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96" r:id="rId3"/>
    <p:sldId id="259" r:id="rId5"/>
    <p:sldId id="361" r:id="rId6"/>
    <p:sldId id="340" r:id="rId7"/>
    <p:sldId id="323" r:id="rId8"/>
    <p:sldId id="333" r:id="rId9"/>
    <p:sldId id="352" r:id="rId10"/>
    <p:sldId id="341" r:id="rId11"/>
    <p:sldId id="335" r:id="rId12"/>
    <p:sldId id="343" r:id="rId13"/>
    <p:sldId id="376" r:id="rId14"/>
    <p:sldId id="342" r:id="rId15"/>
    <p:sldId id="344" r:id="rId16"/>
    <p:sldId id="337" r:id="rId17"/>
    <p:sldId id="338" r:id="rId18"/>
    <p:sldId id="336" r:id="rId19"/>
  </p:sldIdLst>
  <p:sldSz cx="12192000" cy="6858000"/>
  <p:notesSz cx="6858000" cy="9144000"/>
  <p:embeddedFontLst>
    <p:embeddedFont>
      <p:font typeface="锦绣宋体" panose="02000503000000000000" charset="-122"/>
      <p:regular r:id="rId24"/>
    </p:embeddedFont>
    <p:embeddedFont>
      <p:font typeface="云书法墨迹建刚楚楷简" panose="02010600030101010101" charset="-122"/>
      <p:regular r:id="rId25"/>
    </p:embeddedFont>
    <p:embeddedFont>
      <p:font typeface="楷体" panose="02010609060101010101" charset="-122"/>
      <p:regular r:id="rId26"/>
    </p:embeddedFont>
    <p:embeddedFont>
      <p:font typeface="汉仪铸字卡酷体简" panose="00020600040101010101" charset="-122"/>
      <p:regular r:id="rId27"/>
    </p:embeddedFont>
    <p:embeddedFont>
      <p:font typeface="华文楷体" panose="02010600040101010101" charset="-122"/>
      <p:regular r:id="rId28"/>
    </p:embeddedFont>
    <p:embeddedFont>
      <p:font typeface="微软雅黑" panose="020B0503020204020204" pitchFamily="34" charset="-122"/>
      <p:regular r:id="rId29"/>
    </p:embeddedFont>
    <p:embeddedFont>
      <p:font typeface="柳公权楷书" panose="02010600010101010101" charset="-122"/>
      <p:regular r:id="rId30"/>
    </p:embeddedFont>
    <p:embeddedFont>
      <p:font typeface="木槿花西月锦绣" panose="02010600010101010101" charset="-122"/>
      <p:regular r:id="rId31"/>
    </p:embeddedFont>
    <p:embeddedFont>
      <p:font typeface="方正全福体" panose="02000500000000000000" charset="-122"/>
      <p:regular r:id="rId32"/>
    </p:embeddedFont>
    <p:embeddedFont>
      <p:font typeface="汉仪行楷简" panose="02010600000101010101" charset="-122"/>
      <p:regular r:id="rId33"/>
    </p:embeddedFont>
    <p:embeddedFont>
      <p:font typeface="华康宗楷体 W7" panose="03000709000000000000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990000"/>
    <a:srgbClr val="6C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8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20.xml"/><Relationship Id="rId38" Type="http://schemas.openxmlformats.org/officeDocument/2006/relationships/font" Target="fonts/font15.fntdata"/><Relationship Id="rId37" Type="http://schemas.openxmlformats.org/officeDocument/2006/relationships/font" Target="fonts/font14.fntdata"/><Relationship Id="rId36" Type="http://schemas.openxmlformats.org/officeDocument/2006/relationships/font" Target="fonts/font13.fntdata"/><Relationship Id="rId35" Type="http://schemas.openxmlformats.org/officeDocument/2006/relationships/font" Target="fonts/font12.fntdata"/><Relationship Id="rId34" Type="http://schemas.openxmlformats.org/officeDocument/2006/relationships/font" Target="fonts/font11.fntdata"/><Relationship Id="rId33" Type="http://schemas.openxmlformats.org/officeDocument/2006/relationships/font" Target="fonts/font10.fntdata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63790-CD85-443D-B1B6-2665BA8F28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331C5-2DC6-444E-B8DE-5628FEB28F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>
                <a:solidFill>
                  <a:prstClr val="black"/>
                </a:solidFill>
                <a:latin typeface="宋体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山上的风景&#10;&#10;描述已自动生成"/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590" r="17975" b="59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534000"/>
            <a:ext cx="12192000" cy="324000"/>
          </a:xfrm>
          <a:prstGeom prst="rect">
            <a:avLst/>
          </a:prstGeom>
          <a:pattFill prst="wdUpDiag">
            <a:fgClr>
              <a:srgbClr val="081F49"/>
            </a:fgClr>
            <a:bgClr>
              <a:srgbClr val="03153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0" y="6507869"/>
            <a:ext cx="12192000" cy="36000"/>
          </a:xfrm>
          <a:prstGeom prst="rect">
            <a:avLst/>
          </a:prstGeom>
          <a:gradFill flip="none" rotWithShape="1">
            <a:gsLst>
              <a:gs pos="0">
                <a:srgbClr val="208CA4"/>
              </a:gs>
              <a:gs pos="100000">
                <a:srgbClr val="195F8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0" y="361590"/>
            <a:ext cx="180000" cy="432000"/>
          </a:xfrm>
          <a:prstGeom prst="rect">
            <a:avLst/>
          </a:prstGeom>
          <a:pattFill prst="wdUpDiag">
            <a:fgClr>
              <a:srgbClr val="081F49"/>
            </a:fgClr>
            <a:bgClr>
              <a:srgbClr val="03153A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174522" y="361590"/>
            <a:ext cx="36000" cy="432000"/>
          </a:xfrm>
          <a:prstGeom prst="rect">
            <a:avLst/>
          </a:prstGeom>
          <a:gradFill flip="none" rotWithShape="1">
            <a:gsLst>
              <a:gs pos="0">
                <a:srgbClr val="208CA4"/>
              </a:gs>
              <a:gs pos="100000">
                <a:srgbClr val="195F8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文本占位符 104"/>
          <p:cNvSpPr>
            <a:spLocks noGrp="1"/>
          </p:cNvSpPr>
          <p:nvPr>
            <p:ph type="body" sz="quarter" idx="11" hasCustomPrompt="1"/>
          </p:nvPr>
        </p:nvSpPr>
        <p:spPr>
          <a:xfrm>
            <a:off x="307396" y="319579"/>
            <a:ext cx="6433669" cy="5160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>
                <a:solidFill>
                  <a:srgbClr val="3D5070"/>
                </a:solidFill>
                <a:latin typeface="锦绣宋体" panose="02000503000000000000" charset="-122"/>
                <a:ea typeface="锦绣宋体" panose="02000503000000000000" charset="-122"/>
                <a:sym typeface="锦绣宋体" panose="02000503000000000000" charset="-122"/>
              </a:defRPr>
            </a:lvl1pPr>
          </a:lstStyle>
          <a:p>
            <a:pPr lvl="0"/>
            <a:r>
              <a:rPr lang="zh-CN" altLang="en-US" dirty="0" smtClean="0"/>
              <a:t>请在此处添加标题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" Type="http://schemas.openxmlformats.org/officeDocument/2006/relationships/image" Target="../media/image3.png"/><Relationship Id="rId20" Type="http://schemas.openxmlformats.org/officeDocument/2006/relationships/notesSlide" Target="../notesSlides/notesSlide1.xml"/><Relationship Id="rId2" Type="http://schemas.microsoft.com/office/2007/relationships/hdphoto" Target="../media/image2.wdp"/><Relationship Id="rId19" Type="http://schemas.openxmlformats.org/officeDocument/2006/relationships/slideLayout" Target="../slideLayouts/slideLayout1.xml"/><Relationship Id="rId18" Type="http://schemas.microsoft.com/office/2007/relationships/hdphoto" Target="../media/image18.wdp"/><Relationship Id="rId17" Type="http://schemas.openxmlformats.org/officeDocument/2006/relationships/image" Target="../media/image17.png"/><Relationship Id="rId16" Type="http://schemas.microsoft.com/office/2007/relationships/hdphoto" Target="../media/image16.wdp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microsoft.com/office/2007/relationships/hdphoto" Target="../media/image13.wdp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31.jpe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2.mp4"/><Relationship Id="rId8" Type="http://schemas.openxmlformats.org/officeDocument/2006/relationships/video" Target="../media/media2.mp4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4" Type="http://schemas.openxmlformats.org/officeDocument/2006/relationships/notesSlide" Target="../notesSlides/notesSlide1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7.xml"/><Relationship Id="rId11" Type="http://schemas.openxmlformats.org/officeDocument/2006/relationships/image" Target="../media/image33.jpeg"/><Relationship Id="rId10" Type="http://schemas.openxmlformats.org/officeDocument/2006/relationships/image" Target="../media/image32.png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8.xml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image" Target="../media/image34.jpeg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7" Type="http://schemas.openxmlformats.org/officeDocument/2006/relationships/notesSlide" Target="../notesSlides/notesSlide14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9.xml"/><Relationship Id="rId14" Type="http://schemas.openxmlformats.org/officeDocument/2006/relationships/image" Target="../media/image38.png"/><Relationship Id="rId13" Type="http://schemas.microsoft.com/office/2007/relationships/media" Target="../media/media3.mp4"/><Relationship Id="rId12" Type="http://schemas.openxmlformats.org/officeDocument/2006/relationships/video" Target="../media/media3.mp4"/><Relationship Id="rId11" Type="http://schemas.openxmlformats.org/officeDocument/2006/relationships/image" Target="../media/image37.jpeg"/><Relationship Id="rId10" Type="http://schemas.openxmlformats.org/officeDocument/2006/relationships/image" Target="../media/image36.jpe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.xml"/><Relationship Id="rId7" Type="http://schemas.microsoft.com/office/2007/relationships/hdphoto" Target="../media/image21.wdp"/><Relationship Id="rId6" Type="http://schemas.openxmlformats.org/officeDocument/2006/relationships/image" Target="../media/image20.png"/><Relationship Id="rId5" Type="http://schemas.microsoft.com/office/2007/relationships/hdphoto" Target="../media/image29.wdp"/><Relationship Id="rId4" Type="http://schemas.openxmlformats.org/officeDocument/2006/relationships/image" Target="../media/image28.png"/><Relationship Id="rId3" Type="http://schemas.microsoft.com/office/2007/relationships/hdphoto" Target="../media/image8.wdp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山上的风景&#10;&#10;描述已自动生成"/>
          <p:cNvPicPr>
            <a:picLocks noChangeAspect="1"/>
          </p:cNvPicPr>
          <p:nvPr/>
        </p:nvPicPr>
        <p:blipFill>
          <a:blip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5" t="590" r="17975" b="59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铜钱-" descr="图片包含 游戏机&#10;&#10;描述已自动生成" hidden="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05" t="18786" r="17500"/>
          <a:stretch>
            <a:fillRect/>
          </a:stretch>
        </p:blipFill>
        <p:spPr>
          <a:xfrm>
            <a:off x="2221277" y="655589"/>
            <a:ext cx="2449222" cy="6329019"/>
          </a:xfrm>
          <a:prstGeom prst="rect">
            <a:avLst/>
          </a:prstGeom>
        </p:spPr>
      </p:pic>
      <p:sp>
        <p:nvSpPr>
          <p:cNvPr id="6" name="标题" hidden="1"/>
          <p:cNvSpPr txBox="1"/>
          <p:nvPr/>
        </p:nvSpPr>
        <p:spPr>
          <a:xfrm>
            <a:off x="2322067" y="1024495"/>
            <a:ext cx="1954381" cy="4516621"/>
          </a:xfrm>
          <a:prstGeom prst="rect">
            <a:avLst/>
          </a:prstGeom>
          <a:noFill/>
        </p:spPr>
        <p:txBody>
          <a:bodyPr vert="eaVert" wrap="none" anchor="ctr">
            <a:spAutoFit/>
          </a:bodyPr>
          <a:lstStyle/>
          <a:p>
            <a:pPr algn="ctr"/>
            <a:r>
              <a:rPr lang="zh-CN" altLang="en-US" sz="11500" dirty="0">
                <a:solidFill>
                  <a:srgbClr val="6C4000"/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rPr>
              <a:t>卖油翁</a:t>
            </a:r>
            <a:endParaRPr lang="zh-CN" altLang="en-US" sz="11500" dirty="0">
              <a:solidFill>
                <a:srgbClr val="6C4000"/>
              </a:solidFill>
              <a:latin typeface="云书法墨迹建刚楚楷简" panose="02010600030101010101" charset="-122"/>
              <a:ea typeface="云书法墨迹建刚楚楷简" panose="02010600030101010101" charset="-122"/>
              <a:sym typeface="云书法墨迹建刚楚楷简" panose="02010600030101010101" charset="-122"/>
            </a:endParaRPr>
          </a:p>
        </p:txBody>
      </p:sp>
      <p:pic>
        <p:nvPicPr>
          <p:cNvPr id="80" name="!!铜钱1" descr="图片包含 游戏机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86" t="22168" r="63501" b="14999"/>
          <a:stretch>
            <a:fillRect/>
          </a:stretch>
        </p:blipFill>
        <p:spPr>
          <a:xfrm rot="20700000">
            <a:off x="958466" y="4156208"/>
            <a:ext cx="1219437" cy="14056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2192056" y="951289"/>
            <a:ext cx="2411523" cy="1887697"/>
            <a:chOff x="2251060" y="1179595"/>
            <a:chExt cx="2411523" cy="1887697"/>
          </a:xfrm>
          <a:effectLst>
            <a:outerShdw blurRad="63500" dist="101600" dir="2700000" algn="tl" rotWithShape="0">
              <a:schemeClr val="accent4">
                <a:lumMod val="50000"/>
                <a:alpha val="19000"/>
              </a:schemeClr>
            </a:outerShdw>
          </a:effectLst>
        </p:grpSpPr>
        <p:sp>
          <p:nvSpPr>
            <p:cNvPr id="85" name="-卖"/>
            <p:cNvSpPr txBox="1"/>
            <p:nvPr/>
          </p:nvSpPr>
          <p:spPr>
            <a:xfrm>
              <a:off x="2251060" y="1179595"/>
              <a:ext cx="2339104" cy="1887697"/>
            </a:xfrm>
            <a:prstGeom prst="rect">
              <a:avLst/>
            </a:prstGeom>
            <a:noFill/>
          </p:spPr>
          <p:txBody>
            <a:bodyPr vert="eaVert" wrap="none" anchor="ctr">
              <a:spAutoFit/>
            </a:bodyPr>
            <a:lstStyle/>
            <a:p>
              <a:pPr algn="ctr"/>
              <a:r>
                <a:rPr lang="zh-CN" altLang="en-US" sz="14000" dirty="0">
                  <a:ln w="19050">
                    <a:gradFill>
                      <a:gsLst>
                        <a:gs pos="0">
                          <a:srgbClr val="6C4000"/>
                        </a:gs>
                        <a:gs pos="50000">
                          <a:srgbClr val="6C4000">
                            <a:alpha val="0"/>
                          </a:srgbClr>
                        </a:gs>
                      </a:gsLst>
                      <a:lin ang="16200000" scaled="0"/>
                    </a:gradFill>
                  </a:ln>
                  <a:noFill/>
                  <a:latin typeface="云书法墨迹建刚楚楷简" panose="02010600030101010101" charset="-122"/>
                  <a:ea typeface="云书法墨迹建刚楚楷简" panose="02010600030101010101" charset="-122"/>
                  <a:sym typeface="云书法墨迹建刚楚楷简" panose="02010600030101010101" charset="-122"/>
                </a:rPr>
                <a:t>卖</a:t>
              </a:r>
              <a:endParaRPr lang="zh-CN" altLang="en-US" sz="14000" dirty="0">
                <a:ln w="19050">
                  <a:gradFill>
                    <a:gsLst>
                      <a:gs pos="0">
                        <a:srgbClr val="6C4000"/>
                      </a:gs>
                      <a:gs pos="50000">
                        <a:srgbClr val="6C4000">
                          <a:alpha val="0"/>
                        </a:srgbClr>
                      </a:gs>
                    </a:gsLst>
                    <a:lin ang="16200000" scaled="0"/>
                  </a:gradFill>
                </a:ln>
                <a:noFill/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endParaRPr>
            </a:p>
          </p:txBody>
        </p:sp>
        <p:sp>
          <p:nvSpPr>
            <p:cNvPr id="88" name="卖"/>
            <p:cNvSpPr txBox="1"/>
            <p:nvPr/>
          </p:nvSpPr>
          <p:spPr>
            <a:xfrm>
              <a:off x="2323480" y="1179595"/>
              <a:ext cx="2339103" cy="1887697"/>
            </a:xfrm>
            <a:prstGeom prst="rect">
              <a:avLst/>
            </a:prstGeom>
            <a:noFill/>
          </p:spPr>
          <p:txBody>
            <a:bodyPr vert="eaVert" wrap="none" anchor="ctr">
              <a:spAutoFit/>
            </a:bodyPr>
            <a:lstStyle/>
            <a:p>
              <a:pPr algn="ctr"/>
              <a:r>
                <a:rPr lang="zh-CN" altLang="en-US" sz="14000" dirty="0">
                  <a:solidFill>
                    <a:srgbClr val="6C4000"/>
                  </a:solidFill>
                  <a:latin typeface="云书法墨迹建刚楚楷简" panose="02010600030101010101" charset="-122"/>
                  <a:ea typeface="云书法墨迹建刚楚楷简" panose="02010600030101010101" charset="-122"/>
                  <a:sym typeface="云书法墨迹建刚楚楷简" panose="02010600030101010101" charset="-122"/>
                </a:rPr>
                <a:t>卖</a:t>
              </a:r>
              <a:endParaRPr lang="zh-CN" altLang="en-US" sz="14000" dirty="0">
                <a:solidFill>
                  <a:srgbClr val="6C4000"/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33820" y="2515968"/>
            <a:ext cx="2103746" cy="1631216"/>
            <a:chOff x="1650342" y="2665836"/>
            <a:chExt cx="2103746" cy="1631216"/>
          </a:xfrm>
          <a:effectLst>
            <a:outerShdw blurRad="63500" dist="101600" dir="2700000" algn="tl" rotWithShape="0">
              <a:schemeClr val="accent4">
                <a:lumMod val="50000"/>
                <a:alpha val="19000"/>
              </a:schemeClr>
            </a:outerShdw>
          </a:effectLst>
        </p:grpSpPr>
        <p:sp>
          <p:nvSpPr>
            <p:cNvPr id="86" name="-油"/>
            <p:cNvSpPr txBox="1"/>
            <p:nvPr/>
          </p:nvSpPr>
          <p:spPr>
            <a:xfrm>
              <a:off x="1650342" y="2665836"/>
              <a:ext cx="2031326" cy="1631216"/>
            </a:xfrm>
            <a:prstGeom prst="rect">
              <a:avLst/>
            </a:prstGeom>
            <a:noFill/>
          </p:spPr>
          <p:txBody>
            <a:bodyPr vert="eaVert" wrap="none" anchor="ctr">
              <a:spAutoFit/>
            </a:bodyPr>
            <a:lstStyle/>
            <a:p>
              <a:pPr algn="ctr"/>
              <a:r>
                <a:rPr lang="zh-CN" altLang="en-US" sz="12000" dirty="0">
                  <a:ln w="19050">
                    <a:gradFill>
                      <a:gsLst>
                        <a:gs pos="0">
                          <a:srgbClr val="6C4000"/>
                        </a:gs>
                        <a:gs pos="50000">
                          <a:srgbClr val="6C4000">
                            <a:alpha val="0"/>
                          </a:srgbClr>
                        </a:gs>
                      </a:gsLst>
                      <a:lin ang="16200000" scaled="0"/>
                    </a:gradFill>
                  </a:ln>
                  <a:noFill/>
                  <a:latin typeface="云书法墨迹建刚楚楷简" panose="02010600030101010101" charset="-122"/>
                  <a:ea typeface="云书法墨迹建刚楚楷简" panose="02010600030101010101" charset="-122"/>
                  <a:sym typeface="云书法墨迹建刚楚楷简" panose="02010600030101010101" charset="-122"/>
                </a:rPr>
                <a:t>油</a:t>
              </a:r>
              <a:endParaRPr lang="zh-CN" altLang="en-US" sz="12000" dirty="0">
                <a:ln w="19050">
                  <a:gradFill>
                    <a:gsLst>
                      <a:gs pos="0">
                        <a:srgbClr val="6C4000"/>
                      </a:gs>
                      <a:gs pos="50000">
                        <a:srgbClr val="6C4000">
                          <a:alpha val="0"/>
                        </a:srgbClr>
                      </a:gs>
                    </a:gsLst>
                    <a:lin ang="16200000" scaled="0"/>
                  </a:gradFill>
                </a:ln>
                <a:noFill/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endParaRPr>
            </a:p>
          </p:txBody>
        </p:sp>
        <p:sp>
          <p:nvSpPr>
            <p:cNvPr id="89" name="油"/>
            <p:cNvSpPr txBox="1"/>
            <p:nvPr/>
          </p:nvSpPr>
          <p:spPr>
            <a:xfrm>
              <a:off x="1722763" y="2665836"/>
              <a:ext cx="2031325" cy="1631216"/>
            </a:xfrm>
            <a:prstGeom prst="rect">
              <a:avLst/>
            </a:prstGeom>
            <a:noFill/>
          </p:spPr>
          <p:txBody>
            <a:bodyPr vert="eaVert" wrap="none" anchor="ctr">
              <a:spAutoFit/>
            </a:bodyPr>
            <a:lstStyle/>
            <a:p>
              <a:pPr algn="ctr"/>
              <a:r>
                <a:rPr lang="zh-CN" altLang="en-US" sz="12000" dirty="0">
                  <a:solidFill>
                    <a:srgbClr val="6C4000"/>
                  </a:solidFill>
                  <a:latin typeface="云书法墨迹建刚楚楷简" panose="02010600030101010101" charset="-122"/>
                  <a:ea typeface="云书法墨迹建刚楚楷简" panose="02010600030101010101" charset="-122"/>
                  <a:sym typeface="云书法墨迹建刚楚楷简" panose="02010600030101010101" charset="-122"/>
                </a:rPr>
                <a:t>油</a:t>
              </a:r>
              <a:endParaRPr lang="zh-CN" altLang="en-US" sz="12000" dirty="0">
                <a:solidFill>
                  <a:srgbClr val="6C4000"/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71903" y="3630443"/>
            <a:ext cx="2488470" cy="1951817"/>
            <a:chOff x="2449632" y="3584854"/>
            <a:chExt cx="2488470" cy="1951817"/>
          </a:xfrm>
          <a:effectLst>
            <a:outerShdw blurRad="63500" dist="101600" dir="2700000" algn="tl" rotWithShape="0">
              <a:schemeClr val="accent4">
                <a:lumMod val="50000"/>
                <a:alpha val="19000"/>
              </a:schemeClr>
            </a:outerShdw>
          </a:effectLst>
        </p:grpSpPr>
        <p:sp>
          <p:nvSpPr>
            <p:cNvPr id="87" name="-翁"/>
            <p:cNvSpPr txBox="1"/>
            <p:nvPr/>
          </p:nvSpPr>
          <p:spPr>
            <a:xfrm>
              <a:off x="2449632" y="3584854"/>
              <a:ext cx="2416047" cy="1951816"/>
            </a:xfrm>
            <a:prstGeom prst="rect">
              <a:avLst/>
            </a:prstGeom>
            <a:noFill/>
          </p:spPr>
          <p:txBody>
            <a:bodyPr vert="eaVert" wrap="none" anchor="ctr">
              <a:spAutoFit/>
            </a:bodyPr>
            <a:lstStyle/>
            <a:p>
              <a:pPr algn="ctr"/>
              <a:r>
                <a:rPr lang="zh-CN" altLang="en-US" sz="14500" dirty="0">
                  <a:ln w="19050">
                    <a:gradFill>
                      <a:gsLst>
                        <a:gs pos="0">
                          <a:srgbClr val="6C4000"/>
                        </a:gs>
                        <a:gs pos="50000">
                          <a:srgbClr val="6C4000">
                            <a:alpha val="0"/>
                          </a:srgbClr>
                        </a:gs>
                      </a:gsLst>
                      <a:lin ang="16200000" scaled="0"/>
                    </a:gradFill>
                  </a:ln>
                  <a:noFill/>
                  <a:latin typeface="云书法墨迹建刚楚楷简" panose="02010600030101010101" charset="-122"/>
                  <a:ea typeface="云书法墨迹建刚楚楷简" panose="02010600030101010101" charset="-122"/>
                  <a:sym typeface="云书法墨迹建刚楚楷简" panose="02010600030101010101" charset="-122"/>
                </a:rPr>
                <a:t>翁</a:t>
              </a:r>
              <a:endParaRPr lang="zh-CN" altLang="en-US" sz="14500" dirty="0">
                <a:ln w="19050">
                  <a:gradFill>
                    <a:gsLst>
                      <a:gs pos="0">
                        <a:srgbClr val="6C4000"/>
                      </a:gs>
                      <a:gs pos="50000">
                        <a:srgbClr val="6C4000">
                          <a:alpha val="0"/>
                        </a:srgbClr>
                      </a:gs>
                    </a:gsLst>
                    <a:lin ang="16200000" scaled="0"/>
                  </a:gradFill>
                </a:ln>
                <a:noFill/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endParaRPr>
            </a:p>
          </p:txBody>
        </p:sp>
        <p:sp>
          <p:nvSpPr>
            <p:cNvPr id="90" name="翁"/>
            <p:cNvSpPr txBox="1"/>
            <p:nvPr/>
          </p:nvSpPr>
          <p:spPr>
            <a:xfrm>
              <a:off x="2522055" y="3584855"/>
              <a:ext cx="2416047" cy="1951816"/>
            </a:xfrm>
            <a:prstGeom prst="rect">
              <a:avLst/>
            </a:prstGeom>
            <a:noFill/>
          </p:spPr>
          <p:txBody>
            <a:bodyPr vert="eaVert" wrap="none" anchor="ctr">
              <a:spAutoFit/>
            </a:bodyPr>
            <a:lstStyle/>
            <a:p>
              <a:pPr algn="ctr"/>
              <a:r>
                <a:rPr lang="zh-CN" altLang="en-US" sz="14500" dirty="0">
                  <a:solidFill>
                    <a:srgbClr val="6C4000"/>
                  </a:solidFill>
                  <a:latin typeface="云书法墨迹建刚楚楷简" panose="02010600030101010101" charset="-122"/>
                  <a:ea typeface="云书法墨迹建刚楚楷简" panose="02010600030101010101" charset="-122"/>
                  <a:sym typeface="云书法墨迹建刚楚楷简" panose="02010600030101010101" charset="-122"/>
                </a:rPr>
                <a:t>翁</a:t>
              </a:r>
              <a:endParaRPr lang="zh-CN" altLang="en-US" sz="14500" dirty="0">
                <a:solidFill>
                  <a:srgbClr val="6C4000"/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4546426" y="97847"/>
            <a:ext cx="7707984" cy="4752951"/>
          </a:xfrm>
          <a:prstGeom prst="rect">
            <a:avLst/>
          </a:prstGeom>
          <a:blipFill dpi="0" rotWithShape="1">
            <a:blip r:embed="rId6">
              <a:alphaModFix amt="3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0" name="!!铜钱1-" descr="图片包含 游戏机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63" t="21070" r="17304"/>
          <a:stretch>
            <a:fillRect/>
          </a:stretch>
        </p:blipFill>
        <p:spPr>
          <a:xfrm rot="1800000">
            <a:off x="5343494" y="1760453"/>
            <a:ext cx="1132840" cy="2753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</p:pic>
      <p:pic>
        <p:nvPicPr>
          <p:cNvPr id="31" name="!!波浪块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5000" contrast="-1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3948" b="8661"/>
          <a:stretch>
            <a:fillRect/>
          </a:stretch>
        </p:blipFill>
        <p:spPr>
          <a:xfrm>
            <a:off x="0" y="5429250"/>
            <a:ext cx="12201094" cy="1459527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4175608" y="2709816"/>
            <a:ext cx="555997" cy="1298417"/>
            <a:chOff x="4697939" y="3389446"/>
            <a:chExt cx="555997" cy="1298417"/>
          </a:xfrm>
          <a:effectLst>
            <a:outerShdw blurRad="127000" dist="114300" dir="2700000" algn="tl" rotWithShape="0">
              <a:prstClr val="black">
                <a:alpha val="27000"/>
              </a:prstClr>
            </a:outerShdw>
          </a:effectLst>
        </p:grpSpPr>
        <p:sp>
          <p:nvSpPr>
            <p:cNvPr id="43" name="!!色块"/>
            <p:cNvSpPr/>
            <p:nvPr/>
          </p:nvSpPr>
          <p:spPr>
            <a:xfrm rot="5400000">
              <a:off x="4279462" y="3807923"/>
              <a:ext cx="1298417" cy="461463"/>
            </a:xfrm>
            <a:custGeom>
              <a:avLst/>
              <a:gdLst>
                <a:gd name="connsiteX0" fmla="*/ 2673194 w 2704829"/>
                <a:gd name="connsiteY0" fmla="*/ 553621 h 759251"/>
                <a:gd name="connsiteX1" fmla="*/ 2689012 w 2704829"/>
                <a:gd name="connsiteY1" fmla="*/ 553621 h 759251"/>
                <a:gd name="connsiteX2" fmla="*/ 2704829 w 2704829"/>
                <a:gd name="connsiteY2" fmla="*/ 569439 h 759251"/>
                <a:gd name="connsiteX3" fmla="*/ 2673194 w 2704829"/>
                <a:gd name="connsiteY3" fmla="*/ 585256 h 759251"/>
                <a:gd name="connsiteX4" fmla="*/ 2657376 w 2704829"/>
                <a:gd name="connsiteY4" fmla="*/ 569439 h 759251"/>
                <a:gd name="connsiteX5" fmla="*/ 2673194 w 2704829"/>
                <a:gd name="connsiteY5" fmla="*/ 553621 h 759251"/>
                <a:gd name="connsiteX6" fmla="*/ 2356840 w 2704829"/>
                <a:gd name="connsiteY6" fmla="*/ 537803 h 759251"/>
                <a:gd name="connsiteX7" fmla="*/ 2356840 w 2704829"/>
                <a:gd name="connsiteY7" fmla="*/ 553620 h 759251"/>
                <a:gd name="connsiteX8" fmla="*/ 2372658 w 2704829"/>
                <a:gd name="connsiteY8" fmla="*/ 553620 h 759251"/>
                <a:gd name="connsiteX9" fmla="*/ 2356840 w 2704829"/>
                <a:gd name="connsiteY9" fmla="*/ 537803 h 759251"/>
                <a:gd name="connsiteX10" fmla="*/ 2223378 w 2704829"/>
                <a:gd name="connsiteY10" fmla="*/ 483676 h 759251"/>
                <a:gd name="connsiteX11" fmla="*/ 2214481 w 2704829"/>
                <a:gd name="connsiteY11" fmla="*/ 490349 h 759251"/>
                <a:gd name="connsiteX12" fmla="*/ 2223378 w 2704829"/>
                <a:gd name="connsiteY12" fmla="*/ 483676 h 759251"/>
                <a:gd name="connsiteX13" fmla="*/ 2673194 w 2704829"/>
                <a:gd name="connsiteY13" fmla="*/ 442897 h 759251"/>
                <a:gd name="connsiteX14" fmla="*/ 2673194 w 2704829"/>
                <a:gd name="connsiteY14" fmla="*/ 521986 h 759251"/>
                <a:gd name="connsiteX15" fmla="*/ 2625741 w 2704829"/>
                <a:gd name="connsiteY15" fmla="*/ 490350 h 759251"/>
                <a:gd name="connsiteX16" fmla="*/ 2625741 w 2704829"/>
                <a:gd name="connsiteY16" fmla="*/ 474532 h 759251"/>
                <a:gd name="connsiteX17" fmla="*/ 2673194 w 2704829"/>
                <a:gd name="connsiteY17" fmla="*/ 442897 h 759251"/>
                <a:gd name="connsiteX18" fmla="*/ 2356840 w 2704829"/>
                <a:gd name="connsiteY18" fmla="*/ 442896 h 759251"/>
                <a:gd name="connsiteX19" fmla="*/ 2356840 w 2704829"/>
                <a:gd name="connsiteY19" fmla="*/ 458714 h 759251"/>
                <a:gd name="connsiteX20" fmla="*/ 2372658 w 2704829"/>
                <a:gd name="connsiteY20" fmla="*/ 458714 h 759251"/>
                <a:gd name="connsiteX21" fmla="*/ 2356840 w 2704829"/>
                <a:gd name="connsiteY21" fmla="*/ 442896 h 759251"/>
                <a:gd name="connsiteX22" fmla="*/ 2467564 w 2704829"/>
                <a:gd name="connsiteY22" fmla="*/ 395443 h 759251"/>
                <a:gd name="connsiteX23" fmla="*/ 2483382 w 2704829"/>
                <a:gd name="connsiteY23" fmla="*/ 411261 h 759251"/>
                <a:gd name="connsiteX24" fmla="*/ 2499200 w 2704829"/>
                <a:gd name="connsiteY24" fmla="*/ 411261 h 759251"/>
                <a:gd name="connsiteX25" fmla="*/ 2530835 w 2704829"/>
                <a:gd name="connsiteY25" fmla="*/ 442896 h 759251"/>
                <a:gd name="connsiteX26" fmla="*/ 2530835 w 2704829"/>
                <a:gd name="connsiteY26" fmla="*/ 458714 h 759251"/>
                <a:gd name="connsiteX27" fmla="*/ 2546653 w 2704829"/>
                <a:gd name="connsiteY27" fmla="*/ 474532 h 759251"/>
                <a:gd name="connsiteX28" fmla="*/ 2562471 w 2704829"/>
                <a:gd name="connsiteY28" fmla="*/ 474532 h 759251"/>
                <a:gd name="connsiteX29" fmla="*/ 2499200 w 2704829"/>
                <a:gd name="connsiteY29" fmla="*/ 395443 h 759251"/>
                <a:gd name="connsiteX30" fmla="*/ 2483382 w 2704829"/>
                <a:gd name="connsiteY30" fmla="*/ 411261 h 759251"/>
                <a:gd name="connsiteX31" fmla="*/ 2467564 w 2704829"/>
                <a:gd name="connsiteY31" fmla="*/ 395443 h 759251"/>
                <a:gd name="connsiteX32" fmla="*/ 2372658 w 2704829"/>
                <a:gd name="connsiteY32" fmla="*/ 347990 h 759251"/>
                <a:gd name="connsiteX33" fmla="*/ 2372658 w 2704829"/>
                <a:gd name="connsiteY33" fmla="*/ 357876 h 759251"/>
                <a:gd name="connsiteX34" fmla="*/ 2372658 w 2704829"/>
                <a:gd name="connsiteY34" fmla="*/ 372952 h 759251"/>
                <a:gd name="connsiteX35" fmla="*/ 2372658 w 2704829"/>
                <a:gd name="connsiteY35" fmla="*/ 373694 h 759251"/>
                <a:gd name="connsiteX36" fmla="*/ 2372658 w 2704829"/>
                <a:gd name="connsiteY36" fmla="*/ 379625 h 759251"/>
                <a:gd name="connsiteX37" fmla="*/ 2372658 w 2704829"/>
                <a:gd name="connsiteY37" fmla="*/ 427078 h 759251"/>
                <a:gd name="connsiteX38" fmla="*/ 2388476 w 2704829"/>
                <a:gd name="connsiteY38" fmla="*/ 363808 h 759251"/>
                <a:gd name="connsiteX39" fmla="*/ 2372658 w 2704829"/>
                <a:gd name="connsiteY39" fmla="*/ 347990 h 759251"/>
                <a:gd name="connsiteX40" fmla="*/ 2454218 w 2704829"/>
                <a:gd name="connsiteY40" fmla="*/ 325499 h 759251"/>
                <a:gd name="connsiteX41" fmla="*/ 2451746 w 2704829"/>
                <a:gd name="connsiteY41" fmla="*/ 332172 h 759251"/>
                <a:gd name="connsiteX42" fmla="*/ 2448502 w 2704829"/>
                <a:gd name="connsiteY42" fmla="*/ 328928 h 759251"/>
                <a:gd name="connsiteX43" fmla="*/ 2445321 w 2704829"/>
                <a:gd name="connsiteY43" fmla="*/ 325746 h 759251"/>
                <a:gd name="connsiteX44" fmla="*/ 2447792 w 2704829"/>
                <a:gd name="connsiteY44" fmla="*/ 328218 h 759251"/>
                <a:gd name="connsiteX45" fmla="*/ 2448502 w 2704829"/>
                <a:gd name="connsiteY45" fmla="*/ 328928 h 759251"/>
                <a:gd name="connsiteX46" fmla="*/ 2451746 w 2704829"/>
                <a:gd name="connsiteY46" fmla="*/ 332172 h 759251"/>
                <a:gd name="connsiteX47" fmla="*/ 2451746 w 2704829"/>
                <a:gd name="connsiteY47" fmla="*/ 332172 h 759251"/>
                <a:gd name="connsiteX48" fmla="*/ 2467564 w 2704829"/>
                <a:gd name="connsiteY48" fmla="*/ 347990 h 759251"/>
                <a:gd name="connsiteX49" fmla="*/ 2467564 w 2704829"/>
                <a:gd name="connsiteY49" fmla="*/ 332172 h 759251"/>
                <a:gd name="connsiteX50" fmla="*/ 2454218 w 2704829"/>
                <a:gd name="connsiteY50" fmla="*/ 325499 h 759251"/>
                <a:gd name="connsiteX51" fmla="*/ 2356840 w 2704829"/>
                <a:gd name="connsiteY51" fmla="*/ 253084 h 759251"/>
                <a:gd name="connsiteX52" fmla="*/ 2341022 w 2704829"/>
                <a:gd name="connsiteY52" fmla="*/ 300537 h 759251"/>
                <a:gd name="connsiteX53" fmla="*/ 2372658 w 2704829"/>
                <a:gd name="connsiteY53" fmla="*/ 300537 h 759251"/>
                <a:gd name="connsiteX54" fmla="*/ 2404293 w 2704829"/>
                <a:gd name="connsiteY54" fmla="*/ 300537 h 759251"/>
                <a:gd name="connsiteX55" fmla="*/ 2372658 w 2704829"/>
                <a:gd name="connsiteY55" fmla="*/ 284719 h 759251"/>
                <a:gd name="connsiteX56" fmla="*/ 2356840 w 2704829"/>
                <a:gd name="connsiteY56" fmla="*/ 253084 h 759251"/>
                <a:gd name="connsiteX57" fmla="*/ 2427031 w 2704829"/>
                <a:gd name="connsiteY57" fmla="*/ 246411 h 759251"/>
                <a:gd name="connsiteX58" fmla="*/ 2435929 w 2704829"/>
                <a:gd name="connsiteY58" fmla="*/ 253084 h 759251"/>
                <a:gd name="connsiteX59" fmla="*/ 2427031 w 2704829"/>
                <a:gd name="connsiteY59" fmla="*/ 246411 h 759251"/>
                <a:gd name="connsiteX60" fmla="*/ 395443 w 2704829"/>
                <a:gd name="connsiteY60" fmla="*/ 0 h 759251"/>
                <a:gd name="connsiteX61" fmla="*/ 648526 w 2704829"/>
                <a:gd name="connsiteY61" fmla="*/ 15818 h 759251"/>
                <a:gd name="connsiteX62" fmla="*/ 711797 w 2704829"/>
                <a:gd name="connsiteY62" fmla="*/ 15818 h 759251"/>
                <a:gd name="connsiteX63" fmla="*/ 1107240 w 2704829"/>
                <a:gd name="connsiteY63" fmla="*/ 31635 h 759251"/>
                <a:gd name="connsiteX64" fmla="*/ 1439412 w 2704829"/>
                <a:gd name="connsiteY64" fmla="*/ 47453 h 759251"/>
                <a:gd name="connsiteX65" fmla="*/ 1660860 w 2704829"/>
                <a:gd name="connsiteY65" fmla="*/ 47453 h 759251"/>
                <a:gd name="connsiteX66" fmla="*/ 1787402 w 2704829"/>
                <a:gd name="connsiteY66" fmla="*/ 63271 h 759251"/>
                <a:gd name="connsiteX67" fmla="*/ 2056303 w 2704829"/>
                <a:gd name="connsiteY67" fmla="*/ 79089 h 759251"/>
                <a:gd name="connsiteX68" fmla="*/ 2135392 w 2704829"/>
                <a:gd name="connsiteY68" fmla="*/ 79089 h 759251"/>
                <a:gd name="connsiteX69" fmla="*/ 2261934 w 2704829"/>
                <a:gd name="connsiteY69" fmla="*/ 79089 h 759251"/>
                <a:gd name="connsiteX70" fmla="*/ 2293569 w 2704829"/>
                <a:gd name="connsiteY70" fmla="*/ 79089 h 759251"/>
                <a:gd name="connsiteX71" fmla="*/ 2372658 w 2704829"/>
                <a:gd name="connsiteY71" fmla="*/ 79089 h 759251"/>
                <a:gd name="connsiteX72" fmla="*/ 2404293 w 2704829"/>
                <a:gd name="connsiteY72" fmla="*/ 94906 h 759251"/>
                <a:gd name="connsiteX73" fmla="*/ 2483382 w 2704829"/>
                <a:gd name="connsiteY73" fmla="*/ 158177 h 759251"/>
                <a:gd name="connsiteX74" fmla="*/ 2499200 w 2704829"/>
                <a:gd name="connsiteY74" fmla="*/ 221448 h 759251"/>
                <a:gd name="connsiteX75" fmla="*/ 2530835 w 2704829"/>
                <a:gd name="connsiteY75" fmla="*/ 300537 h 759251"/>
                <a:gd name="connsiteX76" fmla="*/ 2546653 w 2704829"/>
                <a:gd name="connsiteY76" fmla="*/ 347990 h 759251"/>
                <a:gd name="connsiteX77" fmla="*/ 2562471 w 2704829"/>
                <a:gd name="connsiteY77" fmla="*/ 395443 h 759251"/>
                <a:gd name="connsiteX78" fmla="*/ 2609924 w 2704829"/>
                <a:gd name="connsiteY78" fmla="*/ 458714 h 759251"/>
                <a:gd name="connsiteX79" fmla="*/ 2578288 w 2704829"/>
                <a:gd name="connsiteY79" fmla="*/ 474532 h 759251"/>
                <a:gd name="connsiteX80" fmla="*/ 2594106 w 2704829"/>
                <a:gd name="connsiteY80" fmla="*/ 506167 h 759251"/>
                <a:gd name="connsiteX81" fmla="*/ 2625741 w 2704829"/>
                <a:gd name="connsiteY81" fmla="*/ 521985 h 759251"/>
                <a:gd name="connsiteX82" fmla="*/ 2562471 w 2704829"/>
                <a:gd name="connsiteY82" fmla="*/ 553620 h 759251"/>
                <a:gd name="connsiteX83" fmla="*/ 2594106 w 2704829"/>
                <a:gd name="connsiteY83" fmla="*/ 553620 h 759251"/>
                <a:gd name="connsiteX84" fmla="*/ 2625741 w 2704829"/>
                <a:gd name="connsiteY84" fmla="*/ 569438 h 759251"/>
                <a:gd name="connsiteX85" fmla="*/ 2625741 w 2704829"/>
                <a:gd name="connsiteY85" fmla="*/ 585256 h 759251"/>
                <a:gd name="connsiteX86" fmla="*/ 2625741 w 2704829"/>
                <a:gd name="connsiteY86" fmla="*/ 601073 h 759251"/>
                <a:gd name="connsiteX87" fmla="*/ 2530835 w 2704829"/>
                <a:gd name="connsiteY87" fmla="*/ 616891 h 759251"/>
                <a:gd name="connsiteX88" fmla="*/ 2499200 w 2704829"/>
                <a:gd name="connsiteY88" fmla="*/ 569438 h 759251"/>
                <a:gd name="connsiteX89" fmla="*/ 2499200 w 2704829"/>
                <a:gd name="connsiteY89" fmla="*/ 490349 h 759251"/>
                <a:gd name="connsiteX90" fmla="*/ 2451746 w 2704829"/>
                <a:gd name="connsiteY90" fmla="*/ 458714 h 759251"/>
                <a:gd name="connsiteX91" fmla="*/ 2451746 w 2704829"/>
                <a:gd name="connsiteY91" fmla="*/ 474532 h 759251"/>
                <a:gd name="connsiteX92" fmla="*/ 2467564 w 2704829"/>
                <a:gd name="connsiteY92" fmla="*/ 490349 h 759251"/>
                <a:gd name="connsiteX93" fmla="*/ 2469541 w 2704829"/>
                <a:gd name="connsiteY93" fmla="*/ 529894 h 759251"/>
                <a:gd name="connsiteX94" fmla="*/ 2472310 w 2704829"/>
                <a:gd name="connsiteY94" fmla="*/ 537803 h 759251"/>
                <a:gd name="connsiteX95" fmla="*/ 2483382 w 2704829"/>
                <a:gd name="connsiteY95" fmla="*/ 537803 h 759251"/>
                <a:gd name="connsiteX96" fmla="*/ 2499199 w 2704829"/>
                <a:gd name="connsiteY96" fmla="*/ 569438 h 759251"/>
                <a:gd name="connsiteX97" fmla="*/ 2477981 w 2704829"/>
                <a:gd name="connsiteY97" fmla="*/ 554007 h 759251"/>
                <a:gd name="connsiteX98" fmla="*/ 2483382 w 2704829"/>
                <a:gd name="connsiteY98" fmla="*/ 569438 h 759251"/>
                <a:gd name="connsiteX99" fmla="*/ 2483382 w 2704829"/>
                <a:gd name="connsiteY99" fmla="*/ 601073 h 759251"/>
                <a:gd name="connsiteX100" fmla="*/ 2467564 w 2704829"/>
                <a:gd name="connsiteY100" fmla="*/ 601073 h 759251"/>
                <a:gd name="connsiteX101" fmla="*/ 2467564 w 2704829"/>
                <a:gd name="connsiteY101" fmla="*/ 553620 h 759251"/>
                <a:gd name="connsiteX102" fmla="*/ 2451746 w 2704829"/>
                <a:gd name="connsiteY102" fmla="*/ 537803 h 759251"/>
                <a:gd name="connsiteX103" fmla="*/ 2467564 w 2704829"/>
                <a:gd name="connsiteY103" fmla="*/ 601073 h 759251"/>
                <a:gd name="connsiteX104" fmla="*/ 2483382 w 2704829"/>
                <a:gd name="connsiteY104" fmla="*/ 616891 h 759251"/>
                <a:gd name="connsiteX105" fmla="*/ 2499200 w 2704829"/>
                <a:gd name="connsiteY105" fmla="*/ 601073 h 759251"/>
                <a:gd name="connsiteX106" fmla="*/ 2515017 w 2704829"/>
                <a:gd name="connsiteY106" fmla="*/ 616891 h 759251"/>
                <a:gd name="connsiteX107" fmla="*/ 2499200 w 2704829"/>
                <a:gd name="connsiteY107" fmla="*/ 632709 h 759251"/>
                <a:gd name="connsiteX108" fmla="*/ 2451746 w 2704829"/>
                <a:gd name="connsiteY108" fmla="*/ 648527 h 759251"/>
                <a:gd name="connsiteX109" fmla="*/ 2356840 w 2704829"/>
                <a:gd name="connsiteY109" fmla="*/ 680162 h 759251"/>
                <a:gd name="connsiteX110" fmla="*/ 2119574 w 2704829"/>
                <a:gd name="connsiteY110" fmla="*/ 711797 h 759251"/>
                <a:gd name="connsiteX111" fmla="*/ 1850673 w 2704829"/>
                <a:gd name="connsiteY111" fmla="*/ 727615 h 759251"/>
                <a:gd name="connsiteX112" fmla="*/ 1407777 w 2704829"/>
                <a:gd name="connsiteY112" fmla="*/ 743433 h 759251"/>
                <a:gd name="connsiteX113" fmla="*/ 1012334 w 2704829"/>
                <a:gd name="connsiteY113" fmla="*/ 759251 h 759251"/>
                <a:gd name="connsiteX114" fmla="*/ 838339 w 2704829"/>
                <a:gd name="connsiteY114" fmla="*/ 759251 h 759251"/>
                <a:gd name="connsiteX115" fmla="*/ 458714 w 2704829"/>
                <a:gd name="connsiteY115" fmla="*/ 727615 h 759251"/>
                <a:gd name="connsiteX116" fmla="*/ 237266 w 2704829"/>
                <a:gd name="connsiteY116" fmla="*/ 680162 h 759251"/>
                <a:gd name="connsiteX117" fmla="*/ 126542 w 2704829"/>
                <a:gd name="connsiteY117" fmla="*/ 616891 h 759251"/>
                <a:gd name="connsiteX118" fmla="*/ 94906 w 2704829"/>
                <a:gd name="connsiteY118" fmla="*/ 585256 h 759251"/>
                <a:gd name="connsiteX119" fmla="*/ 94906 w 2704829"/>
                <a:gd name="connsiteY119" fmla="*/ 521985 h 759251"/>
                <a:gd name="connsiteX120" fmla="*/ 0 w 2704829"/>
                <a:gd name="connsiteY120" fmla="*/ 268901 h 759251"/>
                <a:gd name="connsiteX121" fmla="*/ 31635 w 2704829"/>
                <a:gd name="connsiteY121" fmla="*/ 158177 h 759251"/>
                <a:gd name="connsiteX122" fmla="*/ 63271 w 2704829"/>
                <a:gd name="connsiteY122" fmla="*/ 63271 h 759251"/>
                <a:gd name="connsiteX123" fmla="*/ 110724 w 2704829"/>
                <a:gd name="connsiteY123" fmla="*/ 31635 h 759251"/>
                <a:gd name="connsiteX124" fmla="*/ 253083 w 2704829"/>
                <a:gd name="connsiteY124" fmla="*/ 15818 h 759251"/>
                <a:gd name="connsiteX125" fmla="*/ 395443 w 2704829"/>
                <a:gd name="connsiteY125" fmla="*/ 0 h 75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2704829" h="759251">
                  <a:moveTo>
                    <a:pt x="2673194" y="553621"/>
                  </a:moveTo>
                  <a:cubicBezTo>
                    <a:pt x="2673194" y="553621"/>
                    <a:pt x="2673194" y="553621"/>
                    <a:pt x="2689012" y="553621"/>
                  </a:cubicBezTo>
                  <a:cubicBezTo>
                    <a:pt x="2689012" y="553621"/>
                    <a:pt x="2689012" y="553621"/>
                    <a:pt x="2704829" y="569439"/>
                  </a:cubicBezTo>
                  <a:cubicBezTo>
                    <a:pt x="2689012" y="569439"/>
                    <a:pt x="2673194" y="585256"/>
                    <a:pt x="2673194" y="585256"/>
                  </a:cubicBezTo>
                  <a:cubicBezTo>
                    <a:pt x="2657376" y="585256"/>
                    <a:pt x="2657376" y="569439"/>
                    <a:pt x="2657376" y="569439"/>
                  </a:cubicBezTo>
                  <a:cubicBezTo>
                    <a:pt x="2657376" y="569439"/>
                    <a:pt x="2673194" y="553621"/>
                    <a:pt x="2673194" y="553621"/>
                  </a:cubicBezTo>
                  <a:close/>
                  <a:moveTo>
                    <a:pt x="2356840" y="537803"/>
                  </a:moveTo>
                  <a:cubicBezTo>
                    <a:pt x="2356840" y="553620"/>
                    <a:pt x="2356840" y="553620"/>
                    <a:pt x="2356840" y="553620"/>
                  </a:cubicBezTo>
                  <a:cubicBezTo>
                    <a:pt x="2356840" y="553620"/>
                    <a:pt x="2356840" y="569438"/>
                    <a:pt x="2372658" y="553620"/>
                  </a:cubicBezTo>
                  <a:cubicBezTo>
                    <a:pt x="2372658" y="553620"/>
                    <a:pt x="2372658" y="537803"/>
                    <a:pt x="2356840" y="537803"/>
                  </a:cubicBezTo>
                  <a:close/>
                  <a:moveTo>
                    <a:pt x="2223378" y="483676"/>
                  </a:moveTo>
                  <a:cubicBezTo>
                    <a:pt x="2221401" y="484418"/>
                    <a:pt x="2218435" y="486395"/>
                    <a:pt x="2214481" y="490349"/>
                  </a:cubicBezTo>
                  <a:cubicBezTo>
                    <a:pt x="2226344" y="490349"/>
                    <a:pt x="2229309" y="481452"/>
                    <a:pt x="2223378" y="483676"/>
                  </a:cubicBezTo>
                  <a:close/>
                  <a:moveTo>
                    <a:pt x="2673194" y="442897"/>
                  </a:moveTo>
                  <a:cubicBezTo>
                    <a:pt x="2657376" y="474532"/>
                    <a:pt x="2673194" y="490350"/>
                    <a:pt x="2673194" y="521986"/>
                  </a:cubicBezTo>
                  <a:cubicBezTo>
                    <a:pt x="2657376" y="521986"/>
                    <a:pt x="2641559" y="506168"/>
                    <a:pt x="2625741" y="490350"/>
                  </a:cubicBezTo>
                  <a:cubicBezTo>
                    <a:pt x="2641559" y="490350"/>
                    <a:pt x="2641559" y="474532"/>
                    <a:pt x="2625741" y="474532"/>
                  </a:cubicBezTo>
                  <a:cubicBezTo>
                    <a:pt x="2641559" y="458715"/>
                    <a:pt x="2641559" y="458715"/>
                    <a:pt x="2673194" y="442897"/>
                  </a:cubicBezTo>
                  <a:close/>
                  <a:moveTo>
                    <a:pt x="2356840" y="442896"/>
                  </a:moveTo>
                  <a:cubicBezTo>
                    <a:pt x="2356840" y="458714"/>
                    <a:pt x="2356840" y="458714"/>
                    <a:pt x="2356840" y="458714"/>
                  </a:cubicBezTo>
                  <a:cubicBezTo>
                    <a:pt x="2356840" y="458714"/>
                    <a:pt x="2356840" y="474532"/>
                    <a:pt x="2372658" y="458714"/>
                  </a:cubicBezTo>
                  <a:cubicBezTo>
                    <a:pt x="2356840" y="458714"/>
                    <a:pt x="2356840" y="458714"/>
                    <a:pt x="2356840" y="442896"/>
                  </a:cubicBezTo>
                  <a:close/>
                  <a:moveTo>
                    <a:pt x="2467564" y="395443"/>
                  </a:moveTo>
                  <a:cubicBezTo>
                    <a:pt x="2483382" y="395443"/>
                    <a:pt x="2483382" y="411261"/>
                    <a:pt x="2483382" y="411261"/>
                  </a:cubicBezTo>
                  <a:cubicBezTo>
                    <a:pt x="2499200" y="427078"/>
                    <a:pt x="2499200" y="427078"/>
                    <a:pt x="2499200" y="411261"/>
                  </a:cubicBezTo>
                  <a:cubicBezTo>
                    <a:pt x="2515017" y="411261"/>
                    <a:pt x="2530835" y="427078"/>
                    <a:pt x="2530835" y="442896"/>
                  </a:cubicBezTo>
                  <a:cubicBezTo>
                    <a:pt x="2530835" y="442896"/>
                    <a:pt x="2530835" y="458714"/>
                    <a:pt x="2530835" y="458714"/>
                  </a:cubicBezTo>
                  <a:cubicBezTo>
                    <a:pt x="2530835" y="458714"/>
                    <a:pt x="2546653" y="474532"/>
                    <a:pt x="2546653" y="474532"/>
                  </a:cubicBezTo>
                  <a:cubicBezTo>
                    <a:pt x="2546653" y="474532"/>
                    <a:pt x="2562471" y="474532"/>
                    <a:pt x="2562471" y="474532"/>
                  </a:cubicBezTo>
                  <a:cubicBezTo>
                    <a:pt x="2546653" y="442896"/>
                    <a:pt x="2530835" y="411261"/>
                    <a:pt x="2499200" y="395443"/>
                  </a:cubicBezTo>
                  <a:cubicBezTo>
                    <a:pt x="2499200" y="411261"/>
                    <a:pt x="2483382" y="411261"/>
                    <a:pt x="2483382" y="411261"/>
                  </a:cubicBezTo>
                  <a:cubicBezTo>
                    <a:pt x="2483382" y="395443"/>
                    <a:pt x="2483382" y="395443"/>
                    <a:pt x="2467564" y="395443"/>
                  </a:cubicBezTo>
                  <a:close/>
                  <a:moveTo>
                    <a:pt x="2372658" y="347990"/>
                  </a:moveTo>
                  <a:cubicBezTo>
                    <a:pt x="2372658" y="347990"/>
                    <a:pt x="2372658" y="351945"/>
                    <a:pt x="2372658" y="357876"/>
                  </a:cubicBezTo>
                  <a:lnTo>
                    <a:pt x="2372658" y="372952"/>
                  </a:lnTo>
                  <a:lnTo>
                    <a:pt x="2372658" y="373694"/>
                  </a:lnTo>
                  <a:cubicBezTo>
                    <a:pt x="2372658" y="375671"/>
                    <a:pt x="2372658" y="379625"/>
                    <a:pt x="2372658" y="379625"/>
                  </a:cubicBezTo>
                  <a:cubicBezTo>
                    <a:pt x="2372658" y="395443"/>
                    <a:pt x="2372658" y="411261"/>
                    <a:pt x="2372658" y="427078"/>
                  </a:cubicBezTo>
                  <a:cubicBezTo>
                    <a:pt x="2388476" y="411261"/>
                    <a:pt x="2388476" y="379625"/>
                    <a:pt x="2388476" y="363808"/>
                  </a:cubicBezTo>
                  <a:cubicBezTo>
                    <a:pt x="2388476" y="347990"/>
                    <a:pt x="2372658" y="347990"/>
                    <a:pt x="2372658" y="347990"/>
                  </a:cubicBezTo>
                  <a:close/>
                  <a:moveTo>
                    <a:pt x="2454218" y="325499"/>
                  </a:moveTo>
                  <a:lnTo>
                    <a:pt x="2451746" y="332172"/>
                  </a:lnTo>
                  <a:lnTo>
                    <a:pt x="2448502" y="328928"/>
                  </a:lnTo>
                  <a:lnTo>
                    <a:pt x="2445321" y="325746"/>
                  </a:lnTo>
                  <a:cubicBezTo>
                    <a:pt x="2444827" y="325252"/>
                    <a:pt x="2445815" y="326240"/>
                    <a:pt x="2447792" y="328218"/>
                  </a:cubicBezTo>
                  <a:lnTo>
                    <a:pt x="2448502" y="328928"/>
                  </a:lnTo>
                  <a:lnTo>
                    <a:pt x="2451746" y="332172"/>
                  </a:lnTo>
                  <a:lnTo>
                    <a:pt x="2451746" y="332172"/>
                  </a:lnTo>
                  <a:lnTo>
                    <a:pt x="2467564" y="347990"/>
                  </a:lnTo>
                  <a:cubicBezTo>
                    <a:pt x="2467564" y="332172"/>
                    <a:pt x="2467564" y="332172"/>
                    <a:pt x="2467564" y="332172"/>
                  </a:cubicBezTo>
                  <a:cubicBezTo>
                    <a:pt x="2467564" y="332172"/>
                    <a:pt x="2458666" y="323274"/>
                    <a:pt x="2454218" y="325499"/>
                  </a:cubicBezTo>
                  <a:close/>
                  <a:moveTo>
                    <a:pt x="2356840" y="253084"/>
                  </a:moveTo>
                  <a:cubicBezTo>
                    <a:pt x="2325205" y="268901"/>
                    <a:pt x="2325205" y="284719"/>
                    <a:pt x="2341022" y="300537"/>
                  </a:cubicBezTo>
                  <a:cubicBezTo>
                    <a:pt x="2356840" y="300537"/>
                    <a:pt x="2356840" y="300537"/>
                    <a:pt x="2372658" y="300537"/>
                  </a:cubicBezTo>
                  <a:cubicBezTo>
                    <a:pt x="2372658" y="300537"/>
                    <a:pt x="2388476" y="300537"/>
                    <a:pt x="2404293" y="300537"/>
                  </a:cubicBezTo>
                  <a:cubicBezTo>
                    <a:pt x="2388476" y="300537"/>
                    <a:pt x="2388476" y="284719"/>
                    <a:pt x="2372658" y="284719"/>
                  </a:cubicBezTo>
                  <a:cubicBezTo>
                    <a:pt x="2356840" y="284719"/>
                    <a:pt x="2356840" y="268901"/>
                    <a:pt x="2356840" y="253084"/>
                  </a:cubicBezTo>
                  <a:close/>
                  <a:moveTo>
                    <a:pt x="2427031" y="246411"/>
                  </a:moveTo>
                  <a:cubicBezTo>
                    <a:pt x="2421100" y="244186"/>
                    <a:pt x="2424066" y="253084"/>
                    <a:pt x="2435929" y="253084"/>
                  </a:cubicBezTo>
                  <a:cubicBezTo>
                    <a:pt x="2431975" y="249130"/>
                    <a:pt x="2429009" y="247152"/>
                    <a:pt x="2427031" y="246411"/>
                  </a:cubicBezTo>
                  <a:close/>
                  <a:moveTo>
                    <a:pt x="395443" y="0"/>
                  </a:moveTo>
                  <a:cubicBezTo>
                    <a:pt x="474532" y="0"/>
                    <a:pt x="569438" y="0"/>
                    <a:pt x="648526" y="15818"/>
                  </a:cubicBezTo>
                  <a:cubicBezTo>
                    <a:pt x="664344" y="15818"/>
                    <a:pt x="680162" y="15818"/>
                    <a:pt x="711797" y="15818"/>
                  </a:cubicBezTo>
                  <a:cubicBezTo>
                    <a:pt x="838339" y="15818"/>
                    <a:pt x="980698" y="31635"/>
                    <a:pt x="1107240" y="31635"/>
                  </a:cubicBezTo>
                  <a:cubicBezTo>
                    <a:pt x="1217964" y="31635"/>
                    <a:pt x="1328688" y="31635"/>
                    <a:pt x="1439412" y="47453"/>
                  </a:cubicBezTo>
                  <a:cubicBezTo>
                    <a:pt x="1518501" y="47453"/>
                    <a:pt x="1581772" y="47453"/>
                    <a:pt x="1660860" y="47453"/>
                  </a:cubicBezTo>
                  <a:cubicBezTo>
                    <a:pt x="1708314" y="47453"/>
                    <a:pt x="1739949" y="47453"/>
                    <a:pt x="1787402" y="63271"/>
                  </a:cubicBezTo>
                  <a:cubicBezTo>
                    <a:pt x="1882308" y="63271"/>
                    <a:pt x="1977215" y="79089"/>
                    <a:pt x="2056303" y="79089"/>
                  </a:cubicBezTo>
                  <a:cubicBezTo>
                    <a:pt x="2087939" y="79089"/>
                    <a:pt x="2119574" y="79089"/>
                    <a:pt x="2135392" y="79089"/>
                  </a:cubicBezTo>
                  <a:cubicBezTo>
                    <a:pt x="2182845" y="79089"/>
                    <a:pt x="2214481" y="94906"/>
                    <a:pt x="2261934" y="79089"/>
                  </a:cubicBezTo>
                  <a:cubicBezTo>
                    <a:pt x="2277751" y="79089"/>
                    <a:pt x="2277751" y="79089"/>
                    <a:pt x="2293569" y="79089"/>
                  </a:cubicBezTo>
                  <a:cubicBezTo>
                    <a:pt x="2325205" y="79089"/>
                    <a:pt x="2341022" y="94906"/>
                    <a:pt x="2372658" y="79089"/>
                  </a:cubicBezTo>
                  <a:cubicBezTo>
                    <a:pt x="2388476" y="79089"/>
                    <a:pt x="2404293" y="79089"/>
                    <a:pt x="2404293" y="94906"/>
                  </a:cubicBezTo>
                  <a:cubicBezTo>
                    <a:pt x="2420111" y="142359"/>
                    <a:pt x="2451746" y="158177"/>
                    <a:pt x="2483382" y="158177"/>
                  </a:cubicBezTo>
                  <a:cubicBezTo>
                    <a:pt x="2483382" y="173995"/>
                    <a:pt x="2499200" y="205630"/>
                    <a:pt x="2499200" y="221448"/>
                  </a:cubicBezTo>
                  <a:cubicBezTo>
                    <a:pt x="2499200" y="253084"/>
                    <a:pt x="2515017" y="284719"/>
                    <a:pt x="2530835" y="300537"/>
                  </a:cubicBezTo>
                  <a:cubicBezTo>
                    <a:pt x="2546653" y="316354"/>
                    <a:pt x="2562471" y="332172"/>
                    <a:pt x="2546653" y="347990"/>
                  </a:cubicBezTo>
                  <a:cubicBezTo>
                    <a:pt x="2546653" y="363808"/>
                    <a:pt x="2562471" y="379625"/>
                    <a:pt x="2562471" y="395443"/>
                  </a:cubicBezTo>
                  <a:cubicBezTo>
                    <a:pt x="2578288" y="411261"/>
                    <a:pt x="2594106" y="427078"/>
                    <a:pt x="2609924" y="458714"/>
                  </a:cubicBezTo>
                  <a:cubicBezTo>
                    <a:pt x="2594106" y="458714"/>
                    <a:pt x="2578288" y="458714"/>
                    <a:pt x="2578288" y="474532"/>
                  </a:cubicBezTo>
                  <a:cubicBezTo>
                    <a:pt x="2578288" y="506167"/>
                    <a:pt x="2578288" y="506167"/>
                    <a:pt x="2594106" y="506167"/>
                  </a:cubicBezTo>
                  <a:cubicBezTo>
                    <a:pt x="2609924" y="506167"/>
                    <a:pt x="2609924" y="521985"/>
                    <a:pt x="2625741" y="521985"/>
                  </a:cubicBezTo>
                  <a:cubicBezTo>
                    <a:pt x="2609924" y="537803"/>
                    <a:pt x="2578288" y="521985"/>
                    <a:pt x="2562471" y="553620"/>
                  </a:cubicBezTo>
                  <a:cubicBezTo>
                    <a:pt x="2578288" y="569438"/>
                    <a:pt x="2578288" y="553620"/>
                    <a:pt x="2594106" y="553620"/>
                  </a:cubicBezTo>
                  <a:cubicBezTo>
                    <a:pt x="2609924" y="553620"/>
                    <a:pt x="2625741" y="553620"/>
                    <a:pt x="2625741" y="569438"/>
                  </a:cubicBezTo>
                  <a:cubicBezTo>
                    <a:pt x="2625741" y="569438"/>
                    <a:pt x="2625741" y="585256"/>
                    <a:pt x="2625741" y="585256"/>
                  </a:cubicBezTo>
                  <a:cubicBezTo>
                    <a:pt x="2625741" y="585256"/>
                    <a:pt x="2625741" y="585256"/>
                    <a:pt x="2625741" y="601073"/>
                  </a:cubicBezTo>
                  <a:cubicBezTo>
                    <a:pt x="2594106" y="616891"/>
                    <a:pt x="2562471" y="616891"/>
                    <a:pt x="2530835" y="616891"/>
                  </a:cubicBezTo>
                  <a:cubicBezTo>
                    <a:pt x="2530835" y="601073"/>
                    <a:pt x="2515017" y="585256"/>
                    <a:pt x="2499200" y="569438"/>
                  </a:cubicBezTo>
                  <a:cubicBezTo>
                    <a:pt x="2515017" y="537803"/>
                    <a:pt x="2515017" y="521985"/>
                    <a:pt x="2499200" y="490349"/>
                  </a:cubicBezTo>
                  <a:cubicBezTo>
                    <a:pt x="2483382" y="474532"/>
                    <a:pt x="2467564" y="474532"/>
                    <a:pt x="2451746" y="458714"/>
                  </a:cubicBezTo>
                  <a:cubicBezTo>
                    <a:pt x="2435929" y="458714"/>
                    <a:pt x="2451746" y="474532"/>
                    <a:pt x="2451746" y="474532"/>
                  </a:cubicBezTo>
                  <a:cubicBezTo>
                    <a:pt x="2451746" y="474532"/>
                    <a:pt x="2467564" y="490349"/>
                    <a:pt x="2467564" y="490349"/>
                  </a:cubicBezTo>
                  <a:cubicBezTo>
                    <a:pt x="2467564" y="506167"/>
                    <a:pt x="2467564" y="518031"/>
                    <a:pt x="2469541" y="529894"/>
                  </a:cubicBezTo>
                  <a:lnTo>
                    <a:pt x="2472310" y="537803"/>
                  </a:lnTo>
                  <a:lnTo>
                    <a:pt x="2483382" y="537803"/>
                  </a:lnTo>
                  <a:cubicBezTo>
                    <a:pt x="2499199" y="553621"/>
                    <a:pt x="2499199" y="569438"/>
                    <a:pt x="2499199" y="569438"/>
                  </a:cubicBezTo>
                  <a:lnTo>
                    <a:pt x="2477981" y="554007"/>
                  </a:lnTo>
                  <a:lnTo>
                    <a:pt x="2483382" y="569438"/>
                  </a:lnTo>
                  <a:cubicBezTo>
                    <a:pt x="2483382" y="585256"/>
                    <a:pt x="2483382" y="585256"/>
                    <a:pt x="2483382" y="601073"/>
                  </a:cubicBezTo>
                  <a:cubicBezTo>
                    <a:pt x="2483382" y="601073"/>
                    <a:pt x="2467564" y="601073"/>
                    <a:pt x="2467564" y="601073"/>
                  </a:cubicBezTo>
                  <a:cubicBezTo>
                    <a:pt x="2467564" y="585256"/>
                    <a:pt x="2467564" y="569438"/>
                    <a:pt x="2467564" y="553620"/>
                  </a:cubicBezTo>
                  <a:cubicBezTo>
                    <a:pt x="2467564" y="537803"/>
                    <a:pt x="2451746" y="537803"/>
                    <a:pt x="2451746" y="537803"/>
                  </a:cubicBezTo>
                  <a:cubicBezTo>
                    <a:pt x="2451746" y="553620"/>
                    <a:pt x="2451746" y="585256"/>
                    <a:pt x="2467564" y="601073"/>
                  </a:cubicBezTo>
                  <a:cubicBezTo>
                    <a:pt x="2467564" y="601073"/>
                    <a:pt x="2467564" y="601073"/>
                    <a:pt x="2483382" y="616891"/>
                  </a:cubicBezTo>
                  <a:cubicBezTo>
                    <a:pt x="2499200" y="632709"/>
                    <a:pt x="2499200" y="632709"/>
                    <a:pt x="2499200" y="601073"/>
                  </a:cubicBezTo>
                  <a:cubicBezTo>
                    <a:pt x="2499200" y="601073"/>
                    <a:pt x="2515017" y="616891"/>
                    <a:pt x="2515017" y="616891"/>
                  </a:cubicBezTo>
                  <a:cubicBezTo>
                    <a:pt x="2515017" y="616891"/>
                    <a:pt x="2499200" y="632709"/>
                    <a:pt x="2499200" y="632709"/>
                  </a:cubicBezTo>
                  <a:cubicBezTo>
                    <a:pt x="2483382" y="632709"/>
                    <a:pt x="2467564" y="648527"/>
                    <a:pt x="2451746" y="648527"/>
                  </a:cubicBezTo>
                  <a:cubicBezTo>
                    <a:pt x="2420111" y="664344"/>
                    <a:pt x="2388476" y="680162"/>
                    <a:pt x="2356840" y="680162"/>
                  </a:cubicBezTo>
                  <a:cubicBezTo>
                    <a:pt x="2277751" y="695980"/>
                    <a:pt x="2198663" y="695980"/>
                    <a:pt x="2119574" y="711797"/>
                  </a:cubicBezTo>
                  <a:cubicBezTo>
                    <a:pt x="2024668" y="711797"/>
                    <a:pt x="1945579" y="727615"/>
                    <a:pt x="1850673" y="727615"/>
                  </a:cubicBezTo>
                  <a:cubicBezTo>
                    <a:pt x="1708314" y="727615"/>
                    <a:pt x="1550136" y="727615"/>
                    <a:pt x="1407777" y="743433"/>
                  </a:cubicBezTo>
                  <a:cubicBezTo>
                    <a:pt x="1281235" y="743433"/>
                    <a:pt x="1138876" y="759251"/>
                    <a:pt x="1012334" y="759251"/>
                  </a:cubicBezTo>
                  <a:cubicBezTo>
                    <a:pt x="949063" y="759251"/>
                    <a:pt x="901610" y="759251"/>
                    <a:pt x="838339" y="759251"/>
                  </a:cubicBezTo>
                  <a:cubicBezTo>
                    <a:pt x="711797" y="759251"/>
                    <a:pt x="585256" y="743433"/>
                    <a:pt x="458714" y="727615"/>
                  </a:cubicBezTo>
                  <a:cubicBezTo>
                    <a:pt x="379625" y="711797"/>
                    <a:pt x="300537" y="695980"/>
                    <a:pt x="237266" y="680162"/>
                  </a:cubicBezTo>
                  <a:cubicBezTo>
                    <a:pt x="189813" y="680162"/>
                    <a:pt x="158177" y="664344"/>
                    <a:pt x="126542" y="616891"/>
                  </a:cubicBezTo>
                  <a:cubicBezTo>
                    <a:pt x="126542" y="601073"/>
                    <a:pt x="110724" y="601073"/>
                    <a:pt x="94906" y="585256"/>
                  </a:cubicBezTo>
                  <a:cubicBezTo>
                    <a:pt x="110724" y="569438"/>
                    <a:pt x="94906" y="537803"/>
                    <a:pt x="94906" y="521985"/>
                  </a:cubicBezTo>
                  <a:cubicBezTo>
                    <a:pt x="15818" y="442896"/>
                    <a:pt x="0" y="363808"/>
                    <a:pt x="0" y="268901"/>
                  </a:cubicBezTo>
                  <a:cubicBezTo>
                    <a:pt x="0" y="237266"/>
                    <a:pt x="15818" y="189813"/>
                    <a:pt x="31635" y="158177"/>
                  </a:cubicBezTo>
                  <a:cubicBezTo>
                    <a:pt x="47453" y="126542"/>
                    <a:pt x="63271" y="94906"/>
                    <a:pt x="63271" y="63271"/>
                  </a:cubicBezTo>
                  <a:cubicBezTo>
                    <a:pt x="79089" y="31635"/>
                    <a:pt x="79089" y="31635"/>
                    <a:pt x="110724" y="31635"/>
                  </a:cubicBezTo>
                  <a:cubicBezTo>
                    <a:pt x="158177" y="31635"/>
                    <a:pt x="205630" y="31635"/>
                    <a:pt x="253083" y="15818"/>
                  </a:cubicBezTo>
                  <a:cubicBezTo>
                    <a:pt x="300537" y="0"/>
                    <a:pt x="347990" y="0"/>
                    <a:pt x="395443" y="0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0" scaled="0"/>
            </a:gradFill>
            <a:ln w="1580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792271" y="3427174"/>
              <a:ext cx="461665" cy="108813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FFC000">
                      <a:lumMod val="20000"/>
                      <a:lumOff val="80000"/>
                    </a:srgbClr>
                  </a:solidFill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宋</a:t>
              </a:r>
              <a:r>
                <a:rPr lang="en-US" altLang="zh-CN" dirty="0">
                  <a:solidFill>
                    <a:srgbClr val="FFC000">
                      <a:lumMod val="20000"/>
                      <a:lumOff val="80000"/>
                    </a:srgbClr>
                  </a:solidFill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·</a:t>
              </a:r>
              <a:r>
                <a:rPr lang="zh-CN" altLang="en-US" dirty="0">
                  <a:solidFill>
                    <a:srgbClr val="FFC000">
                      <a:lumMod val="20000"/>
                      <a:lumOff val="80000"/>
                    </a:srgbClr>
                  </a:solidFill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欧阳修</a:t>
              </a:r>
              <a:endParaRPr lang="zh-CN" altLang="en-US" dirty="0">
                <a:solidFill>
                  <a:srgbClr val="FFC000">
                    <a:lumMod val="20000"/>
                    <a:lumOff val="80000"/>
                  </a:srgbClr>
                </a:solidFill>
                <a:latin typeface="锦绣宋体" panose="02000503000000000000" charset="-122"/>
                <a:ea typeface="锦绣宋体" panose="02000503000000000000" charset="-122"/>
                <a:sym typeface="锦绣宋体" panose="02000503000000000000" charset="-122"/>
              </a:endParaRPr>
            </a:p>
          </p:txBody>
        </p:sp>
      </p:grpSp>
      <p:pic>
        <p:nvPicPr>
          <p:cNvPr id="46" name="葫芦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20" b="1599"/>
          <a:stretch>
            <a:fillRect/>
          </a:stretch>
        </p:blipFill>
        <p:spPr>
          <a:xfrm>
            <a:off x="3352294" y="4495397"/>
            <a:ext cx="3006995" cy="2330197"/>
          </a:xfrm>
          <a:prstGeom prst="rect">
            <a:avLst/>
          </a:prstGeom>
          <a:effectLst>
            <a:outerShdw blurRad="76200" dist="101600" dir="18900000" algn="bl" rotWithShape="0">
              <a:prstClr val="black">
                <a:alpha val="19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9611962" y="0"/>
            <a:ext cx="2580038" cy="6888777"/>
          </a:xfrm>
          <a:prstGeom prst="rect">
            <a:avLst/>
          </a:prstGeom>
          <a:blipFill dpi="0" rotWithShape="1">
            <a:blip r:embed="rId11">
              <a:alphaModFix amt="94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 descr="卡通人物&#10;&#10;描述已自动生成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2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1" t="3754" r="5857" b="1855"/>
          <a:stretch>
            <a:fillRect/>
          </a:stretch>
        </p:blipFill>
        <p:spPr>
          <a:xfrm>
            <a:off x="6408868" y="599867"/>
            <a:ext cx="6629750" cy="6470173"/>
          </a:xfrm>
          <a:prstGeom prst="rect">
            <a:avLst/>
          </a:prstGeom>
          <a:effectLst>
            <a:outerShdw blurRad="88900" dist="76200" dir="18900000" algn="bl" rotWithShape="0">
              <a:schemeClr val="accent4">
                <a:lumMod val="50000"/>
                <a:alpha val="15000"/>
              </a:schemeClr>
            </a:outerShdw>
          </a:effectLst>
        </p:spPr>
      </p:pic>
      <p:pic>
        <p:nvPicPr>
          <p:cNvPr id="38" name="Picture 2" descr="鸟 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58" y="-53407"/>
            <a:ext cx="2514163" cy="167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876262" y="1649676"/>
            <a:ext cx="6114039" cy="3532961"/>
            <a:chOff x="876262" y="1649676"/>
            <a:chExt cx="6114039" cy="3532961"/>
          </a:xfrm>
        </p:grpSpPr>
        <p:pic>
          <p:nvPicPr>
            <p:cNvPr id="3074" name="Picture 2" descr="祥云01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71" r="33581" b="51713"/>
            <a:stretch>
              <a:fillRect/>
            </a:stretch>
          </p:blipFill>
          <p:spPr bwMode="auto">
            <a:xfrm>
              <a:off x="876262" y="1649676"/>
              <a:ext cx="1540773" cy="62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祥云01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72" t="49997" r="354" b="12966"/>
            <a:stretch>
              <a:fillRect/>
            </a:stretch>
          </p:blipFill>
          <p:spPr bwMode="auto">
            <a:xfrm>
              <a:off x="6196177" y="4859013"/>
              <a:ext cx="794124" cy="323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>
            <p:custDataLst>
              <p:tags r:id="rId1"/>
            </p:custDataLst>
          </p:nvPr>
        </p:nvSpPr>
        <p:spPr>
          <a:xfrm rot="16200000">
            <a:off x="2216785" y="1178560"/>
            <a:ext cx="995680" cy="3503295"/>
          </a:xfrm>
          <a:prstGeom prst="roundRect">
            <a:avLst>
              <a:gd name="adj" fmla="val 14585"/>
            </a:avLst>
          </a:prstGeom>
          <a:solidFill>
            <a:srgbClr val="990000"/>
          </a:solidFill>
        </p:spPr>
        <p:txBody>
          <a:bodyPr vert="eaVert" wrap="none" anchor="ctr">
            <a:noAutofit/>
          </a:bodyPr>
          <a:lstStyle>
            <a:defPPr>
              <a:defRPr lang="zh-CN"/>
            </a:defPPr>
            <a:lvl1pPr algn="ctr">
              <a:defRPr sz="4000" spc="-3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云书法墨迹建刚楚楷简" panose="02010600030101010101" charset="-122"/>
                <a:ea typeface="云书法墨迹建刚楚楷简" panose="02010600030101010101" charset="-122"/>
              </a:defRPr>
            </a:lvl1pPr>
          </a:lstStyle>
          <a:p>
            <a:r>
              <a:rPr lang="zh-CN" altLang="en-US" sz="4800" dirty="0">
                <a:solidFill>
                  <a:srgbClr val="FFC000">
                    <a:lumMod val="20000"/>
                    <a:lumOff val="80000"/>
                  </a:srgbClr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rPr>
              <a:t>陈尧咨</a:t>
            </a:r>
            <a:endParaRPr lang="zh-CN" altLang="en-US" sz="4800" dirty="0">
              <a:solidFill>
                <a:srgbClr val="FFC000">
                  <a:lumMod val="20000"/>
                  <a:lumOff val="80000"/>
                </a:srgbClr>
              </a:solidFill>
              <a:latin typeface="云书法墨迹建刚楚楷简" panose="02010600030101010101" charset="-122"/>
              <a:ea typeface="云书法墨迹建刚楚楷简" panose="02010600030101010101" charset="-122"/>
              <a:sym typeface="云书法墨迹建刚楚楷简" panose="02010600030101010101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2"/>
            </p:custDataLst>
          </p:nvPr>
        </p:nvSpPr>
        <p:spPr>
          <a:xfrm rot="16200000">
            <a:off x="8112125" y="1029970"/>
            <a:ext cx="995680" cy="3801110"/>
          </a:xfrm>
          <a:prstGeom prst="roundRect">
            <a:avLst>
              <a:gd name="adj" fmla="val 14585"/>
            </a:avLst>
          </a:prstGeom>
          <a:solidFill>
            <a:srgbClr val="990000"/>
          </a:solidFill>
        </p:spPr>
        <p:txBody>
          <a:bodyPr vert="eaVert" wrap="none" anchor="ctr">
            <a:noAutofit/>
          </a:bodyPr>
          <a:lstStyle>
            <a:defPPr>
              <a:defRPr lang="zh-CN"/>
            </a:defPPr>
            <a:lvl1pPr algn="ctr">
              <a:defRPr sz="4000" spc="-3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云书法墨迹建刚楚楷简" panose="02010600030101010101" charset="-122"/>
                <a:ea typeface="云书法墨迹建刚楚楷简" panose="02010600030101010101" charset="-122"/>
              </a:defRPr>
            </a:lvl1pPr>
          </a:lstStyle>
          <a:p>
            <a:r>
              <a:rPr lang="zh-CN" altLang="en-US" sz="4800" dirty="0">
                <a:solidFill>
                  <a:srgbClr val="FFC000">
                    <a:lumMod val="20000"/>
                    <a:lumOff val="80000"/>
                  </a:srgbClr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rPr>
              <a:t>卖油翁</a:t>
            </a:r>
            <a:endParaRPr lang="zh-CN" altLang="en-US" sz="4800" dirty="0">
              <a:solidFill>
                <a:srgbClr val="FFC000">
                  <a:lumMod val="20000"/>
                  <a:lumOff val="80000"/>
                </a:srgbClr>
              </a:solidFill>
              <a:latin typeface="云书法墨迹建刚楚楷简" panose="02010600030101010101" charset="-122"/>
              <a:ea typeface="云书法墨迹建刚楚楷简" panose="02010600030101010101" charset="-122"/>
              <a:sym typeface="云书法墨迹建刚楚楷简" panose="02010600030101010101" charset="-122"/>
            </a:endParaRPr>
          </a:p>
        </p:txBody>
      </p:sp>
      <p:sp>
        <p:nvSpPr>
          <p:cNvPr id="2" name="矩形 1" descr="7b0a2020202022776f7264617274223a2022220a7d0a"/>
          <p:cNvSpPr/>
          <p:nvPr/>
        </p:nvSpPr>
        <p:spPr>
          <a:xfrm>
            <a:off x="883285" y="3742690"/>
            <a:ext cx="3663950" cy="23685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  <a:sp3d extrusionH="57150" contourW="50800">
              <a:extrusionClr>
                <a:srgbClr val="0C66AB"/>
              </a:extrusionClr>
              <a:contourClr>
                <a:srgbClr val="0C66AB"/>
              </a:contourClr>
            </a:sp3d>
          </a:bodyPr>
          <a:p>
            <a:pPr algn="ctr"/>
            <a:r>
              <a:rPr lang="en-US" altLang="zh-CN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2</a:t>
            </a:r>
            <a:r>
              <a:rPr lang="zh-CN" altLang="en-US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票</a:t>
            </a:r>
            <a:endParaRPr lang="zh-CN" altLang="en-US" sz="14800" b="1">
              <a:ln w="98425" cmpd="dbl"/>
              <a:solidFill>
                <a:srgbClr val="CEEBF9"/>
              </a:solidFill>
              <a:effectLst>
                <a:glow rad="63500">
                  <a:srgbClr val="8BBBE7"/>
                </a:glow>
                <a:outerShdw blurRad="25400" dist="63500" dir="5400000" algn="t" rotWithShape="0">
                  <a:prstClr val="black">
                    <a:alpha val="74000"/>
                  </a:prstClr>
                </a:outerShdw>
              </a:effectLst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  <p:sp>
        <p:nvSpPr>
          <p:cNvPr id="4" name="矩形 3" descr="7b0a2020202022776f7264617274223a2022220a7d0a"/>
          <p:cNvSpPr/>
          <p:nvPr/>
        </p:nvSpPr>
        <p:spPr>
          <a:xfrm>
            <a:off x="7001510" y="3742690"/>
            <a:ext cx="3663950" cy="23685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  <a:sp3d extrusionH="57150" contourW="50800">
              <a:extrusionClr>
                <a:srgbClr val="0C66AB"/>
              </a:extrusionClr>
              <a:contourClr>
                <a:srgbClr val="0C66AB"/>
              </a:contourClr>
            </a:sp3d>
          </a:bodyPr>
          <a:p>
            <a:pPr algn="ctr"/>
            <a:r>
              <a:rPr lang="en-US" altLang="zh-CN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3</a:t>
            </a:r>
            <a:r>
              <a:rPr lang="zh-CN" altLang="en-US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票</a:t>
            </a:r>
            <a:endParaRPr lang="zh-CN" altLang="en-US" sz="14800" b="1">
              <a:ln w="98425" cmpd="dbl"/>
              <a:solidFill>
                <a:srgbClr val="CEEBF9"/>
              </a:solidFill>
              <a:effectLst>
                <a:glow rad="63500">
                  <a:srgbClr val="8BBBE7"/>
                </a:glow>
                <a:outerShdw blurRad="25400" dist="63500" dir="5400000" algn="t" rotWithShape="0">
                  <a:prstClr val="black">
                    <a:alpha val="74000"/>
                  </a:prstClr>
                </a:outerShdw>
              </a:effectLst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3030" y="364490"/>
            <a:ext cx="3840480" cy="1198880"/>
          </a:xfrm>
          <a:prstGeom prst="rect">
            <a:avLst/>
          </a:prstGeom>
          <a:solidFill>
            <a:srgbClr val="000000">
              <a:alpha val="0"/>
            </a:srgb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/>
              </a:rPr>
              <a:t>谁是主角</a:t>
            </a:r>
            <a:endParaRPr lang="zh-CN" altLang="en-US" sz="7200" b="1">
              <a:solidFill>
                <a:srgbClr val="FF0000"/>
              </a:solidFill>
              <a:effectLst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69743eae0d776bf5c15fd64451a83785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490" y="133350"/>
            <a:ext cx="11971020" cy="6590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FCF9F1"/>
            </a:gs>
            <a:gs pos="75000">
              <a:srgbClr val="F8EDD5"/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桌子上放着一盆植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4" r="2591"/>
          <a:stretch>
            <a:fillRect/>
          </a:stretch>
        </p:blipFill>
        <p:spPr>
          <a:xfrm flipH="1">
            <a:off x="8934450" y="2990850"/>
            <a:ext cx="2977160" cy="4643598"/>
          </a:xfrm>
          <a:prstGeom prst="rect">
            <a:avLst/>
          </a:prstGeom>
        </p:spPr>
      </p:pic>
      <p:pic>
        <p:nvPicPr>
          <p:cNvPr id="10" name="!!波浪块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3948" b="8661"/>
          <a:stretch>
            <a:fillRect/>
          </a:stretch>
        </p:blipFill>
        <p:spPr>
          <a:xfrm>
            <a:off x="0" y="5429250"/>
            <a:ext cx="12201094" cy="1459527"/>
          </a:xfrm>
          <a:prstGeom prst="rect">
            <a:avLst/>
          </a:prstGeom>
        </p:spPr>
      </p:pic>
      <p:pic>
        <p:nvPicPr>
          <p:cNvPr id="39" name="图片 38" descr="图片包含 杯子, 桌子, 食物, 圆的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19596"/>
          <a:stretch>
            <a:fillRect/>
          </a:stretch>
        </p:blipFill>
        <p:spPr>
          <a:xfrm>
            <a:off x="2045932" y="5493738"/>
            <a:ext cx="2510668" cy="1276412"/>
          </a:xfrm>
          <a:prstGeom prst="roundRect">
            <a:avLst>
              <a:gd name="adj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rot="0">
            <a:off x="801370" y="104140"/>
            <a:ext cx="10163810" cy="768465"/>
            <a:chOff x="3890827" y="87394"/>
            <a:chExt cx="4181746" cy="768221"/>
          </a:xfrm>
        </p:grpSpPr>
        <p:sp>
          <p:nvSpPr>
            <p:cNvPr id="132" name="文本框 131"/>
            <p:cNvSpPr txBox="1"/>
            <p:nvPr/>
          </p:nvSpPr>
          <p:spPr>
            <a:xfrm>
              <a:off x="4723164" y="87394"/>
              <a:ext cx="2516807" cy="7681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主角游戏胜出原因</a:t>
              </a:r>
              <a:endParaRPr lang="zh-CN" altLang="en-US" sz="4400" b="1" spc="-3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rgbClr val="6C4000"/>
                    </a:gs>
                    <a:gs pos="64000">
                      <a:srgbClr val="936515"/>
                    </a:gs>
                    <a:gs pos="100000">
                      <a:srgbClr val="F8EDD5">
                        <a:lumMod val="62000"/>
                      </a:srgbClr>
                    </a:gs>
                  </a:gsLst>
                  <a:lin ang="4500000" scaled="0"/>
                </a:gradFill>
                <a:effectLst>
                  <a:outerShdw blurRad="50800" dist="25400" dir="2700000" algn="tl" rotWithShape="0">
                    <a:prstClr val="black">
                      <a:alpha val="1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3890827" y="178900"/>
              <a:ext cx="4181746" cy="676715"/>
              <a:chOff x="3941012" y="178900"/>
              <a:chExt cx="4181746" cy="676715"/>
            </a:xfrm>
          </p:grpSpPr>
          <p:pic>
            <p:nvPicPr>
              <p:cNvPr id="134" name="图片 1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947" y="178900"/>
                <a:ext cx="682811" cy="676715"/>
              </a:xfrm>
              <a:prstGeom prst="rect">
                <a:avLst/>
              </a:prstGeom>
            </p:spPr>
          </p:pic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41012" y="178900"/>
                <a:ext cx="682811" cy="676715"/>
              </a:xfrm>
              <a:prstGeom prst="rect">
                <a:avLst/>
              </a:prstGeom>
            </p:spPr>
          </p:pic>
        </p:grpSp>
      </p:grpSp>
      <p:sp>
        <p:nvSpPr>
          <p:cNvPr id="2" name="文本框 1"/>
          <p:cNvSpPr txBox="1"/>
          <p:nvPr/>
        </p:nvSpPr>
        <p:spPr>
          <a:xfrm>
            <a:off x="1052195" y="896620"/>
            <a:ext cx="21151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柳公权楷书" panose="02010600010101010101" charset="-122"/>
                <a:sym typeface="+mn-ea"/>
              </a:rPr>
              <a:t>探究一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方正全福体" panose="02000500000000000000" charset="-122"/>
              <a:ea typeface="方正全福体" panose="02000500000000000000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2195" y="3069590"/>
            <a:ext cx="17773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buClrTx/>
              <a:buSzTx/>
              <a:buFontTx/>
            </a:pPr>
            <a:r>
              <a:rPr lang="zh-CN" altLang="en-US" sz="3200">
                <a:solidFill>
                  <a:schemeClr val="accent1">
                    <a:lumMod val="50000"/>
                  </a:schemeClr>
                </a:solidFill>
                <a:latin typeface="方正全福体" panose="02000500000000000000" charset="-122"/>
                <a:ea typeface="方正全福体" panose="02000500000000000000" charset="-122"/>
                <a:cs typeface="柳公权楷书" panose="02010600010101010101" charset="-122"/>
                <a:sym typeface="+mn-ea"/>
              </a:rPr>
              <a:t>探究二</a:t>
            </a:r>
            <a:endParaRPr lang="zh-CN" altLang="en-US" sz="3200">
              <a:solidFill>
                <a:schemeClr val="accent1">
                  <a:lumMod val="50000"/>
                </a:schemeClr>
              </a:solidFill>
              <a:latin typeface="方正全福体" panose="02000500000000000000" charset="-122"/>
              <a:ea typeface="方正全福体" panose="02000500000000000000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2195" y="1583055"/>
            <a:ext cx="112128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清明上河图生动记录了中国十二世纪北宋都城东京（又称汴京，今河南开封）的城市面貌和当时社会</a:t>
            </a:r>
            <a:r>
              <a:rPr lang="zh-CN" altLang="en-US" sz="2800" b="1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各阶层人民的生活状况</a:t>
            </a:r>
            <a:r>
              <a:rPr lang="zh-CN" altLang="en-US" sz="2800" b="1">
                <a:solidFill>
                  <a:schemeClr val="tx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，是北宋时期都城东京当年繁荣的见证，也是北宋城市经济情况的写照。</a:t>
            </a:r>
            <a:endParaRPr lang="zh-CN" altLang="en-US" sz="2800" b="1">
              <a:solidFill>
                <a:schemeClr val="tx1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柳公权楷书" panose="02010600010101010101" charset="-122"/>
            </a:endParaRPr>
          </a:p>
        </p:txBody>
      </p:sp>
      <p:pic>
        <p:nvPicPr>
          <p:cNvPr id="7" name="图片 6" descr="59d6780ee06132b818b8e7f1c58929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0540" y="2922270"/>
            <a:ext cx="8393430" cy="396621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FCF9F1"/>
            </a:gs>
            <a:gs pos="75000">
              <a:srgbClr val="F8EDD5"/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桌子上放着一盆植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4" r="2591"/>
          <a:stretch>
            <a:fillRect/>
          </a:stretch>
        </p:blipFill>
        <p:spPr>
          <a:xfrm flipH="1">
            <a:off x="8934450" y="2990850"/>
            <a:ext cx="2977160" cy="4643598"/>
          </a:xfrm>
          <a:prstGeom prst="rect">
            <a:avLst/>
          </a:prstGeom>
        </p:spPr>
      </p:pic>
      <p:pic>
        <p:nvPicPr>
          <p:cNvPr id="10" name="!!波浪块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3948" b="8661"/>
          <a:stretch>
            <a:fillRect/>
          </a:stretch>
        </p:blipFill>
        <p:spPr>
          <a:xfrm>
            <a:off x="0" y="5429250"/>
            <a:ext cx="12201094" cy="1459527"/>
          </a:xfrm>
          <a:prstGeom prst="rect">
            <a:avLst/>
          </a:prstGeom>
        </p:spPr>
      </p:pic>
      <p:pic>
        <p:nvPicPr>
          <p:cNvPr id="39" name="图片 38" descr="图片包含 杯子, 桌子, 食物, 圆的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19596"/>
          <a:stretch>
            <a:fillRect/>
          </a:stretch>
        </p:blipFill>
        <p:spPr>
          <a:xfrm>
            <a:off x="2045932" y="5493738"/>
            <a:ext cx="2510668" cy="1276412"/>
          </a:xfrm>
          <a:prstGeom prst="roundRect">
            <a:avLst>
              <a:gd name="adj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rot="0">
            <a:off x="801370" y="104140"/>
            <a:ext cx="10163810" cy="768465"/>
            <a:chOff x="3890827" y="87394"/>
            <a:chExt cx="4181746" cy="768221"/>
          </a:xfrm>
        </p:grpSpPr>
        <p:sp>
          <p:nvSpPr>
            <p:cNvPr id="132" name="文本框 131"/>
            <p:cNvSpPr txBox="1"/>
            <p:nvPr/>
          </p:nvSpPr>
          <p:spPr>
            <a:xfrm>
              <a:off x="4723164" y="87394"/>
              <a:ext cx="2516807" cy="7681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主角游戏胜出原因</a:t>
              </a:r>
              <a:endParaRPr lang="zh-CN" altLang="en-US" sz="4400" b="1" spc="-3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rgbClr val="6C4000"/>
                    </a:gs>
                    <a:gs pos="64000">
                      <a:srgbClr val="936515"/>
                    </a:gs>
                    <a:gs pos="100000">
                      <a:srgbClr val="F8EDD5">
                        <a:lumMod val="62000"/>
                      </a:srgbClr>
                    </a:gs>
                  </a:gsLst>
                  <a:lin ang="4500000" scaled="0"/>
                </a:gradFill>
                <a:effectLst>
                  <a:outerShdw blurRad="50800" dist="25400" dir="2700000" algn="tl" rotWithShape="0">
                    <a:prstClr val="black">
                      <a:alpha val="1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3890827" y="178900"/>
              <a:ext cx="4181746" cy="676715"/>
              <a:chOff x="3941012" y="178900"/>
              <a:chExt cx="4181746" cy="676715"/>
            </a:xfrm>
          </p:grpSpPr>
          <p:pic>
            <p:nvPicPr>
              <p:cNvPr id="134" name="图片 1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947" y="178900"/>
                <a:ext cx="682811" cy="676715"/>
              </a:xfrm>
              <a:prstGeom prst="rect">
                <a:avLst/>
              </a:prstGeom>
            </p:spPr>
          </p:pic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41012" y="178900"/>
                <a:ext cx="682811" cy="676715"/>
              </a:xfrm>
              <a:prstGeom prst="rect">
                <a:avLst/>
              </a:prstGeom>
            </p:spPr>
          </p:pic>
        </p:grpSp>
      </p:grpSp>
      <p:sp>
        <p:nvSpPr>
          <p:cNvPr id="2" name="矩形 1"/>
          <p:cNvSpPr/>
          <p:nvPr/>
        </p:nvSpPr>
        <p:spPr>
          <a:xfrm>
            <a:off x="2346960" y="2230120"/>
            <a:ext cx="74980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solidFill>
                  <a:schemeClr val="accent4"/>
                </a:solidFill>
                <a:effectLst/>
              </a:rPr>
              <a:t>小人物的生命自信</a:t>
            </a:r>
            <a:endParaRPr lang="zh-CN" altLang="en-US" sz="7200" b="1">
              <a:solidFill>
                <a:schemeClr val="accent4"/>
              </a:solidFill>
              <a:effectLst/>
            </a:endParaRPr>
          </a:p>
        </p:txBody>
      </p:sp>
      <p:pic>
        <p:nvPicPr>
          <p:cNvPr id="4" name="a5808b6f2cb469ec42df7f3c90332aae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27860" y="0"/>
            <a:ext cx="3857625" cy="6858000"/>
          </a:xfrm>
          <a:prstGeom prst="rect">
            <a:avLst/>
          </a:prstGeom>
        </p:spPr>
      </p:pic>
      <p:pic>
        <p:nvPicPr>
          <p:cNvPr id="3" name="图片 2" descr="99e38ea216b1f8dcf8bd3085a248fd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4205" y="0"/>
            <a:ext cx="4573905" cy="6858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9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FCF9F1"/>
            </a:gs>
            <a:gs pos="75000">
              <a:srgbClr val="F8EDD5"/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桌子上放着一盆植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4" r="2591"/>
          <a:stretch>
            <a:fillRect/>
          </a:stretch>
        </p:blipFill>
        <p:spPr>
          <a:xfrm flipH="1">
            <a:off x="8934450" y="2990850"/>
            <a:ext cx="2977160" cy="4643598"/>
          </a:xfrm>
          <a:prstGeom prst="rect">
            <a:avLst/>
          </a:prstGeom>
        </p:spPr>
      </p:pic>
      <p:pic>
        <p:nvPicPr>
          <p:cNvPr id="10" name="!!波浪块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3948" b="8661"/>
          <a:stretch>
            <a:fillRect/>
          </a:stretch>
        </p:blipFill>
        <p:spPr>
          <a:xfrm>
            <a:off x="0" y="5429250"/>
            <a:ext cx="12201094" cy="1459527"/>
          </a:xfrm>
          <a:prstGeom prst="rect">
            <a:avLst/>
          </a:prstGeom>
        </p:spPr>
      </p:pic>
      <p:pic>
        <p:nvPicPr>
          <p:cNvPr id="39" name="图片 38" descr="图片包含 杯子, 桌子, 食物, 圆的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19596"/>
          <a:stretch>
            <a:fillRect/>
          </a:stretch>
        </p:blipFill>
        <p:spPr>
          <a:xfrm>
            <a:off x="2045932" y="5493738"/>
            <a:ext cx="2510668" cy="1276412"/>
          </a:xfrm>
          <a:prstGeom prst="roundRect">
            <a:avLst>
              <a:gd name="adj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rot="0">
            <a:off x="801370" y="104140"/>
            <a:ext cx="10163810" cy="768465"/>
            <a:chOff x="3890827" y="87394"/>
            <a:chExt cx="4181746" cy="768221"/>
          </a:xfrm>
        </p:grpSpPr>
        <p:sp>
          <p:nvSpPr>
            <p:cNvPr id="132" name="文本框 131"/>
            <p:cNvSpPr txBox="1"/>
            <p:nvPr/>
          </p:nvSpPr>
          <p:spPr>
            <a:xfrm>
              <a:off x="4723164" y="87394"/>
              <a:ext cx="2516807" cy="7681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当今时代主角你找找</a:t>
              </a:r>
              <a:endParaRPr lang="zh-CN" altLang="en-US" sz="4400" b="1" spc="-3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rgbClr val="6C4000"/>
                    </a:gs>
                    <a:gs pos="64000">
                      <a:srgbClr val="936515"/>
                    </a:gs>
                    <a:gs pos="100000">
                      <a:srgbClr val="F8EDD5">
                        <a:lumMod val="62000"/>
                      </a:srgbClr>
                    </a:gs>
                  </a:gsLst>
                  <a:lin ang="4500000" scaled="0"/>
                </a:gradFill>
                <a:effectLst>
                  <a:outerShdw blurRad="50800" dist="25400" dir="2700000" algn="tl" rotWithShape="0">
                    <a:prstClr val="black">
                      <a:alpha val="1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3890827" y="178900"/>
              <a:ext cx="4181746" cy="676715"/>
              <a:chOff x="3941012" y="178900"/>
              <a:chExt cx="4181746" cy="676715"/>
            </a:xfrm>
          </p:grpSpPr>
          <p:pic>
            <p:nvPicPr>
              <p:cNvPr id="134" name="图片 1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947" y="178900"/>
                <a:ext cx="682811" cy="676715"/>
              </a:xfrm>
              <a:prstGeom prst="rect">
                <a:avLst/>
              </a:prstGeom>
            </p:spPr>
          </p:pic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41012" y="178900"/>
                <a:ext cx="682811" cy="676715"/>
              </a:xfrm>
              <a:prstGeom prst="rect">
                <a:avLst/>
              </a:prstGeom>
            </p:spPr>
          </p:pic>
        </p:grpSp>
      </p:grpSp>
      <p:sp>
        <p:nvSpPr>
          <p:cNvPr id="5" name="文本框 4"/>
          <p:cNvSpPr txBox="1"/>
          <p:nvPr/>
        </p:nvSpPr>
        <p:spPr>
          <a:xfrm>
            <a:off x="801370" y="1907540"/>
            <a:ext cx="107638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卖油翁的故事还有吗？在你平常的生活中，因为一个人劳动技能很好，焕发出生命光彩，值得你敬佩，这样的例子还有吗？</a:t>
            </a:r>
            <a:endParaRPr lang="zh-CN" altLang="en-US" sz="3600" b="1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FCF9F1"/>
            </a:gs>
            <a:gs pos="75000">
              <a:srgbClr val="F8EDD5"/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桌子上放着一盆植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4" r="2591"/>
          <a:stretch>
            <a:fillRect/>
          </a:stretch>
        </p:blipFill>
        <p:spPr>
          <a:xfrm flipH="1">
            <a:off x="8941435" y="2990850"/>
            <a:ext cx="2977160" cy="4643598"/>
          </a:xfrm>
          <a:prstGeom prst="rect">
            <a:avLst/>
          </a:prstGeom>
        </p:spPr>
      </p:pic>
      <p:pic>
        <p:nvPicPr>
          <p:cNvPr id="10" name="!!波浪块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3948" b="8661"/>
          <a:stretch>
            <a:fillRect/>
          </a:stretch>
        </p:blipFill>
        <p:spPr>
          <a:xfrm>
            <a:off x="0" y="5429250"/>
            <a:ext cx="12201094" cy="1459527"/>
          </a:xfrm>
          <a:prstGeom prst="rect">
            <a:avLst/>
          </a:prstGeom>
        </p:spPr>
      </p:pic>
      <p:pic>
        <p:nvPicPr>
          <p:cNvPr id="39" name="图片 38" descr="图片包含 杯子, 桌子, 食物, 圆的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19596"/>
          <a:stretch>
            <a:fillRect/>
          </a:stretch>
        </p:blipFill>
        <p:spPr>
          <a:xfrm>
            <a:off x="2045932" y="5493738"/>
            <a:ext cx="2510668" cy="1276412"/>
          </a:xfrm>
          <a:prstGeom prst="roundRect">
            <a:avLst>
              <a:gd name="adj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rot="0">
            <a:off x="801370" y="104140"/>
            <a:ext cx="10163810" cy="768465"/>
            <a:chOff x="3890827" y="87394"/>
            <a:chExt cx="4181746" cy="768221"/>
          </a:xfrm>
        </p:grpSpPr>
        <p:sp>
          <p:nvSpPr>
            <p:cNvPr id="132" name="文本框 131"/>
            <p:cNvSpPr txBox="1"/>
            <p:nvPr/>
          </p:nvSpPr>
          <p:spPr>
            <a:xfrm>
              <a:off x="4723164" y="87394"/>
              <a:ext cx="2516807" cy="7681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现实意义</a:t>
              </a: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找能人</a:t>
              </a:r>
              <a:endParaRPr lang="zh-CN" altLang="en-US" sz="4400" b="1" spc="-3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rgbClr val="6C4000"/>
                    </a:gs>
                    <a:gs pos="64000">
                      <a:srgbClr val="936515"/>
                    </a:gs>
                    <a:gs pos="100000">
                      <a:srgbClr val="F8EDD5">
                        <a:lumMod val="62000"/>
                      </a:srgbClr>
                    </a:gs>
                  </a:gsLst>
                  <a:lin ang="4500000" scaled="0"/>
                </a:gradFill>
                <a:effectLst>
                  <a:outerShdw blurRad="50800" dist="25400" dir="2700000" algn="tl" rotWithShape="0">
                    <a:prstClr val="black">
                      <a:alpha val="1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3890827" y="178900"/>
              <a:ext cx="4181746" cy="676715"/>
              <a:chOff x="3941012" y="178900"/>
              <a:chExt cx="4181746" cy="676715"/>
            </a:xfrm>
          </p:grpSpPr>
          <p:pic>
            <p:nvPicPr>
              <p:cNvPr id="134" name="图片 1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947" y="178900"/>
                <a:ext cx="682811" cy="676715"/>
              </a:xfrm>
              <a:prstGeom prst="rect">
                <a:avLst/>
              </a:prstGeom>
            </p:spPr>
          </p:pic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41012" y="178900"/>
                <a:ext cx="682811" cy="676715"/>
              </a:xfrm>
              <a:prstGeom prst="rect">
                <a:avLst/>
              </a:prstGeom>
            </p:spPr>
          </p:pic>
        </p:grpSp>
      </p:grpSp>
      <p:pic>
        <p:nvPicPr>
          <p:cNvPr id="3" name="图片 2" descr="211678286563_.pic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1815" y="0"/>
            <a:ext cx="7556500" cy="6857365"/>
          </a:xfrm>
          <a:prstGeom prst="rect">
            <a:avLst/>
          </a:prstGeom>
        </p:spPr>
      </p:pic>
      <p:pic>
        <p:nvPicPr>
          <p:cNvPr id="4" name="图片 3" descr="221678286563_.pic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370" y="30480"/>
            <a:ext cx="7549515" cy="6858000"/>
          </a:xfrm>
          <a:prstGeom prst="rect">
            <a:avLst/>
          </a:prstGeom>
        </p:spPr>
      </p:pic>
      <p:pic>
        <p:nvPicPr>
          <p:cNvPr id="6" name="图片 5" descr="231678286564_.pi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7145" y="-635"/>
            <a:ext cx="7499985" cy="6858000"/>
          </a:xfrm>
          <a:prstGeom prst="rect">
            <a:avLst/>
          </a:prstGeom>
        </p:spPr>
      </p:pic>
      <p:pic>
        <p:nvPicPr>
          <p:cNvPr id="7" name="图片 6" descr="241678286564_.pic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9040" y="-635"/>
            <a:ext cx="7390765" cy="6858000"/>
          </a:xfrm>
          <a:prstGeom prst="rect">
            <a:avLst/>
          </a:prstGeom>
        </p:spPr>
      </p:pic>
      <p:pic>
        <p:nvPicPr>
          <p:cNvPr id="8" name="25_1678286571">
            <a:hlinkClick r:id="" action="ppaction://media"/>
          </p:cNvPr>
          <p:cNvPicPr/>
          <p:nvPr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954145" y="-635"/>
            <a:ext cx="3857625" cy="685800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0428"/>
          <p:cNvSpPr>
            <a:spLocks noEditPoints="1"/>
          </p:cNvSpPr>
          <p:nvPr/>
        </p:nvSpPr>
        <p:spPr bwMode="auto">
          <a:xfrm rot="16200000">
            <a:off x="4335145" y="2141855"/>
            <a:ext cx="3193415" cy="2982595"/>
          </a:xfrm>
          <a:custGeom>
            <a:avLst/>
            <a:gdLst>
              <a:gd name="T0" fmla="*/ 107 w 165"/>
              <a:gd name="T1" fmla="*/ 12 h 154"/>
              <a:gd name="T2" fmla="*/ 87 w 165"/>
              <a:gd name="T3" fmla="*/ 0 h 154"/>
              <a:gd name="T4" fmla="*/ 89 w 165"/>
              <a:gd name="T5" fmla="*/ 15 h 154"/>
              <a:gd name="T6" fmla="*/ 89 w 165"/>
              <a:gd name="T7" fmla="*/ 15 h 154"/>
              <a:gd name="T8" fmla="*/ 17 w 165"/>
              <a:gd name="T9" fmla="*/ 46 h 154"/>
              <a:gd name="T10" fmla="*/ 12 w 165"/>
              <a:gd name="T11" fmla="*/ 48 h 154"/>
              <a:gd name="T12" fmla="*/ 7 w 165"/>
              <a:gd name="T13" fmla="*/ 45 h 154"/>
              <a:gd name="T14" fmla="*/ 12 w 165"/>
              <a:gd name="T15" fmla="*/ 48 h 154"/>
              <a:gd name="T16" fmla="*/ 150 w 165"/>
              <a:gd name="T17" fmla="*/ 45 h 154"/>
              <a:gd name="T18" fmla="*/ 152 w 165"/>
              <a:gd name="T19" fmla="*/ 82 h 154"/>
              <a:gd name="T20" fmla="*/ 149 w 165"/>
              <a:gd name="T21" fmla="*/ 87 h 154"/>
              <a:gd name="T22" fmla="*/ 132 w 165"/>
              <a:gd name="T23" fmla="*/ 131 h 154"/>
              <a:gd name="T24" fmla="*/ 145 w 165"/>
              <a:gd name="T25" fmla="*/ 100 h 154"/>
              <a:gd name="T26" fmla="*/ 146 w 165"/>
              <a:gd name="T27" fmla="*/ 73 h 154"/>
              <a:gd name="T28" fmla="*/ 113 w 165"/>
              <a:gd name="T29" fmla="*/ 18 h 154"/>
              <a:gd name="T30" fmla="*/ 97 w 165"/>
              <a:gd name="T31" fmla="*/ 17 h 154"/>
              <a:gd name="T32" fmla="*/ 98 w 165"/>
              <a:gd name="T33" fmla="*/ 22 h 154"/>
              <a:gd name="T34" fmla="*/ 69 w 165"/>
              <a:gd name="T35" fmla="*/ 21 h 154"/>
              <a:gd name="T36" fmla="*/ 31 w 165"/>
              <a:gd name="T37" fmla="*/ 27 h 154"/>
              <a:gd name="T38" fmla="*/ 23 w 165"/>
              <a:gd name="T39" fmla="*/ 40 h 154"/>
              <a:gd name="T40" fmla="*/ 15 w 165"/>
              <a:gd name="T41" fmla="*/ 65 h 154"/>
              <a:gd name="T42" fmla="*/ 14 w 165"/>
              <a:gd name="T43" fmla="*/ 63 h 154"/>
              <a:gd name="T44" fmla="*/ 13 w 165"/>
              <a:gd name="T45" fmla="*/ 96 h 154"/>
              <a:gd name="T46" fmla="*/ 12 w 165"/>
              <a:gd name="T47" fmla="*/ 112 h 154"/>
              <a:gd name="T48" fmla="*/ 87 w 165"/>
              <a:gd name="T49" fmla="*/ 151 h 154"/>
              <a:gd name="T50" fmla="*/ 117 w 165"/>
              <a:gd name="T51" fmla="*/ 144 h 154"/>
              <a:gd name="T52" fmla="*/ 132 w 165"/>
              <a:gd name="T53" fmla="*/ 131 h 154"/>
              <a:gd name="T54" fmla="*/ 35 w 165"/>
              <a:gd name="T55" fmla="*/ 29 h 154"/>
              <a:gd name="T56" fmla="*/ 31 w 165"/>
              <a:gd name="T57" fmla="*/ 37 h 154"/>
              <a:gd name="T58" fmla="*/ 84 w 165"/>
              <a:gd name="T59" fmla="*/ 30 h 154"/>
              <a:gd name="T60" fmla="*/ 101 w 165"/>
              <a:gd name="T61" fmla="*/ 34 h 154"/>
              <a:gd name="T62" fmla="*/ 101 w 165"/>
              <a:gd name="T63" fmla="*/ 34 h 154"/>
              <a:gd name="T64" fmla="*/ 102 w 165"/>
              <a:gd name="T65" fmla="*/ 43 h 154"/>
              <a:gd name="T66" fmla="*/ 110 w 165"/>
              <a:gd name="T67" fmla="*/ 32 h 154"/>
              <a:gd name="T68" fmla="*/ 110 w 165"/>
              <a:gd name="T69" fmla="*/ 32 h 154"/>
              <a:gd name="T70" fmla="*/ 162 w 165"/>
              <a:gd name="T71" fmla="*/ 86 h 154"/>
              <a:gd name="T72" fmla="*/ 158 w 165"/>
              <a:gd name="T73" fmla="*/ 100 h 154"/>
              <a:gd name="T74" fmla="*/ 158 w 165"/>
              <a:gd name="T75" fmla="*/ 100 h 154"/>
              <a:gd name="T76" fmla="*/ 149 w 165"/>
              <a:gd name="T77" fmla="*/ 115 h 154"/>
              <a:gd name="T78" fmla="*/ 141 w 165"/>
              <a:gd name="T79" fmla="*/ 125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5" h="154">
                <a:moveTo>
                  <a:pt x="92" y="6"/>
                </a:moveTo>
                <a:cubicBezTo>
                  <a:pt x="99" y="6"/>
                  <a:pt x="101" y="11"/>
                  <a:pt x="107" y="12"/>
                </a:cubicBezTo>
                <a:cubicBezTo>
                  <a:pt x="106" y="10"/>
                  <a:pt x="108" y="10"/>
                  <a:pt x="108" y="9"/>
                </a:cubicBezTo>
                <a:cubicBezTo>
                  <a:pt x="99" y="8"/>
                  <a:pt x="96" y="1"/>
                  <a:pt x="87" y="0"/>
                </a:cubicBezTo>
                <a:cubicBezTo>
                  <a:pt x="87" y="4"/>
                  <a:pt x="93" y="2"/>
                  <a:pt x="92" y="6"/>
                </a:cubicBezTo>
                <a:close/>
                <a:moveTo>
                  <a:pt x="89" y="15"/>
                </a:moveTo>
                <a:cubicBezTo>
                  <a:pt x="92" y="15"/>
                  <a:pt x="95" y="20"/>
                  <a:pt x="97" y="17"/>
                </a:cubicBezTo>
                <a:cubicBezTo>
                  <a:pt x="94" y="16"/>
                  <a:pt x="91" y="13"/>
                  <a:pt x="89" y="15"/>
                </a:cubicBezTo>
                <a:close/>
                <a:moveTo>
                  <a:pt x="20" y="32"/>
                </a:moveTo>
                <a:cubicBezTo>
                  <a:pt x="19" y="36"/>
                  <a:pt x="14" y="43"/>
                  <a:pt x="17" y="46"/>
                </a:cubicBezTo>
                <a:cubicBezTo>
                  <a:pt x="19" y="43"/>
                  <a:pt x="21" y="36"/>
                  <a:pt x="20" y="32"/>
                </a:cubicBezTo>
                <a:close/>
                <a:moveTo>
                  <a:pt x="12" y="48"/>
                </a:moveTo>
                <a:cubicBezTo>
                  <a:pt x="11" y="48"/>
                  <a:pt x="11" y="47"/>
                  <a:pt x="11" y="45"/>
                </a:cubicBezTo>
                <a:cubicBezTo>
                  <a:pt x="9" y="43"/>
                  <a:pt x="10" y="45"/>
                  <a:pt x="7" y="45"/>
                </a:cubicBezTo>
                <a:cubicBezTo>
                  <a:pt x="7" y="43"/>
                  <a:pt x="7" y="41"/>
                  <a:pt x="6" y="40"/>
                </a:cubicBezTo>
                <a:cubicBezTo>
                  <a:pt x="0" y="45"/>
                  <a:pt x="8" y="54"/>
                  <a:pt x="12" y="48"/>
                </a:cubicBezTo>
                <a:close/>
                <a:moveTo>
                  <a:pt x="151" y="52"/>
                </a:moveTo>
                <a:cubicBezTo>
                  <a:pt x="152" y="51"/>
                  <a:pt x="151" y="47"/>
                  <a:pt x="150" y="45"/>
                </a:cubicBezTo>
                <a:cubicBezTo>
                  <a:pt x="151" y="48"/>
                  <a:pt x="148" y="50"/>
                  <a:pt x="151" y="52"/>
                </a:cubicBezTo>
                <a:close/>
                <a:moveTo>
                  <a:pt x="152" y="82"/>
                </a:moveTo>
                <a:cubicBezTo>
                  <a:pt x="149" y="82"/>
                  <a:pt x="149" y="82"/>
                  <a:pt x="149" y="82"/>
                </a:cubicBezTo>
                <a:cubicBezTo>
                  <a:pt x="149" y="85"/>
                  <a:pt x="151" y="86"/>
                  <a:pt x="149" y="87"/>
                </a:cubicBezTo>
                <a:cubicBezTo>
                  <a:pt x="152" y="87"/>
                  <a:pt x="151" y="84"/>
                  <a:pt x="152" y="82"/>
                </a:cubicBezTo>
                <a:close/>
                <a:moveTo>
                  <a:pt x="132" y="131"/>
                </a:moveTo>
                <a:cubicBezTo>
                  <a:pt x="138" y="122"/>
                  <a:pt x="141" y="110"/>
                  <a:pt x="148" y="102"/>
                </a:cubicBezTo>
                <a:cubicBezTo>
                  <a:pt x="147" y="101"/>
                  <a:pt x="145" y="101"/>
                  <a:pt x="145" y="100"/>
                </a:cubicBezTo>
                <a:cubicBezTo>
                  <a:pt x="148" y="89"/>
                  <a:pt x="145" y="79"/>
                  <a:pt x="147" y="69"/>
                </a:cubicBezTo>
                <a:cubicBezTo>
                  <a:pt x="144" y="69"/>
                  <a:pt x="148" y="72"/>
                  <a:pt x="146" y="73"/>
                </a:cubicBezTo>
                <a:cubicBezTo>
                  <a:pt x="140" y="66"/>
                  <a:pt x="144" y="50"/>
                  <a:pt x="136" y="45"/>
                </a:cubicBezTo>
                <a:cubicBezTo>
                  <a:pt x="133" y="31"/>
                  <a:pt x="122" y="26"/>
                  <a:pt x="113" y="18"/>
                </a:cubicBezTo>
                <a:cubicBezTo>
                  <a:pt x="113" y="23"/>
                  <a:pt x="121" y="25"/>
                  <a:pt x="119" y="30"/>
                </a:cubicBezTo>
                <a:cubicBezTo>
                  <a:pt x="112" y="26"/>
                  <a:pt x="108" y="15"/>
                  <a:pt x="97" y="17"/>
                </a:cubicBezTo>
                <a:cubicBezTo>
                  <a:pt x="102" y="19"/>
                  <a:pt x="96" y="19"/>
                  <a:pt x="95" y="19"/>
                </a:cubicBezTo>
                <a:cubicBezTo>
                  <a:pt x="96" y="20"/>
                  <a:pt x="100" y="22"/>
                  <a:pt x="98" y="22"/>
                </a:cubicBezTo>
                <a:cubicBezTo>
                  <a:pt x="87" y="15"/>
                  <a:pt x="68" y="25"/>
                  <a:pt x="58" y="24"/>
                </a:cubicBezTo>
                <a:cubicBezTo>
                  <a:pt x="62" y="22"/>
                  <a:pt x="66" y="22"/>
                  <a:pt x="69" y="21"/>
                </a:cubicBezTo>
                <a:cubicBezTo>
                  <a:pt x="63" y="17"/>
                  <a:pt x="52" y="17"/>
                  <a:pt x="47" y="22"/>
                </a:cubicBezTo>
                <a:cubicBezTo>
                  <a:pt x="41" y="14"/>
                  <a:pt x="36" y="29"/>
                  <a:pt x="31" y="27"/>
                </a:cubicBezTo>
                <a:cubicBezTo>
                  <a:pt x="35" y="30"/>
                  <a:pt x="27" y="38"/>
                  <a:pt x="26" y="43"/>
                </a:cubicBezTo>
                <a:cubicBezTo>
                  <a:pt x="25" y="42"/>
                  <a:pt x="25" y="40"/>
                  <a:pt x="23" y="40"/>
                </a:cubicBezTo>
                <a:cubicBezTo>
                  <a:pt x="19" y="48"/>
                  <a:pt x="17" y="56"/>
                  <a:pt x="17" y="66"/>
                </a:cubicBezTo>
                <a:cubicBezTo>
                  <a:pt x="16" y="66"/>
                  <a:pt x="16" y="65"/>
                  <a:pt x="15" y="65"/>
                </a:cubicBezTo>
                <a:cubicBezTo>
                  <a:pt x="13" y="66"/>
                  <a:pt x="18" y="68"/>
                  <a:pt x="14" y="69"/>
                </a:cubicBezTo>
                <a:cubicBezTo>
                  <a:pt x="12" y="67"/>
                  <a:pt x="16" y="65"/>
                  <a:pt x="14" y="63"/>
                </a:cubicBezTo>
                <a:cubicBezTo>
                  <a:pt x="12" y="65"/>
                  <a:pt x="13" y="57"/>
                  <a:pt x="12" y="56"/>
                </a:cubicBezTo>
                <a:cubicBezTo>
                  <a:pt x="10" y="68"/>
                  <a:pt x="11" y="83"/>
                  <a:pt x="13" y="96"/>
                </a:cubicBezTo>
                <a:cubicBezTo>
                  <a:pt x="11" y="97"/>
                  <a:pt x="11" y="95"/>
                  <a:pt x="9" y="95"/>
                </a:cubicBezTo>
                <a:cubicBezTo>
                  <a:pt x="10" y="101"/>
                  <a:pt x="12" y="105"/>
                  <a:pt x="12" y="112"/>
                </a:cubicBezTo>
                <a:cubicBezTo>
                  <a:pt x="20" y="125"/>
                  <a:pt x="33" y="133"/>
                  <a:pt x="43" y="145"/>
                </a:cubicBezTo>
                <a:cubicBezTo>
                  <a:pt x="55" y="149"/>
                  <a:pt x="72" y="151"/>
                  <a:pt x="87" y="151"/>
                </a:cubicBezTo>
                <a:cubicBezTo>
                  <a:pt x="97" y="154"/>
                  <a:pt x="109" y="146"/>
                  <a:pt x="117" y="141"/>
                </a:cubicBezTo>
                <a:cubicBezTo>
                  <a:pt x="117" y="142"/>
                  <a:pt x="115" y="144"/>
                  <a:pt x="117" y="144"/>
                </a:cubicBezTo>
                <a:cubicBezTo>
                  <a:pt x="124" y="140"/>
                  <a:pt x="132" y="137"/>
                  <a:pt x="136" y="129"/>
                </a:cubicBezTo>
                <a:cubicBezTo>
                  <a:pt x="134" y="129"/>
                  <a:pt x="133" y="132"/>
                  <a:pt x="132" y="131"/>
                </a:cubicBezTo>
                <a:close/>
                <a:moveTo>
                  <a:pt x="31" y="37"/>
                </a:moveTo>
                <a:cubicBezTo>
                  <a:pt x="31" y="33"/>
                  <a:pt x="33" y="31"/>
                  <a:pt x="35" y="29"/>
                </a:cubicBezTo>
                <a:cubicBezTo>
                  <a:pt x="36" y="29"/>
                  <a:pt x="36" y="30"/>
                  <a:pt x="37" y="30"/>
                </a:cubicBezTo>
                <a:cubicBezTo>
                  <a:pt x="36" y="33"/>
                  <a:pt x="35" y="36"/>
                  <a:pt x="31" y="37"/>
                </a:cubicBezTo>
                <a:close/>
                <a:moveTo>
                  <a:pt x="77" y="30"/>
                </a:moveTo>
                <a:cubicBezTo>
                  <a:pt x="79" y="29"/>
                  <a:pt x="82" y="29"/>
                  <a:pt x="84" y="30"/>
                </a:cubicBezTo>
                <a:cubicBezTo>
                  <a:pt x="83" y="33"/>
                  <a:pt x="80" y="30"/>
                  <a:pt x="77" y="30"/>
                </a:cubicBezTo>
                <a:close/>
                <a:moveTo>
                  <a:pt x="101" y="34"/>
                </a:moveTo>
                <a:cubicBezTo>
                  <a:pt x="94" y="34"/>
                  <a:pt x="91" y="30"/>
                  <a:pt x="87" y="25"/>
                </a:cubicBezTo>
                <a:cubicBezTo>
                  <a:pt x="94" y="27"/>
                  <a:pt x="97" y="27"/>
                  <a:pt x="101" y="34"/>
                </a:cubicBezTo>
                <a:close/>
                <a:moveTo>
                  <a:pt x="89" y="31"/>
                </a:moveTo>
                <a:cubicBezTo>
                  <a:pt x="95" y="33"/>
                  <a:pt x="98" y="38"/>
                  <a:pt x="102" y="43"/>
                </a:cubicBezTo>
                <a:cubicBezTo>
                  <a:pt x="98" y="39"/>
                  <a:pt x="92" y="36"/>
                  <a:pt x="89" y="31"/>
                </a:cubicBezTo>
                <a:close/>
                <a:moveTo>
                  <a:pt x="110" y="32"/>
                </a:moveTo>
                <a:cubicBezTo>
                  <a:pt x="107" y="32"/>
                  <a:pt x="105" y="30"/>
                  <a:pt x="103" y="29"/>
                </a:cubicBezTo>
                <a:cubicBezTo>
                  <a:pt x="106" y="27"/>
                  <a:pt x="110" y="29"/>
                  <a:pt x="110" y="32"/>
                </a:cubicBezTo>
                <a:close/>
                <a:moveTo>
                  <a:pt x="164" y="77"/>
                </a:moveTo>
                <a:cubicBezTo>
                  <a:pt x="162" y="79"/>
                  <a:pt x="163" y="83"/>
                  <a:pt x="162" y="86"/>
                </a:cubicBezTo>
                <a:cubicBezTo>
                  <a:pt x="165" y="84"/>
                  <a:pt x="164" y="79"/>
                  <a:pt x="164" y="77"/>
                </a:cubicBezTo>
                <a:close/>
                <a:moveTo>
                  <a:pt x="158" y="100"/>
                </a:moveTo>
                <a:cubicBezTo>
                  <a:pt x="158" y="96"/>
                  <a:pt x="162" y="93"/>
                  <a:pt x="160" y="89"/>
                </a:cubicBezTo>
                <a:cubicBezTo>
                  <a:pt x="160" y="93"/>
                  <a:pt x="156" y="97"/>
                  <a:pt x="158" y="100"/>
                </a:cubicBezTo>
                <a:close/>
                <a:moveTo>
                  <a:pt x="141" y="125"/>
                </a:moveTo>
                <a:cubicBezTo>
                  <a:pt x="147" y="126"/>
                  <a:pt x="149" y="121"/>
                  <a:pt x="149" y="115"/>
                </a:cubicBezTo>
                <a:cubicBezTo>
                  <a:pt x="154" y="113"/>
                  <a:pt x="158" y="103"/>
                  <a:pt x="157" y="101"/>
                </a:cubicBezTo>
                <a:cubicBezTo>
                  <a:pt x="152" y="110"/>
                  <a:pt x="147" y="118"/>
                  <a:pt x="141" y="125"/>
                </a:cubicBezTo>
                <a:close/>
              </a:path>
            </a:pathLst>
          </a:custGeom>
          <a:solidFill>
            <a:srgbClr val="2C3C5E"/>
          </a:solidFill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4000" dirty="0">
              <a:solidFill>
                <a:schemeClr val="bg1"/>
              </a:solidFill>
              <a:latin typeface="锦绣宋体" panose="02000503000000000000" charset="-122"/>
              <a:ea typeface="锦绣宋体" panose="02000503000000000000" charset="-122"/>
              <a:sym typeface="锦绣宋体" panose="02000503000000000000" charset="-122"/>
            </a:endParaRPr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1"/>
          </p:nvPr>
        </p:nvSpPr>
        <p:spPr/>
        <p:txBody>
          <a:bodyPr vert="horz" rtlCol="0" anchor="ctr"/>
          <a:lstStyle/>
          <a:p>
            <a:pPr lvl="0" algn="l">
              <a:buClrTx/>
              <a:buSzTx/>
            </a:pPr>
            <a:r>
              <a:rPr lang="zh-CN" altLang="en-US" sz="3600">
                <a:latin typeface="汉仪行楷简" panose="02010600000101010101" charset="-122"/>
                <a:ea typeface="汉仪行楷简" panose="02010600000101010101" charset="-122"/>
                <a:sym typeface="+mn-ea"/>
              </a:rPr>
              <a:t>单元联读品光彩</a:t>
            </a:r>
            <a:endParaRPr lang="zh-CN" altLang="en-US" sz="3600">
              <a:latin typeface="汉仪行楷简" panose="02010600000101010101" charset="-122"/>
              <a:ea typeface="汉仪行楷简" panose="02010600000101010101" charset="-122"/>
              <a:sym typeface="+mn-ea"/>
            </a:endParaRPr>
          </a:p>
        </p:txBody>
      </p:sp>
      <p:sp>
        <p:nvSpPr>
          <p:cNvPr id="5" name="Freeform 115"/>
          <p:cNvSpPr>
            <a:spLocks noEditPoints="1"/>
          </p:cNvSpPr>
          <p:nvPr/>
        </p:nvSpPr>
        <p:spPr bwMode="auto">
          <a:xfrm>
            <a:off x="2496000" y="3650585"/>
            <a:ext cx="7200000" cy="144000"/>
          </a:xfrm>
          <a:custGeom>
            <a:avLst/>
            <a:gdLst>
              <a:gd name="T0" fmla="*/ 469 w 469"/>
              <a:gd name="T1" fmla="*/ 34 h 71"/>
              <a:gd name="T2" fmla="*/ 459 w 469"/>
              <a:gd name="T3" fmla="*/ 30 h 71"/>
              <a:gd name="T4" fmla="*/ 465 w 469"/>
              <a:gd name="T5" fmla="*/ 29 h 71"/>
              <a:gd name="T6" fmla="*/ 434 w 469"/>
              <a:gd name="T7" fmla="*/ 26 h 71"/>
              <a:gd name="T8" fmla="*/ 446 w 469"/>
              <a:gd name="T9" fmla="*/ 25 h 71"/>
              <a:gd name="T10" fmla="*/ 435 w 469"/>
              <a:gd name="T11" fmla="*/ 22 h 71"/>
              <a:gd name="T12" fmla="*/ 413 w 469"/>
              <a:gd name="T13" fmla="*/ 20 h 71"/>
              <a:gd name="T14" fmla="*/ 404 w 469"/>
              <a:gd name="T15" fmla="*/ 19 h 71"/>
              <a:gd name="T16" fmla="*/ 400 w 469"/>
              <a:gd name="T17" fmla="*/ 18 h 71"/>
              <a:gd name="T18" fmla="*/ 394 w 469"/>
              <a:gd name="T19" fmla="*/ 17 h 71"/>
              <a:gd name="T20" fmla="*/ 389 w 469"/>
              <a:gd name="T21" fmla="*/ 16 h 71"/>
              <a:gd name="T22" fmla="*/ 250 w 469"/>
              <a:gd name="T23" fmla="*/ 13 h 71"/>
              <a:gd name="T24" fmla="*/ 244 w 469"/>
              <a:gd name="T25" fmla="*/ 12 h 71"/>
              <a:gd name="T26" fmla="*/ 316 w 469"/>
              <a:gd name="T27" fmla="*/ 13 h 71"/>
              <a:gd name="T28" fmla="*/ 348 w 469"/>
              <a:gd name="T29" fmla="*/ 14 h 71"/>
              <a:gd name="T30" fmla="*/ 349 w 469"/>
              <a:gd name="T31" fmla="*/ 15 h 71"/>
              <a:gd name="T32" fmla="*/ 381 w 469"/>
              <a:gd name="T33" fmla="*/ 14 h 71"/>
              <a:gd name="T34" fmla="*/ 414 w 469"/>
              <a:gd name="T35" fmla="*/ 13 h 71"/>
              <a:gd name="T36" fmla="*/ 350 w 469"/>
              <a:gd name="T37" fmla="*/ 11 h 71"/>
              <a:gd name="T38" fmla="*/ 300 w 469"/>
              <a:gd name="T39" fmla="*/ 11 h 71"/>
              <a:gd name="T40" fmla="*/ 192 w 469"/>
              <a:gd name="T41" fmla="*/ 10 h 71"/>
              <a:gd name="T42" fmla="*/ 215 w 469"/>
              <a:gd name="T43" fmla="*/ 10 h 71"/>
              <a:gd name="T44" fmla="*/ 206 w 469"/>
              <a:gd name="T45" fmla="*/ 9 h 71"/>
              <a:gd name="T46" fmla="*/ 62 w 469"/>
              <a:gd name="T47" fmla="*/ 8 h 71"/>
              <a:gd name="T48" fmla="*/ 160 w 469"/>
              <a:gd name="T49" fmla="*/ 7 h 71"/>
              <a:gd name="T50" fmla="*/ 239 w 469"/>
              <a:gd name="T51" fmla="*/ 7 h 71"/>
              <a:gd name="T52" fmla="*/ 111 w 469"/>
              <a:gd name="T53" fmla="*/ 6 h 71"/>
              <a:gd name="T54" fmla="*/ 228 w 469"/>
              <a:gd name="T55" fmla="*/ 5 h 71"/>
              <a:gd name="T56" fmla="*/ 379 w 469"/>
              <a:gd name="T57" fmla="*/ 6 h 71"/>
              <a:gd name="T58" fmla="*/ 298 w 469"/>
              <a:gd name="T59" fmla="*/ 5 h 71"/>
              <a:gd name="T60" fmla="*/ 101 w 469"/>
              <a:gd name="T61" fmla="*/ 4 h 71"/>
              <a:gd name="T62" fmla="*/ 76 w 469"/>
              <a:gd name="T63" fmla="*/ 3 h 71"/>
              <a:gd name="T64" fmla="*/ 3 w 469"/>
              <a:gd name="T65" fmla="*/ 5 h 71"/>
              <a:gd name="T66" fmla="*/ 2 w 469"/>
              <a:gd name="T67" fmla="*/ 7 h 71"/>
              <a:gd name="T68" fmla="*/ 2 w 469"/>
              <a:gd name="T69" fmla="*/ 8 h 71"/>
              <a:gd name="T70" fmla="*/ 0 w 469"/>
              <a:gd name="T71" fmla="*/ 11 h 71"/>
              <a:gd name="T72" fmla="*/ 4 w 469"/>
              <a:gd name="T73" fmla="*/ 13 h 71"/>
              <a:gd name="T74" fmla="*/ 6 w 469"/>
              <a:gd name="T75" fmla="*/ 14 h 71"/>
              <a:gd name="T76" fmla="*/ 1 w 469"/>
              <a:gd name="T77" fmla="*/ 25 h 71"/>
              <a:gd name="T78" fmla="*/ 4 w 469"/>
              <a:gd name="T79" fmla="*/ 36 h 71"/>
              <a:gd name="T80" fmla="*/ 5 w 469"/>
              <a:gd name="T81" fmla="*/ 40 h 71"/>
              <a:gd name="T82" fmla="*/ 8 w 469"/>
              <a:gd name="T83" fmla="*/ 49 h 71"/>
              <a:gd name="T84" fmla="*/ 80 w 469"/>
              <a:gd name="T85" fmla="*/ 66 h 71"/>
              <a:gd name="T86" fmla="*/ 277 w 469"/>
              <a:gd name="T87" fmla="*/ 68 h 71"/>
              <a:gd name="T88" fmla="*/ 411 w 469"/>
              <a:gd name="T89" fmla="*/ 67 h 71"/>
              <a:gd name="T90" fmla="*/ 401 w 469"/>
              <a:gd name="T91" fmla="*/ 65 h 71"/>
              <a:gd name="T92" fmla="*/ 443 w 469"/>
              <a:gd name="T93" fmla="*/ 61 h 71"/>
              <a:gd name="T94" fmla="*/ 451 w 469"/>
              <a:gd name="T95" fmla="*/ 58 h 71"/>
              <a:gd name="T96" fmla="*/ 429 w 469"/>
              <a:gd name="T97" fmla="*/ 55 h 71"/>
              <a:gd name="T98" fmla="*/ 452 w 469"/>
              <a:gd name="T99" fmla="*/ 52 h 71"/>
              <a:gd name="T100" fmla="*/ 461 w 469"/>
              <a:gd name="T101" fmla="*/ 50 h 71"/>
              <a:gd name="T102" fmla="*/ 461 w 469"/>
              <a:gd name="T103" fmla="*/ 47 h 71"/>
              <a:gd name="T104" fmla="*/ 445 w 469"/>
              <a:gd name="T105" fmla="*/ 45 h 71"/>
              <a:gd name="T106" fmla="*/ 459 w 469"/>
              <a:gd name="T107" fmla="*/ 43 h 71"/>
              <a:gd name="T108" fmla="*/ 458 w 469"/>
              <a:gd name="T109" fmla="*/ 39 h 71"/>
              <a:gd name="T110" fmla="*/ 467 w 469"/>
              <a:gd name="T111" fmla="*/ 37 h 71"/>
              <a:gd name="T112" fmla="*/ 468 w 469"/>
              <a:gd name="T113" fmla="*/ 35 h 71"/>
              <a:gd name="T114" fmla="*/ 232 w 469"/>
              <a:gd name="T115" fmla="*/ 12 h 71"/>
              <a:gd name="T116" fmla="*/ 230 w 469"/>
              <a:gd name="T117" fmla="*/ 13 h 71"/>
              <a:gd name="T118" fmla="*/ 237 w 469"/>
              <a:gd name="T119" fmla="*/ 12 h 71"/>
              <a:gd name="T120" fmla="*/ 237 w 469"/>
              <a:gd name="T121" fmla="*/ 13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9" h="71">
                <a:moveTo>
                  <a:pt x="468" y="35"/>
                </a:moveTo>
                <a:cubicBezTo>
                  <a:pt x="469" y="34"/>
                  <a:pt x="469" y="34"/>
                  <a:pt x="469" y="34"/>
                </a:cubicBezTo>
                <a:cubicBezTo>
                  <a:pt x="461" y="34"/>
                  <a:pt x="452" y="32"/>
                  <a:pt x="445" y="32"/>
                </a:cubicBezTo>
                <a:cubicBezTo>
                  <a:pt x="449" y="31"/>
                  <a:pt x="455" y="31"/>
                  <a:pt x="459" y="30"/>
                </a:cubicBezTo>
                <a:cubicBezTo>
                  <a:pt x="458" y="30"/>
                  <a:pt x="456" y="31"/>
                  <a:pt x="455" y="30"/>
                </a:cubicBezTo>
                <a:cubicBezTo>
                  <a:pt x="458" y="29"/>
                  <a:pt x="462" y="30"/>
                  <a:pt x="465" y="29"/>
                </a:cubicBezTo>
                <a:cubicBezTo>
                  <a:pt x="447" y="27"/>
                  <a:pt x="447" y="27"/>
                  <a:pt x="447" y="27"/>
                </a:cubicBezTo>
                <a:cubicBezTo>
                  <a:pt x="443" y="26"/>
                  <a:pt x="438" y="27"/>
                  <a:pt x="434" y="26"/>
                </a:cubicBezTo>
                <a:cubicBezTo>
                  <a:pt x="438" y="25"/>
                  <a:pt x="443" y="26"/>
                  <a:pt x="447" y="25"/>
                </a:cubicBezTo>
                <a:cubicBezTo>
                  <a:pt x="446" y="25"/>
                  <a:pt x="446" y="25"/>
                  <a:pt x="446" y="25"/>
                </a:cubicBezTo>
                <a:cubicBezTo>
                  <a:pt x="450" y="24"/>
                  <a:pt x="450" y="24"/>
                  <a:pt x="450" y="24"/>
                </a:cubicBezTo>
                <a:cubicBezTo>
                  <a:pt x="445" y="23"/>
                  <a:pt x="440" y="22"/>
                  <a:pt x="435" y="22"/>
                </a:cubicBezTo>
                <a:cubicBezTo>
                  <a:pt x="432" y="19"/>
                  <a:pt x="424" y="22"/>
                  <a:pt x="420" y="19"/>
                </a:cubicBezTo>
                <a:cubicBezTo>
                  <a:pt x="418" y="21"/>
                  <a:pt x="415" y="18"/>
                  <a:pt x="413" y="20"/>
                </a:cubicBezTo>
                <a:cubicBezTo>
                  <a:pt x="410" y="20"/>
                  <a:pt x="406" y="20"/>
                  <a:pt x="403" y="20"/>
                </a:cubicBezTo>
                <a:cubicBezTo>
                  <a:pt x="404" y="19"/>
                  <a:pt x="404" y="19"/>
                  <a:pt x="404" y="19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400" y="18"/>
                  <a:pt x="400" y="17"/>
                  <a:pt x="400" y="18"/>
                </a:cubicBezTo>
                <a:cubicBezTo>
                  <a:pt x="400" y="17"/>
                  <a:pt x="400" y="17"/>
                  <a:pt x="400" y="17"/>
                </a:cubicBezTo>
                <a:cubicBezTo>
                  <a:pt x="394" y="17"/>
                  <a:pt x="394" y="17"/>
                  <a:pt x="394" y="17"/>
                </a:cubicBezTo>
                <a:cubicBezTo>
                  <a:pt x="394" y="16"/>
                  <a:pt x="395" y="16"/>
                  <a:pt x="395" y="16"/>
                </a:cubicBezTo>
                <a:cubicBezTo>
                  <a:pt x="389" y="16"/>
                  <a:pt x="389" y="16"/>
                  <a:pt x="389" y="16"/>
                </a:cubicBezTo>
                <a:cubicBezTo>
                  <a:pt x="247" y="14"/>
                  <a:pt x="247" y="14"/>
                  <a:pt x="247" y="14"/>
                </a:cubicBezTo>
                <a:cubicBezTo>
                  <a:pt x="250" y="13"/>
                  <a:pt x="250" y="13"/>
                  <a:pt x="250" y="13"/>
                </a:cubicBezTo>
                <a:cubicBezTo>
                  <a:pt x="244" y="13"/>
                  <a:pt x="244" y="13"/>
                  <a:pt x="244" y="13"/>
                </a:cubicBezTo>
                <a:cubicBezTo>
                  <a:pt x="244" y="12"/>
                  <a:pt x="244" y="12"/>
                  <a:pt x="244" y="12"/>
                </a:cubicBezTo>
                <a:cubicBezTo>
                  <a:pt x="248" y="12"/>
                  <a:pt x="248" y="12"/>
                  <a:pt x="248" y="12"/>
                </a:cubicBezTo>
                <a:cubicBezTo>
                  <a:pt x="316" y="13"/>
                  <a:pt x="316" y="13"/>
                  <a:pt x="316" y="13"/>
                </a:cubicBezTo>
                <a:cubicBezTo>
                  <a:pt x="337" y="14"/>
                  <a:pt x="337" y="14"/>
                  <a:pt x="337" y="14"/>
                </a:cubicBezTo>
                <a:cubicBezTo>
                  <a:pt x="340" y="14"/>
                  <a:pt x="345" y="16"/>
                  <a:pt x="348" y="14"/>
                </a:cubicBezTo>
                <a:cubicBezTo>
                  <a:pt x="349" y="14"/>
                  <a:pt x="350" y="14"/>
                  <a:pt x="350" y="14"/>
                </a:cubicBezTo>
                <a:cubicBezTo>
                  <a:pt x="350" y="15"/>
                  <a:pt x="349" y="15"/>
                  <a:pt x="349" y="15"/>
                </a:cubicBezTo>
                <a:cubicBezTo>
                  <a:pt x="367" y="15"/>
                  <a:pt x="367" y="15"/>
                  <a:pt x="367" y="15"/>
                </a:cubicBezTo>
                <a:cubicBezTo>
                  <a:pt x="369" y="13"/>
                  <a:pt x="376" y="14"/>
                  <a:pt x="381" y="14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414" y="13"/>
                  <a:pt x="414" y="13"/>
                  <a:pt x="414" y="13"/>
                </a:cubicBezTo>
                <a:cubicBezTo>
                  <a:pt x="393" y="13"/>
                  <a:pt x="370" y="12"/>
                  <a:pt x="348" y="12"/>
                </a:cubicBezTo>
                <a:cubicBezTo>
                  <a:pt x="348" y="11"/>
                  <a:pt x="350" y="12"/>
                  <a:pt x="350" y="11"/>
                </a:cubicBezTo>
                <a:cubicBezTo>
                  <a:pt x="334" y="11"/>
                  <a:pt x="318" y="10"/>
                  <a:pt x="301" y="10"/>
                </a:cubicBezTo>
                <a:cubicBezTo>
                  <a:pt x="300" y="11"/>
                  <a:pt x="300" y="11"/>
                  <a:pt x="300" y="11"/>
                </a:cubicBezTo>
                <a:cubicBezTo>
                  <a:pt x="195" y="11"/>
                  <a:pt x="195" y="11"/>
                  <a:pt x="195" y="11"/>
                </a:cubicBezTo>
                <a:cubicBezTo>
                  <a:pt x="192" y="10"/>
                  <a:pt x="192" y="10"/>
                  <a:pt x="192" y="10"/>
                </a:cubicBezTo>
                <a:cubicBezTo>
                  <a:pt x="199" y="9"/>
                  <a:pt x="207" y="10"/>
                  <a:pt x="214" y="9"/>
                </a:cubicBezTo>
                <a:cubicBezTo>
                  <a:pt x="215" y="10"/>
                  <a:pt x="215" y="10"/>
                  <a:pt x="215" y="10"/>
                </a:cubicBezTo>
                <a:cubicBezTo>
                  <a:pt x="253" y="9"/>
                  <a:pt x="253" y="9"/>
                  <a:pt x="253" y="9"/>
                </a:cubicBezTo>
                <a:cubicBezTo>
                  <a:pt x="238" y="9"/>
                  <a:pt x="221" y="9"/>
                  <a:pt x="206" y="9"/>
                </a:cubicBezTo>
                <a:cubicBezTo>
                  <a:pt x="101" y="8"/>
                  <a:pt x="101" y="8"/>
                  <a:pt x="101" y="8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7"/>
                  <a:pt x="62" y="7"/>
                  <a:pt x="62" y="7"/>
                </a:cubicBezTo>
                <a:cubicBezTo>
                  <a:pt x="160" y="7"/>
                  <a:pt x="160" y="7"/>
                  <a:pt x="160" y="7"/>
                </a:cubicBezTo>
                <a:cubicBezTo>
                  <a:pt x="233" y="8"/>
                  <a:pt x="233" y="8"/>
                  <a:pt x="233" y="8"/>
                </a:cubicBezTo>
                <a:cubicBezTo>
                  <a:pt x="239" y="7"/>
                  <a:pt x="239" y="7"/>
                  <a:pt x="239" y="7"/>
                </a:cubicBezTo>
                <a:cubicBezTo>
                  <a:pt x="182" y="6"/>
                  <a:pt x="182" y="6"/>
                  <a:pt x="182" y="6"/>
                </a:cubicBezTo>
                <a:cubicBezTo>
                  <a:pt x="111" y="6"/>
                  <a:pt x="111" y="6"/>
                  <a:pt x="111" y="6"/>
                </a:cubicBezTo>
                <a:cubicBezTo>
                  <a:pt x="66" y="5"/>
                  <a:pt x="66" y="5"/>
                  <a:pt x="66" y="5"/>
                </a:cubicBezTo>
                <a:cubicBezTo>
                  <a:pt x="228" y="5"/>
                  <a:pt x="228" y="5"/>
                  <a:pt x="228" y="5"/>
                </a:cubicBezTo>
                <a:cubicBezTo>
                  <a:pt x="322" y="6"/>
                  <a:pt x="322" y="6"/>
                  <a:pt x="322" y="6"/>
                </a:cubicBezTo>
                <a:cubicBezTo>
                  <a:pt x="379" y="6"/>
                  <a:pt x="379" y="6"/>
                  <a:pt x="379" y="6"/>
                </a:cubicBezTo>
                <a:cubicBezTo>
                  <a:pt x="379" y="6"/>
                  <a:pt x="379" y="6"/>
                  <a:pt x="379" y="6"/>
                </a:cubicBezTo>
                <a:cubicBezTo>
                  <a:pt x="298" y="5"/>
                  <a:pt x="298" y="5"/>
                  <a:pt x="298" y="5"/>
                </a:cubicBezTo>
                <a:cubicBezTo>
                  <a:pt x="175" y="4"/>
                  <a:pt x="175" y="4"/>
                  <a:pt x="175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79" y="3"/>
                  <a:pt x="79" y="3"/>
                  <a:pt x="79" y="3"/>
                </a:cubicBezTo>
                <a:cubicBezTo>
                  <a:pt x="78" y="3"/>
                  <a:pt x="77" y="5"/>
                  <a:pt x="76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22" y="4"/>
                  <a:pt x="11" y="0"/>
                  <a:pt x="3" y="5"/>
                </a:cubicBezTo>
                <a:cubicBezTo>
                  <a:pt x="3" y="5"/>
                  <a:pt x="4" y="5"/>
                  <a:pt x="5" y="5"/>
                </a:cubicBezTo>
                <a:cubicBezTo>
                  <a:pt x="4" y="7"/>
                  <a:pt x="3" y="6"/>
                  <a:pt x="2" y="7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5" y="8"/>
                  <a:pt x="6" y="9"/>
                </a:cubicBezTo>
                <a:cubicBezTo>
                  <a:pt x="4" y="8"/>
                  <a:pt x="3" y="11"/>
                  <a:pt x="0" y="11"/>
                </a:cubicBezTo>
                <a:cubicBezTo>
                  <a:pt x="1" y="12"/>
                  <a:pt x="3" y="12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3"/>
                  <a:pt x="6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5"/>
                  <a:pt x="4" y="15"/>
                  <a:pt x="4" y="16"/>
                </a:cubicBezTo>
                <a:cubicBezTo>
                  <a:pt x="0" y="18"/>
                  <a:pt x="2" y="21"/>
                  <a:pt x="1" y="25"/>
                </a:cubicBezTo>
                <a:cubicBezTo>
                  <a:pt x="1" y="28"/>
                  <a:pt x="4" y="29"/>
                  <a:pt x="6" y="31"/>
                </a:cubicBezTo>
                <a:cubicBezTo>
                  <a:pt x="3" y="32"/>
                  <a:pt x="8" y="35"/>
                  <a:pt x="4" y="36"/>
                </a:cubicBezTo>
                <a:cubicBezTo>
                  <a:pt x="5" y="37"/>
                  <a:pt x="5" y="37"/>
                  <a:pt x="5" y="37"/>
                </a:cubicBezTo>
                <a:cubicBezTo>
                  <a:pt x="4" y="38"/>
                  <a:pt x="7" y="39"/>
                  <a:pt x="5" y="40"/>
                </a:cubicBezTo>
                <a:cubicBezTo>
                  <a:pt x="6" y="43"/>
                  <a:pt x="7" y="46"/>
                  <a:pt x="11" y="47"/>
                </a:cubicBezTo>
                <a:cubicBezTo>
                  <a:pt x="8" y="49"/>
                  <a:pt x="8" y="49"/>
                  <a:pt x="8" y="49"/>
                </a:cubicBezTo>
                <a:cubicBezTo>
                  <a:pt x="7" y="52"/>
                  <a:pt x="12" y="53"/>
                  <a:pt x="12" y="56"/>
                </a:cubicBezTo>
                <a:cubicBezTo>
                  <a:pt x="32" y="64"/>
                  <a:pt x="57" y="65"/>
                  <a:pt x="80" y="66"/>
                </a:cubicBezTo>
                <a:cubicBezTo>
                  <a:pt x="121" y="66"/>
                  <a:pt x="159" y="68"/>
                  <a:pt x="197" y="68"/>
                </a:cubicBezTo>
                <a:cubicBezTo>
                  <a:pt x="277" y="68"/>
                  <a:pt x="277" y="68"/>
                  <a:pt x="277" y="68"/>
                </a:cubicBezTo>
                <a:cubicBezTo>
                  <a:pt x="290" y="69"/>
                  <a:pt x="303" y="68"/>
                  <a:pt x="315" y="69"/>
                </a:cubicBezTo>
                <a:cubicBezTo>
                  <a:pt x="346" y="71"/>
                  <a:pt x="382" y="68"/>
                  <a:pt x="411" y="67"/>
                </a:cubicBezTo>
                <a:cubicBezTo>
                  <a:pt x="425" y="65"/>
                  <a:pt x="439" y="67"/>
                  <a:pt x="452" y="64"/>
                </a:cubicBezTo>
                <a:cubicBezTo>
                  <a:pt x="436" y="65"/>
                  <a:pt x="418" y="65"/>
                  <a:pt x="401" y="65"/>
                </a:cubicBezTo>
                <a:cubicBezTo>
                  <a:pt x="414" y="63"/>
                  <a:pt x="426" y="64"/>
                  <a:pt x="440" y="63"/>
                </a:cubicBezTo>
                <a:cubicBezTo>
                  <a:pt x="441" y="62"/>
                  <a:pt x="444" y="62"/>
                  <a:pt x="443" y="61"/>
                </a:cubicBezTo>
                <a:cubicBezTo>
                  <a:pt x="461" y="59"/>
                  <a:pt x="461" y="59"/>
                  <a:pt x="461" y="59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55" y="57"/>
                  <a:pt x="461" y="58"/>
                  <a:pt x="464" y="56"/>
                </a:cubicBezTo>
                <a:cubicBezTo>
                  <a:pt x="454" y="57"/>
                  <a:pt x="441" y="55"/>
                  <a:pt x="429" y="55"/>
                </a:cubicBezTo>
                <a:cubicBezTo>
                  <a:pt x="439" y="54"/>
                  <a:pt x="450" y="54"/>
                  <a:pt x="459" y="53"/>
                </a:cubicBezTo>
                <a:cubicBezTo>
                  <a:pt x="457" y="53"/>
                  <a:pt x="454" y="54"/>
                  <a:pt x="452" y="52"/>
                </a:cubicBezTo>
                <a:cubicBezTo>
                  <a:pt x="453" y="51"/>
                  <a:pt x="453" y="51"/>
                  <a:pt x="453" y="51"/>
                </a:cubicBezTo>
                <a:cubicBezTo>
                  <a:pt x="456" y="52"/>
                  <a:pt x="461" y="50"/>
                  <a:pt x="461" y="50"/>
                </a:cubicBezTo>
                <a:cubicBezTo>
                  <a:pt x="450" y="49"/>
                  <a:pt x="450" y="49"/>
                  <a:pt x="450" y="49"/>
                </a:cubicBezTo>
                <a:cubicBezTo>
                  <a:pt x="454" y="50"/>
                  <a:pt x="457" y="48"/>
                  <a:pt x="461" y="47"/>
                </a:cubicBezTo>
                <a:cubicBezTo>
                  <a:pt x="461" y="47"/>
                  <a:pt x="461" y="47"/>
                  <a:pt x="461" y="47"/>
                </a:cubicBezTo>
                <a:cubicBezTo>
                  <a:pt x="456" y="45"/>
                  <a:pt x="449" y="48"/>
                  <a:pt x="445" y="45"/>
                </a:cubicBezTo>
                <a:cubicBezTo>
                  <a:pt x="452" y="45"/>
                  <a:pt x="460" y="45"/>
                  <a:pt x="466" y="43"/>
                </a:cubicBezTo>
                <a:cubicBezTo>
                  <a:pt x="459" y="43"/>
                  <a:pt x="459" y="43"/>
                  <a:pt x="459" y="43"/>
                </a:cubicBezTo>
                <a:cubicBezTo>
                  <a:pt x="460" y="39"/>
                  <a:pt x="453" y="42"/>
                  <a:pt x="451" y="40"/>
                </a:cubicBezTo>
                <a:cubicBezTo>
                  <a:pt x="453" y="39"/>
                  <a:pt x="456" y="40"/>
                  <a:pt x="458" y="39"/>
                </a:cubicBezTo>
                <a:cubicBezTo>
                  <a:pt x="457" y="39"/>
                  <a:pt x="455" y="39"/>
                  <a:pt x="454" y="38"/>
                </a:cubicBezTo>
                <a:cubicBezTo>
                  <a:pt x="458" y="37"/>
                  <a:pt x="463" y="38"/>
                  <a:pt x="467" y="37"/>
                </a:cubicBezTo>
                <a:cubicBezTo>
                  <a:pt x="462" y="36"/>
                  <a:pt x="456" y="37"/>
                  <a:pt x="451" y="36"/>
                </a:cubicBezTo>
                <a:cubicBezTo>
                  <a:pt x="457" y="35"/>
                  <a:pt x="463" y="36"/>
                  <a:pt x="468" y="35"/>
                </a:cubicBezTo>
                <a:close/>
                <a:moveTo>
                  <a:pt x="230" y="13"/>
                </a:moveTo>
                <a:cubicBezTo>
                  <a:pt x="232" y="12"/>
                  <a:pt x="232" y="12"/>
                  <a:pt x="232" y="12"/>
                </a:cubicBezTo>
                <a:cubicBezTo>
                  <a:pt x="232" y="13"/>
                  <a:pt x="232" y="13"/>
                  <a:pt x="232" y="13"/>
                </a:cubicBezTo>
                <a:lnTo>
                  <a:pt x="230" y="13"/>
                </a:lnTo>
                <a:close/>
                <a:moveTo>
                  <a:pt x="237" y="13"/>
                </a:moveTo>
                <a:cubicBezTo>
                  <a:pt x="237" y="12"/>
                  <a:pt x="237" y="12"/>
                  <a:pt x="237" y="12"/>
                </a:cubicBezTo>
                <a:cubicBezTo>
                  <a:pt x="242" y="13"/>
                  <a:pt x="242" y="13"/>
                  <a:pt x="242" y="13"/>
                </a:cubicBezTo>
                <a:lnTo>
                  <a:pt x="237" y="13"/>
                </a:lnTo>
                <a:close/>
              </a:path>
            </a:pathLst>
          </a:custGeom>
          <a:solidFill>
            <a:srgbClr val="2C3C5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Freeform 115"/>
          <p:cNvSpPr>
            <a:spLocks noEditPoints="1"/>
          </p:cNvSpPr>
          <p:nvPr/>
        </p:nvSpPr>
        <p:spPr bwMode="auto">
          <a:xfrm rot="5400000">
            <a:off x="3936000" y="3650585"/>
            <a:ext cx="4320000" cy="144000"/>
          </a:xfrm>
          <a:custGeom>
            <a:avLst/>
            <a:gdLst>
              <a:gd name="T0" fmla="*/ 469 w 469"/>
              <a:gd name="T1" fmla="*/ 34 h 71"/>
              <a:gd name="T2" fmla="*/ 459 w 469"/>
              <a:gd name="T3" fmla="*/ 30 h 71"/>
              <a:gd name="T4" fmla="*/ 465 w 469"/>
              <a:gd name="T5" fmla="*/ 29 h 71"/>
              <a:gd name="T6" fmla="*/ 434 w 469"/>
              <a:gd name="T7" fmla="*/ 26 h 71"/>
              <a:gd name="T8" fmla="*/ 446 w 469"/>
              <a:gd name="T9" fmla="*/ 25 h 71"/>
              <a:gd name="T10" fmla="*/ 435 w 469"/>
              <a:gd name="T11" fmla="*/ 22 h 71"/>
              <a:gd name="T12" fmla="*/ 413 w 469"/>
              <a:gd name="T13" fmla="*/ 20 h 71"/>
              <a:gd name="T14" fmla="*/ 404 w 469"/>
              <a:gd name="T15" fmla="*/ 19 h 71"/>
              <a:gd name="T16" fmla="*/ 400 w 469"/>
              <a:gd name="T17" fmla="*/ 18 h 71"/>
              <a:gd name="T18" fmla="*/ 394 w 469"/>
              <a:gd name="T19" fmla="*/ 17 h 71"/>
              <a:gd name="T20" fmla="*/ 389 w 469"/>
              <a:gd name="T21" fmla="*/ 16 h 71"/>
              <a:gd name="T22" fmla="*/ 250 w 469"/>
              <a:gd name="T23" fmla="*/ 13 h 71"/>
              <a:gd name="T24" fmla="*/ 244 w 469"/>
              <a:gd name="T25" fmla="*/ 12 h 71"/>
              <a:gd name="T26" fmla="*/ 316 w 469"/>
              <a:gd name="T27" fmla="*/ 13 h 71"/>
              <a:gd name="T28" fmla="*/ 348 w 469"/>
              <a:gd name="T29" fmla="*/ 14 h 71"/>
              <a:gd name="T30" fmla="*/ 349 w 469"/>
              <a:gd name="T31" fmla="*/ 15 h 71"/>
              <a:gd name="T32" fmla="*/ 381 w 469"/>
              <a:gd name="T33" fmla="*/ 14 h 71"/>
              <a:gd name="T34" fmla="*/ 414 w 469"/>
              <a:gd name="T35" fmla="*/ 13 h 71"/>
              <a:gd name="T36" fmla="*/ 350 w 469"/>
              <a:gd name="T37" fmla="*/ 11 h 71"/>
              <a:gd name="T38" fmla="*/ 300 w 469"/>
              <a:gd name="T39" fmla="*/ 11 h 71"/>
              <a:gd name="T40" fmla="*/ 192 w 469"/>
              <a:gd name="T41" fmla="*/ 10 h 71"/>
              <a:gd name="T42" fmla="*/ 215 w 469"/>
              <a:gd name="T43" fmla="*/ 10 h 71"/>
              <a:gd name="T44" fmla="*/ 206 w 469"/>
              <a:gd name="T45" fmla="*/ 9 h 71"/>
              <a:gd name="T46" fmla="*/ 62 w 469"/>
              <a:gd name="T47" fmla="*/ 8 h 71"/>
              <a:gd name="T48" fmla="*/ 160 w 469"/>
              <a:gd name="T49" fmla="*/ 7 h 71"/>
              <a:gd name="T50" fmla="*/ 239 w 469"/>
              <a:gd name="T51" fmla="*/ 7 h 71"/>
              <a:gd name="T52" fmla="*/ 111 w 469"/>
              <a:gd name="T53" fmla="*/ 6 h 71"/>
              <a:gd name="T54" fmla="*/ 228 w 469"/>
              <a:gd name="T55" fmla="*/ 5 h 71"/>
              <a:gd name="T56" fmla="*/ 379 w 469"/>
              <a:gd name="T57" fmla="*/ 6 h 71"/>
              <a:gd name="T58" fmla="*/ 298 w 469"/>
              <a:gd name="T59" fmla="*/ 5 h 71"/>
              <a:gd name="T60" fmla="*/ 101 w 469"/>
              <a:gd name="T61" fmla="*/ 4 h 71"/>
              <a:gd name="T62" fmla="*/ 76 w 469"/>
              <a:gd name="T63" fmla="*/ 3 h 71"/>
              <a:gd name="T64" fmla="*/ 3 w 469"/>
              <a:gd name="T65" fmla="*/ 5 h 71"/>
              <a:gd name="T66" fmla="*/ 2 w 469"/>
              <a:gd name="T67" fmla="*/ 7 h 71"/>
              <a:gd name="T68" fmla="*/ 2 w 469"/>
              <a:gd name="T69" fmla="*/ 8 h 71"/>
              <a:gd name="T70" fmla="*/ 0 w 469"/>
              <a:gd name="T71" fmla="*/ 11 h 71"/>
              <a:gd name="T72" fmla="*/ 4 w 469"/>
              <a:gd name="T73" fmla="*/ 13 h 71"/>
              <a:gd name="T74" fmla="*/ 6 w 469"/>
              <a:gd name="T75" fmla="*/ 14 h 71"/>
              <a:gd name="T76" fmla="*/ 1 w 469"/>
              <a:gd name="T77" fmla="*/ 25 h 71"/>
              <a:gd name="T78" fmla="*/ 4 w 469"/>
              <a:gd name="T79" fmla="*/ 36 h 71"/>
              <a:gd name="T80" fmla="*/ 5 w 469"/>
              <a:gd name="T81" fmla="*/ 40 h 71"/>
              <a:gd name="T82" fmla="*/ 8 w 469"/>
              <a:gd name="T83" fmla="*/ 49 h 71"/>
              <a:gd name="T84" fmla="*/ 80 w 469"/>
              <a:gd name="T85" fmla="*/ 66 h 71"/>
              <a:gd name="T86" fmla="*/ 277 w 469"/>
              <a:gd name="T87" fmla="*/ 68 h 71"/>
              <a:gd name="T88" fmla="*/ 411 w 469"/>
              <a:gd name="T89" fmla="*/ 67 h 71"/>
              <a:gd name="T90" fmla="*/ 401 w 469"/>
              <a:gd name="T91" fmla="*/ 65 h 71"/>
              <a:gd name="T92" fmla="*/ 443 w 469"/>
              <a:gd name="T93" fmla="*/ 61 h 71"/>
              <a:gd name="T94" fmla="*/ 451 w 469"/>
              <a:gd name="T95" fmla="*/ 58 h 71"/>
              <a:gd name="T96" fmla="*/ 429 w 469"/>
              <a:gd name="T97" fmla="*/ 55 h 71"/>
              <a:gd name="T98" fmla="*/ 452 w 469"/>
              <a:gd name="T99" fmla="*/ 52 h 71"/>
              <a:gd name="T100" fmla="*/ 461 w 469"/>
              <a:gd name="T101" fmla="*/ 50 h 71"/>
              <a:gd name="T102" fmla="*/ 461 w 469"/>
              <a:gd name="T103" fmla="*/ 47 h 71"/>
              <a:gd name="T104" fmla="*/ 445 w 469"/>
              <a:gd name="T105" fmla="*/ 45 h 71"/>
              <a:gd name="T106" fmla="*/ 459 w 469"/>
              <a:gd name="T107" fmla="*/ 43 h 71"/>
              <a:gd name="T108" fmla="*/ 458 w 469"/>
              <a:gd name="T109" fmla="*/ 39 h 71"/>
              <a:gd name="T110" fmla="*/ 467 w 469"/>
              <a:gd name="T111" fmla="*/ 37 h 71"/>
              <a:gd name="T112" fmla="*/ 468 w 469"/>
              <a:gd name="T113" fmla="*/ 35 h 71"/>
              <a:gd name="T114" fmla="*/ 232 w 469"/>
              <a:gd name="T115" fmla="*/ 12 h 71"/>
              <a:gd name="T116" fmla="*/ 230 w 469"/>
              <a:gd name="T117" fmla="*/ 13 h 71"/>
              <a:gd name="T118" fmla="*/ 237 w 469"/>
              <a:gd name="T119" fmla="*/ 12 h 71"/>
              <a:gd name="T120" fmla="*/ 237 w 469"/>
              <a:gd name="T121" fmla="*/ 13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469" h="71">
                <a:moveTo>
                  <a:pt x="468" y="35"/>
                </a:moveTo>
                <a:cubicBezTo>
                  <a:pt x="469" y="34"/>
                  <a:pt x="469" y="34"/>
                  <a:pt x="469" y="34"/>
                </a:cubicBezTo>
                <a:cubicBezTo>
                  <a:pt x="461" y="34"/>
                  <a:pt x="452" y="32"/>
                  <a:pt x="445" y="32"/>
                </a:cubicBezTo>
                <a:cubicBezTo>
                  <a:pt x="449" y="31"/>
                  <a:pt x="455" y="31"/>
                  <a:pt x="459" y="30"/>
                </a:cubicBezTo>
                <a:cubicBezTo>
                  <a:pt x="458" y="30"/>
                  <a:pt x="456" y="31"/>
                  <a:pt x="455" y="30"/>
                </a:cubicBezTo>
                <a:cubicBezTo>
                  <a:pt x="458" y="29"/>
                  <a:pt x="462" y="30"/>
                  <a:pt x="465" y="29"/>
                </a:cubicBezTo>
                <a:cubicBezTo>
                  <a:pt x="447" y="27"/>
                  <a:pt x="447" y="27"/>
                  <a:pt x="447" y="27"/>
                </a:cubicBezTo>
                <a:cubicBezTo>
                  <a:pt x="443" y="26"/>
                  <a:pt x="438" y="27"/>
                  <a:pt x="434" y="26"/>
                </a:cubicBezTo>
                <a:cubicBezTo>
                  <a:pt x="438" y="25"/>
                  <a:pt x="443" y="26"/>
                  <a:pt x="447" y="25"/>
                </a:cubicBezTo>
                <a:cubicBezTo>
                  <a:pt x="446" y="25"/>
                  <a:pt x="446" y="25"/>
                  <a:pt x="446" y="25"/>
                </a:cubicBezTo>
                <a:cubicBezTo>
                  <a:pt x="450" y="24"/>
                  <a:pt x="450" y="24"/>
                  <a:pt x="450" y="24"/>
                </a:cubicBezTo>
                <a:cubicBezTo>
                  <a:pt x="445" y="23"/>
                  <a:pt x="440" y="22"/>
                  <a:pt x="435" y="22"/>
                </a:cubicBezTo>
                <a:cubicBezTo>
                  <a:pt x="432" y="19"/>
                  <a:pt x="424" y="22"/>
                  <a:pt x="420" y="19"/>
                </a:cubicBezTo>
                <a:cubicBezTo>
                  <a:pt x="418" y="21"/>
                  <a:pt x="415" y="18"/>
                  <a:pt x="413" y="20"/>
                </a:cubicBezTo>
                <a:cubicBezTo>
                  <a:pt x="410" y="20"/>
                  <a:pt x="406" y="20"/>
                  <a:pt x="403" y="20"/>
                </a:cubicBezTo>
                <a:cubicBezTo>
                  <a:pt x="404" y="19"/>
                  <a:pt x="404" y="19"/>
                  <a:pt x="404" y="19"/>
                </a:cubicBezTo>
                <a:cubicBezTo>
                  <a:pt x="399" y="18"/>
                  <a:pt x="399" y="18"/>
                  <a:pt x="399" y="18"/>
                </a:cubicBezTo>
                <a:cubicBezTo>
                  <a:pt x="400" y="18"/>
                  <a:pt x="400" y="17"/>
                  <a:pt x="400" y="18"/>
                </a:cubicBezTo>
                <a:cubicBezTo>
                  <a:pt x="400" y="17"/>
                  <a:pt x="400" y="17"/>
                  <a:pt x="400" y="17"/>
                </a:cubicBezTo>
                <a:cubicBezTo>
                  <a:pt x="394" y="17"/>
                  <a:pt x="394" y="17"/>
                  <a:pt x="394" y="17"/>
                </a:cubicBezTo>
                <a:cubicBezTo>
                  <a:pt x="394" y="16"/>
                  <a:pt x="395" y="16"/>
                  <a:pt x="395" y="16"/>
                </a:cubicBezTo>
                <a:cubicBezTo>
                  <a:pt x="389" y="16"/>
                  <a:pt x="389" y="16"/>
                  <a:pt x="389" y="16"/>
                </a:cubicBezTo>
                <a:cubicBezTo>
                  <a:pt x="247" y="14"/>
                  <a:pt x="247" y="14"/>
                  <a:pt x="247" y="14"/>
                </a:cubicBezTo>
                <a:cubicBezTo>
                  <a:pt x="250" y="13"/>
                  <a:pt x="250" y="13"/>
                  <a:pt x="250" y="13"/>
                </a:cubicBezTo>
                <a:cubicBezTo>
                  <a:pt x="244" y="13"/>
                  <a:pt x="244" y="13"/>
                  <a:pt x="244" y="13"/>
                </a:cubicBezTo>
                <a:cubicBezTo>
                  <a:pt x="244" y="12"/>
                  <a:pt x="244" y="12"/>
                  <a:pt x="244" y="12"/>
                </a:cubicBezTo>
                <a:cubicBezTo>
                  <a:pt x="248" y="12"/>
                  <a:pt x="248" y="12"/>
                  <a:pt x="248" y="12"/>
                </a:cubicBezTo>
                <a:cubicBezTo>
                  <a:pt x="316" y="13"/>
                  <a:pt x="316" y="13"/>
                  <a:pt x="316" y="13"/>
                </a:cubicBezTo>
                <a:cubicBezTo>
                  <a:pt x="337" y="14"/>
                  <a:pt x="337" y="14"/>
                  <a:pt x="337" y="14"/>
                </a:cubicBezTo>
                <a:cubicBezTo>
                  <a:pt x="340" y="14"/>
                  <a:pt x="345" y="16"/>
                  <a:pt x="348" y="14"/>
                </a:cubicBezTo>
                <a:cubicBezTo>
                  <a:pt x="349" y="14"/>
                  <a:pt x="350" y="14"/>
                  <a:pt x="350" y="14"/>
                </a:cubicBezTo>
                <a:cubicBezTo>
                  <a:pt x="350" y="15"/>
                  <a:pt x="349" y="15"/>
                  <a:pt x="349" y="15"/>
                </a:cubicBezTo>
                <a:cubicBezTo>
                  <a:pt x="367" y="15"/>
                  <a:pt x="367" y="15"/>
                  <a:pt x="367" y="15"/>
                </a:cubicBezTo>
                <a:cubicBezTo>
                  <a:pt x="369" y="13"/>
                  <a:pt x="376" y="14"/>
                  <a:pt x="381" y="14"/>
                </a:cubicBezTo>
                <a:cubicBezTo>
                  <a:pt x="381" y="14"/>
                  <a:pt x="381" y="14"/>
                  <a:pt x="381" y="14"/>
                </a:cubicBezTo>
                <a:cubicBezTo>
                  <a:pt x="414" y="13"/>
                  <a:pt x="414" y="13"/>
                  <a:pt x="414" y="13"/>
                </a:cubicBezTo>
                <a:cubicBezTo>
                  <a:pt x="393" y="13"/>
                  <a:pt x="370" y="12"/>
                  <a:pt x="348" y="12"/>
                </a:cubicBezTo>
                <a:cubicBezTo>
                  <a:pt x="348" y="11"/>
                  <a:pt x="350" y="12"/>
                  <a:pt x="350" y="11"/>
                </a:cubicBezTo>
                <a:cubicBezTo>
                  <a:pt x="334" y="11"/>
                  <a:pt x="318" y="10"/>
                  <a:pt x="301" y="10"/>
                </a:cubicBezTo>
                <a:cubicBezTo>
                  <a:pt x="300" y="11"/>
                  <a:pt x="300" y="11"/>
                  <a:pt x="300" y="11"/>
                </a:cubicBezTo>
                <a:cubicBezTo>
                  <a:pt x="195" y="11"/>
                  <a:pt x="195" y="11"/>
                  <a:pt x="195" y="11"/>
                </a:cubicBezTo>
                <a:cubicBezTo>
                  <a:pt x="192" y="10"/>
                  <a:pt x="192" y="10"/>
                  <a:pt x="192" y="10"/>
                </a:cubicBezTo>
                <a:cubicBezTo>
                  <a:pt x="199" y="9"/>
                  <a:pt x="207" y="10"/>
                  <a:pt x="214" y="9"/>
                </a:cubicBezTo>
                <a:cubicBezTo>
                  <a:pt x="215" y="10"/>
                  <a:pt x="215" y="10"/>
                  <a:pt x="215" y="10"/>
                </a:cubicBezTo>
                <a:cubicBezTo>
                  <a:pt x="253" y="9"/>
                  <a:pt x="253" y="9"/>
                  <a:pt x="253" y="9"/>
                </a:cubicBezTo>
                <a:cubicBezTo>
                  <a:pt x="238" y="9"/>
                  <a:pt x="221" y="9"/>
                  <a:pt x="206" y="9"/>
                </a:cubicBezTo>
                <a:cubicBezTo>
                  <a:pt x="101" y="8"/>
                  <a:pt x="101" y="8"/>
                  <a:pt x="101" y="8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7"/>
                  <a:pt x="62" y="7"/>
                  <a:pt x="62" y="7"/>
                </a:cubicBezTo>
                <a:cubicBezTo>
                  <a:pt x="160" y="7"/>
                  <a:pt x="160" y="7"/>
                  <a:pt x="160" y="7"/>
                </a:cubicBezTo>
                <a:cubicBezTo>
                  <a:pt x="233" y="8"/>
                  <a:pt x="233" y="8"/>
                  <a:pt x="233" y="8"/>
                </a:cubicBezTo>
                <a:cubicBezTo>
                  <a:pt x="239" y="7"/>
                  <a:pt x="239" y="7"/>
                  <a:pt x="239" y="7"/>
                </a:cubicBezTo>
                <a:cubicBezTo>
                  <a:pt x="182" y="6"/>
                  <a:pt x="182" y="6"/>
                  <a:pt x="182" y="6"/>
                </a:cubicBezTo>
                <a:cubicBezTo>
                  <a:pt x="111" y="6"/>
                  <a:pt x="111" y="6"/>
                  <a:pt x="111" y="6"/>
                </a:cubicBezTo>
                <a:cubicBezTo>
                  <a:pt x="66" y="5"/>
                  <a:pt x="66" y="5"/>
                  <a:pt x="66" y="5"/>
                </a:cubicBezTo>
                <a:cubicBezTo>
                  <a:pt x="228" y="5"/>
                  <a:pt x="228" y="5"/>
                  <a:pt x="228" y="5"/>
                </a:cubicBezTo>
                <a:cubicBezTo>
                  <a:pt x="322" y="6"/>
                  <a:pt x="322" y="6"/>
                  <a:pt x="322" y="6"/>
                </a:cubicBezTo>
                <a:cubicBezTo>
                  <a:pt x="379" y="6"/>
                  <a:pt x="379" y="6"/>
                  <a:pt x="379" y="6"/>
                </a:cubicBezTo>
                <a:cubicBezTo>
                  <a:pt x="379" y="6"/>
                  <a:pt x="379" y="6"/>
                  <a:pt x="379" y="6"/>
                </a:cubicBezTo>
                <a:cubicBezTo>
                  <a:pt x="298" y="5"/>
                  <a:pt x="298" y="5"/>
                  <a:pt x="298" y="5"/>
                </a:cubicBezTo>
                <a:cubicBezTo>
                  <a:pt x="175" y="4"/>
                  <a:pt x="175" y="4"/>
                  <a:pt x="175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79" y="3"/>
                  <a:pt x="79" y="3"/>
                  <a:pt x="79" y="3"/>
                </a:cubicBezTo>
                <a:cubicBezTo>
                  <a:pt x="78" y="3"/>
                  <a:pt x="77" y="5"/>
                  <a:pt x="76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22" y="4"/>
                  <a:pt x="11" y="0"/>
                  <a:pt x="3" y="5"/>
                </a:cubicBezTo>
                <a:cubicBezTo>
                  <a:pt x="3" y="5"/>
                  <a:pt x="4" y="5"/>
                  <a:pt x="5" y="5"/>
                </a:cubicBezTo>
                <a:cubicBezTo>
                  <a:pt x="4" y="7"/>
                  <a:pt x="3" y="6"/>
                  <a:pt x="2" y="7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5" y="8"/>
                  <a:pt x="6" y="9"/>
                </a:cubicBezTo>
                <a:cubicBezTo>
                  <a:pt x="4" y="8"/>
                  <a:pt x="3" y="11"/>
                  <a:pt x="0" y="11"/>
                </a:cubicBezTo>
                <a:cubicBezTo>
                  <a:pt x="1" y="12"/>
                  <a:pt x="3" y="12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3"/>
                  <a:pt x="6" y="14"/>
                  <a:pt x="7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5"/>
                  <a:pt x="4" y="15"/>
                  <a:pt x="4" y="16"/>
                </a:cubicBezTo>
                <a:cubicBezTo>
                  <a:pt x="0" y="18"/>
                  <a:pt x="2" y="21"/>
                  <a:pt x="1" y="25"/>
                </a:cubicBezTo>
                <a:cubicBezTo>
                  <a:pt x="1" y="28"/>
                  <a:pt x="4" y="29"/>
                  <a:pt x="6" y="31"/>
                </a:cubicBezTo>
                <a:cubicBezTo>
                  <a:pt x="3" y="32"/>
                  <a:pt x="8" y="35"/>
                  <a:pt x="4" y="36"/>
                </a:cubicBezTo>
                <a:cubicBezTo>
                  <a:pt x="5" y="37"/>
                  <a:pt x="5" y="37"/>
                  <a:pt x="5" y="37"/>
                </a:cubicBezTo>
                <a:cubicBezTo>
                  <a:pt x="4" y="38"/>
                  <a:pt x="7" y="39"/>
                  <a:pt x="5" y="40"/>
                </a:cubicBezTo>
                <a:cubicBezTo>
                  <a:pt x="6" y="43"/>
                  <a:pt x="7" y="46"/>
                  <a:pt x="11" y="47"/>
                </a:cubicBezTo>
                <a:cubicBezTo>
                  <a:pt x="8" y="49"/>
                  <a:pt x="8" y="49"/>
                  <a:pt x="8" y="49"/>
                </a:cubicBezTo>
                <a:cubicBezTo>
                  <a:pt x="7" y="52"/>
                  <a:pt x="12" y="53"/>
                  <a:pt x="12" y="56"/>
                </a:cubicBezTo>
                <a:cubicBezTo>
                  <a:pt x="32" y="64"/>
                  <a:pt x="57" y="65"/>
                  <a:pt x="80" y="66"/>
                </a:cubicBezTo>
                <a:cubicBezTo>
                  <a:pt x="121" y="66"/>
                  <a:pt x="159" y="68"/>
                  <a:pt x="197" y="68"/>
                </a:cubicBezTo>
                <a:cubicBezTo>
                  <a:pt x="277" y="68"/>
                  <a:pt x="277" y="68"/>
                  <a:pt x="277" y="68"/>
                </a:cubicBezTo>
                <a:cubicBezTo>
                  <a:pt x="290" y="69"/>
                  <a:pt x="303" y="68"/>
                  <a:pt x="315" y="69"/>
                </a:cubicBezTo>
                <a:cubicBezTo>
                  <a:pt x="346" y="71"/>
                  <a:pt x="382" y="68"/>
                  <a:pt x="411" y="67"/>
                </a:cubicBezTo>
                <a:cubicBezTo>
                  <a:pt x="425" y="65"/>
                  <a:pt x="439" y="67"/>
                  <a:pt x="452" y="64"/>
                </a:cubicBezTo>
                <a:cubicBezTo>
                  <a:pt x="436" y="65"/>
                  <a:pt x="418" y="65"/>
                  <a:pt x="401" y="65"/>
                </a:cubicBezTo>
                <a:cubicBezTo>
                  <a:pt x="414" y="63"/>
                  <a:pt x="426" y="64"/>
                  <a:pt x="440" y="63"/>
                </a:cubicBezTo>
                <a:cubicBezTo>
                  <a:pt x="441" y="62"/>
                  <a:pt x="444" y="62"/>
                  <a:pt x="443" y="61"/>
                </a:cubicBezTo>
                <a:cubicBezTo>
                  <a:pt x="461" y="59"/>
                  <a:pt x="461" y="59"/>
                  <a:pt x="461" y="59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55" y="57"/>
                  <a:pt x="461" y="58"/>
                  <a:pt x="464" y="56"/>
                </a:cubicBezTo>
                <a:cubicBezTo>
                  <a:pt x="454" y="57"/>
                  <a:pt x="441" y="55"/>
                  <a:pt x="429" y="55"/>
                </a:cubicBezTo>
                <a:cubicBezTo>
                  <a:pt x="439" y="54"/>
                  <a:pt x="450" y="54"/>
                  <a:pt x="459" y="53"/>
                </a:cubicBezTo>
                <a:cubicBezTo>
                  <a:pt x="457" y="53"/>
                  <a:pt x="454" y="54"/>
                  <a:pt x="452" y="52"/>
                </a:cubicBezTo>
                <a:cubicBezTo>
                  <a:pt x="453" y="51"/>
                  <a:pt x="453" y="51"/>
                  <a:pt x="453" y="51"/>
                </a:cubicBezTo>
                <a:cubicBezTo>
                  <a:pt x="456" y="52"/>
                  <a:pt x="461" y="50"/>
                  <a:pt x="461" y="50"/>
                </a:cubicBezTo>
                <a:cubicBezTo>
                  <a:pt x="450" y="49"/>
                  <a:pt x="450" y="49"/>
                  <a:pt x="450" y="49"/>
                </a:cubicBezTo>
                <a:cubicBezTo>
                  <a:pt x="454" y="50"/>
                  <a:pt x="457" y="48"/>
                  <a:pt x="461" y="47"/>
                </a:cubicBezTo>
                <a:cubicBezTo>
                  <a:pt x="461" y="47"/>
                  <a:pt x="461" y="47"/>
                  <a:pt x="461" y="47"/>
                </a:cubicBezTo>
                <a:cubicBezTo>
                  <a:pt x="456" y="45"/>
                  <a:pt x="449" y="48"/>
                  <a:pt x="445" y="45"/>
                </a:cubicBezTo>
                <a:cubicBezTo>
                  <a:pt x="452" y="45"/>
                  <a:pt x="460" y="45"/>
                  <a:pt x="466" y="43"/>
                </a:cubicBezTo>
                <a:cubicBezTo>
                  <a:pt x="459" y="43"/>
                  <a:pt x="459" y="43"/>
                  <a:pt x="459" y="43"/>
                </a:cubicBezTo>
                <a:cubicBezTo>
                  <a:pt x="460" y="39"/>
                  <a:pt x="453" y="42"/>
                  <a:pt x="451" y="40"/>
                </a:cubicBezTo>
                <a:cubicBezTo>
                  <a:pt x="453" y="39"/>
                  <a:pt x="456" y="40"/>
                  <a:pt x="458" y="39"/>
                </a:cubicBezTo>
                <a:cubicBezTo>
                  <a:pt x="457" y="39"/>
                  <a:pt x="455" y="39"/>
                  <a:pt x="454" y="38"/>
                </a:cubicBezTo>
                <a:cubicBezTo>
                  <a:pt x="458" y="37"/>
                  <a:pt x="463" y="38"/>
                  <a:pt x="467" y="37"/>
                </a:cubicBezTo>
                <a:cubicBezTo>
                  <a:pt x="462" y="36"/>
                  <a:pt x="456" y="37"/>
                  <a:pt x="451" y="36"/>
                </a:cubicBezTo>
                <a:cubicBezTo>
                  <a:pt x="457" y="35"/>
                  <a:pt x="463" y="36"/>
                  <a:pt x="468" y="35"/>
                </a:cubicBezTo>
                <a:close/>
                <a:moveTo>
                  <a:pt x="230" y="13"/>
                </a:moveTo>
                <a:cubicBezTo>
                  <a:pt x="232" y="12"/>
                  <a:pt x="232" y="12"/>
                  <a:pt x="232" y="12"/>
                </a:cubicBezTo>
                <a:cubicBezTo>
                  <a:pt x="232" y="13"/>
                  <a:pt x="232" y="13"/>
                  <a:pt x="232" y="13"/>
                </a:cubicBezTo>
                <a:lnTo>
                  <a:pt x="230" y="13"/>
                </a:lnTo>
                <a:close/>
                <a:moveTo>
                  <a:pt x="237" y="13"/>
                </a:moveTo>
                <a:cubicBezTo>
                  <a:pt x="237" y="12"/>
                  <a:pt x="237" y="12"/>
                  <a:pt x="237" y="12"/>
                </a:cubicBezTo>
                <a:cubicBezTo>
                  <a:pt x="242" y="13"/>
                  <a:pt x="242" y="13"/>
                  <a:pt x="242" y="13"/>
                </a:cubicBezTo>
                <a:lnTo>
                  <a:pt x="237" y="13"/>
                </a:lnTo>
                <a:close/>
              </a:path>
            </a:pathLst>
          </a:custGeom>
          <a:solidFill>
            <a:srgbClr val="2C3C5E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 useBgFill="1">
        <p:nvSpPr>
          <p:cNvPr id="8" name="矩形 7"/>
          <p:cNvSpPr/>
          <p:nvPr/>
        </p:nvSpPr>
        <p:spPr>
          <a:xfrm>
            <a:off x="4813300" y="3672205"/>
            <a:ext cx="2563495" cy="933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 useBgFill="1">
        <p:nvSpPr>
          <p:cNvPr id="16" name="矩形 15"/>
          <p:cNvSpPr/>
          <p:nvPr/>
        </p:nvSpPr>
        <p:spPr>
          <a:xfrm rot="5400000">
            <a:off x="4797425" y="3598545"/>
            <a:ext cx="2582545" cy="1250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756150" y="2821305"/>
            <a:ext cx="121920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康宗楷体 W7" panose="03000709000000000000" charset="-122"/>
                <a:ea typeface="华康宗楷体 W7" panose="03000709000000000000" charset="-122"/>
                <a:sym typeface="华康宗楷体 W7" panose="03000709000000000000" charset="-122"/>
              </a:rPr>
              <a:t>阿长</a:t>
            </a:r>
            <a:endParaRPr lang="zh-CN" altLang="en-US" sz="3600" dirty="0">
              <a:solidFill>
                <a:schemeClr val="bg1"/>
              </a:solidFill>
              <a:latin typeface="华康宗楷体 W7" panose="03000709000000000000" charset="-122"/>
              <a:ea typeface="华康宗楷体 W7" panose="03000709000000000000" charset="-122"/>
              <a:sym typeface="华康宗楷体 W7" panose="03000709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67120" y="2821305"/>
            <a:ext cx="121920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康宗楷体 W7" panose="03000709000000000000" charset="-122"/>
                <a:ea typeface="华康宗楷体 W7" panose="03000709000000000000" charset="-122"/>
                <a:sym typeface="华康宗楷体 W7" panose="03000709000000000000" charset="-122"/>
              </a:rPr>
              <a:t>老王</a:t>
            </a:r>
            <a:endParaRPr lang="zh-CN" altLang="en-US" sz="3600" dirty="0">
              <a:solidFill>
                <a:schemeClr val="bg1"/>
              </a:solidFill>
              <a:latin typeface="华康宗楷体 W7" panose="03000709000000000000" charset="-122"/>
              <a:ea typeface="华康宗楷体 W7" panose="03000709000000000000" charset="-122"/>
              <a:sym typeface="华康宗楷体 W7" panose="03000709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22825" y="3978910"/>
            <a:ext cx="1219200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康宗楷体 W7" panose="03000709000000000000" charset="-122"/>
                <a:ea typeface="华康宗楷体 W7" panose="03000709000000000000" charset="-122"/>
                <a:sym typeface="华康宗楷体 W7" panose="03000709000000000000" charset="-122"/>
              </a:rPr>
              <a:t>父亲</a:t>
            </a:r>
            <a:endParaRPr lang="zh-CN" altLang="en-US" sz="3600" dirty="0">
              <a:solidFill>
                <a:schemeClr val="bg1"/>
              </a:solidFill>
              <a:latin typeface="华康宗楷体 W7" panose="03000709000000000000" charset="-122"/>
              <a:ea typeface="华康宗楷体 W7" panose="03000709000000000000" charset="-122"/>
              <a:sym typeface="华康宗楷体 W7" panose="03000709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00445" y="3747135"/>
            <a:ext cx="1219200" cy="11988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p>
            <a:pPr algn="ctr"/>
            <a:r>
              <a:rPr lang="zh-CN" altLang="en-US" sz="3600" dirty="0">
                <a:solidFill>
                  <a:schemeClr val="bg1"/>
                </a:solidFill>
                <a:latin typeface="华康宗楷体 W7" panose="03000709000000000000" charset="-122"/>
                <a:ea typeface="华康宗楷体 W7" panose="03000709000000000000" charset="-122"/>
                <a:sym typeface="华康宗楷体 W7" panose="03000709000000000000" charset="-122"/>
              </a:rPr>
              <a:t>卖油翁</a:t>
            </a:r>
            <a:endParaRPr lang="zh-CN" altLang="en-US" sz="3600" dirty="0">
              <a:solidFill>
                <a:schemeClr val="bg1"/>
              </a:solidFill>
              <a:latin typeface="华康宗楷体 W7" panose="03000709000000000000" charset="-122"/>
              <a:ea typeface="华康宗楷体 W7" panose="03000709000000000000" charset="-122"/>
              <a:sym typeface="华康宗楷体 W7" panose="03000709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5035" y="2036445"/>
            <a:ext cx="387223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400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宽厚且慈爱</a:t>
            </a:r>
            <a:endParaRPr lang="zh-CN" altLang="en-US" sz="400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31735" y="2036445"/>
            <a:ext cx="362458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400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仁义且善良</a:t>
            </a:r>
            <a:endParaRPr lang="zh-CN" altLang="en-US" sz="400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95020" y="4394200"/>
            <a:ext cx="41122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400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纯朴而坚韧</a:t>
            </a:r>
            <a:endParaRPr lang="zh-CN" altLang="en-US" sz="400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531735" y="4394200"/>
            <a:ext cx="33642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lnSpc>
                <a:spcPct val="150000"/>
              </a:lnSpc>
              <a:buClrTx/>
              <a:buSzTx/>
              <a:buFontTx/>
            </a:pPr>
            <a:r>
              <a:rPr lang="zh-CN" altLang="en-US" sz="400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sym typeface="+mn-ea"/>
              </a:rPr>
              <a:t>艺高且谦逊</a:t>
            </a:r>
            <a:endParaRPr lang="zh-CN" altLang="en-US" sz="400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FCF9F1"/>
            </a:gs>
            <a:gs pos="75000">
              <a:srgbClr val="F8EDD5"/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20"/>
          <p:cNvSpPr/>
          <p:nvPr/>
        </p:nvSpPr>
        <p:spPr>
          <a:xfrm rot="5400000">
            <a:off x="214249" y="2794735"/>
            <a:ext cx="447980" cy="340144"/>
          </a:xfrm>
          <a:custGeom>
            <a:avLst/>
            <a:gdLst>
              <a:gd name="connsiteX0" fmla="*/ 481012 w 1436370"/>
              <a:gd name="connsiteY0" fmla="*/ 743902 h 1090612"/>
              <a:gd name="connsiteX1" fmla="*/ 513397 w 1436370"/>
              <a:gd name="connsiteY1" fmla="*/ 776287 h 1090612"/>
              <a:gd name="connsiteX2" fmla="*/ 403859 w 1436370"/>
              <a:gd name="connsiteY2" fmla="*/ 883920 h 1090612"/>
              <a:gd name="connsiteX3" fmla="*/ 542924 w 1436370"/>
              <a:gd name="connsiteY3" fmla="*/ 1024890 h 1090612"/>
              <a:gd name="connsiteX4" fmla="*/ 820102 w 1436370"/>
              <a:gd name="connsiteY4" fmla="*/ 743902 h 1090612"/>
              <a:gd name="connsiteX5" fmla="*/ 852487 w 1436370"/>
              <a:gd name="connsiteY5" fmla="*/ 776287 h 1090612"/>
              <a:gd name="connsiteX6" fmla="*/ 541972 w 1436370"/>
              <a:gd name="connsiteY6" fmla="*/ 1090612 h 1090612"/>
              <a:gd name="connsiteX7" fmla="*/ 339089 w 1436370"/>
              <a:gd name="connsiteY7" fmla="*/ 882967 h 1090612"/>
              <a:gd name="connsiteX8" fmla="*/ 778192 w 1436370"/>
              <a:gd name="connsiteY8" fmla="*/ 574357 h 1090612"/>
              <a:gd name="connsiteX9" fmla="*/ 1089660 w 1436370"/>
              <a:gd name="connsiteY9" fmla="*/ 891540 h 1090612"/>
              <a:gd name="connsiteX10" fmla="*/ 887729 w 1436370"/>
              <a:gd name="connsiteY10" fmla="*/ 1089660 h 1090612"/>
              <a:gd name="connsiteX11" fmla="*/ 745807 w 1436370"/>
              <a:gd name="connsiteY11" fmla="*/ 950595 h 1090612"/>
              <a:gd name="connsiteX12" fmla="*/ 778192 w 1436370"/>
              <a:gd name="connsiteY12" fmla="*/ 918210 h 1090612"/>
              <a:gd name="connsiteX13" fmla="*/ 887729 w 1436370"/>
              <a:gd name="connsiteY13" fmla="*/ 1025842 h 1090612"/>
              <a:gd name="connsiteX14" fmla="*/ 1024889 w 1436370"/>
              <a:gd name="connsiteY14" fmla="*/ 890587 h 1090612"/>
              <a:gd name="connsiteX15" fmla="*/ 745807 w 1436370"/>
              <a:gd name="connsiteY15" fmla="*/ 605789 h 1090612"/>
              <a:gd name="connsiteX16" fmla="*/ 430834 w 1436370"/>
              <a:gd name="connsiteY16" fmla="*/ 574120 h 1090612"/>
              <a:gd name="connsiteX17" fmla="*/ 685422 w 1436370"/>
              <a:gd name="connsiteY17" fmla="*/ 828708 h 1090612"/>
              <a:gd name="connsiteX18" fmla="*/ 653093 w 1436370"/>
              <a:gd name="connsiteY18" fmla="*/ 861037 h 1090612"/>
              <a:gd name="connsiteX19" fmla="*/ 398505 w 1436370"/>
              <a:gd name="connsiteY19" fmla="*/ 606449 h 1090612"/>
              <a:gd name="connsiteX20" fmla="*/ 820500 w 1436370"/>
              <a:gd name="connsiteY20" fmla="*/ 404635 h 1090612"/>
              <a:gd name="connsiteX21" fmla="*/ 852833 w 1436370"/>
              <a:gd name="connsiteY21" fmla="*/ 436959 h 1090612"/>
              <a:gd name="connsiteX22" fmla="*/ 600975 w 1436370"/>
              <a:gd name="connsiteY22" fmla="*/ 688889 h 1090612"/>
              <a:gd name="connsiteX23" fmla="*/ 568641 w 1436370"/>
              <a:gd name="connsiteY23" fmla="*/ 656564 h 1090612"/>
              <a:gd name="connsiteX24" fmla="*/ 1235392 w 1436370"/>
              <a:gd name="connsiteY24" fmla="*/ 344805 h 1090612"/>
              <a:gd name="connsiteX25" fmla="*/ 1436370 w 1436370"/>
              <a:gd name="connsiteY25" fmla="*/ 549593 h 1090612"/>
              <a:gd name="connsiteX26" fmla="*/ 1234440 w 1436370"/>
              <a:gd name="connsiteY26" fmla="*/ 748665 h 1090612"/>
              <a:gd name="connsiteX27" fmla="*/ 1095374 w 1436370"/>
              <a:gd name="connsiteY27" fmla="*/ 605790 h 1090612"/>
              <a:gd name="connsiteX28" fmla="*/ 1127760 w 1436370"/>
              <a:gd name="connsiteY28" fmla="*/ 574357 h 1090612"/>
              <a:gd name="connsiteX29" fmla="*/ 1235392 w 1436370"/>
              <a:gd name="connsiteY29" fmla="*/ 683895 h 1090612"/>
              <a:gd name="connsiteX30" fmla="*/ 1372552 w 1436370"/>
              <a:gd name="connsiteY30" fmla="*/ 548640 h 1090612"/>
              <a:gd name="connsiteX31" fmla="*/ 1234440 w 1436370"/>
              <a:gd name="connsiteY31" fmla="*/ 409575 h 1090612"/>
              <a:gd name="connsiteX32" fmla="*/ 955357 w 1436370"/>
              <a:gd name="connsiteY32" fmla="*/ 685800 h 1090612"/>
              <a:gd name="connsiteX33" fmla="*/ 922972 w 1436370"/>
              <a:gd name="connsiteY33" fmla="*/ 653415 h 1090612"/>
              <a:gd name="connsiteX34" fmla="*/ 201930 w 1436370"/>
              <a:gd name="connsiteY34" fmla="*/ 344805 h 1090612"/>
              <a:gd name="connsiteX35" fmla="*/ 341948 w 1436370"/>
              <a:gd name="connsiteY35" fmla="*/ 486727 h 1090612"/>
              <a:gd name="connsiteX36" fmla="*/ 308610 w 1436370"/>
              <a:gd name="connsiteY36" fmla="*/ 519113 h 1090612"/>
              <a:gd name="connsiteX37" fmla="*/ 201930 w 1436370"/>
              <a:gd name="connsiteY37" fmla="*/ 409575 h 1090612"/>
              <a:gd name="connsiteX38" fmla="*/ 64770 w 1436370"/>
              <a:gd name="connsiteY38" fmla="*/ 543877 h 1090612"/>
              <a:gd name="connsiteX39" fmla="*/ 201930 w 1436370"/>
              <a:gd name="connsiteY39" fmla="*/ 683895 h 1090612"/>
              <a:gd name="connsiteX40" fmla="*/ 481013 w 1436370"/>
              <a:gd name="connsiteY40" fmla="*/ 406718 h 1090612"/>
              <a:gd name="connsiteX41" fmla="*/ 513398 w 1436370"/>
              <a:gd name="connsiteY41" fmla="*/ 439102 h 1090612"/>
              <a:gd name="connsiteX42" fmla="*/ 201930 w 1436370"/>
              <a:gd name="connsiteY42" fmla="*/ 748665 h 1090612"/>
              <a:gd name="connsiteX43" fmla="*/ 0 w 1436370"/>
              <a:gd name="connsiteY43" fmla="*/ 543877 h 1090612"/>
              <a:gd name="connsiteX44" fmla="*/ 783470 w 1436370"/>
              <a:gd name="connsiteY44" fmla="*/ 229851 h 1090612"/>
              <a:gd name="connsiteX45" fmla="*/ 1038058 w 1436370"/>
              <a:gd name="connsiteY45" fmla="*/ 484439 h 1090612"/>
              <a:gd name="connsiteX46" fmla="*/ 1005729 w 1436370"/>
              <a:gd name="connsiteY46" fmla="*/ 516768 h 1090612"/>
              <a:gd name="connsiteX47" fmla="*/ 751141 w 1436370"/>
              <a:gd name="connsiteY47" fmla="*/ 262180 h 1090612"/>
              <a:gd name="connsiteX48" fmla="*/ 548640 w 1436370"/>
              <a:gd name="connsiteY48" fmla="*/ 952 h 1090612"/>
              <a:gd name="connsiteX49" fmla="*/ 690563 w 1436370"/>
              <a:gd name="connsiteY49" fmla="*/ 140017 h 1090612"/>
              <a:gd name="connsiteX50" fmla="*/ 659130 w 1436370"/>
              <a:gd name="connsiteY50" fmla="*/ 172402 h 1090612"/>
              <a:gd name="connsiteX51" fmla="*/ 548640 w 1436370"/>
              <a:gd name="connsiteY51" fmla="*/ 64770 h 1090612"/>
              <a:gd name="connsiteX52" fmla="*/ 411480 w 1436370"/>
              <a:gd name="connsiteY52" fmla="*/ 200025 h 1090612"/>
              <a:gd name="connsiteX53" fmla="*/ 690563 w 1436370"/>
              <a:gd name="connsiteY53" fmla="*/ 483870 h 1090612"/>
              <a:gd name="connsiteX54" fmla="*/ 658177 w 1436370"/>
              <a:gd name="connsiteY54" fmla="*/ 516255 h 1090612"/>
              <a:gd name="connsiteX55" fmla="*/ 346710 w 1436370"/>
              <a:gd name="connsiteY55" fmla="*/ 199072 h 1090612"/>
              <a:gd name="connsiteX56" fmla="*/ 894397 w 1436370"/>
              <a:gd name="connsiteY56" fmla="*/ 0 h 1090612"/>
              <a:gd name="connsiteX57" fmla="*/ 1097279 w 1436370"/>
              <a:gd name="connsiteY57" fmla="*/ 207645 h 1090612"/>
              <a:gd name="connsiteX58" fmla="*/ 955357 w 1436370"/>
              <a:gd name="connsiteY58" fmla="*/ 346710 h 1090612"/>
              <a:gd name="connsiteX59" fmla="*/ 922972 w 1436370"/>
              <a:gd name="connsiteY59" fmla="*/ 314325 h 1090612"/>
              <a:gd name="connsiteX60" fmla="*/ 1032510 w 1436370"/>
              <a:gd name="connsiteY60" fmla="*/ 206693 h 1090612"/>
              <a:gd name="connsiteX61" fmla="*/ 894397 w 1436370"/>
              <a:gd name="connsiteY61" fmla="*/ 65723 h 1090612"/>
              <a:gd name="connsiteX62" fmla="*/ 616267 w 1436370"/>
              <a:gd name="connsiteY62" fmla="*/ 346710 h 1090612"/>
              <a:gd name="connsiteX63" fmla="*/ 583882 w 1436370"/>
              <a:gd name="connsiteY63" fmla="*/ 314325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36370" h="1090612">
                <a:moveTo>
                  <a:pt x="481012" y="743902"/>
                </a:moveTo>
                <a:lnTo>
                  <a:pt x="513397" y="776287"/>
                </a:lnTo>
                <a:lnTo>
                  <a:pt x="403859" y="883920"/>
                </a:lnTo>
                <a:lnTo>
                  <a:pt x="542924" y="1024890"/>
                </a:lnTo>
                <a:lnTo>
                  <a:pt x="820102" y="743902"/>
                </a:lnTo>
                <a:lnTo>
                  <a:pt x="852487" y="776287"/>
                </a:lnTo>
                <a:lnTo>
                  <a:pt x="541972" y="1090612"/>
                </a:lnTo>
                <a:lnTo>
                  <a:pt x="339089" y="882967"/>
                </a:lnTo>
                <a:close/>
                <a:moveTo>
                  <a:pt x="778192" y="574357"/>
                </a:moveTo>
                <a:lnTo>
                  <a:pt x="1089660" y="891540"/>
                </a:lnTo>
                <a:lnTo>
                  <a:pt x="887729" y="1089660"/>
                </a:lnTo>
                <a:lnTo>
                  <a:pt x="745807" y="950595"/>
                </a:lnTo>
                <a:lnTo>
                  <a:pt x="778192" y="918210"/>
                </a:lnTo>
                <a:lnTo>
                  <a:pt x="887729" y="1025842"/>
                </a:lnTo>
                <a:lnTo>
                  <a:pt x="1024889" y="890587"/>
                </a:lnTo>
                <a:lnTo>
                  <a:pt x="745807" y="605789"/>
                </a:lnTo>
                <a:close/>
                <a:moveTo>
                  <a:pt x="430834" y="574120"/>
                </a:moveTo>
                <a:lnTo>
                  <a:pt x="685422" y="828708"/>
                </a:lnTo>
                <a:lnTo>
                  <a:pt x="653093" y="861037"/>
                </a:lnTo>
                <a:lnTo>
                  <a:pt x="398505" y="606449"/>
                </a:lnTo>
                <a:close/>
                <a:moveTo>
                  <a:pt x="820500" y="404635"/>
                </a:moveTo>
                <a:lnTo>
                  <a:pt x="852833" y="436959"/>
                </a:lnTo>
                <a:lnTo>
                  <a:pt x="600975" y="688889"/>
                </a:lnTo>
                <a:lnTo>
                  <a:pt x="568641" y="656564"/>
                </a:lnTo>
                <a:close/>
                <a:moveTo>
                  <a:pt x="1235392" y="344805"/>
                </a:moveTo>
                <a:lnTo>
                  <a:pt x="1436370" y="549593"/>
                </a:lnTo>
                <a:lnTo>
                  <a:pt x="1234440" y="748665"/>
                </a:lnTo>
                <a:lnTo>
                  <a:pt x="1095374" y="605790"/>
                </a:lnTo>
                <a:lnTo>
                  <a:pt x="1127760" y="574357"/>
                </a:lnTo>
                <a:lnTo>
                  <a:pt x="1235392" y="683895"/>
                </a:lnTo>
                <a:lnTo>
                  <a:pt x="1372552" y="548640"/>
                </a:lnTo>
                <a:lnTo>
                  <a:pt x="1234440" y="409575"/>
                </a:lnTo>
                <a:lnTo>
                  <a:pt x="955357" y="685800"/>
                </a:lnTo>
                <a:lnTo>
                  <a:pt x="922972" y="653415"/>
                </a:lnTo>
                <a:close/>
                <a:moveTo>
                  <a:pt x="201930" y="344805"/>
                </a:moveTo>
                <a:lnTo>
                  <a:pt x="341948" y="486727"/>
                </a:lnTo>
                <a:lnTo>
                  <a:pt x="308610" y="519113"/>
                </a:lnTo>
                <a:lnTo>
                  <a:pt x="201930" y="409575"/>
                </a:lnTo>
                <a:lnTo>
                  <a:pt x="64770" y="543877"/>
                </a:lnTo>
                <a:lnTo>
                  <a:pt x="201930" y="683895"/>
                </a:lnTo>
                <a:lnTo>
                  <a:pt x="481013" y="406718"/>
                </a:lnTo>
                <a:lnTo>
                  <a:pt x="513398" y="439102"/>
                </a:lnTo>
                <a:lnTo>
                  <a:pt x="201930" y="748665"/>
                </a:lnTo>
                <a:lnTo>
                  <a:pt x="0" y="543877"/>
                </a:lnTo>
                <a:close/>
                <a:moveTo>
                  <a:pt x="783470" y="229851"/>
                </a:moveTo>
                <a:lnTo>
                  <a:pt x="1038058" y="484439"/>
                </a:lnTo>
                <a:lnTo>
                  <a:pt x="1005729" y="516768"/>
                </a:lnTo>
                <a:lnTo>
                  <a:pt x="751141" y="262180"/>
                </a:lnTo>
                <a:close/>
                <a:moveTo>
                  <a:pt x="548640" y="952"/>
                </a:moveTo>
                <a:lnTo>
                  <a:pt x="690563" y="140017"/>
                </a:lnTo>
                <a:lnTo>
                  <a:pt x="659130" y="172402"/>
                </a:lnTo>
                <a:lnTo>
                  <a:pt x="548640" y="64770"/>
                </a:lnTo>
                <a:lnTo>
                  <a:pt x="411480" y="200025"/>
                </a:lnTo>
                <a:lnTo>
                  <a:pt x="690563" y="483870"/>
                </a:lnTo>
                <a:lnTo>
                  <a:pt x="658177" y="516255"/>
                </a:lnTo>
                <a:lnTo>
                  <a:pt x="346710" y="199072"/>
                </a:lnTo>
                <a:close/>
                <a:moveTo>
                  <a:pt x="894397" y="0"/>
                </a:moveTo>
                <a:lnTo>
                  <a:pt x="1097279" y="207645"/>
                </a:lnTo>
                <a:lnTo>
                  <a:pt x="955357" y="346710"/>
                </a:lnTo>
                <a:lnTo>
                  <a:pt x="922972" y="314325"/>
                </a:lnTo>
                <a:lnTo>
                  <a:pt x="1032510" y="206693"/>
                </a:lnTo>
                <a:lnTo>
                  <a:pt x="894397" y="65723"/>
                </a:lnTo>
                <a:lnTo>
                  <a:pt x="616267" y="346710"/>
                </a:lnTo>
                <a:lnTo>
                  <a:pt x="583882" y="314325"/>
                </a:lnTo>
                <a:close/>
              </a:path>
            </a:pathLst>
          </a:custGeom>
          <a:solidFill>
            <a:srgbClr val="6C4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桃醉相思楷" panose="02000503000000000000" charset="-122"/>
              <a:ea typeface="桃醉相思楷" panose="02000503000000000000" charset="-122"/>
              <a:sym typeface="桃醉相思楷" panose="02000503000000000000" charset="-122"/>
            </a:endParaRPr>
          </a:p>
        </p:txBody>
      </p:sp>
      <p:sp>
        <p:nvSpPr>
          <p:cNvPr id="25" name="任意多边形: 形状 24"/>
          <p:cNvSpPr/>
          <p:nvPr/>
        </p:nvSpPr>
        <p:spPr>
          <a:xfrm rot="5400000">
            <a:off x="214249" y="3723649"/>
            <a:ext cx="447980" cy="340144"/>
          </a:xfrm>
          <a:custGeom>
            <a:avLst/>
            <a:gdLst>
              <a:gd name="connsiteX0" fmla="*/ 481012 w 1436370"/>
              <a:gd name="connsiteY0" fmla="*/ 743902 h 1090612"/>
              <a:gd name="connsiteX1" fmla="*/ 513397 w 1436370"/>
              <a:gd name="connsiteY1" fmla="*/ 776287 h 1090612"/>
              <a:gd name="connsiteX2" fmla="*/ 403859 w 1436370"/>
              <a:gd name="connsiteY2" fmla="*/ 883920 h 1090612"/>
              <a:gd name="connsiteX3" fmla="*/ 542924 w 1436370"/>
              <a:gd name="connsiteY3" fmla="*/ 1024890 h 1090612"/>
              <a:gd name="connsiteX4" fmla="*/ 820102 w 1436370"/>
              <a:gd name="connsiteY4" fmla="*/ 743902 h 1090612"/>
              <a:gd name="connsiteX5" fmla="*/ 852487 w 1436370"/>
              <a:gd name="connsiteY5" fmla="*/ 776287 h 1090612"/>
              <a:gd name="connsiteX6" fmla="*/ 541972 w 1436370"/>
              <a:gd name="connsiteY6" fmla="*/ 1090612 h 1090612"/>
              <a:gd name="connsiteX7" fmla="*/ 339089 w 1436370"/>
              <a:gd name="connsiteY7" fmla="*/ 882967 h 1090612"/>
              <a:gd name="connsiteX8" fmla="*/ 778192 w 1436370"/>
              <a:gd name="connsiteY8" fmla="*/ 574357 h 1090612"/>
              <a:gd name="connsiteX9" fmla="*/ 1089660 w 1436370"/>
              <a:gd name="connsiteY9" fmla="*/ 891540 h 1090612"/>
              <a:gd name="connsiteX10" fmla="*/ 887729 w 1436370"/>
              <a:gd name="connsiteY10" fmla="*/ 1089660 h 1090612"/>
              <a:gd name="connsiteX11" fmla="*/ 745807 w 1436370"/>
              <a:gd name="connsiteY11" fmla="*/ 950595 h 1090612"/>
              <a:gd name="connsiteX12" fmla="*/ 778192 w 1436370"/>
              <a:gd name="connsiteY12" fmla="*/ 918210 h 1090612"/>
              <a:gd name="connsiteX13" fmla="*/ 887729 w 1436370"/>
              <a:gd name="connsiteY13" fmla="*/ 1025842 h 1090612"/>
              <a:gd name="connsiteX14" fmla="*/ 1024889 w 1436370"/>
              <a:gd name="connsiteY14" fmla="*/ 890587 h 1090612"/>
              <a:gd name="connsiteX15" fmla="*/ 745807 w 1436370"/>
              <a:gd name="connsiteY15" fmla="*/ 605789 h 1090612"/>
              <a:gd name="connsiteX16" fmla="*/ 430834 w 1436370"/>
              <a:gd name="connsiteY16" fmla="*/ 574120 h 1090612"/>
              <a:gd name="connsiteX17" fmla="*/ 685422 w 1436370"/>
              <a:gd name="connsiteY17" fmla="*/ 828708 h 1090612"/>
              <a:gd name="connsiteX18" fmla="*/ 653093 w 1436370"/>
              <a:gd name="connsiteY18" fmla="*/ 861037 h 1090612"/>
              <a:gd name="connsiteX19" fmla="*/ 398505 w 1436370"/>
              <a:gd name="connsiteY19" fmla="*/ 606449 h 1090612"/>
              <a:gd name="connsiteX20" fmla="*/ 820500 w 1436370"/>
              <a:gd name="connsiteY20" fmla="*/ 404635 h 1090612"/>
              <a:gd name="connsiteX21" fmla="*/ 852833 w 1436370"/>
              <a:gd name="connsiteY21" fmla="*/ 436959 h 1090612"/>
              <a:gd name="connsiteX22" fmla="*/ 600975 w 1436370"/>
              <a:gd name="connsiteY22" fmla="*/ 688889 h 1090612"/>
              <a:gd name="connsiteX23" fmla="*/ 568641 w 1436370"/>
              <a:gd name="connsiteY23" fmla="*/ 656564 h 1090612"/>
              <a:gd name="connsiteX24" fmla="*/ 1235392 w 1436370"/>
              <a:gd name="connsiteY24" fmla="*/ 344805 h 1090612"/>
              <a:gd name="connsiteX25" fmla="*/ 1436370 w 1436370"/>
              <a:gd name="connsiteY25" fmla="*/ 549593 h 1090612"/>
              <a:gd name="connsiteX26" fmla="*/ 1234440 w 1436370"/>
              <a:gd name="connsiteY26" fmla="*/ 748665 h 1090612"/>
              <a:gd name="connsiteX27" fmla="*/ 1095374 w 1436370"/>
              <a:gd name="connsiteY27" fmla="*/ 605790 h 1090612"/>
              <a:gd name="connsiteX28" fmla="*/ 1127760 w 1436370"/>
              <a:gd name="connsiteY28" fmla="*/ 574357 h 1090612"/>
              <a:gd name="connsiteX29" fmla="*/ 1235392 w 1436370"/>
              <a:gd name="connsiteY29" fmla="*/ 683895 h 1090612"/>
              <a:gd name="connsiteX30" fmla="*/ 1372552 w 1436370"/>
              <a:gd name="connsiteY30" fmla="*/ 548640 h 1090612"/>
              <a:gd name="connsiteX31" fmla="*/ 1234440 w 1436370"/>
              <a:gd name="connsiteY31" fmla="*/ 409575 h 1090612"/>
              <a:gd name="connsiteX32" fmla="*/ 955357 w 1436370"/>
              <a:gd name="connsiteY32" fmla="*/ 685800 h 1090612"/>
              <a:gd name="connsiteX33" fmla="*/ 922972 w 1436370"/>
              <a:gd name="connsiteY33" fmla="*/ 653415 h 1090612"/>
              <a:gd name="connsiteX34" fmla="*/ 201930 w 1436370"/>
              <a:gd name="connsiteY34" fmla="*/ 344805 h 1090612"/>
              <a:gd name="connsiteX35" fmla="*/ 341948 w 1436370"/>
              <a:gd name="connsiteY35" fmla="*/ 486727 h 1090612"/>
              <a:gd name="connsiteX36" fmla="*/ 308610 w 1436370"/>
              <a:gd name="connsiteY36" fmla="*/ 519113 h 1090612"/>
              <a:gd name="connsiteX37" fmla="*/ 201930 w 1436370"/>
              <a:gd name="connsiteY37" fmla="*/ 409575 h 1090612"/>
              <a:gd name="connsiteX38" fmla="*/ 64770 w 1436370"/>
              <a:gd name="connsiteY38" fmla="*/ 543877 h 1090612"/>
              <a:gd name="connsiteX39" fmla="*/ 201930 w 1436370"/>
              <a:gd name="connsiteY39" fmla="*/ 683895 h 1090612"/>
              <a:gd name="connsiteX40" fmla="*/ 481013 w 1436370"/>
              <a:gd name="connsiteY40" fmla="*/ 406718 h 1090612"/>
              <a:gd name="connsiteX41" fmla="*/ 513398 w 1436370"/>
              <a:gd name="connsiteY41" fmla="*/ 439102 h 1090612"/>
              <a:gd name="connsiteX42" fmla="*/ 201930 w 1436370"/>
              <a:gd name="connsiteY42" fmla="*/ 748665 h 1090612"/>
              <a:gd name="connsiteX43" fmla="*/ 0 w 1436370"/>
              <a:gd name="connsiteY43" fmla="*/ 543877 h 1090612"/>
              <a:gd name="connsiteX44" fmla="*/ 783470 w 1436370"/>
              <a:gd name="connsiteY44" fmla="*/ 229851 h 1090612"/>
              <a:gd name="connsiteX45" fmla="*/ 1038058 w 1436370"/>
              <a:gd name="connsiteY45" fmla="*/ 484439 h 1090612"/>
              <a:gd name="connsiteX46" fmla="*/ 1005729 w 1436370"/>
              <a:gd name="connsiteY46" fmla="*/ 516768 h 1090612"/>
              <a:gd name="connsiteX47" fmla="*/ 751141 w 1436370"/>
              <a:gd name="connsiteY47" fmla="*/ 262180 h 1090612"/>
              <a:gd name="connsiteX48" fmla="*/ 548640 w 1436370"/>
              <a:gd name="connsiteY48" fmla="*/ 952 h 1090612"/>
              <a:gd name="connsiteX49" fmla="*/ 690563 w 1436370"/>
              <a:gd name="connsiteY49" fmla="*/ 140017 h 1090612"/>
              <a:gd name="connsiteX50" fmla="*/ 659130 w 1436370"/>
              <a:gd name="connsiteY50" fmla="*/ 172402 h 1090612"/>
              <a:gd name="connsiteX51" fmla="*/ 548640 w 1436370"/>
              <a:gd name="connsiteY51" fmla="*/ 64770 h 1090612"/>
              <a:gd name="connsiteX52" fmla="*/ 411480 w 1436370"/>
              <a:gd name="connsiteY52" fmla="*/ 200025 h 1090612"/>
              <a:gd name="connsiteX53" fmla="*/ 690563 w 1436370"/>
              <a:gd name="connsiteY53" fmla="*/ 483870 h 1090612"/>
              <a:gd name="connsiteX54" fmla="*/ 658177 w 1436370"/>
              <a:gd name="connsiteY54" fmla="*/ 516255 h 1090612"/>
              <a:gd name="connsiteX55" fmla="*/ 346710 w 1436370"/>
              <a:gd name="connsiteY55" fmla="*/ 199072 h 1090612"/>
              <a:gd name="connsiteX56" fmla="*/ 894397 w 1436370"/>
              <a:gd name="connsiteY56" fmla="*/ 0 h 1090612"/>
              <a:gd name="connsiteX57" fmla="*/ 1097279 w 1436370"/>
              <a:gd name="connsiteY57" fmla="*/ 207645 h 1090612"/>
              <a:gd name="connsiteX58" fmla="*/ 955357 w 1436370"/>
              <a:gd name="connsiteY58" fmla="*/ 346710 h 1090612"/>
              <a:gd name="connsiteX59" fmla="*/ 922972 w 1436370"/>
              <a:gd name="connsiteY59" fmla="*/ 314325 h 1090612"/>
              <a:gd name="connsiteX60" fmla="*/ 1032510 w 1436370"/>
              <a:gd name="connsiteY60" fmla="*/ 206693 h 1090612"/>
              <a:gd name="connsiteX61" fmla="*/ 894397 w 1436370"/>
              <a:gd name="connsiteY61" fmla="*/ 65723 h 1090612"/>
              <a:gd name="connsiteX62" fmla="*/ 616267 w 1436370"/>
              <a:gd name="connsiteY62" fmla="*/ 346710 h 1090612"/>
              <a:gd name="connsiteX63" fmla="*/ 583882 w 1436370"/>
              <a:gd name="connsiteY63" fmla="*/ 314325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36370" h="1090612">
                <a:moveTo>
                  <a:pt x="481012" y="743902"/>
                </a:moveTo>
                <a:lnTo>
                  <a:pt x="513397" y="776287"/>
                </a:lnTo>
                <a:lnTo>
                  <a:pt x="403859" y="883920"/>
                </a:lnTo>
                <a:lnTo>
                  <a:pt x="542924" y="1024890"/>
                </a:lnTo>
                <a:lnTo>
                  <a:pt x="820102" y="743902"/>
                </a:lnTo>
                <a:lnTo>
                  <a:pt x="852487" y="776287"/>
                </a:lnTo>
                <a:lnTo>
                  <a:pt x="541972" y="1090612"/>
                </a:lnTo>
                <a:lnTo>
                  <a:pt x="339089" y="882967"/>
                </a:lnTo>
                <a:close/>
                <a:moveTo>
                  <a:pt x="778192" y="574357"/>
                </a:moveTo>
                <a:lnTo>
                  <a:pt x="1089660" y="891540"/>
                </a:lnTo>
                <a:lnTo>
                  <a:pt x="887729" y="1089660"/>
                </a:lnTo>
                <a:lnTo>
                  <a:pt x="745807" y="950595"/>
                </a:lnTo>
                <a:lnTo>
                  <a:pt x="778192" y="918210"/>
                </a:lnTo>
                <a:lnTo>
                  <a:pt x="887729" y="1025842"/>
                </a:lnTo>
                <a:lnTo>
                  <a:pt x="1024889" y="890587"/>
                </a:lnTo>
                <a:lnTo>
                  <a:pt x="745807" y="605789"/>
                </a:lnTo>
                <a:close/>
                <a:moveTo>
                  <a:pt x="430834" y="574120"/>
                </a:moveTo>
                <a:lnTo>
                  <a:pt x="685422" y="828708"/>
                </a:lnTo>
                <a:lnTo>
                  <a:pt x="653093" y="861037"/>
                </a:lnTo>
                <a:lnTo>
                  <a:pt x="398505" y="606449"/>
                </a:lnTo>
                <a:close/>
                <a:moveTo>
                  <a:pt x="820500" y="404635"/>
                </a:moveTo>
                <a:lnTo>
                  <a:pt x="852833" y="436959"/>
                </a:lnTo>
                <a:lnTo>
                  <a:pt x="600975" y="688889"/>
                </a:lnTo>
                <a:lnTo>
                  <a:pt x="568641" y="656564"/>
                </a:lnTo>
                <a:close/>
                <a:moveTo>
                  <a:pt x="1235392" y="344805"/>
                </a:moveTo>
                <a:lnTo>
                  <a:pt x="1436370" y="549593"/>
                </a:lnTo>
                <a:lnTo>
                  <a:pt x="1234440" y="748665"/>
                </a:lnTo>
                <a:lnTo>
                  <a:pt x="1095374" y="605790"/>
                </a:lnTo>
                <a:lnTo>
                  <a:pt x="1127760" y="574357"/>
                </a:lnTo>
                <a:lnTo>
                  <a:pt x="1235392" y="683895"/>
                </a:lnTo>
                <a:lnTo>
                  <a:pt x="1372552" y="548640"/>
                </a:lnTo>
                <a:lnTo>
                  <a:pt x="1234440" y="409575"/>
                </a:lnTo>
                <a:lnTo>
                  <a:pt x="955357" y="685800"/>
                </a:lnTo>
                <a:lnTo>
                  <a:pt x="922972" y="653415"/>
                </a:lnTo>
                <a:close/>
                <a:moveTo>
                  <a:pt x="201930" y="344805"/>
                </a:moveTo>
                <a:lnTo>
                  <a:pt x="341948" y="486727"/>
                </a:lnTo>
                <a:lnTo>
                  <a:pt x="308610" y="519113"/>
                </a:lnTo>
                <a:lnTo>
                  <a:pt x="201930" y="409575"/>
                </a:lnTo>
                <a:lnTo>
                  <a:pt x="64770" y="543877"/>
                </a:lnTo>
                <a:lnTo>
                  <a:pt x="201930" y="683895"/>
                </a:lnTo>
                <a:lnTo>
                  <a:pt x="481013" y="406718"/>
                </a:lnTo>
                <a:lnTo>
                  <a:pt x="513398" y="439102"/>
                </a:lnTo>
                <a:lnTo>
                  <a:pt x="201930" y="748665"/>
                </a:lnTo>
                <a:lnTo>
                  <a:pt x="0" y="543877"/>
                </a:lnTo>
                <a:close/>
                <a:moveTo>
                  <a:pt x="783470" y="229851"/>
                </a:moveTo>
                <a:lnTo>
                  <a:pt x="1038058" y="484439"/>
                </a:lnTo>
                <a:lnTo>
                  <a:pt x="1005729" y="516768"/>
                </a:lnTo>
                <a:lnTo>
                  <a:pt x="751141" y="262180"/>
                </a:lnTo>
                <a:close/>
                <a:moveTo>
                  <a:pt x="548640" y="952"/>
                </a:moveTo>
                <a:lnTo>
                  <a:pt x="690563" y="140017"/>
                </a:lnTo>
                <a:lnTo>
                  <a:pt x="659130" y="172402"/>
                </a:lnTo>
                <a:lnTo>
                  <a:pt x="548640" y="64770"/>
                </a:lnTo>
                <a:lnTo>
                  <a:pt x="411480" y="200025"/>
                </a:lnTo>
                <a:lnTo>
                  <a:pt x="690563" y="483870"/>
                </a:lnTo>
                <a:lnTo>
                  <a:pt x="658177" y="516255"/>
                </a:lnTo>
                <a:lnTo>
                  <a:pt x="346710" y="199072"/>
                </a:lnTo>
                <a:close/>
                <a:moveTo>
                  <a:pt x="894397" y="0"/>
                </a:moveTo>
                <a:lnTo>
                  <a:pt x="1097279" y="207645"/>
                </a:lnTo>
                <a:lnTo>
                  <a:pt x="955357" y="346710"/>
                </a:lnTo>
                <a:lnTo>
                  <a:pt x="922972" y="314325"/>
                </a:lnTo>
                <a:lnTo>
                  <a:pt x="1032510" y="206693"/>
                </a:lnTo>
                <a:lnTo>
                  <a:pt x="894397" y="65723"/>
                </a:lnTo>
                <a:lnTo>
                  <a:pt x="616267" y="346710"/>
                </a:lnTo>
                <a:lnTo>
                  <a:pt x="583882" y="314325"/>
                </a:lnTo>
                <a:close/>
              </a:path>
            </a:pathLst>
          </a:custGeom>
          <a:solidFill>
            <a:srgbClr val="6C4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桃醉相思楷" panose="02000503000000000000" charset="-122"/>
              <a:ea typeface="桃醉相思楷" panose="02000503000000000000" charset="-122"/>
              <a:sym typeface="桃醉相思楷" panose="02000503000000000000" charset="-122"/>
            </a:endParaRPr>
          </a:p>
        </p:txBody>
      </p:sp>
      <p:sp>
        <p:nvSpPr>
          <p:cNvPr id="26" name="任意多边形: 形状 25"/>
          <p:cNvSpPr/>
          <p:nvPr/>
        </p:nvSpPr>
        <p:spPr>
          <a:xfrm rot="5400000">
            <a:off x="214249" y="4652563"/>
            <a:ext cx="447980" cy="340144"/>
          </a:xfrm>
          <a:custGeom>
            <a:avLst/>
            <a:gdLst>
              <a:gd name="connsiteX0" fmla="*/ 481012 w 1436370"/>
              <a:gd name="connsiteY0" fmla="*/ 743902 h 1090612"/>
              <a:gd name="connsiteX1" fmla="*/ 513397 w 1436370"/>
              <a:gd name="connsiteY1" fmla="*/ 776287 h 1090612"/>
              <a:gd name="connsiteX2" fmla="*/ 403859 w 1436370"/>
              <a:gd name="connsiteY2" fmla="*/ 883920 h 1090612"/>
              <a:gd name="connsiteX3" fmla="*/ 542924 w 1436370"/>
              <a:gd name="connsiteY3" fmla="*/ 1024890 h 1090612"/>
              <a:gd name="connsiteX4" fmla="*/ 820102 w 1436370"/>
              <a:gd name="connsiteY4" fmla="*/ 743902 h 1090612"/>
              <a:gd name="connsiteX5" fmla="*/ 852487 w 1436370"/>
              <a:gd name="connsiteY5" fmla="*/ 776287 h 1090612"/>
              <a:gd name="connsiteX6" fmla="*/ 541972 w 1436370"/>
              <a:gd name="connsiteY6" fmla="*/ 1090612 h 1090612"/>
              <a:gd name="connsiteX7" fmla="*/ 339089 w 1436370"/>
              <a:gd name="connsiteY7" fmla="*/ 882967 h 1090612"/>
              <a:gd name="connsiteX8" fmla="*/ 778192 w 1436370"/>
              <a:gd name="connsiteY8" fmla="*/ 574357 h 1090612"/>
              <a:gd name="connsiteX9" fmla="*/ 1089660 w 1436370"/>
              <a:gd name="connsiteY9" fmla="*/ 891540 h 1090612"/>
              <a:gd name="connsiteX10" fmla="*/ 887729 w 1436370"/>
              <a:gd name="connsiteY10" fmla="*/ 1089660 h 1090612"/>
              <a:gd name="connsiteX11" fmla="*/ 745807 w 1436370"/>
              <a:gd name="connsiteY11" fmla="*/ 950595 h 1090612"/>
              <a:gd name="connsiteX12" fmla="*/ 778192 w 1436370"/>
              <a:gd name="connsiteY12" fmla="*/ 918210 h 1090612"/>
              <a:gd name="connsiteX13" fmla="*/ 887729 w 1436370"/>
              <a:gd name="connsiteY13" fmla="*/ 1025842 h 1090612"/>
              <a:gd name="connsiteX14" fmla="*/ 1024889 w 1436370"/>
              <a:gd name="connsiteY14" fmla="*/ 890587 h 1090612"/>
              <a:gd name="connsiteX15" fmla="*/ 745807 w 1436370"/>
              <a:gd name="connsiteY15" fmla="*/ 605789 h 1090612"/>
              <a:gd name="connsiteX16" fmla="*/ 430834 w 1436370"/>
              <a:gd name="connsiteY16" fmla="*/ 574120 h 1090612"/>
              <a:gd name="connsiteX17" fmla="*/ 685422 w 1436370"/>
              <a:gd name="connsiteY17" fmla="*/ 828708 h 1090612"/>
              <a:gd name="connsiteX18" fmla="*/ 653093 w 1436370"/>
              <a:gd name="connsiteY18" fmla="*/ 861037 h 1090612"/>
              <a:gd name="connsiteX19" fmla="*/ 398505 w 1436370"/>
              <a:gd name="connsiteY19" fmla="*/ 606449 h 1090612"/>
              <a:gd name="connsiteX20" fmla="*/ 820500 w 1436370"/>
              <a:gd name="connsiteY20" fmla="*/ 404635 h 1090612"/>
              <a:gd name="connsiteX21" fmla="*/ 852833 w 1436370"/>
              <a:gd name="connsiteY21" fmla="*/ 436959 h 1090612"/>
              <a:gd name="connsiteX22" fmla="*/ 600975 w 1436370"/>
              <a:gd name="connsiteY22" fmla="*/ 688889 h 1090612"/>
              <a:gd name="connsiteX23" fmla="*/ 568641 w 1436370"/>
              <a:gd name="connsiteY23" fmla="*/ 656564 h 1090612"/>
              <a:gd name="connsiteX24" fmla="*/ 1235392 w 1436370"/>
              <a:gd name="connsiteY24" fmla="*/ 344805 h 1090612"/>
              <a:gd name="connsiteX25" fmla="*/ 1436370 w 1436370"/>
              <a:gd name="connsiteY25" fmla="*/ 549593 h 1090612"/>
              <a:gd name="connsiteX26" fmla="*/ 1234440 w 1436370"/>
              <a:gd name="connsiteY26" fmla="*/ 748665 h 1090612"/>
              <a:gd name="connsiteX27" fmla="*/ 1095374 w 1436370"/>
              <a:gd name="connsiteY27" fmla="*/ 605790 h 1090612"/>
              <a:gd name="connsiteX28" fmla="*/ 1127760 w 1436370"/>
              <a:gd name="connsiteY28" fmla="*/ 574357 h 1090612"/>
              <a:gd name="connsiteX29" fmla="*/ 1235392 w 1436370"/>
              <a:gd name="connsiteY29" fmla="*/ 683895 h 1090612"/>
              <a:gd name="connsiteX30" fmla="*/ 1372552 w 1436370"/>
              <a:gd name="connsiteY30" fmla="*/ 548640 h 1090612"/>
              <a:gd name="connsiteX31" fmla="*/ 1234440 w 1436370"/>
              <a:gd name="connsiteY31" fmla="*/ 409575 h 1090612"/>
              <a:gd name="connsiteX32" fmla="*/ 955357 w 1436370"/>
              <a:gd name="connsiteY32" fmla="*/ 685800 h 1090612"/>
              <a:gd name="connsiteX33" fmla="*/ 922972 w 1436370"/>
              <a:gd name="connsiteY33" fmla="*/ 653415 h 1090612"/>
              <a:gd name="connsiteX34" fmla="*/ 201930 w 1436370"/>
              <a:gd name="connsiteY34" fmla="*/ 344805 h 1090612"/>
              <a:gd name="connsiteX35" fmla="*/ 341948 w 1436370"/>
              <a:gd name="connsiteY35" fmla="*/ 486727 h 1090612"/>
              <a:gd name="connsiteX36" fmla="*/ 308610 w 1436370"/>
              <a:gd name="connsiteY36" fmla="*/ 519113 h 1090612"/>
              <a:gd name="connsiteX37" fmla="*/ 201930 w 1436370"/>
              <a:gd name="connsiteY37" fmla="*/ 409575 h 1090612"/>
              <a:gd name="connsiteX38" fmla="*/ 64770 w 1436370"/>
              <a:gd name="connsiteY38" fmla="*/ 543877 h 1090612"/>
              <a:gd name="connsiteX39" fmla="*/ 201930 w 1436370"/>
              <a:gd name="connsiteY39" fmla="*/ 683895 h 1090612"/>
              <a:gd name="connsiteX40" fmla="*/ 481013 w 1436370"/>
              <a:gd name="connsiteY40" fmla="*/ 406718 h 1090612"/>
              <a:gd name="connsiteX41" fmla="*/ 513398 w 1436370"/>
              <a:gd name="connsiteY41" fmla="*/ 439102 h 1090612"/>
              <a:gd name="connsiteX42" fmla="*/ 201930 w 1436370"/>
              <a:gd name="connsiteY42" fmla="*/ 748665 h 1090612"/>
              <a:gd name="connsiteX43" fmla="*/ 0 w 1436370"/>
              <a:gd name="connsiteY43" fmla="*/ 543877 h 1090612"/>
              <a:gd name="connsiteX44" fmla="*/ 783470 w 1436370"/>
              <a:gd name="connsiteY44" fmla="*/ 229851 h 1090612"/>
              <a:gd name="connsiteX45" fmla="*/ 1038058 w 1436370"/>
              <a:gd name="connsiteY45" fmla="*/ 484439 h 1090612"/>
              <a:gd name="connsiteX46" fmla="*/ 1005729 w 1436370"/>
              <a:gd name="connsiteY46" fmla="*/ 516768 h 1090612"/>
              <a:gd name="connsiteX47" fmla="*/ 751141 w 1436370"/>
              <a:gd name="connsiteY47" fmla="*/ 262180 h 1090612"/>
              <a:gd name="connsiteX48" fmla="*/ 548640 w 1436370"/>
              <a:gd name="connsiteY48" fmla="*/ 952 h 1090612"/>
              <a:gd name="connsiteX49" fmla="*/ 690563 w 1436370"/>
              <a:gd name="connsiteY49" fmla="*/ 140017 h 1090612"/>
              <a:gd name="connsiteX50" fmla="*/ 659130 w 1436370"/>
              <a:gd name="connsiteY50" fmla="*/ 172402 h 1090612"/>
              <a:gd name="connsiteX51" fmla="*/ 548640 w 1436370"/>
              <a:gd name="connsiteY51" fmla="*/ 64770 h 1090612"/>
              <a:gd name="connsiteX52" fmla="*/ 411480 w 1436370"/>
              <a:gd name="connsiteY52" fmla="*/ 200025 h 1090612"/>
              <a:gd name="connsiteX53" fmla="*/ 690563 w 1436370"/>
              <a:gd name="connsiteY53" fmla="*/ 483870 h 1090612"/>
              <a:gd name="connsiteX54" fmla="*/ 658177 w 1436370"/>
              <a:gd name="connsiteY54" fmla="*/ 516255 h 1090612"/>
              <a:gd name="connsiteX55" fmla="*/ 346710 w 1436370"/>
              <a:gd name="connsiteY55" fmla="*/ 199072 h 1090612"/>
              <a:gd name="connsiteX56" fmla="*/ 894397 w 1436370"/>
              <a:gd name="connsiteY56" fmla="*/ 0 h 1090612"/>
              <a:gd name="connsiteX57" fmla="*/ 1097279 w 1436370"/>
              <a:gd name="connsiteY57" fmla="*/ 207645 h 1090612"/>
              <a:gd name="connsiteX58" fmla="*/ 955357 w 1436370"/>
              <a:gd name="connsiteY58" fmla="*/ 346710 h 1090612"/>
              <a:gd name="connsiteX59" fmla="*/ 922972 w 1436370"/>
              <a:gd name="connsiteY59" fmla="*/ 314325 h 1090612"/>
              <a:gd name="connsiteX60" fmla="*/ 1032510 w 1436370"/>
              <a:gd name="connsiteY60" fmla="*/ 206693 h 1090612"/>
              <a:gd name="connsiteX61" fmla="*/ 894397 w 1436370"/>
              <a:gd name="connsiteY61" fmla="*/ 65723 h 1090612"/>
              <a:gd name="connsiteX62" fmla="*/ 616267 w 1436370"/>
              <a:gd name="connsiteY62" fmla="*/ 346710 h 1090612"/>
              <a:gd name="connsiteX63" fmla="*/ 583882 w 1436370"/>
              <a:gd name="connsiteY63" fmla="*/ 314325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36370" h="1090612">
                <a:moveTo>
                  <a:pt x="481012" y="743902"/>
                </a:moveTo>
                <a:lnTo>
                  <a:pt x="513397" y="776287"/>
                </a:lnTo>
                <a:lnTo>
                  <a:pt x="403859" y="883920"/>
                </a:lnTo>
                <a:lnTo>
                  <a:pt x="542924" y="1024890"/>
                </a:lnTo>
                <a:lnTo>
                  <a:pt x="820102" y="743902"/>
                </a:lnTo>
                <a:lnTo>
                  <a:pt x="852487" y="776287"/>
                </a:lnTo>
                <a:lnTo>
                  <a:pt x="541972" y="1090612"/>
                </a:lnTo>
                <a:lnTo>
                  <a:pt x="339089" y="882967"/>
                </a:lnTo>
                <a:close/>
                <a:moveTo>
                  <a:pt x="778192" y="574357"/>
                </a:moveTo>
                <a:lnTo>
                  <a:pt x="1089660" y="891540"/>
                </a:lnTo>
                <a:lnTo>
                  <a:pt x="887729" y="1089660"/>
                </a:lnTo>
                <a:lnTo>
                  <a:pt x="745807" y="950595"/>
                </a:lnTo>
                <a:lnTo>
                  <a:pt x="778192" y="918210"/>
                </a:lnTo>
                <a:lnTo>
                  <a:pt x="887729" y="1025842"/>
                </a:lnTo>
                <a:lnTo>
                  <a:pt x="1024889" y="890587"/>
                </a:lnTo>
                <a:lnTo>
                  <a:pt x="745807" y="605789"/>
                </a:lnTo>
                <a:close/>
                <a:moveTo>
                  <a:pt x="430834" y="574120"/>
                </a:moveTo>
                <a:lnTo>
                  <a:pt x="685422" y="828708"/>
                </a:lnTo>
                <a:lnTo>
                  <a:pt x="653093" y="861037"/>
                </a:lnTo>
                <a:lnTo>
                  <a:pt x="398505" y="606449"/>
                </a:lnTo>
                <a:close/>
                <a:moveTo>
                  <a:pt x="820500" y="404635"/>
                </a:moveTo>
                <a:lnTo>
                  <a:pt x="852833" y="436959"/>
                </a:lnTo>
                <a:lnTo>
                  <a:pt x="600975" y="688889"/>
                </a:lnTo>
                <a:lnTo>
                  <a:pt x="568641" y="656564"/>
                </a:lnTo>
                <a:close/>
                <a:moveTo>
                  <a:pt x="1235392" y="344805"/>
                </a:moveTo>
                <a:lnTo>
                  <a:pt x="1436370" y="549593"/>
                </a:lnTo>
                <a:lnTo>
                  <a:pt x="1234440" y="748665"/>
                </a:lnTo>
                <a:lnTo>
                  <a:pt x="1095374" y="605790"/>
                </a:lnTo>
                <a:lnTo>
                  <a:pt x="1127760" y="574357"/>
                </a:lnTo>
                <a:lnTo>
                  <a:pt x="1235392" y="683895"/>
                </a:lnTo>
                <a:lnTo>
                  <a:pt x="1372552" y="548640"/>
                </a:lnTo>
                <a:lnTo>
                  <a:pt x="1234440" y="409575"/>
                </a:lnTo>
                <a:lnTo>
                  <a:pt x="955357" y="685800"/>
                </a:lnTo>
                <a:lnTo>
                  <a:pt x="922972" y="653415"/>
                </a:lnTo>
                <a:close/>
                <a:moveTo>
                  <a:pt x="201930" y="344805"/>
                </a:moveTo>
                <a:lnTo>
                  <a:pt x="341948" y="486727"/>
                </a:lnTo>
                <a:lnTo>
                  <a:pt x="308610" y="519113"/>
                </a:lnTo>
                <a:lnTo>
                  <a:pt x="201930" y="409575"/>
                </a:lnTo>
                <a:lnTo>
                  <a:pt x="64770" y="543877"/>
                </a:lnTo>
                <a:lnTo>
                  <a:pt x="201930" y="683895"/>
                </a:lnTo>
                <a:lnTo>
                  <a:pt x="481013" y="406718"/>
                </a:lnTo>
                <a:lnTo>
                  <a:pt x="513398" y="439102"/>
                </a:lnTo>
                <a:lnTo>
                  <a:pt x="201930" y="748665"/>
                </a:lnTo>
                <a:lnTo>
                  <a:pt x="0" y="543877"/>
                </a:lnTo>
                <a:close/>
                <a:moveTo>
                  <a:pt x="783470" y="229851"/>
                </a:moveTo>
                <a:lnTo>
                  <a:pt x="1038058" y="484439"/>
                </a:lnTo>
                <a:lnTo>
                  <a:pt x="1005729" y="516768"/>
                </a:lnTo>
                <a:lnTo>
                  <a:pt x="751141" y="262180"/>
                </a:lnTo>
                <a:close/>
                <a:moveTo>
                  <a:pt x="548640" y="952"/>
                </a:moveTo>
                <a:lnTo>
                  <a:pt x="690563" y="140017"/>
                </a:lnTo>
                <a:lnTo>
                  <a:pt x="659130" y="172402"/>
                </a:lnTo>
                <a:lnTo>
                  <a:pt x="548640" y="64770"/>
                </a:lnTo>
                <a:lnTo>
                  <a:pt x="411480" y="200025"/>
                </a:lnTo>
                <a:lnTo>
                  <a:pt x="690563" y="483870"/>
                </a:lnTo>
                <a:lnTo>
                  <a:pt x="658177" y="516255"/>
                </a:lnTo>
                <a:lnTo>
                  <a:pt x="346710" y="199072"/>
                </a:lnTo>
                <a:close/>
                <a:moveTo>
                  <a:pt x="894397" y="0"/>
                </a:moveTo>
                <a:lnTo>
                  <a:pt x="1097279" y="207645"/>
                </a:lnTo>
                <a:lnTo>
                  <a:pt x="955357" y="346710"/>
                </a:lnTo>
                <a:lnTo>
                  <a:pt x="922972" y="314325"/>
                </a:lnTo>
                <a:lnTo>
                  <a:pt x="1032510" y="206693"/>
                </a:lnTo>
                <a:lnTo>
                  <a:pt x="894397" y="65723"/>
                </a:lnTo>
                <a:lnTo>
                  <a:pt x="616267" y="346710"/>
                </a:lnTo>
                <a:lnTo>
                  <a:pt x="583882" y="314325"/>
                </a:lnTo>
                <a:close/>
              </a:path>
            </a:pathLst>
          </a:custGeom>
          <a:solidFill>
            <a:srgbClr val="6C4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桃醉相思楷" panose="02000503000000000000" charset="-122"/>
              <a:ea typeface="桃醉相思楷" panose="02000503000000000000" charset="-122"/>
              <a:sym typeface="桃醉相思楷" panose="02000503000000000000" charset="-122"/>
            </a:endParaRPr>
          </a:p>
        </p:txBody>
      </p:sp>
      <p:sp>
        <p:nvSpPr>
          <p:cNvPr id="30" name="任意多边形: 形状 29"/>
          <p:cNvSpPr/>
          <p:nvPr/>
        </p:nvSpPr>
        <p:spPr>
          <a:xfrm rot="5400000">
            <a:off x="11538959" y="2803923"/>
            <a:ext cx="429603" cy="340144"/>
          </a:xfrm>
          <a:custGeom>
            <a:avLst/>
            <a:gdLst>
              <a:gd name="connsiteX0" fmla="*/ 481012 w 1436370"/>
              <a:gd name="connsiteY0" fmla="*/ 743902 h 1090612"/>
              <a:gd name="connsiteX1" fmla="*/ 513397 w 1436370"/>
              <a:gd name="connsiteY1" fmla="*/ 776287 h 1090612"/>
              <a:gd name="connsiteX2" fmla="*/ 403859 w 1436370"/>
              <a:gd name="connsiteY2" fmla="*/ 883920 h 1090612"/>
              <a:gd name="connsiteX3" fmla="*/ 542924 w 1436370"/>
              <a:gd name="connsiteY3" fmla="*/ 1024890 h 1090612"/>
              <a:gd name="connsiteX4" fmla="*/ 820102 w 1436370"/>
              <a:gd name="connsiteY4" fmla="*/ 743902 h 1090612"/>
              <a:gd name="connsiteX5" fmla="*/ 852487 w 1436370"/>
              <a:gd name="connsiteY5" fmla="*/ 776287 h 1090612"/>
              <a:gd name="connsiteX6" fmla="*/ 541972 w 1436370"/>
              <a:gd name="connsiteY6" fmla="*/ 1090612 h 1090612"/>
              <a:gd name="connsiteX7" fmla="*/ 339089 w 1436370"/>
              <a:gd name="connsiteY7" fmla="*/ 882967 h 1090612"/>
              <a:gd name="connsiteX8" fmla="*/ 778192 w 1436370"/>
              <a:gd name="connsiteY8" fmla="*/ 574357 h 1090612"/>
              <a:gd name="connsiteX9" fmla="*/ 1089660 w 1436370"/>
              <a:gd name="connsiteY9" fmla="*/ 891540 h 1090612"/>
              <a:gd name="connsiteX10" fmla="*/ 887729 w 1436370"/>
              <a:gd name="connsiteY10" fmla="*/ 1089660 h 1090612"/>
              <a:gd name="connsiteX11" fmla="*/ 745807 w 1436370"/>
              <a:gd name="connsiteY11" fmla="*/ 950595 h 1090612"/>
              <a:gd name="connsiteX12" fmla="*/ 778192 w 1436370"/>
              <a:gd name="connsiteY12" fmla="*/ 918210 h 1090612"/>
              <a:gd name="connsiteX13" fmla="*/ 887729 w 1436370"/>
              <a:gd name="connsiteY13" fmla="*/ 1025842 h 1090612"/>
              <a:gd name="connsiteX14" fmla="*/ 1024889 w 1436370"/>
              <a:gd name="connsiteY14" fmla="*/ 890587 h 1090612"/>
              <a:gd name="connsiteX15" fmla="*/ 745807 w 1436370"/>
              <a:gd name="connsiteY15" fmla="*/ 605789 h 1090612"/>
              <a:gd name="connsiteX16" fmla="*/ 430834 w 1436370"/>
              <a:gd name="connsiteY16" fmla="*/ 574120 h 1090612"/>
              <a:gd name="connsiteX17" fmla="*/ 685422 w 1436370"/>
              <a:gd name="connsiteY17" fmla="*/ 828708 h 1090612"/>
              <a:gd name="connsiteX18" fmla="*/ 653093 w 1436370"/>
              <a:gd name="connsiteY18" fmla="*/ 861037 h 1090612"/>
              <a:gd name="connsiteX19" fmla="*/ 398505 w 1436370"/>
              <a:gd name="connsiteY19" fmla="*/ 606449 h 1090612"/>
              <a:gd name="connsiteX20" fmla="*/ 820500 w 1436370"/>
              <a:gd name="connsiteY20" fmla="*/ 404635 h 1090612"/>
              <a:gd name="connsiteX21" fmla="*/ 852833 w 1436370"/>
              <a:gd name="connsiteY21" fmla="*/ 436959 h 1090612"/>
              <a:gd name="connsiteX22" fmla="*/ 600975 w 1436370"/>
              <a:gd name="connsiteY22" fmla="*/ 688889 h 1090612"/>
              <a:gd name="connsiteX23" fmla="*/ 568641 w 1436370"/>
              <a:gd name="connsiteY23" fmla="*/ 656564 h 1090612"/>
              <a:gd name="connsiteX24" fmla="*/ 1235392 w 1436370"/>
              <a:gd name="connsiteY24" fmla="*/ 344805 h 1090612"/>
              <a:gd name="connsiteX25" fmla="*/ 1436370 w 1436370"/>
              <a:gd name="connsiteY25" fmla="*/ 549593 h 1090612"/>
              <a:gd name="connsiteX26" fmla="*/ 1234440 w 1436370"/>
              <a:gd name="connsiteY26" fmla="*/ 748665 h 1090612"/>
              <a:gd name="connsiteX27" fmla="*/ 1095374 w 1436370"/>
              <a:gd name="connsiteY27" fmla="*/ 605790 h 1090612"/>
              <a:gd name="connsiteX28" fmla="*/ 1127760 w 1436370"/>
              <a:gd name="connsiteY28" fmla="*/ 574357 h 1090612"/>
              <a:gd name="connsiteX29" fmla="*/ 1235392 w 1436370"/>
              <a:gd name="connsiteY29" fmla="*/ 683895 h 1090612"/>
              <a:gd name="connsiteX30" fmla="*/ 1372552 w 1436370"/>
              <a:gd name="connsiteY30" fmla="*/ 548640 h 1090612"/>
              <a:gd name="connsiteX31" fmla="*/ 1234440 w 1436370"/>
              <a:gd name="connsiteY31" fmla="*/ 409575 h 1090612"/>
              <a:gd name="connsiteX32" fmla="*/ 955357 w 1436370"/>
              <a:gd name="connsiteY32" fmla="*/ 685800 h 1090612"/>
              <a:gd name="connsiteX33" fmla="*/ 922972 w 1436370"/>
              <a:gd name="connsiteY33" fmla="*/ 653415 h 1090612"/>
              <a:gd name="connsiteX34" fmla="*/ 201930 w 1436370"/>
              <a:gd name="connsiteY34" fmla="*/ 344805 h 1090612"/>
              <a:gd name="connsiteX35" fmla="*/ 341948 w 1436370"/>
              <a:gd name="connsiteY35" fmla="*/ 486727 h 1090612"/>
              <a:gd name="connsiteX36" fmla="*/ 308610 w 1436370"/>
              <a:gd name="connsiteY36" fmla="*/ 519113 h 1090612"/>
              <a:gd name="connsiteX37" fmla="*/ 201930 w 1436370"/>
              <a:gd name="connsiteY37" fmla="*/ 409575 h 1090612"/>
              <a:gd name="connsiteX38" fmla="*/ 64770 w 1436370"/>
              <a:gd name="connsiteY38" fmla="*/ 543877 h 1090612"/>
              <a:gd name="connsiteX39" fmla="*/ 201930 w 1436370"/>
              <a:gd name="connsiteY39" fmla="*/ 683895 h 1090612"/>
              <a:gd name="connsiteX40" fmla="*/ 481013 w 1436370"/>
              <a:gd name="connsiteY40" fmla="*/ 406718 h 1090612"/>
              <a:gd name="connsiteX41" fmla="*/ 513398 w 1436370"/>
              <a:gd name="connsiteY41" fmla="*/ 439102 h 1090612"/>
              <a:gd name="connsiteX42" fmla="*/ 201930 w 1436370"/>
              <a:gd name="connsiteY42" fmla="*/ 748665 h 1090612"/>
              <a:gd name="connsiteX43" fmla="*/ 0 w 1436370"/>
              <a:gd name="connsiteY43" fmla="*/ 543877 h 1090612"/>
              <a:gd name="connsiteX44" fmla="*/ 783470 w 1436370"/>
              <a:gd name="connsiteY44" fmla="*/ 229851 h 1090612"/>
              <a:gd name="connsiteX45" fmla="*/ 1038058 w 1436370"/>
              <a:gd name="connsiteY45" fmla="*/ 484439 h 1090612"/>
              <a:gd name="connsiteX46" fmla="*/ 1005729 w 1436370"/>
              <a:gd name="connsiteY46" fmla="*/ 516768 h 1090612"/>
              <a:gd name="connsiteX47" fmla="*/ 751141 w 1436370"/>
              <a:gd name="connsiteY47" fmla="*/ 262180 h 1090612"/>
              <a:gd name="connsiteX48" fmla="*/ 548640 w 1436370"/>
              <a:gd name="connsiteY48" fmla="*/ 952 h 1090612"/>
              <a:gd name="connsiteX49" fmla="*/ 690563 w 1436370"/>
              <a:gd name="connsiteY49" fmla="*/ 140017 h 1090612"/>
              <a:gd name="connsiteX50" fmla="*/ 659130 w 1436370"/>
              <a:gd name="connsiteY50" fmla="*/ 172402 h 1090612"/>
              <a:gd name="connsiteX51" fmla="*/ 548640 w 1436370"/>
              <a:gd name="connsiteY51" fmla="*/ 64770 h 1090612"/>
              <a:gd name="connsiteX52" fmla="*/ 411480 w 1436370"/>
              <a:gd name="connsiteY52" fmla="*/ 200025 h 1090612"/>
              <a:gd name="connsiteX53" fmla="*/ 690563 w 1436370"/>
              <a:gd name="connsiteY53" fmla="*/ 483870 h 1090612"/>
              <a:gd name="connsiteX54" fmla="*/ 658177 w 1436370"/>
              <a:gd name="connsiteY54" fmla="*/ 516255 h 1090612"/>
              <a:gd name="connsiteX55" fmla="*/ 346710 w 1436370"/>
              <a:gd name="connsiteY55" fmla="*/ 199072 h 1090612"/>
              <a:gd name="connsiteX56" fmla="*/ 894397 w 1436370"/>
              <a:gd name="connsiteY56" fmla="*/ 0 h 1090612"/>
              <a:gd name="connsiteX57" fmla="*/ 1097279 w 1436370"/>
              <a:gd name="connsiteY57" fmla="*/ 207645 h 1090612"/>
              <a:gd name="connsiteX58" fmla="*/ 955357 w 1436370"/>
              <a:gd name="connsiteY58" fmla="*/ 346710 h 1090612"/>
              <a:gd name="connsiteX59" fmla="*/ 922972 w 1436370"/>
              <a:gd name="connsiteY59" fmla="*/ 314325 h 1090612"/>
              <a:gd name="connsiteX60" fmla="*/ 1032510 w 1436370"/>
              <a:gd name="connsiteY60" fmla="*/ 206693 h 1090612"/>
              <a:gd name="connsiteX61" fmla="*/ 894397 w 1436370"/>
              <a:gd name="connsiteY61" fmla="*/ 65723 h 1090612"/>
              <a:gd name="connsiteX62" fmla="*/ 616267 w 1436370"/>
              <a:gd name="connsiteY62" fmla="*/ 346710 h 1090612"/>
              <a:gd name="connsiteX63" fmla="*/ 583882 w 1436370"/>
              <a:gd name="connsiteY63" fmla="*/ 314325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36370" h="1090612">
                <a:moveTo>
                  <a:pt x="481012" y="743902"/>
                </a:moveTo>
                <a:lnTo>
                  <a:pt x="513397" y="776287"/>
                </a:lnTo>
                <a:lnTo>
                  <a:pt x="403859" y="883920"/>
                </a:lnTo>
                <a:lnTo>
                  <a:pt x="542924" y="1024890"/>
                </a:lnTo>
                <a:lnTo>
                  <a:pt x="820102" y="743902"/>
                </a:lnTo>
                <a:lnTo>
                  <a:pt x="852487" y="776287"/>
                </a:lnTo>
                <a:lnTo>
                  <a:pt x="541972" y="1090612"/>
                </a:lnTo>
                <a:lnTo>
                  <a:pt x="339089" y="882967"/>
                </a:lnTo>
                <a:close/>
                <a:moveTo>
                  <a:pt x="778192" y="574357"/>
                </a:moveTo>
                <a:lnTo>
                  <a:pt x="1089660" y="891540"/>
                </a:lnTo>
                <a:lnTo>
                  <a:pt x="887729" y="1089660"/>
                </a:lnTo>
                <a:lnTo>
                  <a:pt x="745807" y="950595"/>
                </a:lnTo>
                <a:lnTo>
                  <a:pt x="778192" y="918210"/>
                </a:lnTo>
                <a:lnTo>
                  <a:pt x="887729" y="1025842"/>
                </a:lnTo>
                <a:lnTo>
                  <a:pt x="1024889" y="890587"/>
                </a:lnTo>
                <a:lnTo>
                  <a:pt x="745807" y="605789"/>
                </a:lnTo>
                <a:close/>
                <a:moveTo>
                  <a:pt x="430834" y="574120"/>
                </a:moveTo>
                <a:lnTo>
                  <a:pt x="685422" y="828708"/>
                </a:lnTo>
                <a:lnTo>
                  <a:pt x="653093" y="861037"/>
                </a:lnTo>
                <a:lnTo>
                  <a:pt x="398505" y="606449"/>
                </a:lnTo>
                <a:close/>
                <a:moveTo>
                  <a:pt x="820500" y="404635"/>
                </a:moveTo>
                <a:lnTo>
                  <a:pt x="852833" y="436959"/>
                </a:lnTo>
                <a:lnTo>
                  <a:pt x="600975" y="688889"/>
                </a:lnTo>
                <a:lnTo>
                  <a:pt x="568641" y="656564"/>
                </a:lnTo>
                <a:close/>
                <a:moveTo>
                  <a:pt x="1235392" y="344805"/>
                </a:moveTo>
                <a:lnTo>
                  <a:pt x="1436370" y="549593"/>
                </a:lnTo>
                <a:lnTo>
                  <a:pt x="1234440" y="748665"/>
                </a:lnTo>
                <a:lnTo>
                  <a:pt x="1095374" y="605790"/>
                </a:lnTo>
                <a:lnTo>
                  <a:pt x="1127760" y="574357"/>
                </a:lnTo>
                <a:lnTo>
                  <a:pt x="1235392" y="683895"/>
                </a:lnTo>
                <a:lnTo>
                  <a:pt x="1372552" y="548640"/>
                </a:lnTo>
                <a:lnTo>
                  <a:pt x="1234440" y="409575"/>
                </a:lnTo>
                <a:lnTo>
                  <a:pt x="955357" y="685800"/>
                </a:lnTo>
                <a:lnTo>
                  <a:pt x="922972" y="653415"/>
                </a:lnTo>
                <a:close/>
                <a:moveTo>
                  <a:pt x="201930" y="344805"/>
                </a:moveTo>
                <a:lnTo>
                  <a:pt x="341948" y="486727"/>
                </a:lnTo>
                <a:lnTo>
                  <a:pt x="308610" y="519113"/>
                </a:lnTo>
                <a:lnTo>
                  <a:pt x="201930" y="409575"/>
                </a:lnTo>
                <a:lnTo>
                  <a:pt x="64770" y="543877"/>
                </a:lnTo>
                <a:lnTo>
                  <a:pt x="201930" y="683895"/>
                </a:lnTo>
                <a:lnTo>
                  <a:pt x="481013" y="406718"/>
                </a:lnTo>
                <a:lnTo>
                  <a:pt x="513398" y="439102"/>
                </a:lnTo>
                <a:lnTo>
                  <a:pt x="201930" y="748665"/>
                </a:lnTo>
                <a:lnTo>
                  <a:pt x="0" y="543877"/>
                </a:lnTo>
                <a:close/>
                <a:moveTo>
                  <a:pt x="783470" y="229851"/>
                </a:moveTo>
                <a:lnTo>
                  <a:pt x="1038058" y="484439"/>
                </a:lnTo>
                <a:lnTo>
                  <a:pt x="1005729" y="516768"/>
                </a:lnTo>
                <a:lnTo>
                  <a:pt x="751141" y="262180"/>
                </a:lnTo>
                <a:close/>
                <a:moveTo>
                  <a:pt x="548640" y="952"/>
                </a:moveTo>
                <a:lnTo>
                  <a:pt x="690563" y="140017"/>
                </a:lnTo>
                <a:lnTo>
                  <a:pt x="659130" y="172402"/>
                </a:lnTo>
                <a:lnTo>
                  <a:pt x="548640" y="64770"/>
                </a:lnTo>
                <a:lnTo>
                  <a:pt x="411480" y="200025"/>
                </a:lnTo>
                <a:lnTo>
                  <a:pt x="690563" y="483870"/>
                </a:lnTo>
                <a:lnTo>
                  <a:pt x="658177" y="516255"/>
                </a:lnTo>
                <a:lnTo>
                  <a:pt x="346710" y="199072"/>
                </a:lnTo>
                <a:close/>
                <a:moveTo>
                  <a:pt x="894397" y="0"/>
                </a:moveTo>
                <a:lnTo>
                  <a:pt x="1097279" y="207645"/>
                </a:lnTo>
                <a:lnTo>
                  <a:pt x="955357" y="346710"/>
                </a:lnTo>
                <a:lnTo>
                  <a:pt x="922972" y="314325"/>
                </a:lnTo>
                <a:lnTo>
                  <a:pt x="1032510" y="206693"/>
                </a:lnTo>
                <a:lnTo>
                  <a:pt x="894397" y="65723"/>
                </a:lnTo>
                <a:lnTo>
                  <a:pt x="616267" y="346710"/>
                </a:lnTo>
                <a:lnTo>
                  <a:pt x="583882" y="314325"/>
                </a:lnTo>
                <a:close/>
              </a:path>
            </a:pathLst>
          </a:custGeom>
          <a:solidFill>
            <a:srgbClr val="6C4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桃醉相思楷" panose="02000503000000000000" charset="-122"/>
              <a:ea typeface="桃醉相思楷" panose="02000503000000000000" charset="-122"/>
              <a:sym typeface="桃醉相思楷" panose="02000503000000000000" charset="-122"/>
            </a:endParaRPr>
          </a:p>
        </p:txBody>
      </p:sp>
      <p:sp>
        <p:nvSpPr>
          <p:cNvPr id="31" name="任意多边形: 形状 30"/>
          <p:cNvSpPr/>
          <p:nvPr/>
        </p:nvSpPr>
        <p:spPr>
          <a:xfrm rot="5400000">
            <a:off x="11538959" y="3732837"/>
            <a:ext cx="429603" cy="340144"/>
          </a:xfrm>
          <a:custGeom>
            <a:avLst/>
            <a:gdLst>
              <a:gd name="connsiteX0" fmla="*/ 481012 w 1436370"/>
              <a:gd name="connsiteY0" fmla="*/ 743902 h 1090612"/>
              <a:gd name="connsiteX1" fmla="*/ 513397 w 1436370"/>
              <a:gd name="connsiteY1" fmla="*/ 776287 h 1090612"/>
              <a:gd name="connsiteX2" fmla="*/ 403859 w 1436370"/>
              <a:gd name="connsiteY2" fmla="*/ 883920 h 1090612"/>
              <a:gd name="connsiteX3" fmla="*/ 542924 w 1436370"/>
              <a:gd name="connsiteY3" fmla="*/ 1024890 h 1090612"/>
              <a:gd name="connsiteX4" fmla="*/ 820102 w 1436370"/>
              <a:gd name="connsiteY4" fmla="*/ 743902 h 1090612"/>
              <a:gd name="connsiteX5" fmla="*/ 852487 w 1436370"/>
              <a:gd name="connsiteY5" fmla="*/ 776287 h 1090612"/>
              <a:gd name="connsiteX6" fmla="*/ 541972 w 1436370"/>
              <a:gd name="connsiteY6" fmla="*/ 1090612 h 1090612"/>
              <a:gd name="connsiteX7" fmla="*/ 339089 w 1436370"/>
              <a:gd name="connsiteY7" fmla="*/ 882967 h 1090612"/>
              <a:gd name="connsiteX8" fmla="*/ 778192 w 1436370"/>
              <a:gd name="connsiteY8" fmla="*/ 574357 h 1090612"/>
              <a:gd name="connsiteX9" fmla="*/ 1089660 w 1436370"/>
              <a:gd name="connsiteY9" fmla="*/ 891540 h 1090612"/>
              <a:gd name="connsiteX10" fmla="*/ 887729 w 1436370"/>
              <a:gd name="connsiteY10" fmla="*/ 1089660 h 1090612"/>
              <a:gd name="connsiteX11" fmla="*/ 745807 w 1436370"/>
              <a:gd name="connsiteY11" fmla="*/ 950595 h 1090612"/>
              <a:gd name="connsiteX12" fmla="*/ 778192 w 1436370"/>
              <a:gd name="connsiteY12" fmla="*/ 918210 h 1090612"/>
              <a:gd name="connsiteX13" fmla="*/ 887729 w 1436370"/>
              <a:gd name="connsiteY13" fmla="*/ 1025842 h 1090612"/>
              <a:gd name="connsiteX14" fmla="*/ 1024889 w 1436370"/>
              <a:gd name="connsiteY14" fmla="*/ 890587 h 1090612"/>
              <a:gd name="connsiteX15" fmla="*/ 745807 w 1436370"/>
              <a:gd name="connsiteY15" fmla="*/ 605789 h 1090612"/>
              <a:gd name="connsiteX16" fmla="*/ 430834 w 1436370"/>
              <a:gd name="connsiteY16" fmla="*/ 574120 h 1090612"/>
              <a:gd name="connsiteX17" fmla="*/ 685422 w 1436370"/>
              <a:gd name="connsiteY17" fmla="*/ 828708 h 1090612"/>
              <a:gd name="connsiteX18" fmla="*/ 653093 w 1436370"/>
              <a:gd name="connsiteY18" fmla="*/ 861037 h 1090612"/>
              <a:gd name="connsiteX19" fmla="*/ 398505 w 1436370"/>
              <a:gd name="connsiteY19" fmla="*/ 606449 h 1090612"/>
              <a:gd name="connsiteX20" fmla="*/ 820500 w 1436370"/>
              <a:gd name="connsiteY20" fmla="*/ 404635 h 1090612"/>
              <a:gd name="connsiteX21" fmla="*/ 852833 w 1436370"/>
              <a:gd name="connsiteY21" fmla="*/ 436959 h 1090612"/>
              <a:gd name="connsiteX22" fmla="*/ 600975 w 1436370"/>
              <a:gd name="connsiteY22" fmla="*/ 688889 h 1090612"/>
              <a:gd name="connsiteX23" fmla="*/ 568641 w 1436370"/>
              <a:gd name="connsiteY23" fmla="*/ 656564 h 1090612"/>
              <a:gd name="connsiteX24" fmla="*/ 1235392 w 1436370"/>
              <a:gd name="connsiteY24" fmla="*/ 344805 h 1090612"/>
              <a:gd name="connsiteX25" fmla="*/ 1436370 w 1436370"/>
              <a:gd name="connsiteY25" fmla="*/ 549593 h 1090612"/>
              <a:gd name="connsiteX26" fmla="*/ 1234440 w 1436370"/>
              <a:gd name="connsiteY26" fmla="*/ 748665 h 1090612"/>
              <a:gd name="connsiteX27" fmla="*/ 1095374 w 1436370"/>
              <a:gd name="connsiteY27" fmla="*/ 605790 h 1090612"/>
              <a:gd name="connsiteX28" fmla="*/ 1127760 w 1436370"/>
              <a:gd name="connsiteY28" fmla="*/ 574357 h 1090612"/>
              <a:gd name="connsiteX29" fmla="*/ 1235392 w 1436370"/>
              <a:gd name="connsiteY29" fmla="*/ 683895 h 1090612"/>
              <a:gd name="connsiteX30" fmla="*/ 1372552 w 1436370"/>
              <a:gd name="connsiteY30" fmla="*/ 548640 h 1090612"/>
              <a:gd name="connsiteX31" fmla="*/ 1234440 w 1436370"/>
              <a:gd name="connsiteY31" fmla="*/ 409575 h 1090612"/>
              <a:gd name="connsiteX32" fmla="*/ 955357 w 1436370"/>
              <a:gd name="connsiteY32" fmla="*/ 685800 h 1090612"/>
              <a:gd name="connsiteX33" fmla="*/ 922972 w 1436370"/>
              <a:gd name="connsiteY33" fmla="*/ 653415 h 1090612"/>
              <a:gd name="connsiteX34" fmla="*/ 201930 w 1436370"/>
              <a:gd name="connsiteY34" fmla="*/ 344805 h 1090612"/>
              <a:gd name="connsiteX35" fmla="*/ 341948 w 1436370"/>
              <a:gd name="connsiteY35" fmla="*/ 486727 h 1090612"/>
              <a:gd name="connsiteX36" fmla="*/ 308610 w 1436370"/>
              <a:gd name="connsiteY36" fmla="*/ 519113 h 1090612"/>
              <a:gd name="connsiteX37" fmla="*/ 201930 w 1436370"/>
              <a:gd name="connsiteY37" fmla="*/ 409575 h 1090612"/>
              <a:gd name="connsiteX38" fmla="*/ 64770 w 1436370"/>
              <a:gd name="connsiteY38" fmla="*/ 543877 h 1090612"/>
              <a:gd name="connsiteX39" fmla="*/ 201930 w 1436370"/>
              <a:gd name="connsiteY39" fmla="*/ 683895 h 1090612"/>
              <a:gd name="connsiteX40" fmla="*/ 481013 w 1436370"/>
              <a:gd name="connsiteY40" fmla="*/ 406718 h 1090612"/>
              <a:gd name="connsiteX41" fmla="*/ 513398 w 1436370"/>
              <a:gd name="connsiteY41" fmla="*/ 439102 h 1090612"/>
              <a:gd name="connsiteX42" fmla="*/ 201930 w 1436370"/>
              <a:gd name="connsiteY42" fmla="*/ 748665 h 1090612"/>
              <a:gd name="connsiteX43" fmla="*/ 0 w 1436370"/>
              <a:gd name="connsiteY43" fmla="*/ 543877 h 1090612"/>
              <a:gd name="connsiteX44" fmla="*/ 783470 w 1436370"/>
              <a:gd name="connsiteY44" fmla="*/ 229851 h 1090612"/>
              <a:gd name="connsiteX45" fmla="*/ 1038058 w 1436370"/>
              <a:gd name="connsiteY45" fmla="*/ 484439 h 1090612"/>
              <a:gd name="connsiteX46" fmla="*/ 1005729 w 1436370"/>
              <a:gd name="connsiteY46" fmla="*/ 516768 h 1090612"/>
              <a:gd name="connsiteX47" fmla="*/ 751141 w 1436370"/>
              <a:gd name="connsiteY47" fmla="*/ 262180 h 1090612"/>
              <a:gd name="connsiteX48" fmla="*/ 548640 w 1436370"/>
              <a:gd name="connsiteY48" fmla="*/ 952 h 1090612"/>
              <a:gd name="connsiteX49" fmla="*/ 690563 w 1436370"/>
              <a:gd name="connsiteY49" fmla="*/ 140017 h 1090612"/>
              <a:gd name="connsiteX50" fmla="*/ 659130 w 1436370"/>
              <a:gd name="connsiteY50" fmla="*/ 172402 h 1090612"/>
              <a:gd name="connsiteX51" fmla="*/ 548640 w 1436370"/>
              <a:gd name="connsiteY51" fmla="*/ 64770 h 1090612"/>
              <a:gd name="connsiteX52" fmla="*/ 411480 w 1436370"/>
              <a:gd name="connsiteY52" fmla="*/ 200025 h 1090612"/>
              <a:gd name="connsiteX53" fmla="*/ 690563 w 1436370"/>
              <a:gd name="connsiteY53" fmla="*/ 483870 h 1090612"/>
              <a:gd name="connsiteX54" fmla="*/ 658177 w 1436370"/>
              <a:gd name="connsiteY54" fmla="*/ 516255 h 1090612"/>
              <a:gd name="connsiteX55" fmla="*/ 346710 w 1436370"/>
              <a:gd name="connsiteY55" fmla="*/ 199072 h 1090612"/>
              <a:gd name="connsiteX56" fmla="*/ 894397 w 1436370"/>
              <a:gd name="connsiteY56" fmla="*/ 0 h 1090612"/>
              <a:gd name="connsiteX57" fmla="*/ 1097279 w 1436370"/>
              <a:gd name="connsiteY57" fmla="*/ 207645 h 1090612"/>
              <a:gd name="connsiteX58" fmla="*/ 955357 w 1436370"/>
              <a:gd name="connsiteY58" fmla="*/ 346710 h 1090612"/>
              <a:gd name="connsiteX59" fmla="*/ 922972 w 1436370"/>
              <a:gd name="connsiteY59" fmla="*/ 314325 h 1090612"/>
              <a:gd name="connsiteX60" fmla="*/ 1032510 w 1436370"/>
              <a:gd name="connsiteY60" fmla="*/ 206693 h 1090612"/>
              <a:gd name="connsiteX61" fmla="*/ 894397 w 1436370"/>
              <a:gd name="connsiteY61" fmla="*/ 65723 h 1090612"/>
              <a:gd name="connsiteX62" fmla="*/ 616267 w 1436370"/>
              <a:gd name="connsiteY62" fmla="*/ 346710 h 1090612"/>
              <a:gd name="connsiteX63" fmla="*/ 583882 w 1436370"/>
              <a:gd name="connsiteY63" fmla="*/ 314325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36370" h="1090612">
                <a:moveTo>
                  <a:pt x="481012" y="743902"/>
                </a:moveTo>
                <a:lnTo>
                  <a:pt x="513397" y="776287"/>
                </a:lnTo>
                <a:lnTo>
                  <a:pt x="403859" y="883920"/>
                </a:lnTo>
                <a:lnTo>
                  <a:pt x="542924" y="1024890"/>
                </a:lnTo>
                <a:lnTo>
                  <a:pt x="820102" y="743902"/>
                </a:lnTo>
                <a:lnTo>
                  <a:pt x="852487" y="776287"/>
                </a:lnTo>
                <a:lnTo>
                  <a:pt x="541972" y="1090612"/>
                </a:lnTo>
                <a:lnTo>
                  <a:pt x="339089" y="882967"/>
                </a:lnTo>
                <a:close/>
                <a:moveTo>
                  <a:pt x="778192" y="574357"/>
                </a:moveTo>
                <a:lnTo>
                  <a:pt x="1089660" y="891540"/>
                </a:lnTo>
                <a:lnTo>
                  <a:pt x="887729" y="1089660"/>
                </a:lnTo>
                <a:lnTo>
                  <a:pt x="745807" y="950595"/>
                </a:lnTo>
                <a:lnTo>
                  <a:pt x="778192" y="918210"/>
                </a:lnTo>
                <a:lnTo>
                  <a:pt x="887729" y="1025842"/>
                </a:lnTo>
                <a:lnTo>
                  <a:pt x="1024889" y="890587"/>
                </a:lnTo>
                <a:lnTo>
                  <a:pt x="745807" y="605789"/>
                </a:lnTo>
                <a:close/>
                <a:moveTo>
                  <a:pt x="430834" y="574120"/>
                </a:moveTo>
                <a:lnTo>
                  <a:pt x="685422" y="828708"/>
                </a:lnTo>
                <a:lnTo>
                  <a:pt x="653093" y="861037"/>
                </a:lnTo>
                <a:lnTo>
                  <a:pt x="398505" y="606449"/>
                </a:lnTo>
                <a:close/>
                <a:moveTo>
                  <a:pt x="820500" y="404635"/>
                </a:moveTo>
                <a:lnTo>
                  <a:pt x="852833" y="436959"/>
                </a:lnTo>
                <a:lnTo>
                  <a:pt x="600975" y="688889"/>
                </a:lnTo>
                <a:lnTo>
                  <a:pt x="568641" y="656564"/>
                </a:lnTo>
                <a:close/>
                <a:moveTo>
                  <a:pt x="1235392" y="344805"/>
                </a:moveTo>
                <a:lnTo>
                  <a:pt x="1436370" y="549593"/>
                </a:lnTo>
                <a:lnTo>
                  <a:pt x="1234440" y="748665"/>
                </a:lnTo>
                <a:lnTo>
                  <a:pt x="1095374" y="605790"/>
                </a:lnTo>
                <a:lnTo>
                  <a:pt x="1127760" y="574357"/>
                </a:lnTo>
                <a:lnTo>
                  <a:pt x="1235392" y="683895"/>
                </a:lnTo>
                <a:lnTo>
                  <a:pt x="1372552" y="548640"/>
                </a:lnTo>
                <a:lnTo>
                  <a:pt x="1234440" y="409575"/>
                </a:lnTo>
                <a:lnTo>
                  <a:pt x="955357" y="685800"/>
                </a:lnTo>
                <a:lnTo>
                  <a:pt x="922972" y="653415"/>
                </a:lnTo>
                <a:close/>
                <a:moveTo>
                  <a:pt x="201930" y="344805"/>
                </a:moveTo>
                <a:lnTo>
                  <a:pt x="341948" y="486727"/>
                </a:lnTo>
                <a:lnTo>
                  <a:pt x="308610" y="519113"/>
                </a:lnTo>
                <a:lnTo>
                  <a:pt x="201930" y="409575"/>
                </a:lnTo>
                <a:lnTo>
                  <a:pt x="64770" y="543877"/>
                </a:lnTo>
                <a:lnTo>
                  <a:pt x="201930" y="683895"/>
                </a:lnTo>
                <a:lnTo>
                  <a:pt x="481013" y="406718"/>
                </a:lnTo>
                <a:lnTo>
                  <a:pt x="513398" y="439102"/>
                </a:lnTo>
                <a:lnTo>
                  <a:pt x="201930" y="748665"/>
                </a:lnTo>
                <a:lnTo>
                  <a:pt x="0" y="543877"/>
                </a:lnTo>
                <a:close/>
                <a:moveTo>
                  <a:pt x="783470" y="229851"/>
                </a:moveTo>
                <a:lnTo>
                  <a:pt x="1038058" y="484439"/>
                </a:lnTo>
                <a:lnTo>
                  <a:pt x="1005729" y="516768"/>
                </a:lnTo>
                <a:lnTo>
                  <a:pt x="751141" y="262180"/>
                </a:lnTo>
                <a:close/>
                <a:moveTo>
                  <a:pt x="548640" y="952"/>
                </a:moveTo>
                <a:lnTo>
                  <a:pt x="690563" y="140017"/>
                </a:lnTo>
                <a:lnTo>
                  <a:pt x="659130" y="172402"/>
                </a:lnTo>
                <a:lnTo>
                  <a:pt x="548640" y="64770"/>
                </a:lnTo>
                <a:lnTo>
                  <a:pt x="411480" y="200025"/>
                </a:lnTo>
                <a:lnTo>
                  <a:pt x="690563" y="483870"/>
                </a:lnTo>
                <a:lnTo>
                  <a:pt x="658177" y="516255"/>
                </a:lnTo>
                <a:lnTo>
                  <a:pt x="346710" y="199072"/>
                </a:lnTo>
                <a:close/>
                <a:moveTo>
                  <a:pt x="894397" y="0"/>
                </a:moveTo>
                <a:lnTo>
                  <a:pt x="1097279" y="207645"/>
                </a:lnTo>
                <a:lnTo>
                  <a:pt x="955357" y="346710"/>
                </a:lnTo>
                <a:lnTo>
                  <a:pt x="922972" y="314325"/>
                </a:lnTo>
                <a:lnTo>
                  <a:pt x="1032510" y="206693"/>
                </a:lnTo>
                <a:lnTo>
                  <a:pt x="894397" y="65723"/>
                </a:lnTo>
                <a:lnTo>
                  <a:pt x="616267" y="346710"/>
                </a:lnTo>
                <a:lnTo>
                  <a:pt x="583882" y="314325"/>
                </a:lnTo>
                <a:close/>
              </a:path>
            </a:pathLst>
          </a:custGeom>
          <a:solidFill>
            <a:srgbClr val="6C4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桃醉相思楷" panose="02000503000000000000" charset="-122"/>
              <a:ea typeface="桃醉相思楷" panose="02000503000000000000" charset="-122"/>
              <a:sym typeface="桃醉相思楷" panose="02000503000000000000" charset="-122"/>
            </a:endParaRPr>
          </a:p>
        </p:txBody>
      </p:sp>
      <p:sp>
        <p:nvSpPr>
          <p:cNvPr id="32" name="任意多边形: 形状 31"/>
          <p:cNvSpPr/>
          <p:nvPr/>
        </p:nvSpPr>
        <p:spPr>
          <a:xfrm rot="5400000">
            <a:off x="11538959" y="4661751"/>
            <a:ext cx="429603" cy="340144"/>
          </a:xfrm>
          <a:custGeom>
            <a:avLst/>
            <a:gdLst>
              <a:gd name="connsiteX0" fmla="*/ 481012 w 1436370"/>
              <a:gd name="connsiteY0" fmla="*/ 743902 h 1090612"/>
              <a:gd name="connsiteX1" fmla="*/ 513397 w 1436370"/>
              <a:gd name="connsiteY1" fmla="*/ 776287 h 1090612"/>
              <a:gd name="connsiteX2" fmla="*/ 403859 w 1436370"/>
              <a:gd name="connsiteY2" fmla="*/ 883920 h 1090612"/>
              <a:gd name="connsiteX3" fmla="*/ 542924 w 1436370"/>
              <a:gd name="connsiteY3" fmla="*/ 1024890 h 1090612"/>
              <a:gd name="connsiteX4" fmla="*/ 820102 w 1436370"/>
              <a:gd name="connsiteY4" fmla="*/ 743902 h 1090612"/>
              <a:gd name="connsiteX5" fmla="*/ 852487 w 1436370"/>
              <a:gd name="connsiteY5" fmla="*/ 776287 h 1090612"/>
              <a:gd name="connsiteX6" fmla="*/ 541972 w 1436370"/>
              <a:gd name="connsiteY6" fmla="*/ 1090612 h 1090612"/>
              <a:gd name="connsiteX7" fmla="*/ 339089 w 1436370"/>
              <a:gd name="connsiteY7" fmla="*/ 882967 h 1090612"/>
              <a:gd name="connsiteX8" fmla="*/ 778192 w 1436370"/>
              <a:gd name="connsiteY8" fmla="*/ 574357 h 1090612"/>
              <a:gd name="connsiteX9" fmla="*/ 1089660 w 1436370"/>
              <a:gd name="connsiteY9" fmla="*/ 891540 h 1090612"/>
              <a:gd name="connsiteX10" fmla="*/ 887729 w 1436370"/>
              <a:gd name="connsiteY10" fmla="*/ 1089660 h 1090612"/>
              <a:gd name="connsiteX11" fmla="*/ 745807 w 1436370"/>
              <a:gd name="connsiteY11" fmla="*/ 950595 h 1090612"/>
              <a:gd name="connsiteX12" fmla="*/ 778192 w 1436370"/>
              <a:gd name="connsiteY12" fmla="*/ 918210 h 1090612"/>
              <a:gd name="connsiteX13" fmla="*/ 887729 w 1436370"/>
              <a:gd name="connsiteY13" fmla="*/ 1025842 h 1090612"/>
              <a:gd name="connsiteX14" fmla="*/ 1024889 w 1436370"/>
              <a:gd name="connsiteY14" fmla="*/ 890587 h 1090612"/>
              <a:gd name="connsiteX15" fmla="*/ 745807 w 1436370"/>
              <a:gd name="connsiteY15" fmla="*/ 605789 h 1090612"/>
              <a:gd name="connsiteX16" fmla="*/ 430834 w 1436370"/>
              <a:gd name="connsiteY16" fmla="*/ 574120 h 1090612"/>
              <a:gd name="connsiteX17" fmla="*/ 685422 w 1436370"/>
              <a:gd name="connsiteY17" fmla="*/ 828708 h 1090612"/>
              <a:gd name="connsiteX18" fmla="*/ 653093 w 1436370"/>
              <a:gd name="connsiteY18" fmla="*/ 861037 h 1090612"/>
              <a:gd name="connsiteX19" fmla="*/ 398505 w 1436370"/>
              <a:gd name="connsiteY19" fmla="*/ 606449 h 1090612"/>
              <a:gd name="connsiteX20" fmla="*/ 820500 w 1436370"/>
              <a:gd name="connsiteY20" fmla="*/ 404635 h 1090612"/>
              <a:gd name="connsiteX21" fmla="*/ 852833 w 1436370"/>
              <a:gd name="connsiteY21" fmla="*/ 436959 h 1090612"/>
              <a:gd name="connsiteX22" fmla="*/ 600975 w 1436370"/>
              <a:gd name="connsiteY22" fmla="*/ 688889 h 1090612"/>
              <a:gd name="connsiteX23" fmla="*/ 568641 w 1436370"/>
              <a:gd name="connsiteY23" fmla="*/ 656564 h 1090612"/>
              <a:gd name="connsiteX24" fmla="*/ 1235392 w 1436370"/>
              <a:gd name="connsiteY24" fmla="*/ 344805 h 1090612"/>
              <a:gd name="connsiteX25" fmla="*/ 1436370 w 1436370"/>
              <a:gd name="connsiteY25" fmla="*/ 549593 h 1090612"/>
              <a:gd name="connsiteX26" fmla="*/ 1234440 w 1436370"/>
              <a:gd name="connsiteY26" fmla="*/ 748665 h 1090612"/>
              <a:gd name="connsiteX27" fmla="*/ 1095374 w 1436370"/>
              <a:gd name="connsiteY27" fmla="*/ 605790 h 1090612"/>
              <a:gd name="connsiteX28" fmla="*/ 1127760 w 1436370"/>
              <a:gd name="connsiteY28" fmla="*/ 574357 h 1090612"/>
              <a:gd name="connsiteX29" fmla="*/ 1235392 w 1436370"/>
              <a:gd name="connsiteY29" fmla="*/ 683895 h 1090612"/>
              <a:gd name="connsiteX30" fmla="*/ 1372552 w 1436370"/>
              <a:gd name="connsiteY30" fmla="*/ 548640 h 1090612"/>
              <a:gd name="connsiteX31" fmla="*/ 1234440 w 1436370"/>
              <a:gd name="connsiteY31" fmla="*/ 409575 h 1090612"/>
              <a:gd name="connsiteX32" fmla="*/ 955357 w 1436370"/>
              <a:gd name="connsiteY32" fmla="*/ 685800 h 1090612"/>
              <a:gd name="connsiteX33" fmla="*/ 922972 w 1436370"/>
              <a:gd name="connsiteY33" fmla="*/ 653415 h 1090612"/>
              <a:gd name="connsiteX34" fmla="*/ 201930 w 1436370"/>
              <a:gd name="connsiteY34" fmla="*/ 344805 h 1090612"/>
              <a:gd name="connsiteX35" fmla="*/ 341948 w 1436370"/>
              <a:gd name="connsiteY35" fmla="*/ 486727 h 1090612"/>
              <a:gd name="connsiteX36" fmla="*/ 308610 w 1436370"/>
              <a:gd name="connsiteY36" fmla="*/ 519113 h 1090612"/>
              <a:gd name="connsiteX37" fmla="*/ 201930 w 1436370"/>
              <a:gd name="connsiteY37" fmla="*/ 409575 h 1090612"/>
              <a:gd name="connsiteX38" fmla="*/ 64770 w 1436370"/>
              <a:gd name="connsiteY38" fmla="*/ 543877 h 1090612"/>
              <a:gd name="connsiteX39" fmla="*/ 201930 w 1436370"/>
              <a:gd name="connsiteY39" fmla="*/ 683895 h 1090612"/>
              <a:gd name="connsiteX40" fmla="*/ 481013 w 1436370"/>
              <a:gd name="connsiteY40" fmla="*/ 406718 h 1090612"/>
              <a:gd name="connsiteX41" fmla="*/ 513398 w 1436370"/>
              <a:gd name="connsiteY41" fmla="*/ 439102 h 1090612"/>
              <a:gd name="connsiteX42" fmla="*/ 201930 w 1436370"/>
              <a:gd name="connsiteY42" fmla="*/ 748665 h 1090612"/>
              <a:gd name="connsiteX43" fmla="*/ 0 w 1436370"/>
              <a:gd name="connsiteY43" fmla="*/ 543877 h 1090612"/>
              <a:gd name="connsiteX44" fmla="*/ 783470 w 1436370"/>
              <a:gd name="connsiteY44" fmla="*/ 229851 h 1090612"/>
              <a:gd name="connsiteX45" fmla="*/ 1038058 w 1436370"/>
              <a:gd name="connsiteY45" fmla="*/ 484439 h 1090612"/>
              <a:gd name="connsiteX46" fmla="*/ 1005729 w 1436370"/>
              <a:gd name="connsiteY46" fmla="*/ 516768 h 1090612"/>
              <a:gd name="connsiteX47" fmla="*/ 751141 w 1436370"/>
              <a:gd name="connsiteY47" fmla="*/ 262180 h 1090612"/>
              <a:gd name="connsiteX48" fmla="*/ 548640 w 1436370"/>
              <a:gd name="connsiteY48" fmla="*/ 952 h 1090612"/>
              <a:gd name="connsiteX49" fmla="*/ 690563 w 1436370"/>
              <a:gd name="connsiteY49" fmla="*/ 140017 h 1090612"/>
              <a:gd name="connsiteX50" fmla="*/ 659130 w 1436370"/>
              <a:gd name="connsiteY50" fmla="*/ 172402 h 1090612"/>
              <a:gd name="connsiteX51" fmla="*/ 548640 w 1436370"/>
              <a:gd name="connsiteY51" fmla="*/ 64770 h 1090612"/>
              <a:gd name="connsiteX52" fmla="*/ 411480 w 1436370"/>
              <a:gd name="connsiteY52" fmla="*/ 200025 h 1090612"/>
              <a:gd name="connsiteX53" fmla="*/ 690563 w 1436370"/>
              <a:gd name="connsiteY53" fmla="*/ 483870 h 1090612"/>
              <a:gd name="connsiteX54" fmla="*/ 658177 w 1436370"/>
              <a:gd name="connsiteY54" fmla="*/ 516255 h 1090612"/>
              <a:gd name="connsiteX55" fmla="*/ 346710 w 1436370"/>
              <a:gd name="connsiteY55" fmla="*/ 199072 h 1090612"/>
              <a:gd name="connsiteX56" fmla="*/ 894397 w 1436370"/>
              <a:gd name="connsiteY56" fmla="*/ 0 h 1090612"/>
              <a:gd name="connsiteX57" fmla="*/ 1097279 w 1436370"/>
              <a:gd name="connsiteY57" fmla="*/ 207645 h 1090612"/>
              <a:gd name="connsiteX58" fmla="*/ 955357 w 1436370"/>
              <a:gd name="connsiteY58" fmla="*/ 346710 h 1090612"/>
              <a:gd name="connsiteX59" fmla="*/ 922972 w 1436370"/>
              <a:gd name="connsiteY59" fmla="*/ 314325 h 1090612"/>
              <a:gd name="connsiteX60" fmla="*/ 1032510 w 1436370"/>
              <a:gd name="connsiteY60" fmla="*/ 206693 h 1090612"/>
              <a:gd name="connsiteX61" fmla="*/ 894397 w 1436370"/>
              <a:gd name="connsiteY61" fmla="*/ 65723 h 1090612"/>
              <a:gd name="connsiteX62" fmla="*/ 616267 w 1436370"/>
              <a:gd name="connsiteY62" fmla="*/ 346710 h 1090612"/>
              <a:gd name="connsiteX63" fmla="*/ 583882 w 1436370"/>
              <a:gd name="connsiteY63" fmla="*/ 314325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436370" h="1090612">
                <a:moveTo>
                  <a:pt x="481012" y="743902"/>
                </a:moveTo>
                <a:lnTo>
                  <a:pt x="513397" y="776287"/>
                </a:lnTo>
                <a:lnTo>
                  <a:pt x="403859" y="883920"/>
                </a:lnTo>
                <a:lnTo>
                  <a:pt x="542924" y="1024890"/>
                </a:lnTo>
                <a:lnTo>
                  <a:pt x="820102" y="743902"/>
                </a:lnTo>
                <a:lnTo>
                  <a:pt x="852487" y="776287"/>
                </a:lnTo>
                <a:lnTo>
                  <a:pt x="541972" y="1090612"/>
                </a:lnTo>
                <a:lnTo>
                  <a:pt x="339089" y="882967"/>
                </a:lnTo>
                <a:close/>
                <a:moveTo>
                  <a:pt x="778192" y="574357"/>
                </a:moveTo>
                <a:lnTo>
                  <a:pt x="1089660" y="891540"/>
                </a:lnTo>
                <a:lnTo>
                  <a:pt x="887729" y="1089660"/>
                </a:lnTo>
                <a:lnTo>
                  <a:pt x="745807" y="950595"/>
                </a:lnTo>
                <a:lnTo>
                  <a:pt x="778192" y="918210"/>
                </a:lnTo>
                <a:lnTo>
                  <a:pt x="887729" y="1025842"/>
                </a:lnTo>
                <a:lnTo>
                  <a:pt x="1024889" y="890587"/>
                </a:lnTo>
                <a:lnTo>
                  <a:pt x="745807" y="605789"/>
                </a:lnTo>
                <a:close/>
                <a:moveTo>
                  <a:pt x="430834" y="574120"/>
                </a:moveTo>
                <a:lnTo>
                  <a:pt x="685422" y="828708"/>
                </a:lnTo>
                <a:lnTo>
                  <a:pt x="653093" y="861037"/>
                </a:lnTo>
                <a:lnTo>
                  <a:pt x="398505" y="606449"/>
                </a:lnTo>
                <a:close/>
                <a:moveTo>
                  <a:pt x="820500" y="404635"/>
                </a:moveTo>
                <a:lnTo>
                  <a:pt x="852833" y="436959"/>
                </a:lnTo>
                <a:lnTo>
                  <a:pt x="600975" y="688889"/>
                </a:lnTo>
                <a:lnTo>
                  <a:pt x="568641" y="656564"/>
                </a:lnTo>
                <a:close/>
                <a:moveTo>
                  <a:pt x="1235392" y="344805"/>
                </a:moveTo>
                <a:lnTo>
                  <a:pt x="1436370" y="549593"/>
                </a:lnTo>
                <a:lnTo>
                  <a:pt x="1234440" y="748665"/>
                </a:lnTo>
                <a:lnTo>
                  <a:pt x="1095374" y="605790"/>
                </a:lnTo>
                <a:lnTo>
                  <a:pt x="1127760" y="574357"/>
                </a:lnTo>
                <a:lnTo>
                  <a:pt x="1235392" y="683895"/>
                </a:lnTo>
                <a:lnTo>
                  <a:pt x="1372552" y="548640"/>
                </a:lnTo>
                <a:lnTo>
                  <a:pt x="1234440" y="409575"/>
                </a:lnTo>
                <a:lnTo>
                  <a:pt x="955357" y="685800"/>
                </a:lnTo>
                <a:lnTo>
                  <a:pt x="922972" y="653415"/>
                </a:lnTo>
                <a:close/>
                <a:moveTo>
                  <a:pt x="201930" y="344805"/>
                </a:moveTo>
                <a:lnTo>
                  <a:pt x="341948" y="486727"/>
                </a:lnTo>
                <a:lnTo>
                  <a:pt x="308610" y="519113"/>
                </a:lnTo>
                <a:lnTo>
                  <a:pt x="201930" y="409575"/>
                </a:lnTo>
                <a:lnTo>
                  <a:pt x="64770" y="543877"/>
                </a:lnTo>
                <a:lnTo>
                  <a:pt x="201930" y="683895"/>
                </a:lnTo>
                <a:lnTo>
                  <a:pt x="481013" y="406718"/>
                </a:lnTo>
                <a:lnTo>
                  <a:pt x="513398" y="439102"/>
                </a:lnTo>
                <a:lnTo>
                  <a:pt x="201930" y="748665"/>
                </a:lnTo>
                <a:lnTo>
                  <a:pt x="0" y="543877"/>
                </a:lnTo>
                <a:close/>
                <a:moveTo>
                  <a:pt x="783470" y="229851"/>
                </a:moveTo>
                <a:lnTo>
                  <a:pt x="1038058" y="484439"/>
                </a:lnTo>
                <a:lnTo>
                  <a:pt x="1005729" y="516768"/>
                </a:lnTo>
                <a:lnTo>
                  <a:pt x="751141" y="262180"/>
                </a:lnTo>
                <a:close/>
                <a:moveTo>
                  <a:pt x="548640" y="952"/>
                </a:moveTo>
                <a:lnTo>
                  <a:pt x="690563" y="140017"/>
                </a:lnTo>
                <a:lnTo>
                  <a:pt x="659130" y="172402"/>
                </a:lnTo>
                <a:lnTo>
                  <a:pt x="548640" y="64770"/>
                </a:lnTo>
                <a:lnTo>
                  <a:pt x="411480" y="200025"/>
                </a:lnTo>
                <a:lnTo>
                  <a:pt x="690563" y="483870"/>
                </a:lnTo>
                <a:lnTo>
                  <a:pt x="658177" y="516255"/>
                </a:lnTo>
                <a:lnTo>
                  <a:pt x="346710" y="199072"/>
                </a:lnTo>
                <a:close/>
                <a:moveTo>
                  <a:pt x="894397" y="0"/>
                </a:moveTo>
                <a:lnTo>
                  <a:pt x="1097279" y="207645"/>
                </a:lnTo>
                <a:lnTo>
                  <a:pt x="955357" y="346710"/>
                </a:lnTo>
                <a:lnTo>
                  <a:pt x="922972" y="314325"/>
                </a:lnTo>
                <a:lnTo>
                  <a:pt x="1032510" y="206693"/>
                </a:lnTo>
                <a:lnTo>
                  <a:pt x="894397" y="65723"/>
                </a:lnTo>
                <a:lnTo>
                  <a:pt x="616267" y="346710"/>
                </a:lnTo>
                <a:lnTo>
                  <a:pt x="583882" y="314325"/>
                </a:lnTo>
                <a:close/>
              </a:path>
            </a:pathLst>
          </a:custGeom>
          <a:solidFill>
            <a:srgbClr val="6C4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>
              <a:solidFill>
                <a:prstClr val="black"/>
              </a:solidFill>
              <a:latin typeface="桃醉相思楷" panose="02000503000000000000" charset="-122"/>
              <a:ea typeface="桃醉相思楷" panose="02000503000000000000" charset="-122"/>
              <a:sym typeface="桃醉相思楷" panose="02000503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11554" flipH="1">
            <a:off x="5337848" y="-16800"/>
            <a:ext cx="992824" cy="99282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890827" y="-16800"/>
            <a:ext cx="4181746" cy="992824"/>
            <a:chOff x="3890827" y="-16800"/>
            <a:chExt cx="4181746" cy="99282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11554" flipH="1">
              <a:off x="4628553" y="-16800"/>
              <a:ext cx="992824" cy="992824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3890827" y="123578"/>
              <a:ext cx="4181746" cy="774918"/>
              <a:chOff x="3890827" y="123578"/>
              <a:chExt cx="4181746" cy="774918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4873157" y="123578"/>
                <a:ext cx="2516807" cy="77491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 algn="di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4400" b="1" spc="-300" dirty="0">
                    <a:ln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100000">
                            <a:schemeClr val="accent4">
                              <a:lumMod val="20000"/>
                              <a:lumOff val="80000"/>
                              <a:alpha val="0"/>
                            </a:schemeClr>
                          </a:gs>
                        </a:gsLst>
                        <a:lin ang="5400000" scaled="1"/>
                      </a:gradFill>
                    </a:ln>
                    <a:gradFill>
                      <a:gsLst>
                        <a:gs pos="0">
                          <a:srgbClr val="6C4000"/>
                        </a:gs>
                        <a:gs pos="64000">
                          <a:srgbClr val="936515"/>
                        </a:gs>
                        <a:gs pos="100000">
                          <a:srgbClr val="F8EDD5">
                            <a:lumMod val="62000"/>
                          </a:srgbClr>
                        </a:gs>
                      </a:gsLst>
                      <a:lin ang="4500000" scaled="0"/>
                    </a:gradFill>
                    <a:effectLst>
                      <a:outerShdw blurRad="50800" dist="25400" dir="2700000" algn="tl" rotWithShape="0">
                        <a:prstClr val="black">
                          <a:alpha val="10000"/>
                        </a:prstClr>
                      </a:outerShdw>
                    </a:effectLst>
                    <a:latin typeface="云书法墨迹建刚楚楷简" panose="02010600030101010101" charset="-122"/>
                    <a:ea typeface="云书法墨迹建刚楚楷简" panose="02010600030101010101" charset="-122"/>
                    <a:sym typeface="云书法墨迹建刚楚楷简" panose="02010600030101010101" charset="-122"/>
                  </a:rPr>
                  <a:t>预习展示</a:t>
                </a:r>
                <a:endPara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云书法墨迹建刚楚楷简" panose="02010600030101010101" charset="-122"/>
                  <a:ea typeface="云书法墨迹建刚楚楷简" panose="02010600030101010101" charset="-122"/>
                  <a:sym typeface="云书法墨迹建刚楚楷简" panose="02010600030101010101" charset="-122"/>
                </a:endParaRPr>
              </a:p>
            </p:txBody>
          </p:sp>
          <p:grpSp>
            <p:nvGrpSpPr>
              <p:cNvPr id="24" name="组合 23"/>
              <p:cNvGrpSpPr/>
              <p:nvPr/>
            </p:nvGrpSpPr>
            <p:grpSpPr>
              <a:xfrm>
                <a:off x="3890827" y="178900"/>
                <a:ext cx="4181746" cy="676715"/>
                <a:chOff x="3941012" y="178900"/>
                <a:chExt cx="4181746" cy="676715"/>
              </a:xfrm>
            </p:grpSpPr>
            <p:pic>
              <p:nvPicPr>
                <p:cNvPr id="27" name="图片 2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20000" contrast="-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39947" y="178900"/>
                  <a:ext cx="682811" cy="676715"/>
                </a:xfrm>
                <a:prstGeom prst="rect">
                  <a:avLst/>
                </a:prstGeom>
              </p:spPr>
            </p:pic>
            <p:pic>
              <p:nvPicPr>
                <p:cNvPr id="28" name="图片 2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-20000" contrast="-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3941012" y="178900"/>
                  <a:ext cx="682811" cy="676715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" name="矩形 2"/>
          <p:cNvSpPr/>
          <p:nvPr/>
        </p:nvSpPr>
        <p:spPr>
          <a:xfrm>
            <a:off x="4027805" y="5370830"/>
            <a:ext cx="3840480" cy="1198880"/>
          </a:xfrm>
          <a:prstGeom prst="rect">
            <a:avLst/>
          </a:prstGeom>
          <a:solidFill>
            <a:srgbClr val="000000">
              <a:alpha val="0"/>
            </a:srgb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/>
              </a:rPr>
              <a:t>主角游戏</a:t>
            </a:r>
            <a:endParaRPr lang="zh-CN" altLang="en-US" sz="7200" b="1">
              <a:solidFill>
                <a:srgbClr val="FF0000"/>
              </a:solidFill>
              <a:effectLst/>
            </a:endParaRPr>
          </a:p>
        </p:txBody>
      </p:sp>
      <p:pic>
        <p:nvPicPr>
          <p:cNvPr id="8" name="图片 7" descr="0ee3b3dc39f22221dfae430e0e51c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4245"/>
            <a:ext cx="12192000" cy="2089785"/>
          </a:xfrm>
          <a:prstGeom prst="rect">
            <a:avLst/>
          </a:prstGeom>
        </p:spPr>
      </p:pic>
      <p:pic>
        <p:nvPicPr>
          <p:cNvPr id="9" name="图片 8" descr="29f0165289e8d0d771dbb8511d261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30450"/>
            <a:ext cx="12192000" cy="2268220"/>
          </a:xfrm>
          <a:prstGeom prst="rect">
            <a:avLst/>
          </a:prstGeom>
        </p:spPr>
      </p:pic>
      <p:pic>
        <p:nvPicPr>
          <p:cNvPr id="10" name="图片 9" descr="61da751d23b2a17da7d7147fd069f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03705"/>
            <a:ext cx="12192000" cy="2089785"/>
          </a:xfrm>
          <a:prstGeom prst="rect">
            <a:avLst/>
          </a:prstGeom>
        </p:spPr>
      </p:pic>
      <p:pic>
        <p:nvPicPr>
          <p:cNvPr id="11" name="图片 10" descr="04f073ba893e2bc6e0438483acffb7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584450"/>
            <a:ext cx="12192000" cy="2155190"/>
          </a:xfrm>
          <a:prstGeom prst="rect">
            <a:avLst/>
          </a:prstGeom>
        </p:spPr>
      </p:pic>
      <p:pic>
        <p:nvPicPr>
          <p:cNvPr id="12" name="图片 11" descr="2bc67851575391b551b2625c41b69e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330450"/>
            <a:ext cx="12192000" cy="210629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组合 130"/>
          <p:cNvGrpSpPr/>
          <p:nvPr/>
        </p:nvGrpSpPr>
        <p:grpSpPr>
          <a:xfrm rot="0">
            <a:off x="1655445" y="178435"/>
            <a:ext cx="8293100" cy="768350"/>
            <a:chOff x="3890827" y="178823"/>
            <a:chExt cx="4181746" cy="768350"/>
          </a:xfrm>
        </p:grpSpPr>
        <p:sp>
          <p:nvSpPr>
            <p:cNvPr id="132" name="文本框 131"/>
            <p:cNvSpPr txBox="1"/>
            <p:nvPr/>
          </p:nvSpPr>
          <p:spPr>
            <a:xfrm>
              <a:off x="4683855" y="178823"/>
              <a:ext cx="2516807" cy="76835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谁是主角之讲故事</a:t>
              </a:r>
              <a:endParaRPr lang="zh-CN" altLang="en-US" sz="4400" b="1" spc="-3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rgbClr val="6C4000"/>
                    </a:gs>
                    <a:gs pos="64000">
                      <a:srgbClr val="936515"/>
                    </a:gs>
                    <a:gs pos="100000">
                      <a:srgbClr val="F8EDD5">
                        <a:lumMod val="62000"/>
                      </a:srgbClr>
                    </a:gs>
                  </a:gsLst>
                  <a:lin ang="4500000" scaled="0"/>
                </a:gradFill>
                <a:effectLst>
                  <a:outerShdw blurRad="50800" dist="25400" dir="2700000" algn="tl" rotWithShape="0">
                    <a:prstClr val="black">
                      <a:alpha val="1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3890827" y="178900"/>
              <a:ext cx="4181746" cy="676715"/>
              <a:chOff x="3941012" y="178900"/>
              <a:chExt cx="4181746" cy="676715"/>
            </a:xfrm>
          </p:grpSpPr>
          <p:pic>
            <p:nvPicPr>
              <p:cNvPr id="134" name="图片 133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947" y="178900"/>
                <a:ext cx="682811" cy="676715"/>
              </a:xfrm>
              <a:prstGeom prst="rect">
                <a:avLst/>
              </a:prstGeom>
            </p:spPr>
          </p:pic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41012" y="178900"/>
                <a:ext cx="682811" cy="676715"/>
              </a:xfrm>
              <a:prstGeom prst="rect">
                <a:avLst/>
              </a:prstGeom>
            </p:spPr>
          </p:pic>
        </p:grpSp>
      </p:grpSp>
      <p:grpSp>
        <p:nvGrpSpPr>
          <p:cNvPr id="50" name="组合 49"/>
          <p:cNvGrpSpPr/>
          <p:nvPr/>
        </p:nvGrpSpPr>
        <p:grpSpPr>
          <a:xfrm rot="0">
            <a:off x="894715" y="1649095"/>
            <a:ext cx="10418445" cy="3302628"/>
            <a:chOff x="1702928" y="2507361"/>
            <a:chExt cx="9843212" cy="859795"/>
          </a:xfrm>
        </p:grpSpPr>
        <p:sp>
          <p:nvSpPr>
            <p:cNvPr id="51" name="矩形 50"/>
            <p:cNvSpPr/>
            <p:nvPr/>
          </p:nvSpPr>
          <p:spPr>
            <a:xfrm>
              <a:off x="1702928" y="2507361"/>
              <a:ext cx="9523726" cy="859795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41000"/>
                    <a:lumMod val="77000"/>
                    <a:lumOff val="23000"/>
                  </a:schemeClr>
                </a:gs>
                <a:gs pos="100000">
                  <a:schemeClr val="accent1">
                    <a:lumMod val="26000"/>
                    <a:lumOff val="74000"/>
                    <a:alpha val="0"/>
                  </a:schemeClr>
                </a:gs>
              </a:gsLst>
              <a:lin ang="0" scaled="1"/>
              <a:tileRect/>
            </a:gradFill>
            <a:ln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702928" y="2566543"/>
              <a:ext cx="9843212" cy="77036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lstStyle/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 dirty="0">
                  <a:latin typeface="锦绣宋体" panose="02000503000000000000" charset="-122"/>
                  <a:ea typeface="锦绣宋体" panose="02000503000000000000" charset="-122"/>
                  <a:sym typeface="+mn-ea"/>
                </a:rPr>
                <a:t>选择其中一个人物作为主语</a:t>
              </a:r>
              <a:r>
                <a:rPr lang="zh-CN" altLang="en-US" sz="3000" b="1" dirty="0"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完整准确地</a:t>
              </a:r>
              <a:r>
                <a:rPr lang="zh-CN" altLang="en-US" sz="3000" b="1" dirty="0">
                  <a:solidFill>
                    <a:srgbClr val="FF0000"/>
                  </a:solidFill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复述</a:t>
              </a:r>
              <a:r>
                <a:rPr lang="zh-CN" altLang="en-US" sz="3000" b="1" dirty="0"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课文大意，用以下句式：</a:t>
              </a:r>
              <a:endParaRPr lang="zh-CN" altLang="en-US" sz="3000" b="1" dirty="0">
                <a:latin typeface="锦绣宋体" panose="02000503000000000000" charset="-122"/>
                <a:ea typeface="锦绣宋体" panose="02000503000000000000" charset="-122"/>
                <a:sym typeface="锦绣宋体" panose="02000503000000000000" charset="-122"/>
              </a:endParaRP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 dirty="0"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我是卖油翁，有一天</a:t>
              </a:r>
              <a:r>
                <a:rPr lang="en-US" altLang="zh-CN" sz="3000" b="1" dirty="0"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……</a:t>
              </a:r>
              <a:endParaRPr lang="en-US" altLang="zh-CN" sz="3000" b="1" dirty="0">
                <a:latin typeface="锦绣宋体" panose="02000503000000000000" charset="-122"/>
                <a:ea typeface="锦绣宋体" panose="02000503000000000000" charset="-122"/>
                <a:sym typeface="锦绣宋体" panose="02000503000000000000" charset="-122"/>
              </a:endParaRPr>
            </a:p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 dirty="0"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我是陈尧咨，有一天</a:t>
              </a:r>
              <a:r>
                <a:rPr lang="en-US" altLang="zh-CN" sz="3000" b="1" dirty="0">
                  <a:latin typeface="锦绣宋体" panose="02000503000000000000" charset="-122"/>
                  <a:ea typeface="锦绣宋体" panose="02000503000000000000" charset="-122"/>
                  <a:sym typeface="锦绣宋体" panose="02000503000000000000" charset="-122"/>
                </a:rPr>
                <a:t>……</a:t>
              </a:r>
              <a:endParaRPr lang="en-US" altLang="zh-CN" sz="3000" b="1" dirty="0">
                <a:latin typeface="锦绣宋体" panose="02000503000000000000" charset="-122"/>
                <a:ea typeface="锦绣宋体" panose="02000503000000000000" charset="-122"/>
                <a:sym typeface="锦绣宋体" panose="02000503000000000000" charset="-122"/>
              </a:endParaRPr>
            </a:p>
          </p:txBody>
        </p: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>
            <p:custDataLst>
              <p:tags r:id="rId1"/>
            </p:custDataLst>
          </p:nvPr>
        </p:nvSpPr>
        <p:spPr>
          <a:xfrm rot="16200000">
            <a:off x="2216785" y="1178560"/>
            <a:ext cx="995680" cy="3503295"/>
          </a:xfrm>
          <a:prstGeom prst="roundRect">
            <a:avLst>
              <a:gd name="adj" fmla="val 14585"/>
            </a:avLst>
          </a:prstGeom>
          <a:solidFill>
            <a:srgbClr val="990000"/>
          </a:solidFill>
        </p:spPr>
        <p:txBody>
          <a:bodyPr vert="eaVert" wrap="none" anchor="ctr">
            <a:noAutofit/>
          </a:bodyPr>
          <a:lstStyle>
            <a:defPPr>
              <a:defRPr lang="zh-CN"/>
            </a:defPPr>
            <a:lvl1pPr algn="ctr">
              <a:defRPr sz="4000" spc="-3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云书法墨迹建刚楚楷简" panose="02010600030101010101" charset="-122"/>
                <a:ea typeface="云书法墨迹建刚楚楷简" panose="02010600030101010101" charset="-122"/>
              </a:defRPr>
            </a:lvl1pPr>
          </a:lstStyle>
          <a:p>
            <a:r>
              <a:rPr lang="zh-CN" altLang="en-US" sz="4800" dirty="0">
                <a:solidFill>
                  <a:srgbClr val="FFC000">
                    <a:lumMod val="20000"/>
                    <a:lumOff val="80000"/>
                  </a:srgbClr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rPr>
              <a:t>陈尧咨</a:t>
            </a:r>
            <a:endParaRPr lang="zh-CN" altLang="en-US" sz="4800" dirty="0">
              <a:solidFill>
                <a:srgbClr val="FFC000">
                  <a:lumMod val="20000"/>
                  <a:lumOff val="80000"/>
                </a:srgbClr>
              </a:solidFill>
              <a:latin typeface="云书法墨迹建刚楚楷简" panose="02010600030101010101" charset="-122"/>
              <a:ea typeface="云书法墨迹建刚楚楷简" panose="02010600030101010101" charset="-122"/>
              <a:sym typeface="云书法墨迹建刚楚楷简" panose="02010600030101010101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2"/>
            </p:custDataLst>
          </p:nvPr>
        </p:nvSpPr>
        <p:spPr>
          <a:xfrm rot="16200000">
            <a:off x="8112125" y="1029970"/>
            <a:ext cx="995680" cy="3801110"/>
          </a:xfrm>
          <a:prstGeom prst="roundRect">
            <a:avLst>
              <a:gd name="adj" fmla="val 14585"/>
            </a:avLst>
          </a:prstGeom>
          <a:solidFill>
            <a:srgbClr val="990000"/>
          </a:solidFill>
        </p:spPr>
        <p:txBody>
          <a:bodyPr vert="eaVert" wrap="none" anchor="ctr">
            <a:noAutofit/>
          </a:bodyPr>
          <a:lstStyle>
            <a:defPPr>
              <a:defRPr lang="zh-CN"/>
            </a:defPPr>
            <a:lvl1pPr algn="ctr">
              <a:defRPr sz="4000" spc="-3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云书法墨迹建刚楚楷简" panose="02010600030101010101" charset="-122"/>
                <a:ea typeface="云书法墨迹建刚楚楷简" panose="02010600030101010101" charset="-122"/>
              </a:defRPr>
            </a:lvl1pPr>
          </a:lstStyle>
          <a:p>
            <a:r>
              <a:rPr lang="zh-CN" altLang="en-US" sz="4800" dirty="0">
                <a:solidFill>
                  <a:srgbClr val="FFC000">
                    <a:lumMod val="20000"/>
                    <a:lumOff val="80000"/>
                  </a:srgbClr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rPr>
              <a:t>卖油翁</a:t>
            </a:r>
            <a:endParaRPr lang="zh-CN" altLang="en-US" sz="4800" dirty="0">
              <a:solidFill>
                <a:srgbClr val="FFC000">
                  <a:lumMod val="20000"/>
                  <a:lumOff val="80000"/>
                </a:srgbClr>
              </a:solidFill>
              <a:latin typeface="云书法墨迹建刚楚楷简" panose="02010600030101010101" charset="-122"/>
              <a:ea typeface="云书法墨迹建刚楚楷简" panose="02010600030101010101" charset="-122"/>
              <a:sym typeface="云书法墨迹建刚楚楷简" panose="02010600030101010101" charset="-122"/>
            </a:endParaRPr>
          </a:p>
        </p:txBody>
      </p:sp>
      <p:sp>
        <p:nvSpPr>
          <p:cNvPr id="2" name="矩形 1" descr="7b0a2020202022776f7264617274223a2022220a7d0a"/>
          <p:cNvSpPr/>
          <p:nvPr/>
        </p:nvSpPr>
        <p:spPr>
          <a:xfrm>
            <a:off x="883285" y="3742690"/>
            <a:ext cx="3663950" cy="23685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  <a:sp3d extrusionH="57150" contourW="50800">
              <a:extrusionClr>
                <a:srgbClr val="0C66AB"/>
              </a:extrusionClr>
              <a:contourClr>
                <a:srgbClr val="0C66AB"/>
              </a:contourClr>
            </a:sp3d>
          </a:bodyPr>
          <a:p>
            <a:pPr algn="ctr"/>
            <a:r>
              <a:rPr lang="en-US" altLang="zh-CN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1</a:t>
            </a:r>
            <a:r>
              <a:rPr lang="zh-CN" altLang="en-US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票</a:t>
            </a:r>
            <a:endParaRPr lang="zh-CN" altLang="en-US" sz="14800" b="1">
              <a:ln w="98425" cmpd="dbl"/>
              <a:solidFill>
                <a:srgbClr val="CEEBF9"/>
              </a:solidFill>
              <a:effectLst>
                <a:glow rad="63500">
                  <a:srgbClr val="8BBBE7"/>
                </a:glow>
                <a:outerShdw blurRad="25400" dist="63500" dir="5400000" algn="t" rotWithShape="0">
                  <a:prstClr val="black">
                    <a:alpha val="74000"/>
                  </a:prstClr>
                </a:outerShdw>
              </a:effectLst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  <p:sp>
        <p:nvSpPr>
          <p:cNvPr id="4" name="矩形 3" descr="7b0a2020202022776f7264617274223a2022220a7d0a"/>
          <p:cNvSpPr/>
          <p:nvPr/>
        </p:nvSpPr>
        <p:spPr>
          <a:xfrm>
            <a:off x="7001510" y="3742690"/>
            <a:ext cx="3663950" cy="23685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  <a:sp3d extrusionH="57150" contourW="50800">
              <a:extrusionClr>
                <a:srgbClr val="0C66AB"/>
              </a:extrusionClr>
              <a:contourClr>
                <a:srgbClr val="0C66AB"/>
              </a:contourClr>
            </a:sp3d>
          </a:bodyPr>
          <a:p>
            <a:pPr algn="ctr"/>
            <a:r>
              <a:rPr lang="en-US" altLang="zh-CN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1</a:t>
            </a:r>
            <a:r>
              <a:rPr lang="zh-CN" altLang="en-US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票</a:t>
            </a:r>
            <a:endParaRPr lang="zh-CN" altLang="en-US" sz="14800" b="1">
              <a:ln w="98425" cmpd="dbl"/>
              <a:solidFill>
                <a:srgbClr val="CEEBF9"/>
              </a:solidFill>
              <a:effectLst>
                <a:glow rad="63500">
                  <a:srgbClr val="8BBBE7"/>
                </a:glow>
                <a:outerShdw blurRad="25400" dist="63500" dir="5400000" algn="t" rotWithShape="0">
                  <a:prstClr val="black">
                    <a:alpha val="74000"/>
                  </a:prstClr>
                </a:outerShdw>
              </a:effectLst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3030" y="364490"/>
            <a:ext cx="3840480" cy="1198880"/>
          </a:xfrm>
          <a:prstGeom prst="rect">
            <a:avLst/>
          </a:prstGeom>
          <a:solidFill>
            <a:srgbClr val="000000">
              <a:alpha val="0"/>
            </a:srgb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/>
              </a:rPr>
              <a:t>谁是主角</a:t>
            </a:r>
            <a:endParaRPr lang="zh-CN" altLang="en-US" sz="7200" b="1">
              <a:solidFill>
                <a:srgbClr val="FF0000"/>
              </a:solidFill>
              <a:effectLst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8740" y="966470"/>
            <a:ext cx="1211326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卖油翁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陈康肃公善射，当世无双，公亦以此自矜。尝射于家圃，有卖油翁释担而立，睨之久而不去，见其发矢十中八九，但微颔之。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康肃问曰：“汝亦知射乎？吾射不亦精乎？”翁曰：“无他，但手熟尔。”康肃忿然曰：“尔安敢轻吾射！”翁曰：“以我酌油知之。”乃取一葫芦置于地，以钱覆其口，徐以杓酌油沥之，自钱孔入，而钱不湿。因曰：“我亦无他，惟手熟耳。”康肃笑而遣之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 rot="0">
            <a:off x="801370" y="104140"/>
            <a:ext cx="10163810" cy="768465"/>
            <a:chOff x="3890827" y="87394"/>
            <a:chExt cx="4181746" cy="768221"/>
          </a:xfrm>
        </p:grpSpPr>
        <p:sp>
          <p:nvSpPr>
            <p:cNvPr id="132" name="文本框 131"/>
            <p:cNvSpPr txBox="1"/>
            <p:nvPr/>
          </p:nvSpPr>
          <p:spPr>
            <a:xfrm>
              <a:off x="4723164" y="87394"/>
              <a:ext cx="2516807" cy="7681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谁是主角之找细节</a:t>
              </a:r>
              <a:endParaRPr lang="zh-CN" altLang="en-US" sz="4400" b="1" spc="-3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rgbClr val="6C4000"/>
                    </a:gs>
                    <a:gs pos="64000">
                      <a:srgbClr val="936515"/>
                    </a:gs>
                    <a:gs pos="100000">
                      <a:srgbClr val="F8EDD5">
                        <a:lumMod val="62000"/>
                      </a:srgbClr>
                    </a:gs>
                  </a:gsLst>
                  <a:lin ang="4500000" scaled="0"/>
                </a:gradFill>
                <a:effectLst>
                  <a:outerShdw blurRad="50800" dist="25400" dir="2700000" algn="tl" rotWithShape="0">
                    <a:prstClr val="black">
                      <a:alpha val="1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3890827" y="178900"/>
              <a:ext cx="4181746" cy="676715"/>
              <a:chOff x="3941012" y="178900"/>
              <a:chExt cx="4181746" cy="676715"/>
            </a:xfrm>
          </p:grpSpPr>
          <p:pic>
            <p:nvPicPr>
              <p:cNvPr id="134" name="图片 133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947" y="178900"/>
                <a:ext cx="682811" cy="676715"/>
              </a:xfrm>
              <a:prstGeom prst="rect">
                <a:avLst/>
              </a:prstGeom>
            </p:spPr>
          </p:pic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1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41012" y="178900"/>
                <a:ext cx="682811" cy="676715"/>
              </a:xfrm>
              <a:prstGeom prst="rect">
                <a:avLst/>
              </a:prstGeom>
            </p:spPr>
          </p:pic>
        </p:grpSp>
      </p:grp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8740" y="734060"/>
            <a:ext cx="1211326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卖油翁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陈康肃公善射，当世无双，公亦以此自矜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尝射于家圃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</a:t>
            </a:r>
            <a:r>
              <a:rPr lang="zh-CN" altLang="en-US" sz="3600" b="1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有卖油翁释担而立，睨之久而不去，见其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发矢十中八九</a:t>
            </a:r>
            <a:r>
              <a:rPr lang="zh-CN" altLang="en-US" sz="3600" b="1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，但微颔之</a:t>
            </a:r>
            <a:r>
              <a:rPr lang="zh-CN" altLang="en-US" sz="360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。</a:t>
            </a:r>
            <a:endParaRPr lang="zh-CN" altLang="en-US" sz="3600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康肃问曰：“汝亦知射乎？吾射不亦精乎？”</a:t>
            </a:r>
            <a:r>
              <a:rPr lang="zh-CN" altLang="en-US" sz="3600" b="1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翁曰：“无他，但手熟尔。”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康肃忿然曰：“尔安敢轻吾射！”</a:t>
            </a:r>
            <a:r>
              <a:rPr lang="zh-CN" altLang="en-US" sz="3600" b="1">
                <a:solidFill>
                  <a:srgbClr val="00B05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翁曰：“以我酌油知之。”乃取一葫芦置于地，以钱覆其口，徐以杓酌油沥之，自钱孔入，而钱不湿。因曰：“我亦无他，惟手熟耳。”</a:t>
            </a:r>
            <a:r>
              <a:rPr lang="zh-CN" altLang="en-US" sz="3600" b="1">
                <a:solidFill>
                  <a:srgbClr val="FF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康肃笑而遣之。</a:t>
            </a:r>
            <a:endParaRPr lang="zh-CN" altLang="en-US" sz="3600" b="1">
              <a:solidFill>
                <a:srgbClr val="FF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" name="表格 17"/>
          <p:cNvGraphicFramePr>
            <a:graphicFrameLocks noGrp="1"/>
          </p:cNvGraphicFramePr>
          <p:nvPr/>
        </p:nvGraphicFramePr>
        <p:xfrm>
          <a:off x="247650" y="246272"/>
          <a:ext cx="11682792" cy="6311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935"/>
                <a:gridCol w="270510"/>
                <a:gridCol w="5068728"/>
                <a:gridCol w="5339619"/>
              </a:tblGrid>
              <a:tr h="664427">
                <a:tc>
                  <a:txBody>
                    <a:bodyPr/>
                    <a:lstStyle/>
                    <a:p>
                      <a:pPr algn="ctr"/>
                      <a:endParaRPr lang="zh-CN" altLang="en-US" sz="2800" b="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800" b="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+mj-ea"/>
                          <a:ea typeface="+mj-ea"/>
                          <a:sym typeface="+mn-ea"/>
                        </a:rPr>
                        <a:t>—   </a:t>
                      </a:r>
                      <a:r>
                        <a:rPr lang="zh-CN" altLang="en-US" sz="2800" b="1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+mj-ea"/>
                          <a:ea typeface="+mj-ea"/>
                          <a:sym typeface="+mn-ea"/>
                        </a:rPr>
                        <a:t>陈尧咨</a:t>
                      </a:r>
                      <a:r>
                        <a:rPr lang="en-US" altLang="zh-CN" sz="2800" b="1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+mj-ea"/>
                          <a:ea typeface="+mj-ea"/>
                          <a:sym typeface="+mn-ea"/>
                        </a:rPr>
                        <a:t>   —</a:t>
                      </a:r>
                      <a:endParaRPr lang="zh-CN" altLang="en-US" sz="2800" b="1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+mj-ea"/>
                          <a:ea typeface="+mj-ea"/>
                        </a:rPr>
                        <a:t>—   </a:t>
                      </a:r>
                      <a:r>
                        <a:rPr lang="zh-CN" altLang="en-US" sz="2800" b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+mj-ea"/>
                          <a:ea typeface="+mj-ea"/>
                        </a:rPr>
                        <a:t>卖油翁</a:t>
                      </a:r>
                      <a:r>
                        <a:rPr lang="en-US" altLang="zh-CN" sz="2800" b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latin typeface="+mj-ea"/>
                          <a:ea typeface="+mj-ea"/>
                        </a:rPr>
                        <a:t>   —</a:t>
                      </a:r>
                      <a:endParaRPr lang="zh-CN" altLang="en-US" sz="2800" b="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C4000"/>
                    </a:solidFill>
                  </a:tcPr>
                </a:tc>
              </a:tr>
              <a:tr h="92281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语言</a:t>
                      </a:r>
                      <a:endParaRPr lang="zh-CN" altLang="en-US" sz="2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▶</a:t>
                      </a:r>
                      <a:endParaRPr lang="zh-CN" altLang="en-US" sz="1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</a:tr>
              <a:tr h="11989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动作</a:t>
                      </a:r>
                      <a:endParaRPr lang="zh-CN" altLang="en-US" sz="2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▶</a:t>
                      </a:r>
                      <a:endParaRPr lang="zh-CN" altLang="en-US" sz="1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0" dirty="0" smtClean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 </a:t>
                      </a:r>
                      <a:endParaRPr lang="en-US" altLang="zh-CN" sz="2400" b="0" dirty="0" smtClean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endParaRPr lang="en-US" altLang="zh-CN" sz="2400" b="0" dirty="0" smtClean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endParaRPr lang="zh-CN" altLang="en-US" sz="24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</a:tr>
              <a:tr h="5537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神态</a:t>
                      </a:r>
                      <a:endParaRPr lang="zh-CN" altLang="en-US" sz="2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▶</a:t>
                      </a:r>
                      <a:endParaRPr lang="zh-CN" altLang="en-US" sz="1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</a:tr>
              <a:tr h="51117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特长</a:t>
                      </a:r>
                      <a:endParaRPr lang="zh-CN" altLang="en-US" sz="2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▶</a:t>
                      </a:r>
                      <a:endParaRPr lang="zh-CN" altLang="en-US" sz="1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</a:tr>
              <a:tr h="511362">
                <a:tc>
                  <a:txBody>
                    <a:bodyPr/>
                    <a:p>
                      <a:pPr algn="ctr"/>
                      <a:r>
                        <a:rPr lang="zh-CN" altLang="en-US" sz="2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背景</a:t>
                      </a:r>
                      <a:endParaRPr lang="zh-CN" altLang="en-US" sz="2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▶</a:t>
                      </a:r>
                      <a:endParaRPr lang="zh-CN" altLang="en-US" sz="1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 b="1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22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</a:tr>
              <a:tr h="194898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人物</a:t>
                      </a:r>
                      <a:endParaRPr lang="en-US" altLang="zh-CN" sz="2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r>
                        <a:rPr lang="zh-CN" altLang="en-US" sz="2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性格</a:t>
                      </a:r>
                      <a:endParaRPr lang="zh-CN" altLang="en-US" sz="2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dirty="0">
                          <a:solidFill>
                            <a:srgbClr val="6C4000"/>
                          </a:solidFill>
                          <a:latin typeface="+mj-ea"/>
                          <a:ea typeface="+mj-ea"/>
                        </a:rPr>
                        <a:t>▶</a:t>
                      </a:r>
                      <a:endParaRPr lang="zh-CN" altLang="en-US" sz="18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400" b="0" dirty="0">
                        <a:solidFill>
                          <a:srgbClr val="6C4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b="0" dirty="0" smtClean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endParaRPr lang="en-US" altLang="zh-CN" sz="2400" b="0" dirty="0" smtClean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endParaRPr lang="en-US" altLang="zh-CN" sz="2400" b="0" dirty="0" smtClean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endParaRPr lang="en-US" altLang="zh-CN" sz="2400" b="0" dirty="0" smtClean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  <a:p>
                      <a:pPr algn="ctr"/>
                      <a:endParaRPr lang="zh-CN" altLang="en-US" sz="2400" b="0" dirty="0">
                        <a:solidFill>
                          <a:srgbClr val="99000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6C4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DD5"/>
                    </a:solidFill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>
            <p:custDataLst>
              <p:tags r:id="rId1"/>
            </p:custDataLst>
          </p:nvPr>
        </p:nvSpPr>
        <p:spPr>
          <a:xfrm rot="16200000">
            <a:off x="2216785" y="1178560"/>
            <a:ext cx="995680" cy="3503295"/>
          </a:xfrm>
          <a:prstGeom prst="roundRect">
            <a:avLst>
              <a:gd name="adj" fmla="val 14585"/>
            </a:avLst>
          </a:prstGeom>
          <a:solidFill>
            <a:srgbClr val="990000"/>
          </a:solidFill>
        </p:spPr>
        <p:txBody>
          <a:bodyPr vert="eaVert" wrap="none" anchor="ctr">
            <a:noAutofit/>
          </a:bodyPr>
          <a:lstStyle>
            <a:defPPr>
              <a:defRPr lang="zh-CN"/>
            </a:defPPr>
            <a:lvl1pPr algn="ctr">
              <a:defRPr sz="4000" spc="-3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云书法墨迹建刚楚楷简" panose="02010600030101010101" charset="-122"/>
                <a:ea typeface="云书法墨迹建刚楚楷简" panose="02010600030101010101" charset="-122"/>
              </a:defRPr>
            </a:lvl1pPr>
          </a:lstStyle>
          <a:p>
            <a:r>
              <a:rPr lang="zh-CN" altLang="en-US" sz="4800" dirty="0">
                <a:solidFill>
                  <a:srgbClr val="FFC000">
                    <a:lumMod val="20000"/>
                    <a:lumOff val="80000"/>
                  </a:srgbClr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rPr>
              <a:t>陈尧咨</a:t>
            </a:r>
            <a:endParaRPr lang="zh-CN" altLang="en-US" sz="4800" dirty="0">
              <a:solidFill>
                <a:srgbClr val="FFC000">
                  <a:lumMod val="20000"/>
                  <a:lumOff val="80000"/>
                </a:srgbClr>
              </a:solidFill>
              <a:latin typeface="云书法墨迹建刚楚楷简" panose="02010600030101010101" charset="-122"/>
              <a:ea typeface="云书法墨迹建刚楚楷简" panose="02010600030101010101" charset="-122"/>
              <a:sym typeface="云书法墨迹建刚楚楷简" panose="02010600030101010101" charset="-122"/>
            </a:endParaRPr>
          </a:p>
        </p:txBody>
      </p:sp>
      <p:sp>
        <p:nvSpPr>
          <p:cNvPr id="58" name="文本框 57"/>
          <p:cNvSpPr txBox="1"/>
          <p:nvPr>
            <p:custDataLst>
              <p:tags r:id="rId2"/>
            </p:custDataLst>
          </p:nvPr>
        </p:nvSpPr>
        <p:spPr>
          <a:xfrm rot="16200000">
            <a:off x="8112125" y="1029970"/>
            <a:ext cx="995680" cy="3801110"/>
          </a:xfrm>
          <a:prstGeom prst="roundRect">
            <a:avLst>
              <a:gd name="adj" fmla="val 14585"/>
            </a:avLst>
          </a:prstGeom>
          <a:solidFill>
            <a:srgbClr val="990000"/>
          </a:solidFill>
        </p:spPr>
        <p:txBody>
          <a:bodyPr vert="eaVert" wrap="none" anchor="ctr">
            <a:noAutofit/>
          </a:bodyPr>
          <a:lstStyle>
            <a:defPPr>
              <a:defRPr lang="zh-CN"/>
            </a:defPPr>
            <a:lvl1pPr algn="ctr">
              <a:defRPr sz="4000" spc="-30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云书法墨迹建刚楚楷简" panose="02010600030101010101" charset="-122"/>
                <a:ea typeface="云书法墨迹建刚楚楷简" panose="02010600030101010101" charset="-122"/>
              </a:defRPr>
            </a:lvl1pPr>
          </a:lstStyle>
          <a:p>
            <a:r>
              <a:rPr lang="zh-CN" altLang="en-US" sz="4800" dirty="0">
                <a:solidFill>
                  <a:srgbClr val="FFC000">
                    <a:lumMod val="20000"/>
                    <a:lumOff val="80000"/>
                  </a:srgbClr>
                </a:solidFill>
                <a:latin typeface="云书法墨迹建刚楚楷简" panose="02010600030101010101" charset="-122"/>
                <a:ea typeface="云书法墨迹建刚楚楷简" panose="02010600030101010101" charset="-122"/>
                <a:sym typeface="云书法墨迹建刚楚楷简" panose="02010600030101010101" charset="-122"/>
              </a:rPr>
              <a:t>卖油翁</a:t>
            </a:r>
            <a:endParaRPr lang="zh-CN" altLang="en-US" sz="4800" dirty="0">
              <a:solidFill>
                <a:srgbClr val="FFC000">
                  <a:lumMod val="20000"/>
                  <a:lumOff val="80000"/>
                </a:srgbClr>
              </a:solidFill>
              <a:latin typeface="云书法墨迹建刚楚楷简" panose="02010600030101010101" charset="-122"/>
              <a:ea typeface="云书法墨迹建刚楚楷简" panose="02010600030101010101" charset="-122"/>
              <a:sym typeface="云书法墨迹建刚楚楷简" panose="02010600030101010101" charset="-122"/>
            </a:endParaRPr>
          </a:p>
        </p:txBody>
      </p:sp>
      <p:sp>
        <p:nvSpPr>
          <p:cNvPr id="2" name="矩形 1" descr="7b0a2020202022776f7264617274223a2022220a7d0a"/>
          <p:cNvSpPr/>
          <p:nvPr/>
        </p:nvSpPr>
        <p:spPr>
          <a:xfrm>
            <a:off x="883285" y="3742690"/>
            <a:ext cx="3663950" cy="23685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  <a:sp3d extrusionH="57150" contourW="50800">
              <a:extrusionClr>
                <a:srgbClr val="0C66AB"/>
              </a:extrusionClr>
              <a:contourClr>
                <a:srgbClr val="0C66AB"/>
              </a:contourClr>
            </a:sp3d>
          </a:bodyPr>
          <a:p>
            <a:pPr algn="ctr"/>
            <a:r>
              <a:rPr lang="en-US" altLang="zh-CN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2</a:t>
            </a:r>
            <a:r>
              <a:rPr lang="zh-CN" altLang="en-US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票</a:t>
            </a:r>
            <a:endParaRPr lang="zh-CN" altLang="en-US" sz="14800" b="1">
              <a:ln w="98425" cmpd="dbl"/>
              <a:solidFill>
                <a:srgbClr val="CEEBF9"/>
              </a:solidFill>
              <a:effectLst>
                <a:glow rad="63500">
                  <a:srgbClr val="8BBBE7"/>
                </a:glow>
                <a:outerShdw blurRad="25400" dist="63500" dir="5400000" algn="t" rotWithShape="0">
                  <a:prstClr val="black">
                    <a:alpha val="74000"/>
                  </a:prstClr>
                </a:outerShdw>
              </a:effectLst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  <p:sp>
        <p:nvSpPr>
          <p:cNvPr id="4" name="矩形 3" descr="7b0a2020202022776f7264617274223a2022220a7d0a"/>
          <p:cNvSpPr/>
          <p:nvPr/>
        </p:nvSpPr>
        <p:spPr>
          <a:xfrm>
            <a:off x="7001510" y="3742690"/>
            <a:ext cx="3663950" cy="23685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  <a:sp3d extrusionH="57150" contourW="50800">
              <a:extrusionClr>
                <a:srgbClr val="0C66AB"/>
              </a:extrusionClr>
              <a:contourClr>
                <a:srgbClr val="0C66AB"/>
              </a:contourClr>
            </a:sp3d>
          </a:bodyPr>
          <a:p>
            <a:pPr algn="ctr"/>
            <a:r>
              <a:rPr lang="en-US" altLang="zh-CN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2</a:t>
            </a:r>
            <a:r>
              <a:rPr lang="zh-CN" altLang="en-US" sz="14800" b="1">
                <a:ln w="98425" cmpd="dbl"/>
                <a:solidFill>
                  <a:srgbClr val="CEEBF9"/>
                </a:solidFill>
                <a:effectLst>
                  <a:glow rad="63500">
                    <a:srgbClr val="8BBBE7"/>
                  </a:glow>
                  <a:outerShdw blurRad="25400" dist="63500" dir="5400000" algn="t" rotWithShape="0">
                    <a:prstClr val="black">
                      <a:alpha val="74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</a:rPr>
              <a:t>票</a:t>
            </a:r>
            <a:endParaRPr lang="zh-CN" altLang="en-US" sz="14800" b="1">
              <a:ln w="98425" cmpd="dbl"/>
              <a:solidFill>
                <a:srgbClr val="CEEBF9"/>
              </a:solidFill>
              <a:effectLst>
                <a:glow rad="63500">
                  <a:srgbClr val="8BBBE7"/>
                </a:glow>
                <a:outerShdw blurRad="25400" dist="63500" dir="5400000" algn="t" rotWithShape="0">
                  <a:prstClr val="black">
                    <a:alpha val="74000"/>
                  </a:prstClr>
                </a:outerShdw>
              </a:effectLst>
              <a:latin typeface="汉仪铸字卡酷体简" panose="00020600040101010101" charset="-122"/>
              <a:ea typeface="汉仪铸字卡酷体简" panose="0002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23030" y="364490"/>
            <a:ext cx="3840480" cy="1198880"/>
          </a:xfrm>
          <a:prstGeom prst="rect">
            <a:avLst/>
          </a:prstGeom>
          <a:solidFill>
            <a:srgbClr val="000000">
              <a:alpha val="0"/>
            </a:srgbClr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solidFill>
                  <a:srgbClr val="FF0000"/>
                </a:solidFill>
                <a:effectLst/>
              </a:rPr>
              <a:t>谁是主角</a:t>
            </a:r>
            <a:endParaRPr lang="zh-CN" altLang="en-US" sz="7200" b="1">
              <a:solidFill>
                <a:srgbClr val="FF0000"/>
              </a:solidFill>
              <a:effectLst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1000">
              <a:srgbClr val="FCF9F1"/>
            </a:gs>
            <a:gs pos="75000">
              <a:srgbClr val="F8EDD5"/>
            </a:gs>
          </a:gsLst>
          <a:lin ang="4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 descr="桌子上放着一盆植物&#10;&#10;中度可信度描述已自动生成"/>
          <p:cNvPicPr>
            <a:picLocks noChangeAspect="1"/>
          </p:cNvPicPr>
          <p:nvPr/>
        </p:nvPicPr>
        <p:blipFill rotWithShape="1">
          <a:blip r:embed="rId1" cstate="print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4" r="2591"/>
          <a:stretch>
            <a:fillRect/>
          </a:stretch>
        </p:blipFill>
        <p:spPr>
          <a:xfrm flipH="1">
            <a:off x="8934450" y="2990850"/>
            <a:ext cx="2977160" cy="4643598"/>
          </a:xfrm>
          <a:prstGeom prst="rect">
            <a:avLst/>
          </a:prstGeom>
        </p:spPr>
      </p:pic>
      <p:pic>
        <p:nvPicPr>
          <p:cNvPr id="10" name="!!波浪块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-100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63948" b="8661"/>
          <a:stretch>
            <a:fillRect/>
          </a:stretch>
        </p:blipFill>
        <p:spPr>
          <a:xfrm>
            <a:off x="0" y="5429250"/>
            <a:ext cx="12201094" cy="1459527"/>
          </a:xfrm>
          <a:prstGeom prst="rect">
            <a:avLst/>
          </a:prstGeom>
        </p:spPr>
      </p:pic>
      <p:pic>
        <p:nvPicPr>
          <p:cNvPr id="39" name="图片 38" descr="图片包含 杯子, 桌子, 食物, 圆的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19596"/>
          <a:stretch>
            <a:fillRect/>
          </a:stretch>
        </p:blipFill>
        <p:spPr>
          <a:xfrm>
            <a:off x="2045932" y="5493738"/>
            <a:ext cx="2510668" cy="1276412"/>
          </a:xfrm>
          <a:prstGeom prst="roundRect">
            <a:avLst>
              <a:gd name="adj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1" name="组合 130"/>
          <p:cNvGrpSpPr/>
          <p:nvPr/>
        </p:nvGrpSpPr>
        <p:grpSpPr>
          <a:xfrm rot="0">
            <a:off x="801370" y="104140"/>
            <a:ext cx="10163810" cy="768465"/>
            <a:chOff x="3890827" y="87394"/>
            <a:chExt cx="4181746" cy="768221"/>
          </a:xfrm>
        </p:grpSpPr>
        <p:sp>
          <p:nvSpPr>
            <p:cNvPr id="132" name="文本框 131"/>
            <p:cNvSpPr txBox="1"/>
            <p:nvPr/>
          </p:nvSpPr>
          <p:spPr>
            <a:xfrm>
              <a:off x="4723164" y="87394"/>
              <a:ext cx="2516807" cy="76810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algn="dist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4400" b="1" spc="-300" dirty="0">
                  <a:ln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alpha val="0"/>
                          </a:schemeClr>
                        </a:gs>
                      </a:gsLst>
                      <a:lin ang="5400000" scaled="1"/>
                    </a:gradFill>
                  </a:ln>
                  <a:gradFill>
                    <a:gsLst>
                      <a:gs pos="0">
                        <a:srgbClr val="6C4000"/>
                      </a:gs>
                      <a:gs pos="64000">
                        <a:srgbClr val="936515"/>
                      </a:gs>
                      <a:gs pos="100000">
                        <a:srgbClr val="F8EDD5">
                          <a:lumMod val="62000"/>
                        </a:srgbClr>
                      </a:gs>
                    </a:gsLst>
                    <a:lin ang="4500000" scaled="0"/>
                  </a:gradFill>
                  <a:effectLst>
                    <a:outerShdw blurRad="50800" dist="25400" dir="2700000" algn="tl" rotWithShape="0">
                      <a:prstClr val="black">
                        <a:alpha val="10000"/>
                      </a:prstClr>
                    </a:outerShdw>
                  </a:effectLst>
                  <a:latin typeface="楷体" panose="02010609060101010101" charset="-122"/>
                  <a:ea typeface="楷体" panose="02010609060101010101" charset="-122"/>
                </a:rPr>
                <a:t>谁是主角之明中心</a:t>
              </a:r>
              <a:endParaRPr lang="zh-CN" altLang="en-US" sz="4400" b="1" spc="-300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chemeClr val="accent4">
                          <a:lumMod val="20000"/>
                          <a:lumOff val="80000"/>
                          <a:alpha val="0"/>
                        </a:schemeClr>
                      </a:gs>
                    </a:gsLst>
                    <a:lin ang="5400000" scaled="1"/>
                  </a:gradFill>
                </a:ln>
                <a:gradFill>
                  <a:gsLst>
                    <a:gs pos="0">
                      <a:srgbClr val="6C4000"/>
                    </a:gs>
                    <a:gs pos="64000">
                      <a:srgbClr val="936515"/>
                    </a:gs>
                    <a:gs pos="100000">
                      <a:srgbClr val="F8EDD5">
                        <a:lumMod val="62000"/>
                      </a:srgbClr>
                    </a:gs>
                  </a:gsLst>
                  <a:lin ang="4500000" scaled="0"/>
                </a:gradFill>
                <a:effectLst>
                  <a:outerShdw blurRad="50800" dist="25400" dir="2700000" algn="tl" rotWithShape="0">
                    <a:prstClr val="black">
                      <a:alpha val="10000"/>
                    </a:prstClr>
                  </a:outerShdw>
                </a:effectLst>
                <a:latin typeface="楷体" panose="02010609060101010101" charset="-122"/>
                <a:ea typeface="楷体" panose="02010609060101010101" charset="-122"/>
              </a:endParaRPr>
            </a:p>
          </p:txBody>
        </p:sp>
        <p:grpSp>
          <p:nvGrpSpPr>
            <p:cNvPr id="133" name="组合 132"/>
            <p:cNvGrpSpPr/>
            <p:nvPr/>
          </p:nvGrpSpPr>
          <p:grpSpPr>
            <a:xfrm>
              <a:off x="3890827" y="178900"/>
              <a:ext cx="4181746" cy="676715"/>
              <a:chOff x="3941012" y="178900"/>
              <a:chExt cx="4181746" cy="676715"/>
            </a:xfrm>
          </p:grpSpPr>
          <p:pic>
            <p:nvPicPr>
              <p:cNvPr id="134" name="图片 133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439947" y="178900"/>
                <a:ext cx="682811" cy="676715"/>
              </a:xfrm>
              <a:prstGeom prst="rect">
                <a:avLst/>
              </a:prstGeom>
            </p:spPr>
          </p:pic>
          <p:pic>
            <p:nvPicPr>
              <p:cNvPr id="141" name="图片 140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-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941012" y="178900"/>
                <a:ext cx="682811" cy="676715"/>
              </a:xfrm>
              <a:prstGeom prst="rect">
                <a:avLst/>
              </a:prstGeom>
            </p:spPr>
          </p:pic>
        </p:grpSp>
      </p:grpSp>
      <p:sp>
        <p:nvSpPr>
          <p:cNvPr id="5" name="文本框 4"/>
          <p:cNvSpPr txBox="1"/>
          <p:nvPr/>
        </p:nvSpPr>
        <p:spPr>
          <a:xfrm>
            <a:off x="801370" y="1150620"/>
            <a:ext cx="107638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本文哪个</a:t>
            </a:r>
            <a:r>
              <a:rPr lang="zh-CN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关键</a:t>
            </a:r>
            <a:r>
              <a:rPr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句能说明道理？</a:t>
            </a:r>
            <a:endParaRPr sz="3600" b="1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8370" y="2372360"/>
            <a:ext cx="10763885" cy="3569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《归田录》者，朝廷之遗事，</a:t>
            </a:r>
            <a:r>
              <a:rPr lang="zh-CN" altLang="en-US" sz="3600" b="1">
                <a:solidFill>
                  <a:srgbClr val="FF0000"/>
                </a:solidFill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史官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之所</a:t>
            </a:r>
            <a:r>
              <a:rPr lang="zh-CN" altLang="en-US" sz="3600" b="1">
                <a:solidFill>
                  <a:srgbClr val="FF0000"/>
                </a:solidFill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不记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，与士大夫笑谈之余而</a:t>
            </a:r>
            <a:r>
              <a:rPr lang="zh-CN" altLang="en-US" sz="3600" b="1">
                <a:solidFill>
                  <a:srgbClr val="FF0000"/>
                </a:solidFill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可录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者，录之以</a:t>
            </a:r>
            <a:r>
              <a:rPr lang="zh-CN" altLang="en-US" sz="3600" b="1">
                <a:solidFill>
                  <a:srgbClr val="FF0000"/>
                </a:solidFill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备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闲居可</a:t>
            </a:r>
            <a:r>
              <a:rPr lang="zh-CN" altLang="en-US" sz="3600" b="1">
                <a:solidFill>
                  <a:srgbClr val="FF0000"/>
                </a:solidFill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览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也。</a:t>
            </a:r>
            <a:r>
              <a:rPr lang="en-US" altLang="zh-CN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——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欧阳修《</a:t>
            </a:r>
            <a:r>
              <a:rPr lang="en-US" altLang="zh-CN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&lt;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归田录</a:t>
            </a:r>
            <a:r>
              <a:rPr lang="en-US" altLang="zh-CN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&gt;</a:t>
            </a:r>
            <a:r>
              <a:rPr lang="zh-CN" altLang="en-US" sz="3600" b="1">
                <a:latin typeface="木槿花西月锦绣" panose="02010600010101010101" charset="-122"/>
                <a:ea typeface="木槿花西月锦绣" panose="02010600010101010101" charset="-122"/>
                <a:cs typeface="木槿花西月锦绣" panose="02010600010101010101" charset="-122"/>
                <a:sym typeface="木槿花西月锦绣" panose="02010600010101010101" charset="-122"/>
              </a:rPr>
              <a:t>序》</a:t>
            </a:r>
            <a:endParaRPr lang="zh-CN" altLang="en-US" sz="3600" b="1">
              <a:latin typeface="木槿花西月锦绣" panose="02010600010101010101" charset="-122"/>
              <a:ea typeface="木槿花西月锦绣" panose="02010600010101010101" charset="-122"/>
              <a:cs typeface="木槿花西月锦绣" panose="02010600010101010101" charset="-122"/>
              <a:sym typeface="木槿花西月锦绣" panose="02010600010101010101" charset="-122"/>
            </a:endParaRPr>
          </a:p>
          <a:p>
            <a:pPr algn="l" fontAlgn="auto">
              <a:spcBef>
                <a:spcPts val="1200"/>
              </a:spcBef>
            </a:pPr>
            <a:r>
              <a:rPr lang="zh-CN" altLang="en-US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结合课文，说一说欧阳修《归田录》所记的</a:t>
            </a:r>
            <a:r>
              <a:rPr lang="en-US" altLang="zh-CN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“</a:t>
            </a:r>
            <a:r>
              <a:rPr lang="zh-CN" altLang="en-US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史官之所不记</a:t>
            </a:r>
            <a:r>
              <a:rPr lang="en-US" altLang="zh-CN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”</a:t>
            </a:r>
            <a:r>
              <a:rPr lang="zh-CN" altLang="en-US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指的是哪些人或事？欧阳修又为何认为这些事是</a:t>
            </a:r>
            <a:r>
              <a:rPr lang="en-US" altLang="zh-CN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“</a:t>
            </a:r>
            <a:r>
              <a:rPr lang="zh-CN" altLang="en-US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可录</a:t>
            </a:r>
            <a:r>
              <a:rPr lang="en-US" altLang="zh-CN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”“</a:t>
            </a:r>
            <a:r>
              <a:rPr lang="zh-CN" altLang="en-US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可览</a:t>
            </a:r>
            <a:r>
              <a:rPr lang="en-US" altLang="zh-CN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”</a:t>
            </a:r>
            <a:r>
              <a:rPr lang="zh-CN" altLang="en-US" sz="3600" b="1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柳公权楷书" panose="02010600010101010101" charset="-122"/>
              </a:rPr>
              <a:t>的？</a:t>
            </a:r>
            <a:endParaRPr sz="3600" b="1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 p14:dur="700">
        <p15:prstTrans prst="pageCurlDouble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tags/tag1.xml><?xml version="1.0" encoding="utf-8"?>
<p:tagLst xmlns:p="http://schemas.openxmlformats.org/presentationml/2006/main">
  <p:tag name="ISLIDE.ICON" val="#20382;#39249;"/>
</p:tagLst>
</file>

<file path=ppt/tags/tag10.xml><?xml version="1.0" encoding="utf-8"?>
<p:tagLst xmlns:p="http://schemas.openxmlformats.org/presentationml/2006/main">
  <p:tag name="KSO_WM_DIAGRAM_VIRTUALLY_FRAME" val="{&quot;height&quot;:335.75,&quot;left&quot;:94.3,&quot;top&quot;:101.25,&quot;width&quot;:820.3}"/>
</p:tagLst>
</file>

<file path=ppt/tags/tag11.xml><?xml version="1.0" encoding="utf-8"?>
<p:tagLst xmlns:p="http://schemas.openxmlformats.org/presentationml/2006/main">
  <p:tag name="ISLIDE.ICON" val="#20382;#39249;"/>
</p:tagLst>
</file>

<file path=ppt/tags/tag12.xml><?xml version="1.0" encoding="utf-8"?>
<p:tagLst xmlns:p="http://schemas.openxmlformats.org/presentationml/2006/main">
  <p:tag name="ISLIDE.ICON" val="#20382;#39249;"/>
</p:tagLst>
</file>

<file path=ppt/tags/tag13.xml><?xml version="1.0" encoding="utf-8"?>
<p:tagLst xmlns:p="http://schemas.openxmlformats.org/presentationml/2006/main">
  <p:tag name="KSO_WM_DIAGRAM_VIRTUALLY_FRAME" val="{&quot;height&quot;:335.75,&quot;left&quot;:94.3,&quot;top&quot;:101.25,&quot;width&quot;:820.3}"/>
</p:tagLst>
</file>

<file path=ppt/tags/tag14.xml><?xml version="1.0" encoding="utf-8"?>
<p:tagLst xmlns:p="http://schemas.openxmlformats.org/presentationml/2006/main">
  <p:tag name="KSO_WM_DIAGRAM_VIRTUALLY_FRAME" val="{&quot;height&quot;:335.75,&quot;left&quot;:94.3,&quot;top&quot;:101.25,&quot;width&quot;:820.3}"/>
</p:tagLst>
</file>

<file path=ppt/tags/tag15.xml><?xml version="1.0" encoding="utf-8"?>
<p:tagLst xmlns:p="http://schemas.openxmlformats.org/presentationml/2006/main">
  <p:tag name="ISLIDE.ICON" val="#20382;#39249;"/>
</p:tagLst>
</file>

<file path=ppt/tags/tag16.xml><?xml version="1.0" encoding="utf-8"?>
<p:tagLst xmlns:p="http://schemas.openxmlformats.org/presentationml/2006/main">
  <p:tag name="ISLIDE.ICON" val="#20382;#39249;"/>
</p:tagLst>
</file>

<file path=ppt/tags/tag17.xml><?xml version="1.0" encoding="utf-8"?>
<p:tagLst xmlns:p="http://schemas.openxmlformats.org/presentationml/2006/main">
  <p:tag name="ISLIDE.ICON" val="#20382;#39249;"/>
</p:tagLst>
</file>

<file path=ppt/tags/tag18.xml><?xml version="1.0" encoding="utf-8"?>
<p:tagLst xmlns:p="http://schemas.openxmlformats.org/presentationml/2006/main">
  <p:tag name="ISLIDE.ICON" val="#20382;#39249;"/>
</p:tagLst>
</file>

<file path=ppt/tags/tag19.xml><?xml version="1.0" encoding="utf-8"?>
<p:tagLst xmlns:p="http://schemas.openxmlformats.org/presentationml/2006/main">
  <p:tag name="ISLIDE.ICON" val="#20382;#39249;"/>
</p:tagLst>
</file>

<file path=ppt/tags/tag2.xml><?xml version="1.0" encoding="utf-8"?>
<p:tagLst xmlns:p="http://schemas.openxmlformats.org/presentationml/2006/main">
  <p:tag name="ISLIDE.ICON" val="#20382;#39249;"/>
</p:tagLst>
</file>

<file path=ppt/tags/tag20.xml><?xml version="1.0" encoding="utf-8"?>
<p:tagLst xmlns:p="http://schemas.openxmlformats.org/presentationml/2006/main">
  <p:tag name="commondata" val="eyJoZGlkIjoiZTA4NzIyN2MxYTlmMzQ1NGE2MjU5NWRkMjhlOGMxYTAifQ=="/>
</p:tagLst>
</file>

<file path=ppt/tags/tag3.xml><?xml version="1.0" encoding="utf-8"?>
<p:tagLst xmlns:p="http://schemas.openxmlformats.org/presentationml/2006/main">
  <p:tag name="KSO_WM_DIAGRAM_VIRTUALLY_FRAME" val="{&quot;height&quot;:335.75,&quot;left&quot;:94.3,&quot;top&quot;:101.25,&quot;width&quot;:820.3}"/>
</p:tagLst>
</file>

<file path=ppt/tags/tag4.xml><?xml version="1.0" encoding="utf-8"?>
<p:tagLst xmlns:p="http://schemas.openxmlformats.org/presentationml/2006/main">
  <p:tag name="KSO_WM_DIAGRAM_VIRTUALLY_FRAME" val="{&quot;height&quot;:335.75,&quot;left&quot;:94.3,&quot;top&quot;:101.25,&quot;width&quot;:820.3}"/>
</p:tagLst>
</file>

<file path=ppt/tags/tag5.xml><?xml version="1.0" encoding="utf-8"?>
<p:tagLst xmlns:p="http://schemas.openxmlformats.org/presentationml/2006/main">
  <p:tag name="ISLIDE.ICON" val="#20382;#39249;"/>
</p:tagLst>
</file>

<file path=ppt/tags/tag6.xml><?xml version="1.0" encoding="utf-8"?>
<p:tagLst xmlns:p="http://schemas.openxmlformats.org/presentationml/2006/main">
  <p:tag name="ISLIDE.ICON" val="#20382;#39249;"/>
</p:tagLst>
</file>

<file path=ppt/tags/tag7.xml><?xml version="1.0" encoding="utf-8"?>
<p:tagLst xmlns:p="http://schemas.openxmlformats.org/presentationml/2006/main">
  <p:tag name="ISLIDE.ICON" val="#20382;#39249;"/>
</p:tagLst>
</file>

<file path=ppt/tags/tag8.xml><?xml version="1.0" encoding="utf-8"?>
<p:tagLst xmlns:p="http://schemas.openxmlformats.org/presentationml/2006/main">
  <p:tag name="ISLIDE.ICON" val="#20382;#39249;"/>
</p:tagLst>
</file>

<file path=ppt/tags/tag9.xml><?xml version="1.0" encoding="utf-8"?>
<p:tagLst xmlns:p="http://schemas.openxmlformats.org/presentationml/2006/main">
  <p:tag name="KSO_WM_DIAGRAM_VIRTUALLY_FRAME" val="{&quot;height&quot;:335.75,&quot;left&quot;:94.3,&quot;top&quot;:101.25,&quot;width&quot;:820.3}"/>
</p:tagLst>
</file>

<file path=ppt/theme/theme1.xml><?xml version="1.0" encoding="utf-8"?>
<a:theme xmlns:a="http://schemas.openxmlformats.org/drawingml/2006/main" name="Office 主题​​">
  <a:themeElements>
    <a:clrScheme name="自定义 16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E6254"/>
      </a:accent1>
      <a:accent2>
        <a:srgbClr val="8E6254"/>
      </a:accent2>
      <a:accent3>
        <a:srgbClr val="8E6254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4">
      <a:majorFont>
        <a:latin typeface="Franklin Gothic Medium"/>
        <a:ea typeface="锦绣宋体"/>
        <a:cs typeface=""/>
      </a:majorFont>
      <a:minorFont>
        <a:latin typeface="Franklin Gothic Book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C4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879</Words>
  <Application>WPS 演示</Application>
  <PresentationFormat>宽屏</PresentationFormat>
  <Paragraphs>147</Paragraphs>
  <Slides>16</Slides>
  <Notes>33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5" baseType="lpstr">
      <vt:lpstr>Arial</vt:lpstr>
      <vt:lpstr>宋体</vt:lpstr>
      <vt:lpstr>Wingdings</vt:lpstr>
      <vt:lpstr>锦绣宋体</vt:lpstr>
      <vt:lpstr>云书法墨迹建刚楚楷简</vt:lpstr>
      <vt:lpstr>桃醉相思楷</vt:lpstr>
      <vt:lpstr>楷体</vt:lpstr>
      <vt:lpstr>汉仪铸字卡酷体简</vt:lpstr>
      <vt:lpstr>华文楷体</vt:lpstr>
      <vt:lpstr>微软雅黑</vt:lpstr>
      <vt:lpstr>柳公权楷书</vt:lpstr>
      <vt:lpstr>木槿花西月锦绣</vt:lpstr>
      <vt:lpstr>方正全福体</vt:lpstr>
      <vt:lpstr>汉仪行楷简</vt:lpstr>
      <vt:lpstr>华康宗楷体 W7</vt:lpstr>
      <vt:lpstr>Franklin Gothic Book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深知</cp:lastModifiedBy>
  <cp:revision>102</cp:revision>
  <dcterms:created xsi:type="dcterms:W3CDTF">2023-03-09T00:58:00Z</dcterms:created>
  <dcterms:modified xsi:type="dcterms:W3CDTF">2024-03-28T02:11:07Z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B8CCA48B561E47D987A86B1A6097EA25_13</vt:lpwstr>
  </property>
  <property fmtid="{D5CDD505-2E9C-101B-9397-08002B2CF9AE}" pid="3" name="KSOProductBuildVer">
    <vt:lpwstr>2052-12.1.0.16412</vt:lpwstr>
  </property>
</Properties>
</file>