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2.xml" ContentType="application/vnd.openxmlformats-officedocument.presentationml.tags+xml"/>
  <Override PartName="/ppt/notesSlides/notesSlide1.xml" ContentType="application/vnd.openxmlformats-officedocument.presentationml.notesSlide+xml"/>
  <Override PartName="/ppt/tags/tag3.xml" ContentType="application/vnd.openxmlformats-officedocument.presentationml.tags+xml"/>
  <Override PartName="/ppt/tags/tag4.xml" ContentType="application/vnd.openxmlformats-officedocument.presentationml.tags+xml"/>
  <Override PartName="/ppt/notesSlides/notesSlide2.xml" ContentType="application/vnd.openxmlformats-officedocument.presentationml.notesSlide+xml"/>
  <Override PartName="/ppt/tags/tag5.xml" ContentType="application/vnd.openxmlformats-officedocument.presentationml.tags+xml"/>
  <Override PartName="/ppt/notesSlides/notesSlide3.xml" ContentType="application/vnd.openxmlformats-officedocument.presentationml.notesSlide+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26"/>
  </p:notesMasterIdLst>
  <p:handoutMasterIdLst>
    <p:handoutMasterId r:id="rId27"/>
  </p:handoutMasterIdLst>
  <p:sldIdLst>
    <p:sldId id="395" r:id="rId2"/>
    <p:sldId id="484" r:id="rId3"/>
    <p:sldId id="485" r:id="rId4"/>
    <p:sldId id="360" r:id="rId5"/>
    <p:sldId id="535" r:id="rId6"/>
    <p:sldId id="543" r:id="rId7"/>
    <p:sldId id="563" r:id="rId8"/>
    <p:sldId id="564" r:id="rId9"/>
    <p:sldId id="544" r:id="rId10"/>
    <p:sldId id="545" r:id="rId11"/>
    <p:sldId id="546" r:id="rId12"/>
    <p:sldId id="547" r:id="rId13"/>
    <p:sldId id="548" r:id="rId14"/>
    <p:sldId id="551" r:id="rId15"/>
    <p:sldId id="549" r:id="rId16"/>
    <p:sldId id="554" r:id="rId17"/>
    <p:sldId id="550" r:id="rId18"/>
    <p:sldId id="555" r:id="rId19"/>
    <p:sldId id="552" r:id="rId20"/>
    <p:sldId id="556" r:id="rId21"/>
    <p:sldId id="553" r:id="rId22"/>
    <p:sldId id="557" r:id="rId23"/>
    <p:sldId id="331" r:id="rId24"/>
    <p:sldId id="410" r:id="rId25"/>
  </p:sldIdLst>
  <p:sldSz cx="9144000" cy="5143500" type="screen16x9"/>
  <p:notesSz cx="6858000" cy="9144000"/>
  <p:custDataLst>
    <p:tags r:id="rId28"/>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00">
          <p15:clr>
            <a:srgbClr val="A4A3A4"/>
          </p15:clr>
        </p15:guide>
        <p15:guide id="2" pos="291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2C50C"/>
    <a:srgbClr val="E40D08"/>
    <a:srgbClr val="E6AD00"/>
    <a:srgbClr val="EDEEE8"/>
    <a:srgbClr val="EEEDE8"/>
    <a:srgbClr val="EBECE8"/>
    <a:srgbClr val="D2EAF8"/>
    <a:srgbClr val="B6E0F3"/>
    <a:srgbClr val="383CD0"/>
    <a:srgbClr val="023CD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8B29964C-0E72-456B-B855-315001227386}" v="34" dt="2022-08-24T08:31:36.470"/>
  </p1510:revLst>
</p1510:revInfo>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08"/>
    <p:restoredTop sz="94424" autoAdjust="0"/>
  </p:normalViewPr>
  <p:slideViewPr>
    <p:cSldViewPr>
      <p:cViewPr varScale="1">
        <p:scale>
          <a:sx n="122" d="100"/>
          <a:sy n="122" d="100"/>
        </p:scale>
        <p:origin x="45" y="189"/>
      </p:cViewPr>
      <p:guideLst>
        <p:guide orient="horz" pos="1600"/>
        <p:guide pos="2910"/>
      </p:guideLst>
    </p:cSldViewPr>
  </p:slideViewPr>
  <p:notesTextViewPr>
    <p:cViewPr>
      <p:scale>
        <a:sx n="100" d="100"/>
        <a:sy n="100" d="100"/>
      </p:scale>
      <p:origin x="0" y="0"/>
    </p:cViewPr>
  </p:notesTextViewPr>
  <p:sorterViewPr>
    <p:cViewPr>
      <p:scale>
        <a:sx n="100" d="100"/>
        <a:sy n="100" d="100"/>
      </p:scale>
      <p:origin x="0" y="-465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34" Type="http://schemas.microsoft.com/office/2015/10/relationships/revisionInfo" Target="revisionInfo.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microsoft.com/office/2016/11/relationships/changesInfo" Target="changesInfos/changesInfo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gs" Target="tags/tag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handoutMaster" Target="handoutMasters/handoutMaster1.xml"/><Relationship Id="rId30" Type="http://schemas.openxmlformats.org/officeDocument/2006/relationships/viewProps" Target="viewProps.xml"/><Relationship Id="rId8" Type="http://schemas.openxmlformats.org/officeDocument/2006/relationships/slide" Target="slides/slide7.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1169295839@qq.com" userId="dc85003e979871af" providerId="LiveId" clId="{8B29964C-0E72-456B-B855-315001227386}"/>
    <pc:docChg chg="custSel modSld sldOrd">
      <pc:chgData name="1169295839@qq.com" userId="dc85003e979871af" providerId="LiveId" clId="{8B29964C-0E72-456B-B855-315001227386}" dt="2022-08-24T08:31:36.470" v="87"/>
      <pc:docMkLst>
        <pc:docMk/>
      </pc:docMkLst>
      <pc:sldChg chg="modSp mod">
        <pc:chgData name="1169295839@qq.com" userId="dc85003e979871af" providerId="LiveId" clId="{8B29964C-0E72-456B-B855-315001227386}" dt="2022-08-24T08:23:42.010" v="71" actId="1076"/>
        <pc:sldMkLst>
          <pc:docMk/>
          <pc:sldMk cId="0" sldId="331"/>
        </pc:sldMkLst>
        <pc:spChg chg="mod">
          <ac:chgData name="1169295839@qq.com" userId="dc85003e979871af" providerId="LiveId" clId="{8B29964C-0E72-456B-B855-315001227386}" dt="2022-08-24T08:23:35.154" v="70" actId="1076"/>
          <ac:spMkLst>
            <pc:docMk/>
            <pc:sldMk cId="0" sldId="331"/>
            <ac:spMk id="6" creationId="{00000000-0000-0000-0000-000000000000}"/>
          </ac:spMkLst>
        </pc:spChg>
        <pc:spChg chg="mod">
          <ac:chgData name="1169295839@qq.com" userId="dc85003e979871af" providerId="LiveId" clId="{8B29964C-0E72-456B-B855-315001227386}" dt="2022-08-24T08:23:35.154" v="70" actId="1076"/>
          <ac:spMkLst>
            <pc:docMk/>
            <pc:sldMk cId="0" sldId="331"/>
            <ac:spMk id="7" creationId="{00000000-0000-0000-0000-000000000000}"/>
          </ac:spMkLst>
        </pc:spChg>
        <pc:spChg chg="mod">
          <ac:chgData name="1169295839@qq.com" userId="dc85003e979871af" providerId="LiveId" clId="{8B29964C-0E72-456B-B855-315001227386}" dt="2022-08-24T08:23:42.010" v="71" actId="1076"/>
          <ac:spMkLst>
            <pc:docMk/>
            <pc:sldMk cId="0" sldId="331"/>
            <ac:spMk id="9" creationId="{00000000-0000-0000-0000-000000000000}"/>
          </ac:spMkLst>
        </pc:spChg>
        <pc:picChg chg="mod">
          <ac:chgData name="1169295839@qq.com" userId="dc85003e979871af" providerId="LiveId" clId="{8B29964C-0E72-456B-B855-315001227386}" dt="2022-08-24T08:23:21.920" v="69" actId="14100"/>
          <ac:picMkLst>
            <pc:docMk/>
            <pc:sldMk cId="0" sldId="331"/>
            <ac:picMk id="101" creationId="{00000000-0000-0000-0000-000000000000}"/>
          </ac:picMkLst>
        </pc:picChg>
        <pc:cxnChg chg="mod">
          <ac:chgData name="1169295839@qq.com" userId="dc85003e979871af" providerId="LiveId" clId="{8B29964C-0E72-456B-B855-315001227386}" dt="2022-08-24T08:23:35.154" v="70" actId="1076"/>
          <ac:cxnSpMkLst>
            <pc:docMk/>
            <pc:sldMk cId="0" sldId="331"/>
            <ac:cxnSpMk id="8" creationId="{00000000-0000-0000-0000-000000000000}"/>
          </ac:cxnSpMkLst>
        </pc:cxnChg>
      </pc:sldChg>
      <pc:sldChg chg="modAnim">
        <pc:chgData name="1169295839@qq.com" userId="dc85003e979871af" providerId="LiveId" clId="{8B29964C-0E72-456B-B855-315001227386}" dt="2022-08-24T08:26:49.166" v="77"/>
        <pc:sldMkLst>
          <pc:docMk/>
          <pc:sldMk cId="0" sldId="360"/>
        </pc:sldMkLst>
      </pc:sldChg>
      <pc:sldChg chg="modSp">
        <pc:chgData name="1169295839@qq.com" userId="dc85003e979871af" providerId="LiveId" clId="{8B29964C-0E72-456B-B855-315001227386}" dt="2022-08-24T07:03:10.581" v="3" actId="13926"/>
        <pc:sldMkLst>
          <pc:docMk/>
          <pc:sldMk cId="0" sldId="395"/>
        </pc:sldMkLst>
        <pc:spChg chg="mod">
          <ac:chgData name="1169295839@qq.com" userId="dc85003e979871af" providerId="LiveId" clId="{8B29964C-0E72-456B-B855-315001227386}" dt="2022-08-24T07:03:10.581" v="3" actId="13926"/>
          <ac:spMkLst>
            <pc:docMk/>
            <pc:sldMk cId="0" sldId="395"/>
            <ac:spMk id="47" creationId="{00000000-0000-0000-0000-000000000000}"/>
          </ac:spMkLst>
        </pc:spChg>
      </pc:sldChg>
      <pc:sldChg chg="ord">
        <pc:chgData name="1169295839@qq.com" userId="dc85003e979871af" providerId="LiveId" clId="{8B29964C-0E72-456B-B855-315001227386}" dt="2022-08-24T07:27:29.863" v="5"/>
        <pc:sldMkLst>
          <pc:docMk/>
          <pc:sldMk cId="0" sldId="535"/>
        </pc:sldMkLst>
      </pc:sldChg>
      <pc:sldChg chg="ord">
        <pc:chgData name="1169295839@qq.com" userId="dc85003e979871af" providerId="LiveId" clId="{8B29964C-0E72-456B-B855-315001227386}" dt="2022-08-24T07:38:46.235" v="7"/>
        <pc:sldMkLst>
          <pc:docMk/>
          <pc:sldMk cId="0" sldId="543"/>
        </pc:sldMkLst>
      </pc:sldChg>
      <pc:sldChg chg="modSp mod">
        <pc:chgData name="1169295839@qq.com" userId="dc85003e979871af" providerId="LiveId" clId="{8B29964C-0E72-456B-B855-315001227386}" dt="2022-08-24T08:06:07.286" v="21" actId="13926"/>
        <pc:sldMkLst>
          <pc:docMk/>
          <pc:sldMk cId="0" sldId="548"/>
        </pc:sldMkLst>
        <pc:spChg chg="mod">
          <ac:chgData name="1169295839@qq.com" userId="dc85003e979871af" providerId="LiveId" clId="{8B29964C-0E72-456B-B855-315001227386}" dt="2022-08-24T08:06:07.286" v="21" actId="13926"/>
          <ac:spMkLst>
            <pc:docMk/>
            <pc:sldMk cId="0" sldId="548"/>
            <ac:spMk id="15" creationId="{00000000-0000-0000-0000-000000000000}"/>
          </ac:spMkLst>
        </pc:spChg>
      </pc:sldChg>
      <pc:sldChg chg="modSp mod">
        <pc:chgData name="1169295839@qq.com" userId="dc85003e979871af" providerId="LiveId" clId="{8B29964C-0E72-456B-B855-315001227386}" dt="2022-08-24T08:29:41.946" v="83"/>
        <pc:sldMkLst>
          <pc:docMk/>
          <pc:sldMk cId="0" sldId="549"/>
        </pc:sldMkLst>
        <pc:spChg chg="mod">
          <ac:chgData name="1169295839@qq.com" userId="dc85003e979871af" providerId="LiveId" clId="{8B29964C-0E72-456B-B855-315001227386}" dt="2022-08-24T08:17:01.187" v="39"/>
          <ac:spMkLst>
            <pc:docMk/>
            <pc:sldMk cId="0" sldId="549"/>
            <ac:spMk id="8" creationId="{00000000-0000-0000-0000-000000000000}"/>
          </ac:spMkLst>
        </pc:spChg>
        <pc:spChg chg="mod">
          <ac:chgData name="1169295839@qq.com" userId="dc85003e979871af" providerId="LiveId" clId="{8B29964C-0E72-456B-B855-315001227386}" dt="2022-08-24T08:29:41.946" v="83"/>
          <ac:spMkLst>
            <pc:docMk/>
            <pc:sldMk cId="0" sldId="549"/>
            <ac:spMk id="9" creationId="{00000000-0000-0000-0000-000000000000}"/>
          </ac:spMkLst>
        </pc:spChg>
        <pc:spChg chg="mod">
          <ac:chgData name="1169295839@qq.com" userId="dc85003e979871af" providerId="LiveId" clId="{8B29964C-0E72-456B-B855-315001227386}" dt="2022-08-24T08:16:52.344" v="33"/>
          <ac:spMkLst>
            <pc:docMk/>
            <pc:sldMk cId="0" sldId="549"/>
            <ac:spMk id="12" creationId="{00000000-0000-0000-0000-000000000000}"/>
          </ac:spMkLst>
        </pc:spChg>
      </pc:sldChg>
      <pc:sldChg chg="modSp mod">
        <pc:chgData name="1169295839@qq.com" userId="dc85003e979871af" providerId="LiveId" clId="{8B29964C-0E72-456B-B855-315001227386}" dt="2022-08-24T08:23:01.337" v="67" actId="13926"/>
        <pc:sldMkLst>
          <pc:docMk/>
          <pc:sldMk cId="0" sldId="553"/>
        </pc:sldMkLst>
        <pc:spChg chg="mod">
          <ac:chgData name="1169295839@qq.com" userId="dc85003e979871af" providerId="LiveId" clId="{8B29964C-0E72-456B-B855-315001227386}" dt="2022-08-24T08:23:01.337" v="67" actId="13926"/>
          <ac:spMkLst>
            <pc:docMk/>
            <pc:sldMk cId="0" sldId="553"/>
            <ac:spMk id="2" creationId="{00000000-0000-0000-0000-000000000000}"/>
          </ac:spMkLst>
        </pc:spChg>
      </pc:sldChg>
      <pc:sldChg chg="modSp mod">
        <pc:chgData name="1169295839@qq.com" userId="dc85003e979871af" providerId="LiveId" clId="{8B29964C-0E72-456B-B855-315001227386}" dt="2022-08-24T08:31:36.470" v="87"/>
        <pc:sldMkLst>
          <pc:docMk/>
          <pc:sldMk cId="0" sldId="554"/>
        </pc:sldMkLst>
        <pc:spChg chg="mod">
          <ac:chgData name="1169295839@qq.com" userId="dc85003e979871af" providerId="LiveId" clId="{8B29964C-0E72-456B-B855-315001227386}" dt="2022-08-24T08:18:57.774" v="64" actId="1076"/>
          <ac:spMkLst>
            <pc:docMk/>
            <pc:sldMk cId="0" sldId="554"/>
            <ac:spMk id="2" creationId="{00000000-0000-0000-0000-000000000000}"/>
          </ac:spMkLst>
        </pc:spChg>
        <pc:spChg chg="mod">
          <ac:chgData name="1169295839@qq.com" userId="dc85003e979871af" providerId="LiveId" clId="{8B29964C-0E72-456B-B855-315001227386}" dt="2022-08-24T08:18:52.038" v="63"/>
          <ac:spMkLst>
            <pc:docMk/>
            <pc:sldMk cId="0" sldId="554"/>
            <ac:spMk id="8" creationId="{00000000-0000-0000-0000-000000000000}"/>
          </ac:spMkLst>
        </pc:spChg>
        <pc:spChg chg="mod">
          <ac:chgData name="1169295839@qq.com" userId="dc85003e979871af" providerId="LiveId" clId="{8B29964C-0E72-456B-B855-315001227386}" dt="2022-08-24T08:31:36.470" v="87"/>
          <ac:spMkLst>
            <pc:docMk/>
            <pc:sldMk cId="0" sldId="554"/>
            <ac:spMk id="9" creationId="{00000000-0000-0000-0000-000000000000}"/>
          </ac:spMkLst>
        </pc:spChg>
        <pc:picChg chg="mod">
          <ac:chgData name="1169295839@qq.com" userId="dc85003e979871af" providerId="LiveId" clId="{8B29964C-0E72-456B-B855-315001227386}" dt="2022-08-24T08:09:34.460" v="23" actId="1076"/>
          <ac:picMkLst>
            <pc:docMk/>
            <pc:sldMk cId="0" sldId="554"/>
            <ac:picMk id="3" creationId="{00000000-0000-0000-0000-000000000000}"/>
          </ac:picMkLst>
        </pc:picChg>
        <pc:cxnChg chg="mod">
          <ac:chgData name="1169295839@qq.com" userId="dc85003e979871af" providerId="LiveId" clId="{8B29964C-0E72-456B-B855-315001227386}" dt="2022-08-24T08:19:12.460" v="66" actId="1076"/>
          <ac:cxnSpMkLst>
            <pc:docMk/>
            <pc:sldMk cId="0" sldId="554"/>
            <ac:cxnSpMk id="10" creationId="{00000000-0000-0000-0000-000000000000}"/>
          </ac:cxnSpMkLst>
        </pc:cxnChg>
        <pc:cxnChg chg="mod">
          <ac:chgData name="1169295839@qq.com" userId="dc85003e979871af" providerId="LiveId" clId="{8B29964C-0E72-456B-B855-315001227386}" dt="2022-08-24T08:19:08.987" v="65" actId="1076"/>
          <ac:cxnSpMkLst>
            <pc:docMk/>
            <pc:sldMk cId="0" sldId="554"/>
            <ac:cxnSpMk id="11" creationId="{00000000-0000-0000-0000-000000000000}"/>
          </ac:cxnSpMkLst>
        </pc:cxnChg>
      </pc:sldChg>
      <pc:sldChg chg="modSp mod">
        <pc:chgData name="1169295839@qq.com" userId="dc85003e979871af" providerId="LiveId" clId="{8B29964C-0E72-456B-B855-315001227386}" dt="2022-08-24T08:23:10.993" v="68" actId="13926"/>
        <pc:sldMkLst>
          <pc:docMk/>
          <pc:sldMk cId="0" sldId="557"/>
        </pc:sldMkLst>
        <pc:spChg chg="mod">
          <ac:chgData name="1169295839@qq.com" userId="dc85003e979871af" providerId="LiveId" clId="{8B29964C-0E72-456B-B855-315001227386}" dt="2022-08-24T08:23:10.993" v="68" actId="13926"/>
          <ac:spMkLst>
            <pc:docMk/>
            <pc:sldMk cId="0" sldId="557"/>
            <ac:spMk id="10" creationId="{00000000-0000-0000-0000-000000000000}"/>
          </ac:spMkLst>
        </pc:spChg>
      </pc:sldChg>
      <pc:sldChg chg="addSp delSp modSp mod">
        <pc:chgData name="1169295839@qq.com" userId="dc85003e979871af" providerId="LiveId" clId="{8B29964C-0E72-456B-B855-315001227386}" dt="2022-08-24T08:00:25.112" v="15" actId="1076"/>
        <pc:sldMkLst>
          <pc:docMk/>
          <pc:sldMk cId="0" sldId="563"/>
        </pc:sldMkLst>
        <pc:spChg chg="add mod">
          <ac:chgData name="1169295839@qq.com" userId="dc85003e979871af" providerId="LiveId" clId="{8B29964C-0E72-456B-B855-315001227386}" dt="2022-08-24T07:59:54.148" v="10"/>
          <ac:spMkLst>
            <pc:docMk/>
            <pc:sldMk cId="0" sldId="563"/>
            <ac:spMk id="2" creationId="{46B5F88E-D582-0936-56C9-DE6EA62315F4}"/>
          </ac:spMkLst>
        </pc:spChg>
        <pc:spChg chg="add mod">
          <ac:chgData name="1169295839@qq.com" userId="dc85003e979871af" providerId="LiveId" clId="{8B29964C-0E72-456B-B855-315001227386}" dt="2022-08-24T07:59:54.148" v="10"/>
          <ac:spMkLst>
            <pc:docMk/>
            <pc:sldMk cId="0" sldId="563"/>
            <ac:spMk id="3" creationId="{029CAB5A-E199-E41B-7395-A6CE04E62FAD}"/>
          </ac:spMkLst>
        </pc:spChg>
        <pc:spChg chg="del mod">
          <ac:chgData name="1169295839@qq.com" userId="dc85003e979871af" providerId="LiveId" clId="{8B29964C-0E72-456B-B855-315001227386}" dt="2022-08-24T07:59:51.520" v="9" actId="478"/>
          <ac:spMkLst>
            <pc:docMk/>
            <pc:sldMk cId="0" sldId="563"/>
            <ac:spMk id="20" creationId="{00000000-0000-0000-0000-000000000000}"/>
          </ac:spMkLst>
        </pc:spChg>
        <pc:graphicFrameChg chg="mod">
          <ac:chgData name="1169295839@qq.com" userId="dc85003e979871af" providerId="LiveId" clId="{8B29964C-0E72-456B-B855-315001227386}" dt="2022-08-24T08:00:25.112" v="15" actId="1076"/>
          <ac:graphicFrameMkLst>
            <pc:docMk/>
            <pc:sldMk cId="0" sldId="563"/>
            <ac:graphicFrameMk id="4" creationId="{00000000-0000-0000-0000-000000000000}"/>
          </ac:graphicFrameMkLst>
        </pc:graphicFrameChg>
        <pc:picChg chg="add mod">
          <ac:chgData name="1169295839@qq.com" userId="dc85003e979871af" providerId="LiveId" clId="{8B29964C-0E72-456B-B855-315001227386}" dt="2022-08-24T08:00:19.671" v="14"/>
          <ac:picMkLst>
            <pc:docMk/>
            <pc:sldMk cId="0" sldId="563"/>
            <ac:picMk id="6" creationId="{CBB89482-0F1A-6B2E-7A2C-009941083A18}"/>
          </ac:picMkLst>
        </pc:picChg>
        <pc:cxnChg chg="add mod">
          <ac:chgData name="1169295839@qq.com" userId="dc85003e979871af" providerId="LiveId" clId="{8B29964C-0E72-456B-B855-315001227386}" dt="2022-08-24T07:59:54.148" v="10"/>
          <ac:cxnSpMkLst>
            <pc:docMk/>
            <pc:sldMk cId="0" sldId="563"/>
            <ac:cxnSpMk id="5" creationId="{00877864-AAAF-53DB-42B2-12B5796434D5}"/>
          </ac:cxnSpMkLst>
        </pc:cxnChg>
      </pc:sldChg>
      <pc:sldChg chg="addSp modSp mod">
        <pc:chgData name="1169295839@qq.com" userId="dc85003e979871af" providerId="LiveId" clId="{8B29964C-0E72-456B-B855-315001227386}" dt="2022-08-24T08:00:44.580" v="17" actId="1076"/>
        <pc:sldMkLst>
          <pc:docMk/>
          <pc:sldMk cId="0" sldId="564"/>
        </pc:sldMkLst>
        <pc:spChg chg="add mod">
          <ac:chgData name="1169295839@qq.com" userId="dc85003e979871af" providerId="LiveId" clId="{8B29964C-0E72-456B-B855-315001227386}" dt="2022-08-24T08:00:07.791" v="12"/>
          <ac:spMkLst>
            <pc:docMk/>
            <pc:sldMk cId="0" sldId="564"/>
            <ac:spMk id="2" creationId="{1DA5970D-0C4E-9D19-9675-0AB5765A4270}"/>
          </ac:spMkLst>
        </pc:spChg>
        <pc:spChg chg="add mod">
          <ac:chgData name="1169295839@qq.com" userId="dc85003e979871af" providerId="LiveId" clId="{8B29964C-0E72-456B-B855-315001227386}" dt="2022-08-24T08:00:07.791" v="12"/>
          <ac:spMkLst>
            <pc:docMk/>
            <pc:sldMk cId="0" sldId="564"/>
            <ac:spMk id="3" creationId="{91AFA43E-7779-212F-0305-604C4BF6B5C0}"/>
          </ac:spMkLst>
        </pc:spChg>
        <pc:picChg chg="mod">
          <ac:chgData name="1169295839@qq.com" userId="dc85003e979871af" providerId="LiveId" clId="{8B29964C-0E72-456B-B855-315001227386}" dt="2022-08-24T08:00:44.580" v="17" actId="1076"/>
          <ac:picMkLst>
            <pc:docMk/>
            <pc:sldMk cId="0" sldId="564"/>
            <ac:picMk id="4" creationId="{00000000-0000-0000-0000-000000000000}"/>
          </ac:picMkLst>
        </pc:picChg>
        <pc:picChg chg="add mod">
          <ac:chgData name="1169295839@qq.com" userId="dc85003e979871af" providerId="LiveId" clId="{8B29964C-0E72-456B-B855-315001227386}" dt="2022-08-24T08:00:37.092" v="16"/>
          <ac:picMkLst>
            <pc:docMk/>
            <pc:sldMk cId="0" sldId="564"/>
            <ac:picMk id="6" creationId="{A56DBAA1-119E-CCD8-7F2B-25C9290C9454}"/>
          </ac:picMkLst>
        </pc:picChg>
        <pc:cxnChg chg="add mod">
          <ac:chgData name="1169295839@qq.com" userId="dc85003e979871af" providerId="LiveId" clId="{8B29964C-0E72-456B-B855-315001227386}" dt="2022-08-24T08:00:07.791" v="12"/>
          <ac:cxnSpMkLst>
            <pc:docMk/>
            <pc:sldMk cId="0" sldId="564"/>
            <ac:cxnSpMk id="5" creationId="{04C716BD-15C2-BFA5-C368-BA9A315F61B9}"/>
          </ac:cxnSpMkLst>
        </pc:cxnChg>
      </pc:sldChg>
    </pc:docChg>
  </pc:docChgLst>
</pc:chgInfo>
</file>

<file path=ppt/diagrams/colors1.xml><?xml version="1.0" encoding="utf-8"?>
<dgm:colorsDef xmlns:dgm="http://schemas.openxmlformats.org/drawingml/2006/diagram" xmlns:a="http://schemas.openxmlformats.org/drawingml/2006/main" uniqueId="urn:microsoft.com/office/officeart/2005/8/colors/colorful4#1">
  <dgm:title val=""/>
  <dgm:desc val=""/>
  <dgm:catLst>
    <dgm:cat type="colorful" pri="10400"/>
  </dgm:catLst>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colorsDef>
</file>

<file path=ppt/diagrams/data1.xml><?xml version="1.0" encoding="utf-8"?>
<dgm:dataModel xmlns:dgm="http://schemas.openxmlformats.org/drawingml/2006/diagram" xmlns:a="http://schemas.openxmlformats.org/drawingml/2006/main">
  <dgm:ptLst>
    <dgm:pt modelId="{6E9770C0-23B2-430D-9988-9098004FCDA5}" type="doc">
      <dgm:prSet loTypeId="urn:microsoft.com/office/officeart/2005/8/layout/hierarchy1#1" loCatId="hierarchy" qsTypeId="urn:microsoft.com/office/officeart/2005/8/quickstyle/simple1#1" qsCatId="simple" csTypeId="urn:microsoft.com/office/officeart/2005/8/colors/colorful4#1" csCatId="colorful" phldr="1"/>
      <dgm:spPr/>
      <dgm:t>
        <a:bodyPr/>
        <a:lstStyle/>
        <a:p>
          <a:endParaRPr lang="zh-CN" altLang="en-US"/>
        </a:p>
      </dgm:t>
    </dgm:pt>
    <dgm:pt modelId="{94D6E178-52A7-40B2-BA29-309961644544}">
      <dgm:prSet phldrT="[文本]" custT="1"/>
      <dgm:spPr/>
      <dgm:t>
        <a:bodyPr anchor="b"/>
        <a:lstStyle/>
        <a:p>
          <a:pPr>
            <a:lnSpc>
              <a:spcPct val="20000"/>
            </a:lnSpc>
          </a:pPr>
          <a:r>
            <a:rPr lang="zh-CN" altLang="en-US" sz="2400" dirty="0"/>
            <a:t>物理核心素养</a:t>
          </a:r>
        </a:p>
      </dgm:t>
    </dgm:pt>
    <dgm:pt modelId="{9A9019EC-960F-4B66-B663-516A21FF0FE6}" type="parTrans" cxnId="{2C608138-9699-4237-A081-510C755521E3}">
      <dgm:prSet/>
      <dgm:spPr/>
      <dgm:t>
        <a:bodyPr/>
        <a:lstStyle/>
        <a:p>
          <a:endParaRPr lang="zh-CN" altLang="en-US" sz="1600"/>
        </a:p>
      </dgm:t>
    </dgm:pt>
    <dgm:pt modelId="{3C7B755C-3967-4D04-A72C-DCD2FAD8E553}" type="sibTrans" cxnId="{2C608138-9699-4237-A081-510C755521E3}">
      <dgm:prSet/>
      <dgm:spPr/>
      <dgm:t>
        <a:bodyPr/>
        <a:lstStyle/>
        <a:p>
          <a:endParaRPr lang="zh-CN" altLang="en-US" sz="1600"/>
        </a:p>
      </dgm:t>
    </dgm:pt>
    <dgm:pt modelId="{E4B05378-DA87-4173-95F3-93CA97B47F9C}">
      <dgm:prSet phldrT="[文本]" custT="1"/>
      <dgm:spPr/>
      <dgm:t>
        <a:bodyPr/>
        <a:lstStyle/>
        <a:p>
          <a:r>
            <a:rPr lang="zh-CN" altLang="en-US" sz="2000" dirty="0"/>
            <a:t>物理观念</a:t>
          </a:r>
        </a:p>
      </dgm:t>
    </dgm:pt>
    <dgm:pt modelId="{2200EEA4-ED98-41B3-8E6D-A0E2B8A23688}" type="parTrans" cxnId="{818EA68C-9E8A-4D6B-A838-BF6313FAA967}">
      <dgm:prSet/>
      <dgm:spPr/>
      <dgm:t>
        <a:bodyPr/>
        <a:lstStyle/>
        <a:p>
          <a:endParaRPr lang="zh-CN" altLang="en-US" sz="1600"/>
        </a:p>
      </dgm:t>
    </dgm:pt>
    <dgm:pt modelId="{DC14B6DD-9998-4B30-B48B-F7FC69D62D97}" type="sibTrans" cxnId="{818EA68C-9E8A-4D6B-A838-BF6313FAA967}">
      <dgm:prSet/>
      <dgm:spPr/>
      <dgm:t>
        <a:bodyPr/>
        <a:lstStyle/>
        <a:p>
          <a:endParaRPr lang="zh-CN" altLang="en-US" sz="1600"/>
        </a:p>
      </dgm:t>
    </dgm:pt>
    <dgm:pt modelId="{2545F054-7847-4183-BAAB-50AF458F009E}">
      <dgm:prSet phldrT="[文本]" custT="1"/>
      <dgm:spPr/>
      <dgm:t>
        <a:bodyPr vert="eaVert"/>
        <a:lstStyle/>
        <a:p>
          <a:pPr algn="l"/>
          <a:r>
            <a:rPr lang="zh-CN" altLang="en-US" sz="1800" dirty="0"/>
            <a:t>物质观</a:t>
          </a:r>
        </a:p>
      </dgm:t>
    </dgm:pt>
    <dgm:pt modelId="{0607D324-B14F-4106-BD82-511AC92E4AB9}" type="parTrans" cxnId="{58342A81-E068-4490-B63E-BC0222C80649}">
      <dgm:prSet/>
      <dgm:spPr/>
      <dgm:t>
        <a:bodyPr/>
        <a:lstStyle/>
        <a:p>
          <a:endParaRPr lang="zh-CN" altLang="en-US" sz="1600"/>
        </a:p>
      </dgm:t>
    </dgm:pt>
    <dgm:pt modelId="{5B3668AF-5A6F-4785-B4B8-E4584EEF41CE}" type="sibTrans" cxnId="{58342A81-E068-4490-B63E-BC0222C80649}">
      <dgm:prSet/>
      <dgm:spPr/>
      <dgm:t>
        <a:bodyPr/>
        <a:lstStyle/>
        <a:p>
          <a:endParaRPr lang="zh-CN" altLang="en-US" sz="1600"/>
        </a:p>
      </dgm:t>
    </dgm:pt>
    <dgm:pt modelId="{6B8CF6DB-29AB-43B6-A608-980BB531CDCF}">
      <dgm:prSet phldrT="[文本]" custT="1"/>
      <dgm:spPr/>
      <dgm:t>
        <a:bodyPr vert="eaVert" anchor="t"/>
        <a:lstStyle/>
        <a:p>
          <a:pPr algn="l">
            <a:lnSpc>
              <a:spcPct val="70000"/>
            </a:lnSpc>
          </a:pPr>
          <a:r>
            <a:rPr lang="zh-CN" altLang="en-US" sz="1800" dirty="0"/>
            <a:t>运动与相互作用</a:t>
          </a:r>
        </a:p>
      </dgm:t>
    </dgm:pt>
    <dgm:pt modelId="{CF31D3D2-2040-4437-826B-B5156DF0A8CB}" type="parTrans" cxnId="{28B2516B-0401-479C-9AA6-3EE5DFBB23EE}">
      <dgm:prSet/>
      <dgm:spPr/>
      <dgm:t>
        <a:bodyPr/>
        <a:lstStyle/>
        <a:p>
          <a:endParaRPr lang="zh-CN" altLang="en-US" sz="1600"/>
        </a:p>
      </dgm:t>
    </dgm:pt>
    <dgm:pt modelId="{FC96F701-D12A-467F-B507-6C04B9B5CAB5}" type="sibTrans" cxnId="{28B2516B-0401-479C-9AA6-3EE5DFBB23EE}">
      <dgm:prSet/>
      <dgm:spPr/>
      <dgm:t>
        <a:bodyPr/>
        <a:lstStyle/>
        <a:p>
          <a:endParaRPr lang="zh-CN" altLang="en-US" sz="1600"/>
        </a:p>
      </dgm:t>
    </dgm:pt>
    <dgm:pt modelId="{8AAE4146-8045-4EDA-B6D1-CFE4A93C00FD}">
      <dgm:prSet phldrT="[文本]" custT="1"/>
      <dgm:spPr/>
      <dgm:t>
        <a:bodyPr/>
        <a:lstStyle/>
        <a:p>
          <a:r>
            <a:rPr lang="zh-CN" altLang="en-US" sz="2000" dirty="0"/>
            <a:t>科学思维</a:t>
          </a:r>
        </a:p>
      </dgm:t>
    </dgm:pt>
    <dgm:pt modelId="{0A26B0DE-C743-4B1C-9700-4743A4C08351}" type="parTrans" cxnId="{CBC02DA2-B429-40AD-8D65-5BBA5E172378}">
      <dgm:prSet/>
      <dgm:spPr/>
      <dgm:t>
        <a:bodyPr/>
        <a:lstStyle/>
        <a:p>
          <a:endParaRPr lang="zh-CN" altLang="en-US" sz="1600"/>
        </a:p>
      </dgm:t>
    </dgm:pt>
    <dgm:pt modelId="{55A97B15-5365-4BBF-AC9C-290203ECC15A}" type="sibTrans" cxnId="{CBC02DA2-B429-40AD-8D65-5BBA5E172378}">
      <dgm:prSet/>
      <dgm:spPr/>
      <dgm:t>
        <a:bodyPr/>
        <a:lstStyle/>
        <a:p>
          <a:endParaRPr lang="zh-CN" altLang="en-US" sz="1600"/>
        </a:p>
      </dgm:t>
    </dgm:pt>
    <dgm:pt modelId="{AC0F1A79-32B3-4F23-A893-116DA73C9927}">
      <dgm:prSet phldrT="[文本]" custT="1"/>
      <dgm:spPr/>
      <dgm:t>
        <a:bodyPr vert="eaVert"/>
        <a:lstStyle/>
        <a:p>
          <a:pPr algn="l"/>
          <a:r>
            <a:rPr lang="zh-CN" altLang="en-US" sz="1800" dirty="0"/>
            <a:t>模型建构</a:t>
          </a:r>
        </a:p>
      </dgm:t>
    </dgm:pt>
    <dgm:pt modelId="{26D6ECAA-0CF5-44CA-A28A-8542E3FBA862}" type="parTrans" cxnId="{0CE68939-99FF-4A39-A76F-10F219FCCA1B}">
      <dgm:prSet/>
      <dgm:spPr/>
      <dgm:t>
        <a:bodyPr/>
        <a:lstStyle/>
        <a:p>
          <a:endParaRPr lang="zh-CN" altLang="en-US" sz="1600"/>
        </a:p>
      </dgm:t>
    </dgm:pt>
    <dgm:pt modelId="{2515C2CB-3183-4748-AEC6-EA39BC312609}" type="sibTrans" cxnId="{0CE68939-99FF-4A39-A76F-10F219FCCA1B}">
      <dgm:prSet/>
      <dgm:spPr/>
      <dgm:t>
        <a:bodyPr/>
        <a:lstStyle/>
        <a:p>
          <a:endParaRPr lang="zh-CN" altLang="en-US" sz="1600"/>
        </a:p>
      </dgm:t>
    </dgm:pt>
    <dgm:pt modelId="{09269792-0160-479C-B681-DAEAB89AC3D2}">
      <dgm:prSet phldrT="[文本]" custT="1"/>
      <dgm:spPr/>
      <dgm:t>
        <a:bodyPr vert="eaVert"/>
        <a:lstStyle/>
        <a:p>
          <a:pPr algn="l"/>
          <a:r>
            <a:rPr lang="zh-CN" altLang="en-US" sz="1800" dirty="0"/>
            <a:t>社会责任</a:t>
          </a:r>
        </a:p>
      </dgm:t>
    </dgm:pt>
    <dgm:pt modelId="{C05AF09A-61F2-4413-9592-88C7D41FA575}" type="parTrans" cxnId="{4699789E-B510-47C8-9216-4677B8F50B6F}">
      <dgm:prSet/>
      <dgm:spPr/>
      <dgm:t>
        <a:bodyPr/>
        <a:lstStyle/>
        <a:p>
          <a:endParaRPr lang="zh-CN" altLang="en-US" sz="1600"/>
        </a:p>
      </dgm:t>
    </dgm:pt>
    <dgm:pt modelId="{70B579D2-61D5-46AE-8E85-68E94E31C28B}" type="sibTrans" cxnId="{4699789E-B510-47C8-9216-4677B8F50B6F}">
      <dgm:prSet/>
      <dgm:spPr/>
      <dgm:t>
        <a:bodyPr/>
        <a:lstStyle/>
        <a:p>
          <a:endParaRPr lang="zh-CN" altLang="en-US" sz="1600"/>
        </a:p>
      </dgm:t>
    </dgm:pt>
    <dgm:pt modelId="{7EB7C88E-385E-47D4-A7BB-529995AF14D1}">
      <dgm:prSet phldrT="[文本]" custT="1"/>
      <dgm:spPr/>
      <dgm:t>
        <a:bodyPr/>
        <a:lstStyle/>
        <a:p>
          <a:r>
            <a:rPr lang="zh-CN" altLang="en-US" sz="2000" dirty="0"/>
            <a:t>科学探究</a:t>
          </a:r>
        </a:p>
      </dgm:t>
    </dgm:pt>
    <dgm:pt modelId="{AF45B464-D432-4E08-BF81-F96241DE41AA}" type="parTrans" cxnId="{27D0B8E0-454E-499A-9CF7-FB15A6F98FC9}">
      <dgm:prSet/>
      <dgm:spPr/>
      <dgm:t>
        <a:bodyPr/>
        <a:lstStyle/>
        <a:p>
          <a:endParaRPr lang="zh-CN" altLang="en-US" sz="1600"/>
        </a:p>
      </dgm:t>
    </dgm:pt>
    <dgm:pt modelId="{F29EFFF3-FEC0-4AD5-9A56-49438199FC8D}" type="sibTrans" cxnId="{27D0B8E0-454E-499A-9CF7-FB15A6F98FC9}">
      <dgm:prSet/>
      <dgm:spPr/>
      <dgm:t>
        <a:bodyPr/>
        <a:lstStyle/>
        <a:p>
          <a:endParaRPr lang="zh-CN" altLang="en-US" sz="1600"/>
        </a:p>
      </dgm:t>
    </dgm:pt>
    <dgm:pt modelId="{1078E5DC-DD5E-4742-89CD-CD92E956580D}">
      <dgm:prSet phldrT="[文本]" custT="1"/>
      <dgm:spPr/>
      <dgm:t>
        <a:bodyPr vert="eaVert"/>
        <a:lstStyle/>
        <a:p>
          <a:pPr algn="l"/>
          <a:r>
            <a:rPr lang="zh-CN" altLang="en-US" sz="1800" dirty="0"/>
            <a:t>解释</a:t>
          </a:r>
        </a:p>
      </dgm:t>
    </dgm:pt>
    <dgm:pt modelId="{EE266239-B449-4437-A565-1D3AF89D273B}" type="parTrans" cxnId="{114A6948-439A-45A9-AF6D-67ACA63F3879}">
      <dgm:prSet/>
      <dgm:spPr/>
      <dgm:t>
        <a:bodyPr/>
        <a:lstStyle/>
        <a:p>
          <a:endParaRPr lang="zh-CN" altLang="en-US" sz="1600"/>
        </a:p>
      </dgm:t>
    </dgm:pt>
    <dgm:pt modelId="{04E857D6-6B0D-4EB0-A029-A7F1854064DD}" type="sibTrans" cxnId="{114A6948-439A-45A9-AF6D-67ACA63F3879}">
      <dgm:prSet/>
      <dgm:spPr/>
      <dgm:t>
        <a:bodyPr/>
        <a:lstStyle/>
        <a:p>
          <a:endParaRPr lang="zh-CN" altLang="en-US" sz="1600"/>
        </a:p>
      </dgm:t>
    </dgm:pt>
    <dgm:pt modelId="{4E225E3D-5031-42A8-A44F-4C822584E1EA}">
      <dgm:prSet phldrT="[文本]" custT="1"/>
      <dgm:spPr/>
      <dgm:t>
        <a:bodyPr/>
        <a:lstStyle/>
        <a:p>
          <a:pPr algn="ctr">
            <a:lnSpc>
              <a:spcPct val="80000"/>
            </a:lnSpc>
          </a:pPr>
          <a:r>
            <a:rPr lang="zh-CN" altLang="en-US" sz="2000" dirty="0"/>
            <a:t>科学态度与责任</a:t>
          </a:r>
        </a:p>
      </dgm:t>
    </dgm:pt>
    <dgm:pt modelId="{C435D539-02A7-4601-A393-E6980A3DD76F}" type="parTrans" cxnId="{F8FE98A1-2505-4310-A33F-F49843524DD2}">
      <dgm:prSet/>
      <dgm:spPr/>
      <dgm:t>
        <a:bodyPr/>
        <a:lstStyle/>
        <a:p>
          <a:endParaRPr lang="zh-CN" altLang="en-US" sz="1600"/>
        </a:p>
      </dgm:t>
    </dgm:pt>
    <dgm:pt modelId="{23B84A6B-568F-4637-BF57-152292431585}" type="sibTrans" cxnId="{F8FE98A1-2505-4310-A33F-F49843524DD2}">
      <dgm:prSet/>
      <dgm:spPr/>
      <dgm:t>
        <a:bodyPr/>
        <a:lstStyle/>
        <a:p>
          <a:endParaRPr lang="zh-CN" altLang="en-US" sz="1600"/>
        </a:p>
      </dgm:t>
    </dgm:pt>
    <dgm:pt modelId="{4E815866-B9E9-4782-9DC2-098191B87F02}">
      <dgm:prSet phldrT="[文本]" custT="1"/>
      <dgm:spPr/>
      <dgm:t>
        <a:bodyPr vert="eaVert"/>
        <a:lstStyle/>
        <a:p>
          <a:pPr algn="l"/>
          <a:r>
            <a:rPr lang="zh-CN" altLang="en-US" sz="1800" dirty="0"/>
            <a:t>能量观</a:t>
          </a:r>
        </a:p>
      </dgm:t>
    </dgm:pt>
    <dgm:pt modelId="{4309C86D-1371-4960-9EE6-53306967ACBD}" type="parTrans" cxnId="{47A84F4D-D473-433E-9A89-C80940CDB0B2}">
      <dgm:prSet/>
      <dgm:spPr/>
      <dgm:t>
        <a:bodyPr/>
        <a:lstStyle/>
        <a:p>
          <a:endParaRPr lang="zh-CN" altLang="en-US" sz="1600"/>
        </a:p>
      </dgm:t>
    </dgm:pt>
    <dgm:pt modelId="{6CEFDF5D-8C4D-4332-970D-DF38D4630D21}" type="sibTrans" cxnId="{47A84F4D-D473-433E-9A89-C80940CDB0B2}">
      <dgm:prSet/>
      <dgm:spPr/>
      <dgm:t>
        <a:bodyPr/>
        <a:lstStyle/>
        <a:p>
          <a:endParaRPr lang="zh-CN" altLang="en-US" sz="1600"/>
        </a:p>
      </dgm:t>
    </dgm:pt>
    <dgm:pt modelId="{D11D117A-8EE1-46B4-9B65-284668575EBC}">
      <dgm:prSet phldrT="[文本]" custT="1"/>
      <dgm:spPr/>
      <dgm:t>
        <a:bodyPr vert="eaVert"/>
        <a:lstStyle/>
        <a:p>
          <a:pPr algn="l"/>
          <a:r>
            <a:rPr lang="zh-CN" altLang="en-US" sz="1800" dirty="0"/>
            <a:t>质疑创新</a:t>
          </a:r>
        </a:p>
      </dgm:t>
    </dgm:pt>
    <dgm:pt modelId="{0F7CCE37-2158-4204-AD08-7E6BA2DD796B}" type="parTrans" cxnId="{AB4A5ACE-BC07-4645-8D9B-8AC89E7D67BF}">
      <dgm:prSet/>
      <dgm:spPr/>
      <dgm:t>
        <a:bodyPr/>
        <a:lstStyle/>
        <a:p>
          <a:endParaRPr lang="zh-CN" altLang="en-US" sz="1600"/>
        </a:p>
      </dgm:t>
    </dgm:pt>
    <dgm:pt modelId="{5CF55546-B73E-461A-8B0E-9888E22B1188}" type="sibTrans" cxnId="{AB4A5ACE-BC07-4645-8D9B-8AC89E7D67BF}">
      <dgm:prSet/>
      <dgm:spPr/>
      <dgm:t>
        <a:bodyPr/>
        <a:lstStyle/>
        <a:p>
          <a:endParaRPr lang="zh-CN" altLang="en-US" sz="1600"/>
        </a:p>
      </dgm:t>
    </dgm:pt>
    <dgm:pt modelId="{B36824BD-E4D2-4A8C-9291-7E9070FFAEBE}">
      <dgm:prSet phldrT="[文本]" custT="1"/>
      <dgm:spPr/>
      <dgm:t>
        <a:bodyPr vert="eaVert"/>
        <a:lstStyle/>
        <a:p>
          <a:pPr algn="l"/>
          <a:r>
            <a:rPr lang="zh-CN" altLang="en-US" sz="1800" dirty="0"/>
            <a:t>科学推理</a:t>
          </a:r>
        </a:p>
      </dgm:t>
    </dgm:pt>
    <dgm:pt modelId="{4067245F-6488-452D-AAFE-FD6098B24090}" type="parTrans" cxnId="{1669DCEB-5749-4D8D-B6DA-D6C2FD710D06}">
      <dgm:prSet/>
      <dgm:spPr/>
      <dgm:t>
        <a:bodyPr/>
        <a:lstStyle/>
        <a:p>
          <a:endParaRPr lang="zh-CN" altLang="en-US" sz="1600"/>
        </a:p>
      </dgm:t>
    </dgm:pt>
    <dgm:pt modelId="{CFD79044-B32A-4478-A403-EF90AB023DB5}" type="sibTrans" cxnId="{1669DCEB-5749-4D8D-B6DA-D6C2FD710D06}">
      <dgm:prSet/>
      <dgm:spPr/>
      <dgm:t>
        <a:bodyPr/>
        <a:lstStyle/>
        <a:p>
          <a:endParaRPr lang="zh-CN" altLang="en-US" sz="1600"/>
        </a:p>
      </dgm:t>
    </dgm:pt>
    <dgm:pt modelId="{AE1D12D6-46E2-44C5-9504-21B6ECF3285F}">
      <dgm:prSet phldrT="[文本]" custT="1"/>
      <dgm:spPr>
        <a:solidFill>
          <a:srgbClr val="FFC000"/>
        </a:solidFill>
      </dgm:spPr>
      <dgm:t>
        <a:bodyPr vert="eaVert"/>
        <a:lstStyle/>
        <a:p>
          <a:pPr algn="l"/>
          <a:r>
            <a:rPr lang="zh-CN" altLang="en-US" sz="1800" dirty="0"/>
            <a:t>科学论证</a:t>
          </a:r>
        </a:p>
      </dgm:t>
    </dgm:pt>
    <dgm:pt modelId="{29506536-2CC8-4C99-9024-7271CCB644F6}" type="parTrans" cxnId="{62CBF73C-7EB1-41D7-BAC6-EBDB63408EC1}">
      <dgm:prSet/>
      <dgm:spPr/>
      <dgm:t>
        <a:bodyPr/>
        <a:lstStyle/>
        <a:p>
          <a:endParaRPr lang="zh-CN" altLang="en-US" sz="1600"/>
        </a:p>
      </dgm:t>
    </dgm:pt>
    <dgm:pt modelId="{6A630D27-36E6-4866-822A-4B84BC541A78}" type="sibTrans" cxnId="{62CBF73C-7EB1-41D7-BAC6-EBDB63408EC1}">
      <dgm:prSet/>
      <dgm:spPr/>
      <dgm:t>
        <a:bodyPr/>
        <a:lstStyle/>
        <a:p>
          <a:endParaRPr lang="zh-CN" altLang="en-US" sz="1600"/>
        </a:p>
      </dgm:t>
    </dgm:pt>
    <dgm:pt modelId="{3288B200-AF2F-4AC3-BBE5-534F41C2FAD7}">
      <dgm:prSet phldrT="[文本]" custT="1"/>
      <dgm:spPr/>
      <dgm:t>
        <a:bodyPr anchor="t"/>
        <a:lstStyle/>
        <a:p>
          <a:pPr algn="ctr">
            <a:lnSpc>
              <a:spcPct val="60000"/>
            </a:lnSpc>
          </a:pPr>
          <a:r>
            <a:rPr lang="zh-CN" altLang="en-US" sz="1800" dirty="0"/>
            <a:t>问题</a:t>
          </a:r>
        </a:p>
      </dgm:t>
    </dgm:pt>
    <dgm:pt modelId="{66208738-3F6E-4B41-B6D6-6031F759386F}" type="parTrans" cxnId="{6A44CED6-C369-4D1A-8E31-EF408D442E3F}">
      <dgm:prSet/>
      <dgm:spPr/>
      <dgm:t>
        <a:bodyPr/>
        <a:lstStyle/>
        <a:p>
          <a:endParaRPr lang="zh-CN" altLang="en-US" sz="1600"/>
        </a:p>
      </dgm:t>
    </dgm:pt>
    <dgm:pt modelId="{D34C3569-6928-4D70-973A-13AE3687E302}" type="sibTrans" cxnId="{6A44CED6-C369-4D1A-8E31-EF408D442E3F}">
      <dgm:prSet/>
      <dgm:spPr/>
      <dgm:t>
        <a:bodyPr/>
        <a:lstStyle/>
        <a:p>
          <a:endParaRPr lang="zh-CN" altLang="en-US" sz="1600"/>
        </a:p>
      </dgm:t>
    </dgm:pt>
    <dgm:pt modelId="{260209D4-77EB-4DC4-AB8B-DD0342E64C07}">
      <dgm:prSet phldrT="[文本]" custT="1"/>
      <dgm:spPr/>
      <dgm:t>
        <a:bodyPr vert="eaVert"/>
        <a:lstStyle/>
        <a:p>
          <a:pPr algn="l"/>
          <a:r>
            <a:rPr lang="zh-CN" altLang="en-US" sz="1800" dirty="0"/>
            <a:t>证据</a:t>
          </a:r>
        </a:p>
      </dgm:t>
    </dgm:pt>
    <dgm:pt modelId="{46CC00CC-174A-4685-9CD3-EEF1EA05A3D4}" type="parTrans" cxnId="{DF8EE484-AA4D-4D1C-ABE2-EA9F8481793D}">
      <dgm:prSet/>
      <dgm:spPr/>
      <dgm:t>
        <a:bodyPr/>
        <a:lstStyle/>
        <a:p>
          <a:endParaRPr lang="zh-CN" altLang="en-US" sz="1600"/>
        </a:p>
      </dgm:t>
    </dgm:pt>
    <dgm:pt modelId="{12478848-1FEC-4144-A9EF-764248E46472}" type="sibTrans" cxnId="{DF8EE484-AA4D-4D1C-ABE2-EA9F8481793D}">
      <dgm:prSet/>
      <dgm:spPr/>
      <dgm:t>
        <a:bodyPr/>
        <a:lstStyle/>
        <a:p>
          <a:endParaRPr lang="zh-CN" altLang="en-US" sz="1600"/>
        </a:p>
      </dgm:t>
    </dgm:pt>
    <dgm:pt modelId="{4F145083-89F5-4B33-BE01-FABA56DB64B6}">
      <dgm:prSet phldrT="[文本]" custT="1"/>
      <dgm:spPr/>
      <dgm:t>
        <a:bodyPr vert="eaVert"/>
        <a:lstStyle/>
        <a:p>
          <a:pPr algn="l"/>
          <a:r>
            <a:rPr lang="zh-CN" altLang="en-US" sz="1800" dirty="0"/>
            <a:t>科学本质</a:t>
          </a:r>
        </a:p>
      </dgm:t>
    </dgm:pt>
    <dgm:pt modelId="{56210BA9-79A2-4B9F-BFF5-7E00C72B0932}" type="parTrans" cxnId="{720C2B25-E945-46D4-8903-E5DF0608367B}">
      <dgm:prSet/>
      <dgm:spPr/>
      <dgm:t>
        <a:bodyPr/>
        <a:lstStyle/>
        <a:p>
          <a:endParaRPr lang="zh-CN" altLang="en-US" sz="1600"/>
        </a:p>
      </dgm:t>
    </dgm:pt>
    <dgm:pt modelId="{67F2BE42-F9EA-4620-AAEB-9672A5C8F572}" type="sibTrans" cxnId="{720C2B25-E945-46D4-8903-E5DF0608367B}">
      <dgm:prSet/>
      <dgm:spPr/>
      <dgm:t>
        <a:bodyPr/>
        <a:lstStyle/>
        <a:p>
          <a:endParaRPr lang="zh-CN" altLang="en-US" sz="1600"/>
        </a:p>
      </dgm:t>
    </dgm:pt>
    <dgm:pt modelId="{25A14B2A-EBC4-4F49-B92A-2EEA2BDC9053}">
      <dgm:prSet phldrT="[文本]" custT="1"/>
      <dgm:spPr/>
      <dgm:t>
        <a:bodyPr vert="eaVert"/>
        <a:lstStyle/>
        <a:p>
          <a:pPr algn="l"/>
          <a:r>
            <a:rPr lang="zh-CN" altLang="en-US" sz="1800" dirty="0"/>
            <a:t>科学态度</a:t>
          </a:r>
        </a:p>
      </dgm:t>
    </dgm:pt>
    <dgm:pt modelId="{92470B78-54D4-4FA2-BB39-330B64425C3D}" type="parTrans" cxnId="{E539EEE4-08B7-4F6C-A161-C7F2D6D88198}">
      <dgm:prSet/>
      <dgm:spPr/>
      <dgm:t>
        <a:bodyPr/>
        <a:lstStyle/>
        <a:p>
          <a:endParaRPr lang="zh-CN" altLang="en-US" sz="1600"/>
        </a:p>
      </dgm:t>
    </dgm:pt>
    <dgm:pt modelId="{EC88FBA9-2657-4B9A-B052-6D664BC67E3A}" type="sibTrans" cxnId="{E539EEE4-08B7-4F6C-A161-C7F2D6D88198}">
      <dgm:prSet/>
      <dgm:spPr/>
      <dgm:t>
        <a:bodyPr/>
        <a:lstStyle/>
        <a:p>
          <a:endParaRPr lang="zh-CN" altLang="en-US" sz="1600"/>
        </a:p>
      </dgm:t>
    </dgm:pt>
    <dgm:pt modelId="{F27C35D3-E9D9-42E5-82A6-EBF747C44496}" type="pres">
      <dgm:prSet presAssocID="{6E9770C0-23B2-430D-9988-9098004FCDA5}" presName="hierChild1" presStyleCnt="0">
        <dgm:presLayoutVars>
          <dgm:chPref val="1"/>
          <dgm:dir/>
          <dgm:animOne val="branch"/>
          <dgm:animLvl val="lvl"/>
          <dgm:resizeHandles/>
        </dgm:presLayoutVars>
      </dgm:prSet>
      <dgm:spPr/>
    </dgm:pt>
    <dgm:pt modelId="{B20E43BA-A885-4FFE-9EFB-BD1E2BF3928B}" type="pres">
      <dgm:prSet presAssocID="{94D6E178-52A7-40B2-BA29-309961644544}" presName="hierRoot1" presStyleCnt="0"/>
      <dgm:spPr/>
    </dgm:pt>
    <dgm:pt modelId="{BCA50DFC-70F2-4D3E-86F2-4E2308572296}" type="pres">
      <dgm:prSet presAssocID="{94D6E178-52A7-40B2-BA29-309961644544}" presName="composite" presStyleCnt="0"/>
      <dgm:spPr/>
    </dgm:pt>
    <dgm:pt modelId="{9F0C2C0B-23A6-427C-8AE8-2969AD74DF45}" type="pres">
      <dgm:prSet presAssocID="{94D6E178-52A7-40B2-BA29-309961644544}" presName="background" presStyleLbl="node0" presStyleIdx="0" presStyleCnt="1"/>
      <dgm:spPr/>
    </dgm:pt>
    <dgm:pt modelId="{8D88C460-CD8F-4905-81B5-9B47D7E8229A}" type="pres">
      <dgm:prSet presAssocID="{94D6E178-52A7-40B2-BA29-309961644544}" presName="text" presStyleLbl="fgAcc0" presStyleIdx="0" presStyleCnt="1" custScaleX="282423" custScaleY="92297" custLinFactNeighborX="-1179" custLinFactNeighborY="3713">
        <dgm:presLayoutVars>
          <dgm:chPref val="3"/>
        </dgm:presLayoutVars>
      </dgm:prSet>
      <dgm:spPr/>
    </dgm:pt>
    <dgm:pt modelId="{E7FEA54F-0B80-4668-860E-ABDE9E52764E}" type="pres">
      <dgm:prSet presAssocID="{94D6E178-52A7-40B2-BA29-309961644544}" presName="hierChild2" presStyleCnt="0"/>
      <dgm:spPr/>
    </dgm:pt>
    <dgm:pt modelId="{655BA45F-838E-4AEC-A03F-66E0D1ED6139}" type="pres">
      <dgm:prSet presAssocID="{2200EEA4-ED98-41B3-8E6D-A0E2B8A23688}" presName="Name10" presStyleLbl="parChTrans1D2" presStyleIdx="0" presStyleCnt="4"/>
      <dgm:spPr/>
    </dgm:pt>
    <dgm:pt modelId="{B4E514AF-FACF-44ED-8E1C-FACB9F188D89}" type="pres">
      <dgm:prSet presAssocID="{E4B05378-DA87-4173-95F3-93CA97B47F9C}" presName="hierRoot2" presStyleCnt="0"/>
      <dgm:spPr/>
    </dgm:pt>
    <dgm:pt modelId="{41D1040E-40D0-4ABE-B6A7-4AF083632428}" type="pres">
      <dgm:prSet presAssocID="{E4B05378-DA87-4173-95F3-93CA97B47F9C}" presName="composite2" presStyleCnt="0"/>
      <dgm:spPr/>
    </dgm:pt>
    <dgm:pt modelId="{155BDD6B-CF5B-4D75-8414-ACD835D70B0E}" type="pres">
      <dgm:prSet presAssocID="{E4B05378-DA87-4173-95F3-93CA97B47F9C}" presName="background2" presStyleLbl="node2" presStyleIdx="0" presStyleCnt="4"/>
      <dgm:spPr/>
    </dgm:pt>
    <dgm:pt modelId="{DB556547-01E3-4805-A016-BA79E09A71A1}" type="pres">
      <dgm:prSet presAssocID="{E4B05378-DA87-4173-95F3-93CA97B47F9C}" presName="text2" presStyleLbl="fgAcc2" presStyleIdx="0" presStyleCnt="4" custScaleX="162043" custLinFactNeighborX="5315">
        <dgm:presLayoutVars>
          <dgm:chPref val="3"/>
        </dgm:presLayoutVars>
      </dgm:prSet>
      <dgm:spPr/>
    </dgm:pt>
    <dgm:pt modelId="{DC0CD524-9E94-41E0-AC33-C50F438C9334}" type="pres">
      <dgm:prSet presAssocID="{E4B05378-DA87-4173-95F3-93CA97B47F9C}" presName="hierChild3" presStyleCnt="0"/>
      <dgm:spPr/>
    </dgm:pt>
    <dgm:pt modelId="{20824A02-F29C-4CFD-8252-722D70D71EC9}" type="pres">
      <dgm:prSet presAssocID="{0607D324-B14F-4106-BD82-511AC92E4AB9}" presName="Name17" presStyleLbl="parChTrans1D3" presStyleIdx="0" presStyleCnt="13"/>
      <dgm:spPr/>
    </dgm:pt>
    <dgm:pt modelId="{C7410671-E7C0-4A92-813C-E8885948AA37}" type="pres">
      <dgm:prSet presAssocID="{2545F054-7847-4183-BAAB-50AF458F009E}" presName="hierRoot3" presStyleCnt="0"/>
      <dgm:spPr/>
    </dgm:pt>
    <dgm:pt modelId="{FDACB70D-3C71-491F-B461-EDFF7C2ADC1E}" type="pres">
      <dgm:prSet presAssocID="{2545F054-7847-4183-BAAB-50AF458F009E}" presName="composite3" presStyleCnt="0"/>
      <dgm:spPr/>
    </dgm:pt>
    <dgm:pt modelId="{5A276D19-3D28-4BDC-B1A6-49CE17707931}" type="pres">
      <dgm:prSet presAssocID="{2545F054-7847-4183-BAAB-50AF458F009E}" presName="background3" presStyleLbl="node3" presStyleIdx="0" presStyleCnt="13"/>
      <dgm:spPr/>
    </dgm:pt>
    <dgm:pt modelId="{5DF3F734-2724-470F-809E-D5E74F4DE9D7}" type="pres">
      <dgm:prSet presAssocID="{2545F054-7847-4183-BAAB-50AF458F009E}" presName="text3" presStyleLbl="fgAcc3" presStyleIdx="0" presStyleCnt="13" custScaleX="42829" custScaleY="200253" custLinFactNeighborX="10288">
        <dgm:presLayoutVars>
          <dgm:chPref val="3"/>
        </dgm:presLayoutVars>
      </dgm:prSet>
      <dgm:spPr/>
    </dgm:pt>
    <dgm:pt modelId="{45955347-C237-4B3D-B3AD-BD68421F90C0}" type="pres">
      <dgm:prSet presAssocID="{2545F054-7847-4183-BAAB-50AF458F009E}" presName="hierChild4" presStyleCnt="0"/>
      <dgm:spPr/>
    </dgm:pt>
    <dgm:pt modelId="{F0A1CAD4-98EB-45D4-9027-30DFD530FAC8}" type="pres">
      <dgm:prSet presAssocID="{CF31D3D2-2040-4437-826B-B5156DF0A8CB}" presName="Name17" presStyleLbl="parChTrans1D3" presStyleIdx="1" presStyleCnt="13"/>
      <dgm:spPr/>
    </dgm:pt>
    <dgm:pt modelId="{D80D2789-1FAC-453B-BA05-97B4FABF06FD}" type="pres">
      <dgm:prSet presAssocID="{6B8CF6DB-29AB-43B6-A608-980BB531CDCF}" presName="hierRoot3" presStyleCnt="0"/>
      <dgm:spPr/>
    </dgm:pt>
    <dgm:pt modelId="{BB3434F2-EEE7-455A-8C89-60EABC2F8C9B}" type="pres">
      <dgm:prSet presAssocID="{6B8CF6DB-29AB-43B6-A608-980BB531CDCF}" presName="composite3" presStyleCnt="0"/>
      <dgm:spPr/>
    </dgm:pt>
    <dgm:pt modelId="{45F6E175-D75F-45D3-8003-5C3F061356A1}" type="pres">
      <dgm:prSet presAssocID="{6B8CF6DB-29AB-43B6-A608-980BB531CDCF}" presName="background3" presStyleLbl="node3" presStyleIdx="1" presStyleCnt="13"/>
      <dgm:spPr/>
    </dgm:pt>
    <dgm:pt modelId="{556F5452-A155-4893-A7D9-B0D638ECBFFD}" type="pres">
      <dgm:prSet presAssocID="{6B8CF6DB-29AB-43B6-A608-980BB531CDCF}" presName="text3" presStyleLbl="fgAcc3" presStyleIdx="1" presStyleCnt="13" custScaleX="59595" custScaleY="235162" custLinFactNeighborX="10288">
        <dgm:presLayoutVars>
          <dgm:chPref val="3"/>
        </dgm:presLayoutVars>
      </dgm:prSet>
      <dgm:spPr/>
    </dgm:pt>
    <dgm:pt modelId="{1B6049CF-B19F-4B52-BD82-9ED21C210E4B}" type="pres">
      <dgm:prSet presAssocID="{6B8CF6DB-29AB-43B6-A608-980BB531CDCF}" presName="hierChild4" presStyleCnt="0"/>
      <dgm:spPr/>
    </dgm:pt>
    <dgm:pt modelId="{B7719FA8-5479-42F1-A493-718967FC8813}" type="pres">
      <dgm:prSet presAssocID="{4309C86D-1371-4960-9EE6-53306967ACBD}" presName="Name17" presStyleLbl="parChTrans1D3" presStyleIdx="2" presStyleCnt="13"/>
      <dgm:spPr/>
    </dgm:pt>
    <dgm:pt modelId="{7A610D70-B80D-4808-9CFE-1283EB47357E}" type="pres">
      <dgm:prSet presAssocID="{4E815866-B9E9-4782-9DC2-098191B87F02}" presName="hierRoot3" presStyleCnt="0"/>
      <dgm:spPr/>
    </dgm:pt>
    <dgm:pt modelId="{B085CAB8-2CED-42A5-828C-7CB06290D3A3}" type="pres">
      <dgm:prSet presAssocID="{4E815866-B9E9-4782-9DC2-098191B87F02}" presName="composite3" presStyleCnt="0"/>
      <dgm:spPr/>
    </dgm:pt>
    <dgm:pt modelId="{326D9C12-D10A-4471-9369-58CC8E0B8432}" type="pres">
      <dgm:prSet presAssocID="{4E815866-B9E9-4782-9DC2-098191B87F02}" presName="background3" presStyleLbl="node3" presStyleIdx="2" presStyleCnt="13"/>
      <dgm:spPr/>
    </dgm:pt>
    <dgm:pt modelId="{684A9102-8A63-4B69-876C-DA3DDC6A227A}" type="pres">
      <dgm:prSet presAssocID="{4E815866-B9E9-4782-9DC2-098191B87F02}" presName="text3" presStyleLbl="fgAcc3" presStyleIdx="2" presStyleCnt="13" custScaleX="43390" custScaleY="187308" custLinFactNeighborX="10288">
        <dgm:presLayoutVars>
          <dgm:chPref val="3"/>
        </dgm:presLayoutVars>
      </dgm:prSet>
      <dgm:spPr/>
    </dgm:pt>
    <dgm:pt modelId="{DD040C01-15EB-4151-9382-C00BC5238A3F}" type="pres">
      <dgm:prSet presAssocID="{4E815866-B9E9-4782-9DC2-098191B87F02}" presName="hierChild4" presStyleCnt="0"/>
      <dgm:spPr/>
    </dgm:pt>
    <dgm:pt modelId="{F37C81D8-A06C-4DE8-BBB3-08FDFBCA8F21}" type="pres">
      <dgm:prSet presAssocID="{0A26B0DE-C743-4B1C-9700-4743A4C08351}" presName="Name10" presStyleLbl="parChTrans1D2" presStyleIdx="1" presStyleCnt="4"/>
      <dgm:spPr/>
    </dgm:pt>
    <dgm:pt modelId="{539A3A17-EB6F-4E4C-AF87-3D28D63DB4D9}" type="pres">
      <dgm:prSet presAssocID="{8AAE4146-8045-4EDA-B6D1-CFE4A93C00FD}" presName="hierRoot2" presStyleCnt="0"/>
      <dgm:spPr/>
    </dgm:pt>
    <dgm:pt modelId="{2D1DBA5A-D2F2-4857-BD9B-BA02E8FBF253}" type="pres">
      <dgm:prSet presAssocID="{8AAE4146-8045-4EDA-B6D1-CFE4A93C00FD}" presName="composite2" presStyleCnt="0"/>
      <dgm:spPr/>
    </dgm:pt>
    <dgm:pt modelId="{54F735AD-AE86-4E11-B42E-D68128F53658}" type="pres">
      <dgm:prSet presAssocID="{8AAE4146-8045-4EDA-B6D1-CFE4A93C00FD}" presName="background2" presStyleLbl="node2" presStyleIdx="1" presStyleCnt="4"/>
      <dgm:spPr/>
    </dgm:pt>
    <dgm:pt modelId="{784B034B-5C4E-4C00-A355-4F31DF0D6858}" type="pres">
      <dgm:prSet presAssocID="{8AAE4146-8045-4EDA-B6D1-CFE4A93C00FD}" presName="text2" presStyleLbl="fgAcc2" presStyleIdx="1" presStyleCnt="4" custScaleX="165810" custLinFactNeighborX="5315">
        <dgm:presLayoutVars>
          <dgm:chPref val="3"/>
        </dgm:presLayoutVars>
      </dgm:prSet>
      <dgm:spPr/>
    </dgm:pt>
    <dgm:pt modelId="{1961DC79-FF11-49D5-ABAF-D01E9A7BBBB7}" type="pres">
      <dgm:prSet presAssocID="{8AAE4146-8045-4EDA-B6D1-CFE4A93C00FD}" presName="hierChild3" presStyleCnt="0"/>
      <dgm:spPr/>
    </dgm:pt>
    <dgm:pt modelId="{AB12ED0E-AD64-47B2-B9AE-A7CBA4B7FFBA}" type="pres">
      <dgm:prSet presAssocID="{26D6ECAA-0CF5-44CA-A28A-8542E3FBA862}" presName="Name17" presStyleLbl="parChTrans1D3" presStyleIdx="3" presStyleCnt="13"/>
      <dgm:spPr/>
    </dgm:pt>
    <dgm:pt modelId="{5B6A2202-CC89-4EA2-A019-4321FEF5311A}" type="pres">
      <dgm:prSet presAssocID="{AC0F1A79-32B3-4F23-A893-116DA73C9927}" presName="hierRoot3" presStyleCnt="0"/>
      <dgm:spPr/>
    </dgm:pt>
    <dgm:pt modelId="{D57D78B4-AA74-4241-A5A0-EB3A95E5D1A4}" type="pres">
      <dgm:prSet presAssocID="{AC0F1A79-32B3-4F23-A893-116DA73C9927}" presName="composite3" presStyleCnt="0"/>
      <dgm:spPr/>
    </dgm:pt>
    <dgm:pt modelId="{EA3FC780-53AD-4A22-ADD1-6C692F1690A5}" type="pres">
      <dgm:prSet presAssocID="{AC0F1A79-32B3-4F23-A893-116DA73C9927}" presName="background3" presStyleLbl="node3" presStyleIdx="3" presStyleCnt="13"/>
      <dgm:spPr>
        <a:solidFill>
          <a:srgbClr val="FFC000"/>
        </a:solidFill>
      </dgm:spPr>
    </dgm:pt>
    <dgm:pt modelId="{C81DA759-F472-4E3B-99C0-BB524B5575D4}" type="pres">
      <dgm:prSet presAssocID="{AC0F1A79-32B3-4F23-A893-116DA73C9927}" presName="text3" presStyleLbl="fgAcc3" presStyleIdx="3" presStyleCnt="13" custScaleX="41299" custScaleY="204531" custLinFactNeighborX="12765">
        <dgm:presLayoutVars>
          <dgm:chPref val="3"/>
        </dgm:presLayoutVars>
      </dgm:prSet>
      <dgm:spPr/>
    </dgm:pt>
    <dgm:pt modelId="{5C7173CA-D1D7-411E-B10D-CF21A62FB10F}" type="pres">
      <dgm:prSet presAssocID="{AC0F1A79-32B3-4F23-A893-116DA73C9927}" presName="hierChild4" presStyleCnt="0"/>
      <dgm:spPr/>
    </dgm:pt>
    <dgm:pt modelId="{5D3C261F-02A4-4BC6-A460-44D0A7FA34D0}" type="pres">
      <dgm:prSet presAssocID="{4067245F-6488-452D-AAFE-FD6098B24090}" presName="Name17" presStyleLbl="parChTrans1D3" presStyleIdx="4" presStyleCnt="13"/>
      <dgm:spPr/>
    </dgm:pt>
    <dgm:pt modelId="{4B0C1C5F-B06E-416A-95B3-6B71B06A40F9}" type="pres">
      <dgm:prSet presAssocID="{B36824BD-E4D2-4A8C-9291-7E9070FFAEBE}" presName="hierRoot3" presStyleCnt="0"/>
      <dgm:spPr/>
    </dgm:pt>
    <dgm:pt modelId="{1D24323A-AFC8-4EAB-A1E3-49896B9DFA74}" type="pres">
      <dgm:prSet presAssocID="{B36824BD-E4D2-4A8C-9291-7E9070FFAEBE}" presName="composite3" presStyleCnt="0"/>
      <dgm:spPr/>
    </dgm:pt>
    <dgm:pt modelId="{432447B7-7E98-4127-8276-C955FD8F3E56}" type="pres">
      <dgm:prSet presAssocID="{B36824BD-E4D2-4A8C-9291-7E9070FFAEBE}" presName="background3" presStyleLbl="node3" presStyleIdx="4" presStyleCnt="13"/>
      <dgm:spPr>
        <a:solidFill>
          <a:srgbClr val="FFC000"/>
        </a:solidFill>
      </dgm:spPr>
    </dgm:pt>
    <dgm:pt modelId="{4465DA57-F792-4AD0-9695-0104C64B9B8C}" type="pres">
      <dgm:prSet presAssocID="{B36824BD-E4D2-4A8C-9291-7E9070FFAEBE}" presName="text3" presStyleLbl="fgAcc3" presStyleIdx="4" presStyleCnt="13" custScaleX="47253" custScaleY="204531" custLinFactNeighborX="7001">
        <dgm:presLayoutVars>
          <dgm:chPref val="3"/>
        </dgm:presLayoutVars>
      </dgm:prSet>
      <dgm:spPr/>
    </dgm:pt>
    <dgm:pt modelId="{50E88634-CD89-4AE1-8308-2353EA278E6A}" type="pres">
      <dgm:prSet presAssocID="{B36824BD-E4D2-4A8C-9291-7E9070FFAEBE}" presName="hierChild4" presStyleCnt="0"/>
      <dgm:spPr/>
    </dgm:pt>
    <dgm:pt modelId="{D0CA3424-103D-412D-A7B2-C0ADF270B3A1}" type="pres">
      <dgm:prSet presAssocID="{29506536-2CC8-4C99-9024-7271CCB644F6}" presName="Name17" presStyleLbl="parChTrans1D3" presStyleIdx="5" presStyleCnt="13"/>
      <dgm:spPr/>
    </dgm:pt>
    <dgm:pt modelId="{3BCA64E7-2DCE-4571-9369-C60FCB72E766}" type="pres">
      <dgm:prSet presAssocID="{AE1D12D6-46E2-44C5-9504-21B6ECF3285F}" presName="hierRoot3" presStyleCnt="0"/>
      <dgm:spPr/>
    </dgm:pt>
    <dgm:pt modelId="{733D3E28-8FF2-400D-A835-694653D48224}" type="pres">
      <dgm:prSet presAssocID="{AE1D12D6-46E2-44C5-9504-21B6ECF3285F}" presName="composite3" presStyleCnt="0"/>
      <dgm:spPr/>
    </dgm:pt>
    <dgm:pt modelId="{AA521DE9-F222-41C9-8E90-930039E4E702}" type="pres">
      <dgm:prSet presAssocID="{AE1D12D6-46E2-44C5-9504-21B6ECF3285F}" presName="background3" presStyleLbl="node3" presStyleIdx="5" presStyleCnt="13"/>
      <dgm:spPr>
        <a:solidFill>
          <a:srgbClr val="00B050"/>
        </a:solidFill>
      </dgm:spPr>
    </dgm:pt>
    <dgm:pt modelId="{A258D978-A33B-4B14-A158-3BA8A39CA144}" type="pres">
      <dgm:prSet presAssocID="{AE1D12D6-46E2-44C5-9504-21B6ECF3285F}" presName="text3" presStyleLbl="fgAcc3" presStyleIdx="5" presStyleCnt="13" custScaleX="35537" custScaleY="204531" custLinFactNeighborX="7001">
        <dgm:presLayoutVars>
          <dgm:chPref val="3"/>
        </dgm:presLayoutVars>
      </dgm:prSet>
      <dgm:spPr/>
    </dgm:pt>
    <dgm:pt modelId="{72700A83-C180-41D1-B6B5-320E85AE0CFD}" type="pres">
      <dgm:prSet presAssocID="{AE1D12D6-46E2-44C5-9504-21B6ECF3285F}" presName="hierChild4" presStyleCnt="0"/>
      <dgm:spPr/>
    </dgm:pt>
    <dgm:pt modelId="{3B727542-24A6-40D6-9100-2BF24F9F841F}" type="pres">
      <dgm:prSet presAssocID="{0F7CCE37-2158-4204-AD08-7E6BA2DD796B}" presName="Name17" presStyleLbl="parChTrans1D3" presStyleIdx="6" presStyleCnt="13"/>
      <dgm:spPr/>
    </dgm:pt>
    <dgm:pt modelId="{4E3B0C2B-7469-4357-895F-A5DF77BB0DFB}" type="pres">
      <dgm:prSet presAssocID="{D11D117A-8EE1-46B4-9B65-284668575EBC}" presName="hierRoot3" presStyleCnt="0"/>
      <dgm:spPr/>
    </dgm:pt>
    <dgm:pt modelId="{61D16DA2-1E60-4EA9-9EDC-A59683496D31}" type="pres">
      <dgm:prSet presAssocID="{D11D117A-8EE1-46B4-9B65-284668575EBC}" presName="composite3" presStyleCnt="0"/>
      <dgm:spPr/>
    </dgm:pt>
    <dgm:pt modelId="{9C514FBE-A1C4-439E-82F6-C64B058FAC60}" type="pres">
      <dgm:prSet presAssocID="{D11D117A-8EE1-46B4-9B65-284668575EBC}" presName="background3" presStyleLbl="node3" presStyleIdx="6" presStyleCnt="13"/>
      <dgm:spPr>
        <a:solidFill>
          <a:srgbClr val="FFC000"/>
        </a:solidFill>
      </dgm:spPr>
    </dgm:pt>
    <dgm:pt modelId="{91F29226-1E7D-4FAE-9406-8820150C7009}" type="pres">
      <dgm:prSet presAssocID="{D11D117A-8EE1-46B4-9B65-284668575EBC}" presName="text3" presStyleLbl="fgAcc3" presStyleIdx="6" presStyleCnt="13" custScaleX="41214" custScaleY="204531" custLinFactNeighborX="7001">
        <dgm:presLayoutVars>
          <dgm:chPref val="3"/>
        </dgm:presLayoutVars>
      </dgm:prSet>
      <dgm:spPr/>
    </dgm:pt>
    <dgm:pt modelId="{4E0994B9-5B23-4199-80A7-077F9A78C64B}" type="pres">
      <dgm:prSet presAssocID="{D11D117A-8EE1-46B4-9B65-284668575EBC}" presName="hierChild4" presStyleCnt="0"/>
      <dgm:spPr/>
    </dgm:pt>
    <dgm:pt modelId="{7844F9C6-FDE2-4AEE-8A1D-2A83E8FCC305}" type="pres">
      <dgm:prSet presAssocID="{AF45B464-D432-4E08-BF81-F96241DE41AA}" presName="Name10" presStyleLbl="parChTrans1D2" presStyleIdx="2" presStyleCnt="4"/>
      <dgm:spPr/>
    </dgm:pt>
    <dgm:pt modelId="{AF16B54C-B385-4C62-BB68-269D935A76A7}" type="pres">
      <dgm:prSet presAssocID="{7EB7C88E-385E-47D4-A7BB-529995AF14D1}" presName="hierRoot2" presStyleCnt="0"/>
      <dgm:spPr/>
    </dgm:pt>
    <dgm:pt modelId="{49B89CAF-27DE-450D-901C-6C0071627607}" type="pres">
      <dgm:prSet presAssocID="{7EB7C88E-385E-47D4-A7BB-529995AF14D1}" presName="composite2" presStyleCnt="0"/>
      <dgm:spPr/>
    </dgm:pt>
    <dgm:pt modelId="{89BDC81A-8346-4105-9C12-862CED9E5E85}" type="pres">
      <dgm:prSet presAssocID="{7EB7C88E-385E-47D4-A7BB-529995AF14D1}" presName="background2" presStyleLbl="node2" presStyleIdx="2" presStyleCnt="4"/>
      <dgm:spPr/>
    </dgm:pt>
    <dgm:pt modelId="{EC00A69B-AA2F-4A18-AE2E-A33D1C9246C2}" type="pres">
      <dgm:prSet presAssocID="{7EB7C88E-385E-47D4-A7BB-529995AF14D1}" presName="text2" presStyleLbl="fgAcc2" presStyleIdx="2" presStyleCnt="4" custScaleX="164156" custLinFactNeighborX="5315">
        <dgm:presLayoutVars>
          <dgm:chPref val="3"/>
        </dgm:presLayoutVars>
      </dgm:prSet>
      <dgm:spPr/>
    </dgm:pt>
    <dgm:pt modelId="{AEB7F4AC-6E17-4F4E-A722-39B40A470328}" type="pres">
      <dgm:prSet presAssocID="{7EB7C88E-385E-47D4-A7BB-529995AF14D1}" presName="hierChild3" presStyleCnt="0"/>
      <dgm:spPr/>
    </dgm:pt>
    <dgm:pt modelId="{B29B1AFA-F33F-4CEA-8EDE-0542EE0785E9}" type="pres">
      <dgm:prSet presAssocID="{66208738-3F6E-4B41-B6D6-6031F759386F}" presName="Name17" presStyleLbl="parChTrans1D3" presStyleIdx="7" presStyleCnt="13"/>
      <dgm:spPr/>
    </dgm:pt>
    <dgm:pt modelId="{7BDF2EAB-F8A3-41BA-B50B-C6199E38BB3A}" type="pres">
      <dgm:prSet presAssocID="{3288B200-AF2F-4AC3-BBE5-534F41C2FAD7}" presName="hierRoot3" presStyleCnt="0"/>
      <dgm:spPr/>
    </dgm:pt>
    <dgm:pt modelId="{E3FBC3DD-4A85-497D-B00E-7976D77A7908}" type="pres">
      <dgm:prSet presAssocID="{3288B200-AF2F-4AC3-BBE5-534F41C2FAD7}" presName="composite3" presStyleCnt="0"/>
      <dgm:spPr/>
    </dgm:pt>
    <dgm:pt modelId="{25770E8E-1CD8-4EED-89D4-FA07ECA19B79}" type="pres">
      <dgm:prSet presAssocID="{3288B200-AF2F-4AC3-BBE5-534F41C2FAD7}" presName="background3" presStyleLbl="node3" presStyleIdx="7" presStyleCnt="13"/>
      <dgm:spPr/>
    </dgm:pt>
    <dgm:pt modelId="{60E533B2-8EAC-4631-B224-A507F719149C}" type="pres">
      <dgm:prSet presAssocID="{3288B200-AF2F-4AC3-BBE5-534F41C2FAD7}" presName="text3" presStyleLbl="fgAcc3" presStyleIdx="7" presStyleCnt="13" custScaleX="39698" custScaleY="204531" custLinFactNeighborX="4524">
        <dgm:presLayoutVars>
          <dgm:chPref val="3"/>
        </dgm:presLayoutVars>
      </dgm:prSet>
      <dgm:spPr/>
    </dgm:pt>
    <dgm:pt modelId="{D1373468-E754-4BC3-8185-0A7A0DA94F92}" type="pres">
      <dgm:prSet presAssocID="{3288B200-AF2F-4AC3-BBE5-534F41C2FAD7}" presName="hierChild4" presStyleCnt="0"/>
      <dgm:spPr/>
    </dgm:pt>
    <dgm:pt modelId="{C14F12AF-9864-4589-AD94-E0D7D36A9997}" type="pres">
      <dgm:prSet presAssocID="{46CC00CC-174A-4685-9CD3-EEF1EA05A3D4}" presName="Name17" presStyleLbl="parChTrans1D3" presStyleIdx="8" presStyleCnt="13"/>
      <dgm:spPr/>
    </dgm:pt>
    <dgm:pt modelId="{AFA83636-AECD-44BF-9331-F68A398F9CF7}" type="pres">
      <dgm:prSet presAssocID="{260209D4-77EB-4DC4-AB8B-DD0342E64C07}" presName="hierRoot3" presStyleCnt="0"/>
      <dgm:spPr/>
    </dgm:pt>
    <dgm:pt modelId="{80DFCC6B-A6D9-4E5C-A889-D49194F50D83}" type="pres">
      <dgm:prSet presAssocID="{260209D4-77EB-4DC4-AB8B-DD0342E64C07}" presName="composite3" presStyleCnt="0"/>
      <dgm:spPr/>
    </dgm:pt>
    <dgm:pt modelId="{BC0EBC86-D968-4DA8-8A1A-34E5AD01C017}" type="pres">
      <dgm:prSet presAssocID="{260209D4-77EB-4DC4-AB8B-DD0342E64C07}" presName="background3" presStyleLbl="node3" presStyleIdx="8" presStyleCnt="13"/>
      <dgm:spPr/>
    </dgm:pt>
    <dgm:pt modelId="{9AE7CAD3-F2B4-4181-975F-7A73FB31B419}" type="pres">
      <dgm:prSet presAssocID="{260209D4-77EB-4DC4-AB8B-DD0342E64C07}" presName="text3" presStyleLbl="fgAcc3" presStyleIdx="8" presStyleCnt="13" custScaleX="38037" custScaleY="204531" custLinFactNeighborX="4524">
        <dgm:presLayoutVars>
          <dgm:chPref val="3"/>
        </dgm:presLayoutVars>
      </dgm:prSet>
      <dgm:spPr/>
    </dgm:pt>
    <dgm:pt modelId="{D7EB25BA-38AF-4343-A078-CC8ED5F77F67}" type="pres">
      <dgm:prSet presAssocID="{260209D4-77EB-4DC4-AB8B-DD0342E64C07}" presName="hierChild4" presStyleCnt="0"/>
      <dgm:spPr/>
    </dgm:pt>
    <dgm:pt modelId="{4248F378-C2B2-4FE7-BFE7-CE9AA53C6048}" type="pres">
      <dgm:prSet presAssocID="{EE266239-B449-4437-A565-1D3AF89D273B}" presName="Name17" presStyleLbl="parChTrans1D3" presStyleIdx="9" presStyleCnt="13"/>
      <dgm:spPr/>
    </dgm:pt>
    <dgm:pt modelId="{6FE6E0DE-5AD0-4158-BE1D-25943D199512}" type="pres">
      <dgm:prSet presAssocID="{1078E5DC-DD5E-4742-89CD-CD92E956580D}" presName="hierRoot3" presStyleCnt="0"/>
      <dgm:spPr/>
    </dgm:pt>
    <dgm:pt modelId="{E6DA52CA-E4F4-421B-AFD2-CBE51C7CCF21}" type="pres">
      <dgm:prSet presAssocID="{1078E5DC-DD5E-4742-89CD-CD92E956580D}" presName="composite3" presStyleCnt="0"/>
      <dgm:spPr/>
    </dgm:pt>
    <dgm:pt modelId="{C7D854B0-CC94-4509-9F0D-9A7C0EC11262}" type="pres">
      <dgm:prSet presAssocID="{1078E5DC-DD5E-4742-89CD-CD92E956580D}" presName="background3" presStyleLbl="node3" presStyleIdx="9" presStyleCnt="13"/>
      <dgm:spPr/>
    </dgm:pt>
    <dgm:pt modelId="{3E6BFE6E-2921-41EB-B5DE-04CA198B7BA2}" type="pres">
      <dgm:prSet presAssocID="{1078E5DC-DD5E-4742-89CD-CD92E956580D}" presName="text3" presStyleLbl="fgAcc3" presStyleIdx="9" presStyleCnt="13" custScaleX="35439" custScaleY="204531" custLinFactNeighborX="4524">
        <dgm:presLayoutVars>
          <dgm:chPref val="3"/>
        </dgm:presLayoutVars>
      </dgm:prSet>
      <dgm:spPr/>
    </dgm:pt>
    <dgm:pt modelId="{8AB5847C-3A2E-4D50-98CA-387E5BF5D63C}" type="pres">
      <dgm:prSet presAssocID="{1078E5DC-DD5E-4742-89CD-CD92E956580D}" presName="hierChild4" presStyleCnt="0"/>
      <dgm:spPr/>
    </dgm:pt>
    <dgm:pt modelId="{E2DDED74-4F52-40CB-A568-337E438154B9}" type="pres">
      <dgm:prSet presAssocID="{C435D539-02A7-4601-A393-E6980A3DD76F}" presName="Name10" presStyleLbl="parChTrans1D2" presStyleIdx="3" presStyleCnt="4"/>
      <dgm:spPr/>
    </dgm:pt>
    <dgm:pt modelId="{4B47D387-A82A-4DF2-B872-C0A8B7F99C0C}" type="pres">
      <dgm:prSet presAssocID="{4E225E3D-5031-42A8-A44F-4C822584E1EA}" presName="hierRoot2" presStyleCnt="0"/>
      <dgm:spPr/>
    </dgm:pt>
    <dgm:pt modelId="{298B162D-14EC-47CB-9B69-62CADAD1B978}" type="pres">
      <dgm:prSet presAssocID="{4E225E3D-5031-42A8-A44F-4C822584E1EA}" presName="composite2" presStyleCnt="0"/>
      <dgm:spPr/>
    </dgm:pt>
    <dgm:pt modelId="{E29C5877-76B7-4D7C-A8DD-2393B57564F5}" type="pres">
      <dgm:prSet presAssocID="{4E225E3D-5031-42A8-A44F-4C822584E1EA}" presName="background2" presStyleLbl="node2" presStyleIdx="3" presStyleCnt="4"/>
      <dgm:spPr/>
    </dgm:pt>
    <dgm:pt modelId="{0B4CEA7E-D913-45E9-9E17-F7EEDF736BD1}" type="pres">
      <dgm:prSet presAssocID="{4E225E3D-5031-42A8-A44F-4C822584E1EA}" presName="text2" presStyleLbl="fgAcc2" presStyleIdx="3" presStyleCnt="4" custScaleX="155804">
        <dgm:presLayoutVars>
          <dgm:chPref val="3"/>
        </dgm:presLayoutVars>
      </dgm:prSet>
      <dgm:spPr/>
    </dgm:pt>
    <dgm:pt modelId="{1DBC1E15-F013-46DE-8E79-350BD77DFF5E}" type="pres">
      <dgm:prSet presAssocID="{4E225E3D-5031-42A8-A44F-4C822584E1EA}" presName="hierChild3" presStyleCnt="0"/>
      <dgm:spPr/>
    </dgm:pt>
    <dgm:pt modelId="{AC09C9CD-A273-4281-AFB5-E23CC81E76D7}" type="pres">
      <dgm:prSet presAssocID="{56210BA9-79A2-4B9F-BFF5-7E00C72B0932}" presName="Name17" presStyleLbl="parChTrans1D3" presStyleIdx="10" presStyleCnt="13"/>
      <dgm:spPr/>
    </dgm:pt>
    <dgm:pt modelId="{DA23BE79-5D90-4D0D-AC75-D3B6F1CE711A}" type="pres">
      <dgm:prSet presAssocID="{4F145083-89F5-4B33-BE01-FABA56DB64B6}" presName="hierRoot3" presStyleCnt="0"/>
      <dgm:spPr/>
    </dgm:pt>
    <dgm:pt modelId="{BB0F06FA-6DA4-441F-AF68-DCEAF9F4477E}" type="pres">
      <dgm:prSet presAssocID="{4F145083-89F5-4B33-BE01-FABA56DB64B6}" presName="composite3" presStyleCnt="0"/>
      <dgm:spPr/>
    </dgm:pt>
    <dgm:pt modelId="{E3EE586D-C53F-4E99-BEE3-733DC9C2CF78}" type="pres">
      <dgm:prSet presAssocID="{4F145083-89F5-4B33-BE01-FABA56DB64B6}" presName="background3" presStyleLbl="node3" presStyleIdx="10" presStyleCnt="13"/>
      <dgm:spPr>
        <a:solidFill>
          <a:srgbClr val="FFC000"/>
        </a:solidFill>
      </dgm:spPr>
    </dgm:pt>
    <dgm:pt modelId="{CAB1C04C-54B4-4DD1-8D33-7CD5818CEDD0}" type="pres">
      <dgm:prSet presAssocID="{4F145083-89F5-4B33-BE01-FABA56DB64B6}" presName="text3" presStyleLbl="fgAcc3" presStyleIdx="10" presStyleCnt="13" custScaleX="58181" custScaleY="216597" custLinFactNeighborX="4524">
        <dgm:presLayoutVars>
          <dgm:chPref val="3"/>
        </dgm:presLayoutVars>
      </dgm:prSet>
      <dgm:spPr/>
    </dgm:pt>
    <dgm:pt modelId="{E6D7B6ED-C6C8-4140-A1AF-0505BF103EA0}" type="pres">
      <dgm:prSet presAssocID="{4F145083-89F5-4B33-BE01-FABA56DB64B6}" presName="hierChild4" presStyleCnt="0"/>
      <dgm:spPr/>
    </dgm:pt>
    <dgm:pt modelId="{F9CC988A-F537-43D2-8B3D-3BB411518CEB}" type="pres">
      <dgm:prSet presAssocID="{92470B78-54D4-4FA2-BB39-330B64425C3D}" presName="Name17" presStyleLbl="parChTrans1D3" presStyleIdx="11" presStyleCnt="13"/>
      <dgm:spPr/>
    </dgm:pt>
    <dgm:pt modelId="{44AEE06C-0893-419E-ABC0-8A48979D320A}" type="pres">
      <dgm:prSet presAssocID="{25A14B2A-EBC4-4F49-B92A-2EEA2BDC9053}" presName="hierRoot3" presStyleCnt="0"/>
      <dgm:spPr/>
    </dgm:pt>
    <dgm:pt modelId="{03F7B92C-C40A-4E06-B687-60C7E5C7082B}" type="pres">
      <dgm:prSet presAssocID="{25A14B2A-EBC4-4F49-B92A-2EEA2BDC9053}" presName="composite3" presStyleCnt="0"/>
      <dgm:spPr/>
    </dgm:pt>
    <dgm:pt modelId="{6D62F289-D3F2-451E-9DE6-6C8051DF2032}" type="pres">
      <dgm:prSet presAssocID="{25A14B2A-EBC4-4F49-B92A-2EEA2BDC9053}" presName="background3" presStyleLbl="node3" presStyleIdx="11" presStyleCnt="13"/>
      <dgm:spPr>
        <a:solidFill>
          <a:srgbClr val="FFC000"/>
        </a:solidFill>
      </dgm:spPr>
    </dgm:pt>
    <dgm:pt modelId="{4C58F1CC-AB16-4A81-8234-24BDB07616F2}" type="pres">
      <dgm:prSet presAssocID="{25A14B2A-EBC4-4F49-B92A-2EEA2BDC9053}" presName="text3" presStyleLbl="fgAcc3" presStyleIdx="11" presStyleCnt="13" custScaleX="58181" custScaleY="216597" custLinFactNeighborX="1939">
        <dgm:presLayoutVars>
          <dgm:chPref val="3"/>
        </dgm:presLayoutVars>
      </dgm:prSet>
      <dgm:spPr/>
    </dgm:pt>
    <dgm:pt modelId="{3F190362-D6BF-4FA1-B34C-0889A971BA70}" type="pres">
      <dgm:prSet presAssocID="{25A14B2A-EBC4-4F49-B92A-2EEA2BDC9053}" presName="hierChild4" presStyleCnt="0"/>
      <dgm:spPr/>
    </dgm:pt>
    <dgm:pt modelId="{B1342F59-7073-47AC-9568-C18C7D9D8384}" type="pres">
      <dgm:prSet presAssocID="{C05AF09A-61F2-4413-9592-88C7D41FA575}" presName="Name17" presStyleLbl="parChTrans1D3" presStyleIdx="12" presStyleCnt="13"/>
      <dgm:spPr/>
    </dgm:pt>
    <dgm:pt modelId="{005C159B-E3A2-4888-BC5F-DC9FF2E9238A}" type="pres">
      <dgm:prSet presAssocID="{09269792-0160-479C-B681-DAEAB89AC3D2}" presName="hierRoot3" presStyleCnt="0"/>
      <dgm:spPr/>
    </dgm:pt>
    <dgm:pt modelId="{8377C964-7A34-4E9F-A6B6-C1FB1CF71617}" type="pres">
      <dgm:prSet presAssocID="{09269792-0160-479C-B681-DAEAB89AC3D2}" presName="composite3" presStyleCnt="0"/>
      <dgm:spPr/>
    </dgm:pt>
    <dgm:pt modelId="{5C18A1F0-1933-42CB-97AB-C24DB43CB7DE}" type="pres">
      <dgm:prSet presAssocID="{09269792-0160-479C-B681-DAEAB89AC3D2}" presName="background3" presStyleLbl="node3" presStyleIdx="12" presStyleCnt="13"/>
      <dgm:spPr>
        <a:solidFill>
          <a:srgbClr val="FFC000"/>
        </a:solidFill>
      </dgm:spPr>
    </dgm:pt>
    <dgm:pt modelId="{2E964996-5717-42B0-98E1-FF40AE0595C0}" type="pres">
      <dgm:prSet presAssocID="{09269792-0160-479C-B681-DAEAB89AC3D2}" presName="text3" presStyleLbl="fgAcc3" presStyleIdx="12" presStyleCnt="13" custScaleX="56211" custScaleY="216597">
        <dgm:presLayoutVars>
          <dgm:chPref val="3"/>
        </dgm:presLayoutVars>
      </dgm:prSet>
      <dgm:spPr/>
    </dgm:pt>
    <dgm:pt modelId="{B8061592-5185-4F73-91FF-343128DA4093}" type="pres">
      <dgm:prSet presAssocID="{09269792-0160-479C-B681-DAEAB89AC3D2}" presName="hierChild4" presStyleCnt="0"/>
      <dgm:spPr/>
    </dgm:pt>
  </dgm:ptLst>
  <dgm:cxnLst>
    <dgm:cxn modelId="{CB24D403-ACA0-4F6B-9624-C4D07FE8DCFF}" type="presOf" srcId="{4309C86D-1371-4960-9EE6-53306967ACBD}" destId="{B7719FA8-5479-42F1-A493-718967FC8813}" srcOrd="0" destOrd="0" presId="urn:microsoft.com/office/officeart/2005/8/layout/hierarchy1#1"/>
    <dgm:cxn modelId="{C6682F05-2151-4E9F-9159-E647110D2105}" type="presOf" srcId="{0607D324-B14F-4106-BD82-511AC92E4AB9}" destId="{20824A02-F29C-4CFD-8252-722D70D71EC9}" srcOrd="0" destOrd="0" presId="urn:microsoft.com/office/officeart/2005/8/layout/hierarchy1#1"/>
    <dgm:cxn modelId="{4F94990E-10DD-4F94-B608-7A12DA9777FC}" type="presOf" srcId="{25A14B2A-EBC4-4F49-B92A-2EEA2BDC9053}" destId="{4C58F1CC-AB16-4A81-8234-24BDB07616F2}" srcOrd="0" destOrd="0" presId="urn:microsoft.com/office/officeart/2005/8/layout/hierarchy1#1"/>
    <dgm:cxn modelId="{1C96D10E-F688-49E2-B8C3-C443415E5C57}" type="presOf" srcId="{94D6E178-52A7-40B2-BA29-309961644544}" destId="{8D88C460-CD8F-4905-81B5-9B47D7E8229A}" srcOrd="0" destOrd="0" presId="urn:microsoft.com/office/officeart/2005/8/layout/hierarchy1#1"/>
    <dgm:cxn modelId="{88A76310-1C3E-4AA3-8613-11505B33F900}" type="presOf" srcId="{46CC00CC-174A-4685-9CD3-EEF1EA05A3D4}" destId="{C14F12AF-9864-4589-AD94-E0D7D36A9997}" srcOrd="0" destOrd="0" presId="urn:microsoft.com/office/officeart/2005/8/layout/hierarchy1#1"/>
    <dgm:cxn modelId="{EB0A0D21-41FD-4756-B3EB-B1655EBA7FCA}" type="presOf" srcId="{AF45B464-D432-4E08-BF81-F96241DE41AA}" destId="{7844F9C6-FDE2-4AEE-8A1D-2A83E8FCC305}" srcOrd="0" destOrd="0" presId="urn:microsoft.com/office/officeart/2005/8/layout/hierarchy1#1"/>
    <dgm:cxn modelId="{720C2B25-E945-46D4-8903-E5DF0608367B}" srcId="{4E225E3D-5031-42A8-A44F-4C822584E1EA}" destId="{4F145083-89F5-4B33-BE01-FABA56DB64B6}" srcOrd="0" destOrd="0" parTransId="{56210BA9-79A2-4B9F-BFF5-7E00C72B0932}" sibTransId="{67F2BE42-F9EA-4620-AAEB-9672A5C8F572}"/>
    <dgm:cxn modelId="{5F0E7027-0B0B-4E30-81E6-0AE4523FC0CA}" type="presOf" srcId="{C05AF09A-61F2-4413-9592-88C7D41FA575}" destId="{B1342F59-7073-47AC-9568-C18C7D9D8384}" srcOrd="0" destOrd="0" presId="urn:microsoft.com/office/officeart/2005/8/layout/hierarchy1#1"/>
    <dgm:cxn modelId="{012F9930-341B-4084-8819-71E143028179}" type="presOf" srcId="{66208738-3F6E-4B41-B6D6-6031F759386F}" destId="{B29B1AFA-F33F-4CEA-8EDE-0542EE0785E9}" srcOrd="0" destOrd="0" presId="urn:microsoft.com/office/officeart/2005/8/layout/hierarchy1#1"/>
    <dgm:cxn modelId="{2C608138-9699-4237-A081-510C755521E3}" srcId="{6E9770C0-23B2-430D-9988-9098004FCDA5}" destId="{94D6E178-52A7-40B2-BA29-309961644544}" srcOrd="0" destOrd="0" parTransId="{9A9019EC-960F-4B66-B663-516A21FF0FE6}" sibTransId="{3C7B755C-3967-4D04-A72C-DCD2FAD8E553}"/>
    <dgm:cxn modelId="{0CE68939-99FF-4A39-A76F-10F219FCCA1B}" srcId="{8AAE4146-8045-4EDA-B6D1-CFE4A93C00FD}" destId="{AC0F1A79-32B3-4F23-A893-116DA73C9927}" srcOrd="0" destOrd="0" parTransId="{26D6ECAA-0CF5-44CA-A28A-8542E3FBA862}" sibTransId="{2515C2CB-3183-4748-AEC6-EA39BC312609}"/>
    <dgm:cxn modelId="{62CBF73C-7EB1-41D7-BAC6-EBDB63408EC1}" srcId="{8AAE4146-8045-4EDA-B6D1-CFE4A93C00FD}" destId="{AE1D12D6-46E2-44C5-9504-21B6ECF3285F}" srcOrd="2" destOrd="0" parTransId="{29506536-2CC8-4C99-9024-7271CCB644F6}" sibTransId="{6A630D27-36E6-4866-822A-4B84BC541A78}"/>
    <dgm:cxn modelId="{0B9CF55F-261E-4F8C-9D4F-1854E82E6254}" type="presOf" srcId="{09269792-0160-479C-B681-DAEAB89AC3D2}" destId="{2E964996-5717-42B0-98E1-FF40AE0595C0}" srcOrd="0" destOrd="0" presId="urn:microsoft.com/office/officeart/2005/8/layout/hierarchy1#1"/>
    <dgm:cxn modelId="{114A6948-439A-45A9-AF6D-67ACA63F3879}" srcId="{7EB7C88E-385E-47D4-A7BB-529995AF14D1}" destId="{1078E5DC-DD5E-4742-89CD-CD92E956580D}" srcOrd="2" destOrd="0" parTransId="{EE266239-B449-4437-A565-1D3AF89D273B}" sibTransId="{04E857D6-6B0D-4EB0-A029-A7F1854064DD}"/>
    <dgm:cxn modelId="{8574FE69-C5B3-4CA4-B83D-B7FA8BA2487F}" type="presOf" srcId="{6E9770C0-23B2-430D-9988-9098004FCDA5}" destId="{F27C35D3-E9D9-42E5-82A6-EBF747C44496}" srcOrd="0" destOrd="0" presId="urn:microsoft.com/office/officeart/2005/8/layout/hierarchy1#1"/>
    <dgm:cxn modelId="{DB31244B-2791-40A3-8AE6-E3227145B1C4}" type="presOf" srcId="{2545F054-7847-4183-BAAB-50AF458F009E}" destId="{5DF3F734-2724-470F-809E-D5E74F4DE9D7}" srcOrd="0" destOrd="0" presId="urn:microsoft.com/office/officeart/2005/8/layout/hierarchy1#1"/>
    <dgm:cxn modelId="{28B2516B-0401-479C-9AA6-3EE5DFBB23EE}" srcId="{E4B05378-DA87-4173-95F3-93CA97B47F9C}" destId="{6B8CF6DB-29AB-43B6-A608-980BB531CDCF}" srcOrd="1" destOrd="0" parTransId="{CF31D3D2-2040-4437-826B-B5156DF0A8CB}" sibTransId="{FC96F701-D12A-467F-B507-6C04B9B5CAB5}"/>
    <dgm:cxn modelId="{47A84F4D-D473-433E-9A89-C80940CDB0B2}" srcId="{E4B05378-DA87-4173-95F3-93CA97B47F9C}" destId="{4E815866-B9E9-4782-9DC2-098191B87F02}" srcOrd="2" destOrd="0" parTransId="{4309C86D-1371-4960-9EE6-53306967ACBD}" sibTransId="{6CEFDF5D-8C4D-4332-970D-DF38D4630D21}"/>
    <dgm:cxn modelId="{A131196E-B720-45C3-B31C-179061224E93}" type="presOf" srcId="{92470B78-54D4-4FA2-BB39-330B64425C3D}" destId="{F9CC988A-F537-43D2-8B3D-3BB411518CEB}" srcOrd="0" destOrd="0" presId="urn:microsoft.com/office/officeart/2005/8/layout/hierarchy1#1"/>
    <dgm:cxn modelId="{3E49AE51-B68F-4581-998D-10F4945E407F}" type="presOf" srcId="{260209D4-77EB-4DC4-AB8B-DD0342E64C07}" destId="{9AE7CAD3-F2B4-4181-975F-7A73FB31B419}" srcOrd="0" destOrd="0" presId="urn:microsoft.com/office/officeart/2005/8/layout/hierarchy1#1"/>
    <dgm:cxn modelId="{B70F9472-AD8C-4A2C-B05B-10B581A510ED}" type="presOf" srcId="{D11D117A-8EE1-46B4-9B65-284668575EBC}" destId="{91F29226-1E7D-4FAE-9406-8820150C7009}" srcOrd="0" destOrd="0" presId="urn:microsoft.com/office/officeart/2005/8/layout/hierarchy1#1"/>
    <dgm:cxn modelId="{CC79E774-59E6-4658-A4B8-2EB1957B7B4E}" type="presOf" srcId="{AE1D12D6-46E2-44C5-9504-21B6ECF3285F}" destId="{A258D978-A33B-4B14-A158-3BA8A39CA144}" srcOrd="0" destOrd="0" presId="urn:microsoft.com/office/officeart/2005/8/layout/hierarchy1#1"/>
    <dgm:cxn modelId="{67DD3A57-B636-4C60-ABEE-35633B180F3F}" type="presOf" srcId="{0A26B0DE-C743-4B1C-9700-4743A4C08351}" destId="{F37C81D8-A06C-4DE8-BBB3-08FDFBCA8F21}" srcOrd="0" destOrd="0" presId="urn:microsoft.com/office/officeart/2005/8/layout/hierarchy1#1"/>
    <dgm:cxn modelId="{157BD87B-78AF-4D96-9785-5119343ADCFA}" type="presOf" srcId="{4F145083-89F5-4B33-BE01-FABA56DB64B6}" destId="{CAB1C04C-54B4-4DD1-8D33-7CD5818CEDD0}" srcOrd="0" destOrd="0" presId="urn:microsoft.com/office/officeart/2005/8/layout/hierarchy1#1"/>
    <dgm:cxn modelId="{AE9FEA7B-048D-4C0E-B55A-657D1A473619}" type="presOf" srcId="{56210BA9-79A2-4B9F-BFF5-7E00C72B0932}" destId="{AC09C9CD-A273-4281-AFB5-E23CC81E76D7}" srcOrd="0" destOrd="0" presId="urn:microsoft.com/office/officeart/2005/8/layout/hierarchy1#1"/>
    <dgm:cxn modelId="{58342A81-E068-4490-B63E-BC0222C80649}" srcId="{E4B05378-DA87-4173-95F3-93CA97B47F9C}" destId="{2545F054-7847-4183-BAAB-50AF458F009E}" srcOrd="0" destOrd="0" parTransId="{0607D324-B14F-4106-BD82-511AC92E4AB9}" sibTransId="{5B3668AF-5A6F-4785-B4B8-E4584EEF41CE}"/>
    <dgm:cxn modelId="{14069D82-08C6-45C6-A167-EAD342A06D4A}" type="presOf" srcId="{EE266239-B449-4437-A565-1D3AF89D273B}" destId="{4248F378-C2B2-4FE7-BFE7-CE9AA53C6048}" srcOrd="0" destOrd="0" presId="urn:microsoft.com/office/officeart/2005/8/layout/hierarchy1#1"/>
    <dgm:cxn modelId="{05910E83-2B8F-4C2F-A81A-10CD543704EB}" type="presOf" srcId="{7EB7C88E-385E-47D4-A7BB-529995AF14D1}" destId="{EC00A69B-AA2F-4A18-AE2E-A33D1C9246C2}" srcOrd="0" destOrd="0" presId="urn:microsoft.com/office/officeart/2005/8/layout/hierarchy1#1"/>
    <dgm:cxn modelId="{DF8EE484-AA4D-4D1C-ABE2-EA9F8481793D}" srcId="{7EB7C88E-385E-47D4-A7BB-529995AF14D1}" destId="{260209D4-77EB-4DC4-AB8B-DD0342E64C07}" srcOrd="1" destOrd="0" parTransId="{46CC00CC-174A-4685-9CD3-EEF1EA05A3D4}" sibTransId="{12478848-1FEC-4144-A9EF-764248E46472}"/>
    <dgm:cxn modelId="{818EA68C-9E8A-4D6B-A838-BF6313FAA967}" srcId="{94D6E178-52A7-40B2-BA29-309961644544}" destId="{E4B05378-DA87-4173-95F3-93CA97B47F9C}" srcOrd="0" destOrd="0" parTransId="{2200EEA4-ED98-41B3-8E6D-A0E2B8A23688}" sibTransId="{DC14B6DD-9998-4B30-B48B-F7FC69D62D97}"/>
    <dgm:cxn modelId="{79C54693-D16C-4BE5-A3B7-484D139E1549}" type="presOf" srcId="{1078E5DC-DD5E-4742-89CD-CD92E956580D}" destId="{3E6BFE6E-2921-41EB-B5DE-04CA198B7BA2}" srcOrd="0" destOrd="0" presId="urn:microsoft.com/office/officeart/2005/8/layout/hierarchy1#1"/>
    <dgm:cxn modelId="{3EC51A9C-9B89-467C-8F32-2EA9CC92DD25}" type="presOf" srcId="{4067245F-6488-452D-AAFE-FD6098B24090}" destId="{5D3C261F-02A4-4BC6-A460-44D0A7FA34D0}" srcOrd="0" destOrd="0" presId="urn:microsoft.com/office/officeart/2005/8/layout/hierarchy1#1"/>
    <dgm:cxn modelId="{4699789E-B510-47C8-9216-4677B8F50B6F}" srcId="{4E225E3D-5031-42A8-A44F-4C822584E1EA}" destId="{09269792-0160-479C-B681-DAEAB89AC3D2}" srcOrd="2" destOrd="0" parTransId="{C05AF09A-61F2-4413-9592-88C7D41FA575}" sibTransId="{70B579D2-61D5-46AE-8E85-68E94E31C28B}"/>
    <dgm:cxn modelId="{F8FE98A1-2505-4310-A33F-F49843524DD2}" srcId="{94D6E178-52A7-40B2-BA29-309961644544}" destId="{4E225E3D-5031-42A8-A44F-4C822584E1EA}" srcOrd="3" destOrd="0" parTransId="{C435D539-02A7-4601-A393-E6980A3DD76F}" sibTransId="{23B84A6B-568F-4637-BF57-152292431585}"/>
    <dgm:cxn modelId="{CBC02DA2-B429-40AD-8D65-5BBA5E172378}" srcId="{94D6E178-52A7-40B2-BA29-309961644544}" destId="{8AAE4146-8045-4EDA-B6D1-CFE4A93C00FD}" srcOrd="1" destOrd="0" parTransId="{0A26B0DE-C743-4B1C-9700-4743A4C08351}" sibTransId="{55A97B15-5365-4BBF-AC9C-290203ECC15A}"/>
    <dgm:cxn modelId="{96D94BA2-FEED-4A87-9EEF-38939FAA7CC9}" type="presOf" srcId="{26D6ECAA-0CF5-44CA-A28A-8542E3FBA862}" destId="{AB12ED0E-AD64-47B2-B9AE-A7CBA4B7FFBA}" srcOrd="0" destOrd="0" presId="urn:microsoft.com/office/officeart/2005/8/layout/hierarchy1#1"/>
    <dgm:cxn modelId="{FE9119A3-EA92-4404-97EC-5AEFA7E5480E}" type="presOf" srcId="{6B8CF6DB-29AB-43B6-A608-980BB531CDCF}" destId="{556F5452-A155-4893-A7D9-B0D638ECBFFD}" srcOrd="0" destOrd="0" presId="urn:microsoft.com/office/officeart/2005/8/layout/hierarchy1#1"/>
    <dgm:cxn modelId="{A66794A7-DA2B-4CC8-A623-CDE4FDAE4292}" type="presOf" srcId="{C435D539-02A7-4601-A393-E6980A3DD76F}" destId="{E2DDED74-4F52-40CB-A568-337E438154B9}" srcOrd="0" destOrd="0" presId="urn:microsoft.com/office/officeart/2005/8/layout/hierarchy1#1"/>
    <dgm:cxn modelId="{A9D1B6A7-0C64-4F9E-8108-493B8B594468}" type="presOf" srcId="{4E815866-B9E9-4782-9DC2-098191B87F02}" destId="{684A9102-8A63-4B69-876C-DA3DDC6A227A}" srcOrd="0" destOrd="0" presId="urn:microsoft.com/office/officeart/2005/8/layout/hierarchy1#1"/>
    <dgm:cxn modelId="{D70305A8-5542-4496-89D0-3F168AED960E}" type="presOf" srcId="{29506536-2CC8-4C99-9024-7271CCB644F6}" destId="{D0CA3424-103D-412D-A7B2-C0ADF270B3A1}" srcOrd="0" destOrd="0" presId="urn:microsoft.com/office/officeart/2005/8/layout/hierarchy1#1"/>
    <dgm:cxn modelId="{2D2CAEAA-A6F9-48FB-8FC2-91B90D053D96}" type="presOf" srcId="{B36824BD-E4D2-4A8C-9291-7E9070FFAEBE}" destId="{4465DA57-F792-4AD0-9695-0104C64B9B8C}" srcOrd="0" destOrd="0" presId="urn:microsoft.com/office/officeart/2005/8/layout/hierarchy1#1"/>
    <dgm:cxn modelId="{F94F8EBB-3F5E-47F0-BEB3-18EC82E632F4}" type="presOf" srcId="{2200EEA4-ED98-41B3-8E6D-A0E2B8A23688}" destId="{655BA45F-838E-4AEC-A03F-66E0D1ED6139}" srcOrd="0" destOrd="0" presId="urn:microsoft.com/office/officeart/2005/8/layout/hierarchy1#1"/>
    <dgm:cxn modelId="{49B588C0-BC19-45DF-9F06-D6D3636AD70D}" type="presOf" srcId="{3288B200-AF2F-4AC3-BBE5-534F41C2FAD7}" destId="{60E533B2-8EAC-4631-B224-A507F719149C}" srcOrd="0" destOrd="0" presId="urn:microsoft.com/office/officeart/2005/8/layout/hierarchy1#1"/>
    <dgm:cxn modelId="{31517DC5-5BDE-4E24-9227-6EF9995061BB}" type="presOf" srcId="{8AAE4146-8045-4EDA-B6D1-CFE4A93C00FD}" destId="{784B034B-5C4E-4C00-A355-4F31DF0D6858}" srcOrd="0" destOrd="0" presId="urn:microsoft.com/office/officeart/2005/8/layout/hierarchy1#1"/>
    <dgm:cxn modelId="{C0D465C9-DA1C-42AA-810F-DFD2403C2546}" type="presOf" srcId="{0F7CCE37-2158-4204-AD08-7E6BA2DD796B}" destId="{3B727542-24A6-40D6-9100-2BF24F9F841F}" srcOrd="0" destOrd="0" presId="urn:microsoft.com/office/officeart/2005/8/layout/hierarchy1#1"/>
    <dgm:cxn modelId="{AB4A5ACE-BC07-4645-8D9B-8AC89E7D67BF}" srcId="{8AAE4146-8045-4EDA-B6D1-CFE4A93C00FD}" destId="{D11D117A-8EE1-46B4-9B65-284668575EBC}" srcOrd="3" destOrd="0" parTransId="{0F7CCE37-2158-4204-AD08-7E6BA2DD796B}" sibTransId="{5CF55546-B73E-461A-8B0E-9888E22B1188}"/>
    <dgm:cxn modelId="{10E6B2CF-C1A3-4BCC-BCE4-0FA9B01A56A9}" type="presOf" srcId="{AC0F1A79-32B3-4F23-A893-116DA73C9927}" destId="{C81DA759-F472-4E3B-99C0-BB524B5575D4}" srcOrd="0" destOrd="0" presId="urn:microsoft.com/office/officeart/2005/8/layout/hierarchy1#1"/>
    <dgm:cxn modelId="{1DDD1ED2-6EDE-4668-9DD1-E9A478D319E2}" type="presOf" srcId="{CF31D3D2-2040-4437-826B-B5156DF0A8CB}" destId="{F0A1CAD4-98EB-45D4-9027-30DFD530FAC8}" srcOrd="0" destOrd="0" presId="urn:microsoft.com/office/officeart/2005/8/layout/hierarchy1#1"/>
    <dgm:cxn modelId="{6A44CED6-C369-4D1A-8E31-EF408D442E3F}" srcId="{7EB7C88E-385E-47D4-A7BB-529995AF14D1}" destId="{3288B200-AF2F-4AC3-BBE5-534F41C2FAD7}" srcOrd="0" destOrd="0" parTransId="{66208738-3F6E-4B41-B6D6-6031F759386F}" sibTransId="{D34C3569-6928-4D70-973A-13AE3687E302}"/>
    <dgm:cxn modelId="{27D0B8E0-454E-499A-9CF7-FB15A6F98FC9}" srcId="{94D6E178-52A7-40B2-BA29-309961644544}" destId="{7EB7C88E-385E-47D4-A7BB-529995AF14D1}" srcOrd="2" destOrd="0" parTransId="{AF45B464-D432-4E08-BF81-F96241DE41AA}" sibTransId="{F29EFFF3-FEC0-4AD5-9A56-49438199FC8D}"/>
    <dgm:cxn modelId="{ADF14AE1-15E5-4233-8625-3B8C5A6D44D5}" type="presOf" srcId="{E4B05378-DA87-4173-95F3-93CA97B47F9C}" destId="{DB556547-01E3-4805-A016-BA79E09A71A1}" srcOrd="0" destOrd="0" presId="urn:microsoft.com/office/officeart/2005/8/layout/hierarchy1#1"/>
    <dgm:cxn modelId="{E539EEE4-08B7-4F6C-A161-C7F2D6D88198}" srcId="{4E225E3D-5031-42A8-A44F-4C822584E1EA}" destId="{25A14B2A-EBC4-4F49-B92A-2EEA2BDC9053}" srcOrd="1" destOrd="0" parTransId="{92470B78-54D4-4FA2-BB39-330B64425C3D}" sibTransId="{EC88FBA9-2657-4B9A-B052-6D664BC67E3A}"/>
    <dgm:cxn modelId="{02B05FE7-17D4-4355-9F7A-3508943EC590}" type="presOf" srcId="{4E225E3D-5031-42A8-A44F-4C822584E1EA}" destId="{0B4CEA7E-D913-45E9-9E17-F7EEDF736BD1}" srcOrd="0" destOrd="0" presId="urn:microsoft.com/office/officeart/2005/8/layout/hierarchy1#1"/>
    <dgm:cxn modelId="{1669DCEB-5749-4D8D-B6DA-D6C2FD710D06}" srcId="{8AAE4146-8045-4EDA-B6D1-CFE4A93C00FD}" destId="{B36824BD-E4D2-4A8C-9291-7E9070FFAEBE}" srcOrd="1" destOrd="0" parTransId="{4067245F-6488-452D-AAFE-FD6098B24090}" sibTransId="{CFD79044-B32A-4478-A403-EF90AB023DB5}"/>
    <dgm:cxn modelId="{E653F5EB-9E37-44A6-B302-74493693427A}" type="presParOf" srcId="{F27C35D3-E9D9-42E5-82A6-EBF747C44496}" destId="{B20E43BA-A885-4FFE-9EFB-BD1E2BF3928B}" srcOrd="0" destOrd="0" presId="urn:microsoft.com/office/officeart/2005/8/layout/hierarchy1#1"/>
    <dgm:cxn modelId="{1DBB94F0-8B06-4F2E-B203-B55CBFB92BBA}" type="presParOf" srcId="{B20E43BA-A885-4FFE-9EFB-BD1E2BF3928B}" destId="{BCA50DFC-70F2-4D3E-86F2-4E2308572296}" srcOrd="0" destOrd="0" presId="urn:microsoft.com/office/officeart/2005/8/layout/hierarchy1#1"/>
    <dgm:cxn modelId="{BBE71113-BEDE-47AD-B0B8-4ECA3F5D9CA1}" type="presParOf" srcId="{BCA50DFC-70F2-4D3E-86F2-4E2308572296}" destId="{9F0C2C0B-23A6-427C-8AE8-2969AD74DF45}" srcOrd="0" destOrd="0" presId="urn:microsoft.com/office/officeart/2005/8/layout/hierarchy1#1"/>
    <dgm:cxn modelId="{CA6AD3BE-D6DE-4204-B3ED-1B644C89410C}" type="presParOf" srcId="{BCA50DFC-70F2-4D3E-86F2-4E2308572296}" destId="{8D88C460-CD8F-4905-81B5-9B47D7E8229A}" srcOrd="1" destOrd="0" presId="urn:microsoft.com/office/officeart/2005/8/layout/hierarchy1#1"/>
    <dgm:cxn modelId="{DC1E3006-7AEF-439D-9B34-62B8133DF898}" type="presParOf" srcId="{B20E43BA-A885-4FFE-9EFB-BD1E2BF3928B}" destId="{E7FEA54F-0B80-4668-860E-ABDE9E52764E}" srcOrd="1" destOrd="0" presId="urn:microsoft.com/office/officeart/2005/8/layout/hierarchy1#1"/>
    <dgm:cxn modelId="{588CCDDB-FE98-4CD2-AA29-5A517E2F823D}" type="presParOf" srcId="{E7FEA54F-0B80-4668-860E-ABDE9E52764E}" destId="{655BA45F-838E-4AEC-A03F-66E0D1ED6139}" srcOrd="0" destOrd="0" presId="urn:microsoft.com/office/officeart/2005/8/layout/hierarchy1#1"/>
    <dgm:cxn modelId="{689BCEB0-B042-4925-8657-0C947FA961D2}" type="presParOf" srcId="{E7FEA54F-0B80-4668-860E-ABDE9E52764E}" destId="{B4E514AF-FACF-44ED-8E1C-FACB9F188D89}" srcOrd="1" destOrd="0" presId="urn:microsoft.com/office/officeart/2005/8/layout/hierarchy1#1"/>
    <dgm:cxn modelId="{E685F173-B32F-4D2B-8D65-E06EDABA9784}" type="presParOf" srcId="{B4E514AF-FACF-44ED-8E1C-FACB9F188D89}" destId="{41D1040E-40D0-4ABE-B6A7-4AF083632428}" srcOrd="0" destOrd="0" presId="urn:microsoft.com/office/officeart/2005/8/layout/hierarchy1#1"/>
    <dgm:cxn modelId="{D1D156DC-5F58-425A-BD35-E3DEA4179CC7}" type="presParOf" srcId="{41D1040E-40D0-4ABE-B6A7-4AF083632428}" destId="{155BDD6B-CF5B-4D75-8414-ACD835D70B0E}" srcOrd="0" destOrd="0" presId="urn:microsoft.com/office/officeart/2005/8/layout/hierarchy1#1"/>
    <dgm:cxn modelId="{5FB0AC75-261F-4AE2-8F1B-C78149349DA0}" type="presParOf" srcId="{41D1040E-40D0-4ABE-B6A7-4AF083632428}" destId="{DB556547-01E3-4805-A016-BA79E09A71A1}" srcOrd="1" destOrd="0" presId="urn:microsoft.com/office/officeart/2005/8/layout/hierarchy1#1"/>
    <dgm:cxn modelId="{0409AB2D-F890-4EC0-84E6-62AC321B5382}" type="presParOf" srcId="{B4E514AF-FACF-44ED-8E1C-FACB9F188D89}" destId="{DC0CD524-9E94-41E0-AC33-C50F438C9334}" srcOrd="1" destOrd="0" presId="urn:microsoft.com/office/officeart/2005/8/layout/hierarchy1#1"/>
    <dgm:cxn modelId="{62293E23-D679-4ECC-81A8-F3E30D79065D}" type="presParOf" srcId="{DC0CD524-9E94-41E0-AC33-C50F438C9334}" destId="{20824A02-F29C-4CFD-8252-722D70D71EC9}" srcOrd="0" destOrd="0" presId="urn:microsoft.com/office/officeart/2005/8/layout/hierarchy1#1"/>
    <dgm:cxn modelId="{C5C5022C-26EB-4330-97ED-BAC314C335F4}" type="presParOf" srcId="{DC0CD524-9E94-41E0-AC33-C50F438C9334}" destId="{C7410671-E7C0-4A92-813C-E8885948AA37}" srcOrd="1" destOrd="0" presId="urn:microsoft.com/office/officeart/2005/8/layout/hierarchy1#1"/>
    <dgm:cxn modelId="{18FFB672-786A-4804-86A2-C5F0182F4624}" type="presParOf" srcId="{C7410671-E7C0-4A92-813C-E8885948AA37}" destId="{FDACB70D-3C71-491F-B461-EDFF7C2ADC1E}" srcOrd="0" destOrd="0" presId="urn:microsoft.com/office/officeart/2005/8/layout/hierarchy1#1"/>
    <dgm:cxn modelId="{60C5BEBF-AEC9-4872-9B8C-A23CA7B2FD07}" type="presParOf" srcId="{FDACB70D-3C71-491F-B461-EDFF7C2ADC1E}" destId="{5A276D19-3D28-4BDC-B1A6-49CE17707931}" srcOrd="0" destOrd="0" presId="urn:microsoft.com/office/officeart/2005/8/layout/hierarchy1#1"/>
    <dgm:cxn modelId="{632386B6-C6D6-4BF4-8C69-3FCEAE104C8D}" type="presParOf" srcId="{FDACB70D-3C71-491F-B461-EDFF7C2ADC1E}" destId="{5DF3F734-2724-470F-809E-D5E74F4DE9D7}" srcOrd="1" destOrd="0" presId="urn:microsoft.com/office/officeart/2005/8/layout/hierarchy1#1"/>
    <dgm:cxn modelId="{D53D20D4-4C7C-4701-81FC-DBC13234C84F}" type="presParOf" srcId="{C7410671-E7C0-4A92-813C-E8885948AA37}" destId="{45955347-C237-4B3D-B3AD-BD68421F90C0}" srcOrd="1" destOrd="0" presId="urn:microsoft.com/office/officeart/2005/8/layout/hierarchy1#1"/>
    <dgm:cxn modelId="{42E30D52-0177-46CA-9C49-7EFBAD8D86FD}" type="presParOf" srcId="{DC0CD524-9E94-41E0-AC33-C50F438C9334}" destId="{F0A1CAD4-98EB-45D4-9027-30DFD530FAC8}" srcOrd="2" destOrd="0" presId="urn:microsoft.com/office/officeart/2005/8/layout/hierarchy1#1"/>
    <dgm:cxn modelId="{1E23420C-DD7A-4A0D-AADA-B2FA99DFD0A7}" type="presParOf" srcId="{DC0CD524-9E94-41E0-AC33-C50F438C9334}" destId="{D80D2789-1FAC-453B-BA05-97B4FABF06FD}" srcOrd="3" destOrd="0" presId="urn:microsoft.com/office/officeart/2005/8/layout/hierarchy1#1"/>
    <dgm:cxn modelId="{432C035C-67AE-4710-B6F4-34FEB4BDC28E}" type="presParOf" srcId="{D80D2789-1FAC-453B-BA05-97B4FABF06FD}" destId="{BB3434F2-EEE7-455A-8C89-60EABC2F8C9B}" srcOrd="0" destOrd="0" presId="urn:microsoft.com/office/officeart/2005/8/layout/hierarchy1#1"/>
    <dgm:cxn modelId="{6CD05FF7-9B02-4280-AA3C-413F974BCF1A}" type="presParOf" srcId="{BB3434F2-EEE7-455A-8C89-60EABC2F8C9B}" destId="{45F6E175-D75F-45D3-8003-5C3F061356A1}" srcOrd="0" destOrd="0" presId="urn:microsoft.com/office/officeart/2005/8/layout/hierarchy1#1"/>
    <dgm:cxn modelId="{FF643962-83E4-45AE-9A4D-ED1B46814AD1}" type="presParOf" srcId="{BB3434F2-EEE7-455A-8C89-60EABC2F8C9B}" destId="{556F5452-A155-4893-A7D9-B0D638ECBFFD}" srcOrd="1" destOrd="0" presId="urn:microsoft.com/office/officeart/2005/8/layout/hierarchy1#1"/>
    <dgm:cxn modelId="{47F11DAE-E2F7-44EE-8E66-D9147336D258}" type="presParOf" srcId="{D80D2789-1FAC-453B-BA05-97B4FABF06FD}" destId="{1B6049CF-B19F-4B52-BD82-9ED21C210E4B}" srcOrd="1" destOrd="0" presId="urn:microsoft.com/office/officeart/2005/8/layout/hierarchy1#1"/>
    <dgm:cxn modelId="{B2974970-CF3D-4BD8-AC04-78A7DF264C53}" type="presParOf" srcId="{DC0CD524-9E94-41E0-AC33-C50F438C9334}" destId="{B7719FA8-5479-42F1-A493-718967FC8813}" srcOrd="4" destOrd="0" presId="urn:microsoft.com/office/officeart/2005/8/layout/hierarchy1#1"/>
    <dgm:cxn modelId="{9C5DF737-36F3-4BFB-B499-80FD9DF44C95}" type="presParOf" srcId="{DC0CD524-9E94-41E0-AC33-C50F438C9334}" destId="{7A610D70-B80D-4808-9CFE-1283EB47357E}" srcOrd="5" destOrd="0" presId="urn:microsoft.com/office/officeart/2005/8/layout/hierarchy1#1"/>
    <dgm:cxn modelId="{35D04602-B46C-4700-AB50-B7F0D1FE3A99}" type="presParOf" srcId="{7A610D70-B80D-4808-9CFE-1283EB47357E}" destId="{B085CAB8-2CED-42A5-828C-7CB06290D3A3}" srcOrd="0" destOrd="0" presId="urn:microsoft.com/office/officeart/2005/8/layout/hierarchy1#1"/>
    <dgm:cxn modelId="{713647D5-0032-44CD-8D67-FE2D7C022390}" type="presParOf" srcId="{B085CAB8-2CED-42A5-828C-7CB06290D3A3}" destId="{326D9C12-D10A-4471-9369-58CC8E0B8432}" srcOrd="0" destOrd="0" presId="urn:microsoft.com/office/officeart/2005/8/layout/hierarchy1#1"/>
    <dgm:cxn modelId="{381FDE6A-3646-4D85-9D5D-8FDA7DF18A1E}" type="presParOf" srcId="{B085CAB8-2CED-42A5-828C-7CB06290D3A3}" destId="{684A9102-8A63-4B69-876C-DA3DDC6A227A}" srcOrd="1" destOrd="0" presId="urn:microsoft.com/office/officeart/2005/8/layout/hierarchy1#1"/>
    <dgm:cxn modelId="{01827344-C72E-4C72-9798-68F58661B725}" type="presParOf" srcId="{7A610D70-B80D-4808-9CFE-1283EB47357E}" destId="{DD040C01-15EB-4151-9382-C00BC5238A3F}" srcOrd="1" destOrd="0" presId="urn:microsoft.com/office/officeart/2005/8/layout/hierarchy1#1"/>
    <dgm:cxn modelId="{7B2BDECC-10CA-4906-89FC-19813861CB81}" type="presParOf" srcId="{E7FEA54F-0B80-4668-860E-ABDE9E52764E}" destId="{F37C81D8-A06C-4DE8-BBB3-08FDFBCA8F21}" srcOrd="2" destOrd="0" presId="urn:microsoft.com/office/officeart/2005/8/layout/hierarchy1#1"/>
    <dgm:cxn modelId="{D14E74DB-9C6D-4B39-AC34-C81ADB689A45}" type="presParOf" srcId="{E7FEA54F-0B80-4668-860E-ABDE9E52764E}" destId="{539A3A17-EB6F-4E4C-AF87-3D28D63DB4D9}" srcOrd="3" destOrd="0" presId="urn:microsoft.com/office/officeart/2005/8/layout/hierarchy1#1"/>
    <dgm:cxn modelId="{4688D4FA-482E-48B8-AA6F-6284BE4AE2B2}" type="presParOf" srcId="{539A3A17-EB6F-4E4C-AF87-3D28D63DB4D9}" destId="{2D1DBA5A-D2F2-4857-BD9B-BA02E8FBF253}" srcOrd="0" destOrd="0" presId="urn:microsoft.com/office/officeart/2005/8/layout/hierarchy1#1"/>
    <dgm:cxn modelId="{237D9935-637D-4671-81C6-48240BE0E608}" type="presParOf" srcId="{2D1DBA5A-D2F2-4857-BD9B-BA02E8FBF253}" destId="{54F735AD-AE86-4E11-B42E-D68128F53658}" srcOrd="0" destOrd="0" presId="urn:microsoft.com/office/officeart/2005/8/layout/hierarchy1#1"/>
    <dgm:cxn modelId="{5F551D3E-7A8A-46F1-894C-EACF5BBCC3D2}" type="presParOf" srcId="{2D1DBA5A-D2F2-4857-BD9B-BA02E8FBF253}" destId="{784B034B-5C4E-4C00-A355-4F31DF0D6858}" srcOrd="1" destOrd="0" presId="urn:microsoft.com/office/officeart/2005/8/layout/hierarchy1#1"/>
    <dgm:cxn modelId="{98000785-95DC-4F20-A448-FF7C85F1B84D}" type="presParOf" srcId="{539A3A17-EB6F-4E4C-AF87-3D28D63DB4D9}" destId="{1961DC79-FF11-49D5-ABAF-D01E9A7BBBB7}" srcOrd="1" destOrd="0" presId="urn:microsoft.com/office/officeart/2005/8/layout/hierarchy1#1"/>
    <dgm:cxn modelId="{C065E803-3D6A-43F2-A6D0-0CB7B063E5A8}" type="presParOf" srcId="{1961DC79-FF11-49D5-ABAF-D01E9A7BBBB7}" destId="{AB12ED0E-AD64-47B2-B9AE-A7CBA4B7FFBA}" srcOrd="0" destOrd="0" presId="urn:microsoft.com/office/officeart/2005/8/layout/hierarchy1#1"/>
    <dgm:cxn modelId="{7DBEB740-D76C-43AC-8FDE-374FC3A8087F}" type="presParOf" srcId="{1961DC79-FF11-49D5-ABAF-D01E9A7BBBB7}" destId="{5B6A2202-CC89-4EA2-A019-4321FEF5311A}" srcOrd="1" destOrd="0" presId="urn:microsoft.com/office/officeart/2005/8/layout/hierarchy1#1"/>
    <dgm:cxn modelId="{63791D57-AF24-4164-A6E5-ABC3FBBC6116}" type="presParOf" srcId="{5B6A2202-CC89-4EA2-A019-4321FEF5311A}" destId="{D57D78B4-AA74-4241-A5A0-EB3A95E5D1A4}" srcOrd="0" destOrd="0" presId="urn:microsoft.com/office/officeart/2005/8/layout/hierarchy1#1"/>
    <dgm:cxn modelId="{3C68CDB9-5605-43B7-9290-3A17AF22E6D2}" type="presParOf" srcId="{D57D78B4-AA74-4241-A5A0-EB3A95E5D1A4}" destId="{EA3FC780-53AD-4A22-ADD1-6C692F1690A5}" srcOrd="0" destOrd="0" presId="urn:microsoft.com/office/officeart/2005/8/layout/hierarchy1#1"/>
    <dgm:cxn modelId="{DD3B3DCA-E98E-4AE4-96D5-17F437152DAB}" type="presParOf" srcId="{D57D78B4-AA74-4241-A5A0-EB3A95E5D1A4}" destId="{C81DA759-F472-4E3B-99C0-BB524B5575D4}" srcOrd="1" destOrd="0" presId="urn:microsoft.com/office/officeart/2005/8/layout/hierarchy1#1"/>
    <dgm:cxn modelId="{FAFBAB4A-8DA5-481B-AB5A-D6D5034CA408}" type="presParOf" srcId="{5B6A2202-CC89-4EA2-A019-4321FEF5311A}" destId="{5C7173CA-D1D7-411E-B10D-CF21A62FB10F}" srcOrd="1" destOrd="0" presId="urn:microsoft.com/office/officeart/2005/8/layout/hierarchy1#1"/>
    <dgm:cxn modelId="{715FF183-0195-4DE2-A3AD-4F83F9800E2E}" type="presParOf" srcId="{1961DC79-FF11-49D5-ABAF-D01E9A7BBBB7}" destId="{5D3C261F-02A4-4BC6-A460-44D0A7FA34D0}" srcOrd="2" destOrd="0" presId="urn:microsoft.com/office/officeart/2005/8/layout/hierarchy1#1"/>
    <dgm:cxn modelId="{621D52B1-9BF2-4FEC-A332-0B319A9227BB}" type="presParOf" srcId="{1961DC79-FF11-49D5-ABAF-D01E9A7BBBB7}" destId="{4B0C1C5F-B06E-416A-95B3-6B71B06A40F9}" srcOrd="3" destOrd="0" presId="urn:microsoft.com/office/officeart/2005/8/layout/hierarchy1#1"/>
    <dgm:cxn modelId="{2DB327EA-2B90-4EA1-B8EC-13CF307E32D5}" type="presParOf" srcId="{4B0C1C5F-B06E-416A-95B3-6B71B06A40F9}" destId="{1D24323A-AFC8-4EAB-A1E3-49896B9DFA74}" srcOrd="0" destOrd="0" presId="urn:microsoft.com/office/officeart/2005/8/layout/hierarchy1#1"/>
    <dgm:cxn modelId="{8D16DA0A-55E5-4C99-A4F4-B0A89F3149CB}" type="presParOf" srcId="{1D24323A-AFC8-4EAB-A1E3-49896B9DFA74}" destId="{432447B7-7E98-4127-8276-C955FD8F3E56}" srcOrd="0" destOrd="0" presId="urn:microsoft.com/office/officeart/2005/8/layout/hierarchy1#1"/>
    <dgm:cxn modelId="{7280860A-477F-47B4-AD06-962D45608006}" type="presParOf" srcId="{1D24323A-AFC8-4EAB-A1E3-49896B9DFA74}" destId="{4465DA57-F792-4AD0-9695-0104C64B9B8C}" srcOrd="1" destOrd="0" presId="urn:microsoft.com/office/officeart/2005/8/layout/hierarchy1#1"/>
    <dgm:cxn modelId="{AF384785-77C3-4B08-9744-8EBB94D5ECC0}" type="presParOf" srcId="{4B0C1C5F-B06E-416A-95B3-6B71B06A40F9}" destId="{50E88634-CD89-4AE1-8308-2353EA278E6A}" srcOrd="1" destOrd="0" presId="urn:microsoft.com/office/officeart/2005/8/layout/hierarchy1#1"/>
    <dgm:cxn modelId="{E79B6B0C-87C7-488F-93F1-DB6074ED28A0}" type="presParOf" srcId="{1961DC79-FF11-49D5-ABAF-D01E9A7BBBB7}" destId="{D0CA3424-103D-412D-A7B2-C0ADF270B3A1}" srcOrd="4" destOrd="0" presId="urn:microsoft.com/office/officeart/2005/8/layout/hierarchy1#1"/>
    <dgm:cxn modelId="{BFCEDCCB-5C41-46B7-8ED9-CA454B2B169B}" type="presParOf" srcId="{1961DC79-FF11-49D5-ABAF-D01E9A7BBBB7}" destId="{3BCA64E7-2DCE-4571-9369-C60FCB72E766}" srcOrd="5" destOrd="0" presId="urn:microsoft.com/office/officeart/2005/8/layout/hierarchy1#1"/>
    <dgm:cxn modelId="{6778CCC4-D6DF-4DD4-B070-F7CB00690A65}" type="presParOf" srcId="{3BCA64E7-2DCE-4571-9369-C60FCB72E766}" destId="{733D3E28-8FF2-400D-A835-694653D48224}" srcOrd="0" destOrd="0" presId="urn:microsoft.com/office/officeart/2005/8/layout/hierarchy1#1"/>
    <dgm:cxn modelId="{AB185CE9-0287-48F1-870A-8C7F8C673203}" type="presParOf" srcId="{733D3E28-8FF2-400D-A835-694653D48224}" destId="{AA521DE9-F222-41C9-8E90-930039E4E702}" srcOrd="0" destOrd="0" presId="urn:microsoft.com/office/officeart/2005/8/layout/hierarchy1#1"/>
    <dgm:cxn modelId="{985597FB-FBD3-4F0A-99B8-CCB2D4234EA7}" type="presParOf" srcId="{733D3E28-8FF2-400D-A835-694653D48224}" destId="{A258D978-A33B-4B14-A158-3BA8A39CA144}" srcOrd="1" destOrd="0" presId="urn:microsoft.com/office/officeart/2005/8/layout/hierarchy1#1"/>
    <dgm:cxn modelId="{F1E2AB4F-30BD-43F3-854B-FBCF76D6E976}" type="presParOf" srcId="{3BCA64E7-2DCE-4571-9369-C60FCB72E766}" destId="{72700A83-C180-41D1-B6B5-320E85AE0CFD}" srcOrd="1" destOrd="0" presId="urn:microsoft.com/office/officeart/2005/8/layout/hierarchy1#1"/>
    <dgm:cxn modelId="{D907F9B9-A868-48A8-8433-50D8A5B9FAF6}" type="presParOf" srcId="{1961DC79-FF11-49D5-ABAF-D01E9A7BBBB7}" destId="{3B727542-24A6-40D6-9100-2BF24F9F841F}" srcOrd="6" destOrd="0" presId="urn:microsoft.com/office/officeart/2005/8/layout/hierarchy1#1"/>
    <dgm:cxn modelId="{C4855349-23A1-4949-A90E-1D8FC3E21289}" type="presParOf" srcId="{1961DC79-FF11-49D5-ABAF-D01E9A7BBBB7}" destId="{4E3B0C2B-7469-4357-895F-A5DF77BB0DFB}" srcOrd="7" destOrd="0" presId="urn:microsoft.com/office/officeart/2005/8/layout/hierarchy1#1"/>
    <dgm:cxn modelId="{5FBCB64B-865B-48A0-8507-D1E3D46C2C75}" type="presParOf" srcId="{4E3B0C2B-7469-4357-895F-A5DF77BB0DFB}" destId="{61D16DA2-1E60-4EA9-9EDC-A59683496D31}" srcOrd="0" destOrd="0" presId="urn:microsoft.com/office/officeart/2005/8/layout/hierarchy1#1"/>
    <dgm:cxn modelId="{BE15FF88-B4D7-40BB-ABB1-605C7936AD2F}" type="presParOf" srcId="{61D16DA2-1E60-4EA9-9EDC-A59683496D31}" destId="{9C514FBE-A1C4-439E-82F6-C64B058FAC60}" srcOrd="0" destOrd="0" presId="urn:microsoft.com/office/officeart/2005/8/layout/hierarchy1#1"/>
    <dgm:cxn modelId="{75872567-0A06-47DB-9B89-C071B87213CF}" type="presParOf" srcId="{61D16DA2-1E60-4EA9-9EDC-A59683496D31}" destId="{91F29226-1E7D-4FAE-9406-8820150C7009}" srcOrd="1" destOrd="0" presId="urn:microsoft.com/office/officeart/2005/8/layout/hierarchy1#1"/>
    <dgm:cxn modelId="{E688E085-4159-40D1-9B0F-DD28A9142D4D}" type="presParOf" srcId="{4E3B0C2B-7469-4357-895F-A5DF77BB0DFB}" destId="{4E0994B9-5B23-4199-80A7-077F9A78C64B}" srcOrd="1" destOrd="0" presId="urn:microsoft.com/office/officeart/2005/8/layout/hierarchy1#1"/>
    <dgm:cxn modelId="{3FFB9ACC-9CDF-4FA2-AA5B-A0E6EA68857D}" type="presParOf" srcId="{E7FEA54F-0B80-4668-860E-ABDE9E52764E}" destId="{7844F9C6-FDE2-4AEE-8A1D-2A83E8FCC305}" srcOrd="4" destOrd="0" presId="urn:microsoft.com/office/officeart/2005/8/layout/hierarchy1#1"/>
    <dgm:cxn modelId="{CDE06ADB-BD6A-4040-90A4-03FCCA56397B}" type="presParOf" srcId="{E7FEA54F-0B80-4668-860E-ABDE9E52764E}" destId="{AF16B54C-B385-4C62-BB68-269D935A76A7}" srcOrd="5" destOrd="0" presId="urn:microsoft.com/office/officeart/2005/8/layout/hierarchy1#1"/>
    <dgm:cxn modelId="{AD59110D-83CB-4027-8AB6-2BD27EA2D1E2}" type="presParOf" srcId="{AF16B54C-B385-4C62-BB68-269D935A76A7}" destId="{49B89CAF-27DE-450D-901C-6C0071627607}" srcOrd="0" destOrd="0" presId="urn:microsoft.com/office/officeart/2005/8/layout/hierarchy1#1"/>
    <dgm:cxn modelId="{B68445E5-1835-43A8-9FF0-44AEBC65EB31}" type="presParOf" srcId="{49B89CAF-27DE-450D-901C-6C0071627607}" destId="{89BDC81A-8346-4105-9C12-862CED9E5E85}" srcOrd="0" destOrd="0" presId="urn:microsoft.com/office/officeart/2005/8/layout/hierarchy1#1"/>
    <dgm:cxn modelId="{843B724A-0170-40B7-879D-7F4ECAF92584}" type="presParOf" srcId="{49B89CAF-27DE-450D-901C-6C0071627607}" destId="{EC00A69B-AA2F-4A18-AE2E-A33D1C9246C2}" srcOrd="1" destOrd="0" presId="urn:microsoft.com/office/officeart/2005/8/layout/hierarchy1#1"/>
    <dgm:cxn modelId="{6EA269C1-7EBB-4EA9-902E-E45C2D2EC044}" type="presParOf" srcId="{AF16B54C-B385-4C62-BB68-269D935A76A7}" destId="{AEB7F4AC-6E17-4F4E-A722-39B40A470328}" srcOrd="1" destOrd="0" presId="urn:microsoft.com/office/officeart/2005/8/layout/hierarchy1#1"/>
    <dgm:cxn modelId="{45B4927F-00CB-462D-92F9-7E7C874B130B}" type="presParOf" srcId="{AEB7F4AC-6E17-4F4E-A722-39B40A470328}" destId="{B29B1AFA-F33F-4CEA-8EDE-0542EE0785E9}" srcOrd="0" destOrd="0" presId="urn:microsoft.com/office/officeart/2005/8/layout/hierarchy1#1"/>
    <dgm:cxn modelId="{EFC214F8-8B93-41E0-9791-6B3472EBA17B}" type="presParOf" srcId="{AEB7F4AC-6E17-4F4E-A722-39B40A470328}" destId="{7BDF2EAB-F8A3-41BA-B50B-C6199E38BB3A}" srcOrd="1" destOrd="0" presId="urn:microsoft.com/office/officeart/2005/8/layout/hierarchy1#1"/>
    <dgm:cxn modelId="{15A13144-0CF1-4A8F-B229-AF6CB26CEBB4}" type="presParOf" srcId="{7BDF2EAB-F8A3-41BA-B50B-C6199E38BB3A}" destId="{E3FBC3DD-4A85-497D-B00E-7976D77A7908}" srcOrd="0" destOrd="0" presId="urn:microsoft.com/office/officeart/2005/8/layout/hierarchy1#1"/>
    <dgm:cxn modelId="{B1C3EC77-8940-403D-A38A-E054AC378CB5}" type="presParOf" srcId="{E3FBC3DD-4A85-497D-B00E-7976D77A7908}" destId="{25770E8E-1CD8-4EED-89D4-FA07ECA19B79}" srcOrd="0" destOrd="0" presId="urn:microsoft.com/office/officeart/2005/8/layout/hierarchy1#1"/>
    <dgm:cxn modelId="{7FF189A1-B106-4FC5-A8F0-CE13DC8B6814}" type="presParOf" srcId="{E3FBC3DD-4A85-497D-B00E-7976D77A7908}" destId="{60E533B2-8EAC-4631-B224-A507F719149C}" srcOrd="1" destOrd="0" presId="urn:microsoft.com/office/officeart/2005/8/layout/hierarchy1#1"/>
    <dgm:cxn modelId="{23E6AE2C-0CC1-40DB-AC28-B0F3B27BAD9B}" type="presParOf" srcId="{7BDF2EAB-F8A3-41BA-B50B-C6199E38BB3A}" destId="{D1373468-E754-4BC3-8185-0A7A0DA94F92}" srcOrd="1" destOrd="0" presId="urn:microsoft.com/office/officeart/2005/8/layout/hierarchy1#1"/>
    <dgm:cxn modelId="{9B643094-2E94-4BB7-B874-C5A5B6958800}" type="presParOf" srcId="{AEB7F4AC-6E17-4F4E-A722-39B40A470328}" destId="{C14F12AF-9864-4589-AD94-E0D7D36A9997}" srcOrd="2" destOrd="0" presId="urn:microsoft.com/office/officeart/2005/8/layout/hierarchy1#1"/>
    <dgm:cxn modelId="{57C0EB95-80AF-43D2-9D26-E30B1B735DEE}" type="presParOf" srcId="{AEB7F4AC-6E17-4F4E-A722-39B40A470328}" destId="{AFA83636-AECD-44BF-9331-F68A398F9CF7}" srcOrd="3" destOrd="0" presId="urn:microsoft.com/office/officeart/2005/8/layout/hierarchy1#1"/>
    <dgm:cxn modelId="{C5D58D88-F252-43B5-BC16-A44A240C26E4}" type="presParOf" srcId="{AFA83636-AECD-44BF-9331-F68A398F9CF7}" destId="{80DFCC6B-A6D9-4E5C-A889-D49194F50D83}" srcOrd="0" destOrd="0" presId="urn:microsoft.com/office/officeart/2005/8/layout/hierarchy1#1"/>
    <dgm:cxn modelId="{75A9809B-163B-4CD8-AE8C-F6C507CB2AB3}" type="presParOf" srcId="{80DFCC6B-A6D9-4E5C-A889-D49194F50D83}" destId="{BC0EBC86-D968-4DA8-8A1A-34E5AD01C017}" srcOrd="0" destOrd="0" presId="urn:microsoft.com/office/officeart/2005/8/layout/hierarchy1#1"/>
    <dgm:cxn modelId="{2DD480F9-1417-4C36-BDD5-92F6F80F8003}" type="presParOf" srcId="{80DFCC6B-A6D9-4E5C-A889-D49194F50D83}" destId="{9AE7CAD3-F2B4-4181-975F-7A73FB31B419}" srcOrd="1" destOrd="0" presId="urn:microsoft.com/office/officeart/2005/8/layout/hierarchy1#1"/>
    <dgm:cxn modelId="{9CA18CC4-256F-4D48-98CA-BC5F64637E26}" type="presParOf" srcId="{AFA83636-AECD-44BF-9331-F68A398F9CF7}" destId="{D7EB25BA-38AF-4343-A078-CC8ED5F77F67}" srcOrd="1" destOrd="0" presId="urn:microsoft.com/office/officeart/2005/8/layout/hierarchy1#1"/>
    <dgm:cxn modelId="{F59FE490-02AB-4D37-B7AF-5B0E998DE275}" type="presParOf" srcId="{AEB7F4AC-6E17-4F4E-A722-39B40A470328}" destId="{4248F378-C2B2-4FE7-BFE7-CE9AA53C6048}" srcOrd="4" destOrd="0" presId="urn:microsoft.com/office/officeart/2005/8/layout/hierarchy1#1"/>
    <dgm:cxn modelId="{F411FDFD-5DC8-48BD-A165-3A256E0ADD1A}" type="presParOf" srcId="{AEB7F4AC-6E17-4F4E-A722-39B40A470328}" destId="{6FE6E0DE-5AD0-4158-BE1D-25943D199512}" srcOrd="5" destOrd="0" presId="urn:microsoft.com/office/officeart/2005/8/layout/hierarchy1#1"/>
    <dgm:cxn modelId="{5FEB04B2-D225-4C5D-8B33-0AE032A1F26D}" type="presParOf" srcId="{6FE6E0DE-5AD0-4158-BE1D-25943D199512}" destId="{E6DA52CA-E4F4-421B-AFD2-CBE51C7CCF21}" srcOrd="0" destOrd="0" presId="urn:microsoft.com/office/officeart/2005/8/layout/hierarchy1#1"/>
    <dgm:cxn modelId="{38D45F7A-F9FE-4621-B595-3F30185B0C2E}" type="presParOf" srcId="{E6DA52CA-E4F4-421B-AFD2-CBE51C7CCF21}" destId="{C7D854B0-CC94-4509-9F0D-9A7C0EC11262}" srcOrd="0" destOrd="0" presId="urn:microsoft.com/office/officeart/2005/8/layout/hierarchy1#1"/>
    <dgm:cxn modelId="{68B5E05B-51B9-4F11-9CDE-B62493B1B994}" type="presParOf" srcId="{E6DA52CA-E4F4-421B-AFD2-CBE51C7CCF21}" destId="{3E6BFE6E-2921-41EB-B5DE-04CA198B7BA2}" srcOrd="1" destOrd="0" presId="urn:microsoft.com/office/officeart/2005/8/layout/hierarchy1#1"/>
    <dgm:cxn modelId="{7F683C6E-8187-47DF-89F4-E6F649625458}" type="presParOf" srcId="{6FE6E0DE-5AD0-4158-BE1D-25943D199512}" destId="{8AB5847C-3A2E-4D50-98CA-387E5BF5D63C}" srcOrd="1" destOrd="0" presId="urn:microsoft.com/office/officeart/2005/8/layout/hierarchy1#1"/>
    <dgm:cxn modelId="{B7F7E88F-1045-4CB9-AC78-A0EB9292AE90}" type="presParOf" srcId="{E7FEA54F-0B80-4668-860E-ABDE9E52764E}" destId="{E2DDED74-4F52-40CB-A568-337E438154B9}" srcOrd="6" destOrd="0" presId="urn:microsoft.com/office/officeart/2005/8/layout/hierarchy1#1"/>
    <dgm:cxn modelId="{FE1AF982-BC5B-4FE9-BB34-887C63F29515}" type="presParOf" srcId="{E7FEA54F-0B80-4668-860E-ABDE9E52764E}" destId="{4B47D387-A82A-4DF2-B872-C0A8B7F99C0C}" srcOrd="7" destOrd="0" presId="urn:microsoft.com/office/officeart/2005/8/layout/hierarchy1#1"/>
    <dgm:cxn modelId="{668C448A-B579-4C77-827F-7B811729D53F}" type="presParOf" srcId="{4B47D387-A82A-4DF2-B872-C0A8B7F99C0C}" destId="{298B162D-14EC-47CB-9B69-62CADAD1B978}" srcOrd="0" destOrd="0" presId="urn:microsoft.com/office/officeart/2005/8/layout/hierarchy1#1"/>
    <dgm:cxn modelId="{94A2679A-12AF-4D6B-8978-F6C528F0D731}" type="presParOf" srcId="{298B162D-14EC-47CB-9B69-62CADAD1B978}" destId="{E29C5877-76B7-4D7C-A8DD-2393B57564F5}" srcOrd="0" destOrd="0" presId="urn:microsoft.com/office/officeart/2005/8/layout/hierarchy1#1"/>
    <dgm:cxn modelId="{71A48437-1BBD-40A4-814E-17AD903B8927}" type="presParOf" srcId="{298B162D-14EC-47CB-9B69-62CADAD1B978}" destId="{0B4CEA7E-D913-45E9-9E17-F7EEDF736BD1}" srcOrd="1" destOrd="0" presId="urn:microsoft.com/office/officeart/2005/8/layout/hierarchy1#1"/>
    <dgm:cxn modelId="{D39368B0-8FFA-4F31-9FF0-3104132865A1}" type="presParOf" srcId="{4B47D387-A82A-4DF2-B872-C0A8B7F99C0C}" destId="{1DBC1E15-F013-46DE-8E79-350BD77DFF5E}" srcOrd="1" destOrd="0" presId="urn:microsoft.com/office/officeart/2005/8/layout/hierarchy1#1"/>
    <dgm:cxn modelId="{98D9D496-F13E-4BB9-94A1-F96F09A3B3B1}" type="presParOf" srcId="{1DBC1E15-F013-46DE-8E79-350BD77DFF5E}" destId="{AC09C9CD-A273-4281-AFB5-E23CC81E76D7}" srcOrd="0" destOrd="0" presId="urn:microsoft.com/office/officeart/2005/8/layout/hierarchy1#1"/>
    <dgm:cxn modelId="{D4195EBD-68E0-4838-8B07-15A1EEEDD88D}" type="presParOf" srcId="{1DBC1E15-F013-46DE-8E79-350BD77DFF5E}" destId="{DA23BE79-5D90-4D0D-AC75-D3B6F1CE711A}" srcOrd="1" destOrd="0" presId="urn:microsoft.com/office/officeart/2005/8/layout/hierarchy1#1"/>
    <dgm:cxn modelId="{EA0B71B8-97C0-469C-BAB7-BCF452B0CA93}" type="presParOf" srcId="{DA23BE79-5D90-4D0D-AC75-D3B6F1CE711A}" destId="{BB0F06FA-6DA4-441F-AF68-DCEAF9F4477E}" srcOrd="0" destOrd="0" presId="urn:microsoft.com/office/officeart/2005/8/layout/hierarchy1#1"/>
    <dgm:cxn modelId="{9646F937-FACB-48CD-B6C1-EBBAFD33B184}" type="presParOf" srcId="{BB0F06FA-6DA4-441F-AF68-DCEAF9F4477E}" destId="{E3EE586D-C53F-4E99-BEE3-733DC9C2CF78}" srcOrd="0" destOrd="0" presId="urn:microsoft.com/office/officeart/2005/8/layout/hierarchy1#1"/>
    <dgm:cxn modelId="{6E951954-A602-4CC7-BD32-0E24BBAEA705}" type="presParOf" srcId="{BB0F06FA-6DA4-441F-AF68-DCEAF9F4477E}" destId="{CAB1C04C-54B4-4DD1-8D33-7CD5818CEDD0}" srcOrd="1" destOrd="0" presId="urn:microsoft.com/office/officeart/2005/8/layout/hierarchy1#1"/>
    <dgm:cxn modelId="{463A1F82-DA00-4E04-9300-1644944A3CFA}" type="presParOf" srcId="{DA23BE79-5D90-4D0D-AC75-D3B6F1CE711A}" destId="{E6D7B6ED-C6C8-4140-A1AF-0505BF103EA0}" srcOrd="1" destOrd="0" presId="urn:microsoft.com/office/officeart/2005/8/layout/hierarchy1#1"/>
    <dgm:cxn modelId="{EC8F23DB-F7B7-4BC8-87CF-0A4B7EC7B90A}" type="presParOf" srcId="{1DBC1E15-F013-46DE-8E79-350BD77DFF5E}" destId="{F9CC988A-F537-43D2-8B3D-3BB411518CEB}" srcOrd="2" destOrd="0" presId="urn:microsoft.com/office/officeart/2005/8/layout/hierarchy1#1"/>
    <dgm:cxn modelId="{4626A2FE-D2FF-4420-9B79-ABE07ED033C9}" type="presParOf" srcId="{1DBC1E15-F013-46DE-8E79-350BD77DFF5E}" destId="{44AEE06C-0893-419E-ABC0-8A48979D320A}" srcOrd="3" destOrd="0" presId="urn:microsoft.com/office/officeart/2005/8/layout/hierarchy1#1"/>
    <dgm:cxn modelId="{746FF2BE-E595-467E-86F1-CAA373652E46}" type="presParOf" srcId="{44AEE06C-0893-419E-ABC0-8A48979D320A}" destId="{03F7B92C-C40A-4E06-B687-60C7E5C7082B}" srcOrd="0" destOrd="0" presId="urn:microsoft.com/office/officeart/2005/8/layout/hierarchy1#1"/>
    <dgm:cxn modelId="{DFF4D0A0-B26F-4C75-8150-1F80E4FB2FB3}" type="presParOf" srcId="{03F7B92C-C40A-4E06-B687-60C7E5C7082B}" destId="{6D62F289-D3F2-451E-9DE6-6C8051DF2032}" srcOrd="0" destOrd="0" presId="urn:microsoft.com/office/officeart/2005/8/layout/hierarchy1#1"/>
    <dgm:cxn modelId="{A612A871-7089-4015-9A74-4272C11F65C3}" type="presParOf" srcId="{03F7B92C-C40A-4E06-B687-60C7E5C7082B}" destId="{4C58F1CC-AB16-4A81-8234-24BDB07616F2}" srcOrd="1" destOrd="0" presId="urn:microsoft.com/office/officeart/2005/8/layout/hierarchy1#1"/>
    <dgm:cxn modelId="{AA8C2C55-C5B4-4DD0-902A-41136A35EEC6}" type="presParOf" srcId="{44AEE06C-0893-419E-ABC0-8A48979D320A}" destId="{3F190362-D6BF-4FA1-B34C-0889A971BA70}" srcOrd="1" destOrd="0" presId="urn:microsoft.com/office/officeart/2005/8/layout/hierarchy1#1"/>
    <dgm:cxn modelId="{1B27DD64-13B8-4086-A8E5-DB0CF27D4B05}" type="presParOf" srcId="{1DBC1E15-F013-46DE-8E79-350BD77DFF5E}" destId="{B1342F59-7073-47AC-9568-C18C7D9D8384}" srcOrd="4" destOrd="0" presId="urn:microsoft.com/office/officeart/2005/8/layout/hierarchy1#1"/>
    <dgm:cxn modelId="{20773032-9C35-4F18-9BB4-FCC67CDC0A8C}" type="presParOf" srcId="{1DBC1E15-F013-46DE-8E79-350BD77DFF5E}" destId="{005C159B-E3A2-4888-BC5F-DC9FF2E9238A}" srcOrd="5" destOrd="0" presId="urn:microsoft.com/office/officeart/2005/8/layout/hierarchy1#1"/>
    <dgm:cxn modelId="{40ECD788-A582-43FD-8953-18F80EE22962}" type="presParOf" srcId="{005C159B-E3A2-4888-BC5F-DC9FF2E9238A}" destId="{8377C964-7A34-4E9F-A6B6-C1FB1CF71617}" srcOrd="0" destOrd="0" presId="urn:microsoft.com/office/officeart/2005/8/layout/hierarchy1#1"/>
    <dgm:cxn modelId="{78757C0B-195F-4DEC-BD08-7D516B776A60}" type="presParOf" srcId="{8377C964-7A34-4E9F-A6B6-C1FB1CF71617}" destId="{5C18A1F0-1933-42CB-97AB-C24DB43CB7DE}" srcOrd="0" destOrd="0" presId="urn:microsoft.com/office/officeart/2005/8/layout/hierarchy1#1"/>
    <dgm:cxn modelId="{57248D04-B6E2-4851-8255-1FC863D021B2}" type="presParOf" srcId="{8377C964-7A34-4E9F-A6B6-C1FB1CF71617}" destId="{2E964996-5717-42B0-98E1-FF40AE0595C0}" srcOrd="1" destOrd="0" presId="urn:microsoft.com/office/officeart/2005/8/layout/hierarchy1#1"/>
    <dgm:cxn modelId="{00FA7662-D875-420C-B935-1EBB23A9EFA1}" type="presParOf" srcId="{005C159B-E3A2-4888-BC5F-DC9FF2E9238A}" destId="{B8061592-5185-4F73-91FF-343128DA4093}" srcOrd="1" destOrd="0" presId="urn:microsoft.com/office/officeart/2005/8/layout/hierarchy1#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1342F59-7073-47AC-9568-C18C7D9D8384}">
      <dsp:nvSpPr>
        <dsp:cNvPr id="0" name=""/>
        <dsp:cNvSpPr/>
      </dsp:nvSpPr>
      <dsp:spPr>
        <a:xfrm>
          <a:off x="6634160" y="1639409"/>
          <a:ext cx="706212" cy="255450"/>
        </a:xfrm>
        <a:custGeom>
          <a:avLst/>
          <a:gdLst/>
          <a:ahLst/>
          <a:cxnLst/>
          <a:rect l="0" t="0" r="0" b="0"/>
          <a:pathLst>
            <a:path>
              <a:moveTo>
                <a:pt x="0" y="0"/>
              </a:moveTo>
              <a:lnTo>
                <a:pt x="0" y="174081"/>
              </a:lnTo>
              <a:lnTo>
                <a:pt x="706212" y="174081"/>
              </a:lnTo>
              <a:lnTo>
                <a:pt x="706212" y="255450"/>
              </a:lnTo>
            </a:path>
          </a:pathLst>
        </a:custGeom>
        <a:noFill/>
        <a:ln w="25400" cap="flat" cmpd="sng" algn="ctr">
          <a:solidFill>
            <a:schemeClr val="accent6">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F9CC988A-F537-43D2-8B3D-3BB411518CEB}">
      <dsp:nvSpPr>
        <dsp:cNvPr id="0" name=""/>
        <dsp:cNvSpPr/>
      </dsp:nvSpPr>
      <dsp:spPr>
        <a:xfrm>
          <a:off x="6588440" y="1639409"/>
          <a:ext cx="91440" cy="255450"/>
        </a:xfrm>
        <a:custGeom>
          <a:avLst/>
          <a:gdLst/>
          <a:ahLst/>
          <a:cxnLst/>
          <a:rect l="0" t="0" r="0" b="0"/>
          <a:pathLst>
            <a:path>
              <a:moveTo>
                <a:pt x="45720" y="0"/>
              </a:moveTo>
              <a:lnTo>
                <a:pt x="45720" y="174081"/>
              </a:lnTo>
              <a:lnTo>
                <a:pt x="71402" y="174081"/>
              </a:lnTo>
              <a:lnTo>
                <a:pt x="71402" y="255450"/>
              </a:lnTo>
            </a:path>
          </a:pathLst>
        </a:custGeom>
        <a:noFill/>
        <a:ln w="25400" cap="flat" cmpd="sng" algn="ctr">
          <a:solidFill>
            <a:schemeClr val="accent6">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AC09C9CD-A273-4281-AFB5-E23CC81E76D7}">
      <dsp:nvSpPr>
        <dsp:cNvPr id="0" name=""/>
        <dsp:cNvSpPr/>
      </dsp:nvSpPr>
      <dsp:spPr>
        <a:xfrm>
          <a:off x="5976335" y="1639409"/>
          <a:ext cx="657824" cy="255450"/>
        </a:xfrm>
        <a:custGeom>
          <a:avLst/>
          <a:gdLst/>
          <a:ahLst/>
          <a:cxnLst/>
          <a:rect l="0" t="0" r="0" b="0"/>
          <a:pathLst>
            <a:path>
              <a:moveTo>
                <a:pt x="657824" y="0"/>
              </a:moveTo>
              <a:lnTo>
                <a:pt x="657824" y="174081"/>
              </a:lnTo>
              <a:lnTo>
                <a:pt x="0" y="174081"/>
              </a:lnTo>
              <a:lnTo>
                <a:pt x="0" y="255450"/>
              </a:lnTo>
            </a:path>
          </a:pathLst>
        </a:custGeom>
        <a:noFill/>
        <a:ln w="25400" cap="flat" cmpd="sng" algn="ctr">
          <a:solidFill>
            <a:schemeClr val="accent6">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E2DDED74-4F52-40CB-A568-337E438154B9}">
      <dsp:nvSpPr>
        <dsp:cNvPr id="0" name=""/>
        <dsp:cNvSpPr/>
      </dsp:nvSpPr>
      <dsp:spPr>
        <a:xfrm>
          <a:off x="3712058" y="846923"/>
          <a:ext cx="2922101" cy="234741"/>
        </a:xfrm>
        <a:custGeom>
          <a:avLst/>
          <a:gdLst/>
          <a:ahLst/>
          <a:cxnLst/>
          <a:rect l="0" t="0" r="0" b="0"/>
          <a:pathLst>
            <a:path>
              <a:moveTo>
                <a:pt x="0" y="0"/>
              </a:moveTo>
              <a:lnTo>
                <a:pt x="0" y="153372"/>
              </a:lnTo>
              <a:lnTo>
                <a:pt x="2922101" y="153372"/>
              </a:lnTo>
              <a:lnTo>
                <a:pt x="2922101" y="234741"/>
              </a:lnTo>
            </a:path>
          </a:pathLst>
        </a:custGeom>
        <a:noFill/>
        <a:ln w="25400" cap="flat" cmpd="sng" algn="ctr">
          <a:solidFill>
            <a:schemeClr val="accent5">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4248F378-C2B2-4FE7-BFE7-CE9AA53C6048}">
      <dsp:nvSpPr>
        <dsp:cNvPr id="0" name=""/>
        <dsp:cNvSpPr/>
      </dsp:nvSpPr>
      <dsp:spPr>
        <a:xfrm>
          <a:off x="4840371" y="1639409"/>
          <a:ext cx="529626" cy="255450"/>
        </a:xfrm>
        <a:custGeom>
          <a:avLst/>
          <a:gdLst/>
          <a:ahLst/>
          <a:cxnLst/>
          <a:rect l="0" t="0" r="0" b="0"/>
          <a:pathLst>
            <a:path>
              <a:moveTo>
                <a:pt x="0" y="0"/>
              </a:moveTo>
              <a:lnTo>
                <a:pt x="0" y="174081"/>
              </a:lnTo>
              <a:lnTo>
                <a:pt x="529626" y="174081"/>
              </a:lnTo>
              <a:lnTo>
                <a:pt x="529626" y="255450"/>
              </a:lnTo>
            </a:path>
          </a:pathLst>
        </a:custGeom>
        <a:noFill/>
        <a:ln w="25400" cap="flat" cmpd="sng" algn="ctr">
          <a:solidFill>
            <a:schemeClr val="accent6">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C14F12AF-9864-4589-AD94-E0D7D36A9997}">
      <dsp:nvSpPr>
        <dsp:cNvPr id="0" name=""/>
        <dsp:cNvSpPr/>
      </dsp:nvSpPr>
      <dsp:spPr>
        <a:xfrm>
          <a:off x="4794651" y="1639409"/>
          <a:ext cx="91440" cy="255450"/>
        </a:xfrm>
        <a:custGeom>
          <a:avLst/>
          <a:gdLst/>
          <a:ahLst/>
          <a:cxnLst/>
          <a:rect l="0" t="0" r="0" b="0"/>
          <a:pathLst>
            <a:path>
              <a:moveTo>
                <a:pt x="45720" y="0"/>
              </a:moveTo>
              <a:lnTo>
                <a:pt x="45720" y="174081"/>
              </a:lnTo>
              <a:lnTo>
                <a:pt x="57476" y="174081"/>
              </a:lnTo>
              <a:lnTo>
                <a:pt x="57476" y="255450"/>
              </a:lnTo>
            </a:path>
          </a:pathLst>
        </a:custGeom>
        <a:noFill/>
        <a:ln w="25400" cap="flat" cmpd="sng" algn="ctr">
          <a:solidFill>
            <a:schemeClr val="accent6">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B29B1AFA-F33F-4CEA-8EDE-0542EE0785E9}">
      <dsp:nvSpPr>
        <dsp:cNvPr id="0" name=""/>
        <dsp:cNvSpPr/>
      </dsp:nvSpPr>
      <dsp:spPr>
        <a:xfrm>
          <a:off x="4315553" y="1639409"/>
          <a:ext cx="524818" cy="255450"/>
        </a:xfrm>
        <a:custGeom>
          <a:avLst/>
          <a:gdLst/>
          <a:ahLst/>
          <a:cxnLst/>
          <a:rect l="0" t="0" r="0" b="0"/>
          <a:pathLst>
            <a:path>
              <a:moveTo>
                <a:pt x="524818" y="0"/>
              </a:moveTo>
              <a:lnTo>
                <a:pt x="524818" y="174081"/>
              </a:lnTo>
              <a:lnTo>
                <a:pt x="0" y="174081"/>
              </a:lnTo>
              <a:lnTo>
                <a:pt x="0" y="255450"/>
              </a:lnTo>
            </a:path>
          </a:pathLst>
        </a:custGeom>
        <a:noFill/>
        <a:ln w="25400" cap="flat" cmpd="sng" algn="ctr">
          <a:solidFill>
            <a:schemeClr val="accent6">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7844F9C6-FDE2-4AEE-8A1D-2A83E8FCC305}">
      <dsp:nvSpPr>
        <dsp:cNvPr id="0" name=""/>
        <dsp:cNvSpPr/>
      </dsp:nvSpPr>
      <dsp:spPr>
        <a:xfrm>
          <a:off x="3712058" y="846923"/>
          <a:ext cx="1128313" cy="234741"/>
        </a:xfrm>
        <a:custGeom>
          <a:avLst/>
          <a:gdLst/>
          <a:ahLst/>
          <a:cxnLst/>
          <a:rect l="0" t="0" r="0" b="0"/>
          <a:pathLst>
            <a:path>
              <a:moveTo>
                <a:pt x="0" y="0"/>
              </a:moveTo>
              <a:lnTo>
                <a:pt x="0" y="153372"/>
              </a:lnTo>
              <a:lnTo>
                <a:pt x="1128313" y="153372"/>
              </a:lnTo>
              <a:lnTo>
                <a:pt x="1128313" y="234741"/>
              </a:lnTo>
            </a:path>
          </a:pathLst>
        </a:custGeom>
        <a:noFill/>
        <a:ln w="25400" cap="flat" cmpd="sng" algn="ctr">
          <a:solidFill>
            <a:schemeClr val="accent5">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3B727542-24A6-40D6-9100-2BF24F9F841F}">
      <dsp:nvSpPr>
        <dsp:cNvPr id="0" name=""/>
        <dsp:cNvSpPr/>
      </dsp:nvSpPr>
      <dsp:spPr>
        <a:xfrm>
          <a:off x="2934234" y="1639409"/>
          <a:ext cx="852549" cy="255450"/>
        </a:xfrm>
        <a:custGeom>
          <a:avLst/>
          <a:gdLst/>
          <a:ahLst/>
          <a:cxnLst/>
          <a:rect l="0" t="0" r="0" b="0"/>
          <a:pathLst>
            <a:path>
              <a:moveTo>
                <a:pt x="0" y="0"/>
              </a:moveTo>
              <a:lnTo>
                <a:pt x="0" y="174081"/>
              </a:lnTo>
              <a:lnTo>
                <a:pt x="852549" y="174081"/>
              </a:lnTo>
              <a:lnTo>
                <a:pt x="852549" y="255450"/>
              </a:lnTo>
            </a:path>
          </a:pathLst>
        </a:custGeom>
        <a:noFill/>
        <a:ln w="25400" cap="flat" cmpd="sng" algn="ctr">
          <a:solidFill>
            <a:schemeClr val="accent6">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0CA3424-103D-412D-A7B2-C0ADF270B3A1}">
      <dsp:nvSpPr>
        <dsp:cNvPr id="0" name=""/>
        <dsp:cNvSpPr/>
      </dsp:nvSpPr>
      <dsp:spPr>
        <a:xfrm>
          <a:off x="2934234" y="1639409"/>
          <a:ext cx="320295" cy="255450"/>
        </a:xfrm>
        <a:custGeom>
          <a:avLst/>
          <a:gdLst/>
          <a:ahLst/>
          <a:cxnLst/>
          <a:rect l="0" t="0" r="0" b="0"/>
          <a:pathLst>
            <a:path>
              <a:moveTo>
                <a:pt x="0" y="0"/>
              </a:moveTo>
              <a:lnTo>
                <a:pt x="0" y="174081"/>
              </a:lnTo>
              <a:lnTo>
                <a:pt x="320295" y="174081"/>
              </a:lnTo>
              <a:lnTo>
                <a:pt x="320295" y="255450"/>
              </a:lnTo>
            </a:path>
          </a:pathLst>
        </a:custGeom>
        <a:noFill/>
        <a:ln w="25400" cap="flat" cmpd="sng" algn="ctr">
          <a:solidFill>
            <a:schemeClr val="accent6">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5D3C261F-02A4-4BC6-A460-44D0A7FA34D0}">
      <dsp:nvSpPr>
        <dsp:cNvPr id="0" name=""/>
        <dsp:cNvSpPr/>
      </dsp:nvSpPr>
      <dsp:spPr>
        <a:xfrm>
          <a:off x="2695755" y="1639409"/>
          <a:ext cx="238478" cy="255450"/>
        </a:xfrm>
        <a:custGeom>
          <a:avLst/>
          <a:gdLst/>
          <a:ahLst/>
          <a:cxnLst/>
          <a:rect l="0" t="0" r="0" b="0"/>
          <a:pathLst>
            <a:path>
              <a:moveTo>
                <a:pt x="238478" y="0"/>
              </a:moveTo>
              <a:lnTo>
                <a:pt x="238478" y="174081"/>
              </a:lnTo>
              <a:lnTo>
                <a:pt x="0" y="174081"/>
              </a:lnTo>
              <a:lnTo>
                <a:pt x="0" y="255450"/>
              </a:lnTo>
            </a:path>
          </a:pathLst>
        </a:custGeom>
        <a:noFill/>
        <a:ln w="25400" cap="flat" cmpd="sng" algn="ctr">
          <a:solidFill>
            <a:schemeClr val="accent6">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AB12ED0E-AD64-47B2-B9AE-A7CBA4B7FFBA}">
      <dsp:nvSpPr>
        <dsp:cNvPr id="0" name=""/>
        <dsp:cNvSpPr/>
      </dsp:nvSpPr>
      <dsp:spPr>
        <a:xfrm>
          <a:off x="2162303" y="1639409"/>
          <a:ext cx="771930" cy="255450"/>
        </a:xfrm>
        <a:custGeom>
          <a:avLst/>
          <a:gdLst/>
          <a:ahLst/>
          <a:cxnLst/>
          <a:rect l="0" t="0" r="0" b="0"/>
          <a:pathLst>
            <a:path>
              <a:moveTo>
                <a:pt x="771930" y="0"/>
              </a:moveTo>
              <a:lnTo>
                <a:pt x="771930" y="174081"/>
              </a:lnTo>
              <a:lnTo>
                <a:pt x="0" y="174081"/>
              </a:lnTo>
              <a:lnTo>
                <a:pt x="0" y="255450"/>
              </a:lnTo>
            </a:path>
          </a:pathLst>
        </a:custGeom>
        <a:noFill/>
        <a:ln w="25400" cap="flat" cmpd="sng" algn="ctr">
          <a:solidFill>
            <a:schemeClr val="accent6">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F37C81D8-A06C-4DE8-BBB3-08FDFBCA8F21}">
      <dsp:nvSpPr>
        <dsp:cNvPr id="0" name=""/>
        <dsp:cNvSpPr/>
      </dsp:nvSpPr>
      <dsp:spPr>
        <a:xfrm>
          <a:off x="2934234" y="846923"/>
          <a:ext cx="777824" cy="234741"/>
        </a:xfrm>
        <a:custGeom>
          <a:avLst/>
          <a:gdLst/>
          <a:ahLst/>
          <a:cxnLst/>
          <a:rect l="0" t="0" r="0" b="0"/>
          <a:pathLst>
            <a:path>
              <a:moveTo>
                <a:pt x="777824" y="0"/>
              </a:moveTo>
              <a:lnTo>
                <a:pt x="777824" y="153372"/>
              </a:lnTo>
              <a:lnTo>
                <a:pt x="0" y="153372"/>
              </a:lnTo>
              <a:lnTo>
                <a:pt x="0" y="234741"/>
              </a:lnTo>
            </a:path>
          </a:pathLst>
        </a:custGeom>
        <a:noFill/>
        <a:ln w="25400" cap="flat" cmpd="sng" algn="ctr">
          <a:solidFill>
            <a:schemeClr val="accent5">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B7719FA8-5479-42F1-A493-718967FC8813}">
      <dsp:nvSpPr>
        <dsp:cNvPr id="0" name=""/>
        <dsp:cNvSpPr/>
      </dsp:nvSpPr>
      <dsp:spPr>
        <a:xfrm>
          <a:off x="884751" y="1639409"/>
          <a:ext cx="688680" cy="255450"/>
        </a:xfrm>
        <a:custGeom>
          <a:avLst/>
          <a:gdLst/>
          <a:ahLst/>
          <a:cxnLst/>
          <a:rect l="0" t="0" r="0" b="0"/>
          <a:pathLst>
            <a:path>
              <a:moveTo>
                <a:pt x="0" y="0"/>
              </a:moveTo>
              <a:lnTo>
                <a:pt x="0" y="174081"/>
              </a:lnTo>
              <a:lnTo>
                <a:pt x="688680" y="174081"/>
              </a:lnTo>
              <a:lnTo>
                <a:pt x="688680" y="255450"/>
              </a:lnTo>
            </a:path>
          </a:pathLst>
        </a:custGeom>
        <a:noFill/>
        <a:ln w="25400" cap="flat" cmpd="sng" algn="ctr">
          <a:solidFill>
            <a:schemeClr val="accent6">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F0A1CAD4-98EB-45D4-9027-30DFD530FAC8}">
      <dsp:nvSpPr>
        <dsp:cNvPr id="0" name=""/>
        <dsp:cNvSpPr/>
      </dsp:nvSpPr>
      <dsp:spPr>
        <a:xfrm>
          <a:off x="839031" y="1639409"/>
          <a:ext cx="91440" cy="255450"/>
        </a:xfrm>
        <a:custGeom>
          <a:avLst/>
          <a:gdLst/>
          <a:ahLst/>
          <a:cxnLst/>
          <a:rect l="0" t="0" r="0" b="0"/>
          <a:pathLst>
            <a:path>
              <a:moveTo>
                <a:pt x="45720" y="0"/>
              </a:moveTo>
              <a:lnTo>
                <a:pt x="45720" y="174081"/>
              </a:lnTo>
              <a:lnTo>
                <a:pt x="86936" y="174081"/>
              </a:lnTo>
              <a:lnTo>
                <a:pt x="86936" y="255450"/>
              </a:lnTo>
            </a:path>
          </a:pathLst>
        </a:custGeom>
        <a:noFill/>
        <a:ln w="25400" cap="flat" cmpd="sng" algn="ctr">
          <a:solidFill>
            <a:schemeClr val="accent6">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20824A02-F29C-4CFD-8252-722D70D71EC9}">
      <dsp:nvSpPr>
        <dsp:cNvPr id="0" name=""/>
        <dsp:cNvSpPr/>
      </dsp:nvSpPr>
      <dsp:spPr>
        <a:xfrm>
          <a:off x="280966" y="1639409"/>
          <a:ext cx="603785" cy="255450"/>
        </a:xfrm>
        <a:custGeom>
          <a:avLst/>
          <a:gdLst/>
          <a:ahLst/>
          <a:cxnLst/>
          <a:rect l="0" t="0" r="0" b="0"/>
          <a:pathLst>
            <a:path>
              <a:moveTo>
                <a:pt x="603785" y="0"/>
              </a:moveTo>
              <a:lnTo>
                <a:pt x="603785" y="174081"/>
              </a:lnTo>
              <a:lnTo>
                <a:pt x="0" y="174081"/>
              </a:lnTo>
              <a:lnTo>
                <a:pt x="0" y="255450"/>
              </a:lnTo>
            </a:path>
          </a:pathLst>
        </a:custGeom>
        <a:noFill/>
        <a:ln w="25400" cap="flat" cmpd="sng" algn="ctr">
          <a:solidFill>
            <a:schemeClr val="accent6">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655BA45F-838E-4AEC-A03F-66E0D1ED6139}">
      <dsp:nvSpPr>
        <dsp:cNvPr id="0" name=""/>
        <dsp:cNvSpPr/>
      </dsp:nvSpPr>
      <dsp:spPr>
        <a:xfrm>
          <a:off x="884751" y="846923"/>
          <a:ext cx="2827306" cy="234741"/>
        </a:xfrm>
        <a:custGeom>
          <a:avLst/>
          <a:gdLst/>
          <a:ahLst/>
          <a:cxnLst/>
          <a:rect l="0" t="0" r="0" b="0"/>
          <a:pathLst>
            <a:path>
              <a:moveTo>
                <a:pt x="2827306" y="0"/>
              </a:moveTo>
              <a:lnTo>
                <a:pt x="2827306" y="153372"/>
              </a:lnTo>
              <a:lnTo>
                <a:pt x="0" y="153372"/>
              </a:lnTo>
              <a:lnTo>
                <a:pt x="0" y="234741"/>
              </a:lnTo>
            </a:path>
          </a:pathLst>
        </a:custGeom>
        <a:noFill/>
        <a:ln w="25400" cap="flat" cmpd="sng" algn="ctr">
          <a:solidFill>
            <a:schemeClr val="accent5">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9F0C2C0B-23A6-427C-8AE8-2969AD74DF45}">
      <dsp:nvSpPr>
        <dsp:cNvPr id="0" name=""/>
        <dsp:cNvSpPr/>
      </dsp:nvSpPr>
      <dsp:spPr>
        <a:xfrm>
          <a:off x="2471743" y="332141"/>
          <a:ext cx="2480630" cy="514781"/>
        </a:xfrm>
        <a:prstGeom prst="roundRect">
          <a:avLst>
            <a:gd name="adj" fmla="val 10000"/>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8D88C460-CD8F-4905-81B5-9B47D7E8229A}">
      <dsp:nvSpPr>
        <dsp:cNvPr id="0" name=""/>
        <dsp:cNvSpPr/>
      </dsp:nvSpPr>
      <dsp:spPr bwMode="white">
        <a:xfrm>
          <a:off x="2569336" y="424854"/>
          <a:ext cx="2480630" cy="514781"/>
        </a:xfrm>
        <a:prstGeom prst="roundRect">
          <a:avLst>
            <a:gd name="adj" fmla="val 10000"/>
          </a:avLst>
        </a:prstGeom>
        <a:solidFill>
          <a:schemeClr val="lt1">
            <a:alpha val="90000"/>
            <a:hueOff val="0"/>
            <a:satOff val="0"/>
            <a:lumOff val="0"/>
            <a:alphaOff val="0"/>
          </a:schemeClr>
        </a:solidFill>
        <a:ln w="2540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1440" tIns="91440" rIns="91440" bIns="91440" numCol="1" spcCol="1270" anchor="b" anchorCtr="0">
          <a:noAutofit/>
        </a:bodyPr>
        <a:lstStyle/>
        <a:p>
          <a:pPr marL="0" lvl="0" indent="0" algn="ctr" defTabSz="1066800">
            <a:lnSpc>
              <a:spcPct val="20000"/>
            </a:lnSpc>
            <a:spcBef>
              <a:spcPct val="0"/>
            </a:spcBef>
            <a:spcAft>
              <a:spcPct val="35000"/>
            </a:spcAft>
            <a:buNone/>
          </a:pPr>
          <a:r>
            <a:rPr lang="zh-CN" altLang="en-US" sz="2400" kern="1200" dirty="0"/>
            <a:t>物理核心素养</a:t>
          </a:r>
        </a:p>
      </dsp:txBody>
      <dsp:txXfrm>
        <a:off x="2584413" y="439931"/>
        <a:ext cx="2450476" cy="484627"/>
      </dsp:txXfrm>
    </dsp:sp>
    <dsp:sp modelId="{155BDD6B-CF5B-4D75-8414-ACD835D70B0E}">
      <dsp:nvSpPr>
        <dsp:cNvPr id="0" name=""/>
        <dsp:cNvSpPr/>
      </dsp:nvSpPr>
      <dsp:spPr>
        <a:xfrm>
          <a:off x="173108" y="1081664"/>
          <a:ext cx="1423286" cy="557744"/>
        </a:xfrm>
        <a:prstGeom prst="roundRect">
          <a:avLst>
            <a:gd name="adj" fmla="val 10000"/>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B556547-01E3-4805-A016-BA79E09A71A1}">
      <dsp:nvSpPr>
        <dsp:cNvPr id="0" name=""/>
        <dsp:cNvSpPr/>
      </dsp:nvSpPr>
      <dsp:spPr bwMode="white">
        <a:xfrm>
          <a:off x="270702" y="1174377"/>
          <a:ext cx="1423286" cy="557744"/>
        </a:xfrm>
        <a:prstGeom prst="roundRect">
          <a:avLst>
            <a:gd name="adj" fmla="val 10000"/>
          </a:avLst>
        </a:prstGeom>
        <a:solidFill>
          <a:schemeClr val="lt1">
            <a:alpha val="90000"/>
            <a:hueOff val="0"/>
            <a:satOff val="0"/>
            <a:lumOff val="0"/>
            <a:alphaOff val="0"/>
          </a:schemeClr>
        </a:solidFill>
        <a:ln w="25400" cap="flat"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zh-CN" altLang="en-US" sz="2000" kern="1200" dirty="0"/>
            <a:t>物理观念</a:t>
          </a:r>
        </a:p>
      </dsp:txBody>
      <dsp:txXfrm>
        <a:off x="287038" y="1190713"/>
        <a:ext cx="1390614" cy="525072"/>
      </dsp:txXfrm>
    </dsp:sp>
    <dsp:sp modelId="{5A276D19-3D28-4BDC-B1A6-49CE17707931}">
      <dsp:nvSpPr>
        <dsp:cNvPr id="0" name=""/>
        <dsp:cNvSpPr/>
      </dsp:nvSpPr>
      <dsp:spPr>
        <a:xfrm>
          <a:off x="92875" y="1894859"/>
          <a:ext cx="376183" cy="1116901"/>
        </a:xfrm>
        <a:prstGeom prst="roundRect">
          <a:avLst>
            <a:gd name="adj" fmla="val 10000"/>
          </a:avLst>
        </a:prstGeom>
        <a:solidFill>
          <a:schemeClr val="accent6">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DF3F734-2724-470F-809E-D5E74F4DE9D7}">
      <dsp:nvSpPr>
        <dsp:cNvPr id="0" name=""/>
        <dsp:cNvSpPr/>
      </dsp:nvSpPr>
      <dsp:spPr bwMode="white">
        <a:xfrm>
          <a:off x="190468" y="1987572"/>
          <a:ext cx="376183" cy="1116901"/>
        </a:xfrm>
        <a:prstGeom prst="roundRect">
          <a:avLst>
            <a:gd name="adj" fmla="val 10000"/>
          </a:avLst>
        </a:prstGeom>
        <a:solidFill>
          <a:schemeClr val="lt1">
            <a:alpha val="90000"/>
            <a:hueOff val="0"/>
            <a:satOff val="0"/>
            <a:lumOff val="0"/>
            <a:alphaOff val="0"/>
          </a:schemeClr>
        </a:solidFill>
        <a:ln w="25400" cap="flat" cmpd="sng" algn="ctr">
          <a:solidFill>
            <a:schemeClr val="accent6">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eaVert" wrap="square" lIns="68580" tIns="68580" rIns="68580" bIns="68580" numCol="1" spcCol="1270" anchor="ctr" anchorCtr="0">
          <a:noAutofit/>
        </a:bodyPr>
        <a:lstStyle/>
        <a:p>
          <a:pPr marL="0" lvl="0" indent="0" algn="l" defTabSz="800100">
            <a:lnSpc>
              <a:spcPct val="90000"/>
            </a:lnSpc>
            <a:spcBef>
              <a:spcPct val="0"/>
            </a:spcBef>
            <a:spcAft>
              <a:spcPct val="35000"/>
            </a:spcAft>
            <a:buNone/>
          </a:pPr>
          <a:r>
            <a:rPr lang="zh-CN" altLang="en-US" sz="1800" kern="1200" dirty="0"/>
            <a:t>物质观</a:t>
          </a:r>
        </a:p>
      </dsp:txBody>
      <dsp:txXfrm>
        <a:off x="201486" y="1998590"/>
        <a:ext cx="354147" cy="1094865"/>
      </dsp:txXfrm>
    </dsp:sp>
    <dsp:sp modelId="{45F6E175-D75F-45D3-8003-5C3F061356A1}">
      <dsp:nvSpPr>
        <dsp:cNvPr id="0" name=""/>
        <dsp:cNvSpPr/>
      </dsp:nvSpPr>
      <dsp:spPr>
        <a:xfrm>
          <a:off x="664245" y="1894859"/>
          <a:ext cx="523445" cy="1311604"/>
        </a:xfrm>
        <a:prstGeom prst="roundRect">
          <a:avLst>
            <a:gd name="adj" fmla="val 10000"/>
          </a:avLst>
        </a:prstGeom>
        <a:solidFill>
          <a:schemeClr val="accent6">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56F5452-A155-4893-A7D9-B0D638ECBFFD}">
      <dsp:nvSpPr>
        <dsp:cNvPr id="0" name=""/>
        <dsp:cNvSpPr/>
      </dsp:nvSpPr>
      <dsp:spPr bwMode="white">
        <a:xfrm>
          <a:off x="761838" y="1987572"/>
          <a:ext cx="523445" cy="1311604"/>
        </a:xfrm>
        <a:prstGeom prst="roundRect">
          <a:avLst>
            <a:gd name="adj" fmla="val 10000"/>
          </a:avLst>
        </a:prstGeom>
        <a:solidFill>
          <a:schemeClr val="lt1">
            <a:alpha val="90000"/>
            <a:hueOff val="0"/>
            <a:satOff val="0"/>
            <a:lumOff val="0"/>
            <a:alphaOff val="0"/>
          </a:schemeClr>
        </a:solidFill>
        <a:ln w="25400" cap="flat" cmpd="sng" algn="ctr">
          <a:solidFill>
            <a:schemeClr val="accent6">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eaVert" wrap="square" lIns="68580" tIns="68580" rIns="68580" bIns="68580" numCol="1" spcCol="1270" anchor="t" anchorCtr="0">
          <a:noAutofit/>
        </a:bodyPr>
        <a:lstStyle/>
        <a:p>
          <a:pPr marL="0" lvl="0" indent="0" algn="l" defTabSz="800100">
            <a:lnSpc>
              <a:spcPct val="70000"/>
            </a:lnSpc>
            <a:spcBef>
              <a:spcPct val="0"/>
            </a:spcBef>
            <a:spcAft>
              <a:spcPct val="35000"/>
            </a:spcAft>
            <a:buNone/>
          </a:pPr>
          <a:r>
            <a:rPr lang="zh-CN" altLang="en-US" sz="1800" kern="1200" dirty="0"/>
            <a:t>运动与相互作用</a:t>
          </a:r>
        </a:p>
      </dsp:txBody>
      <dsp:txXfrm>
        <a:off x="777169" y="2002903"/>
        <a:ext cx="492783" cy="1280942"/>
      </dsp:txXfrm>
    </dsp:sp>
    <dsp:sp modelId="{326D9C12-D10A-4471-9369-58CC8E0B8432}">
      <dsp:nvSpPr>
        <dsp:cNvPr id="0" name=""/>
        <dsp:cNvSpPr/>
      </dsp:nvSpPr>
      <dsp:spPr>
        <a:xfrm>
          <a:off x="1382877" y="1894859"/>
          <a:ext cx="381111" cy="1044700"/>
        </a:xfrm>
        <a:prstGeom prst="roundRect">
          <a:avLst>
            <a:gd name="adj" fmla="val 10000"/>
          </a:avLst>
        </a:prstGeom>
        <a:solidFill>
          <a:schemeClr val="accent6">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684A9102-8A63-4B69-876C-DA3DDC6A227A}">
      <dsp:nvSpPr>
        <dsp:cNvPr id="0" name=""/>
        <dsp:cNvSpPr/>
      </dsp:nvSpPr>
      <dsp:spPr bwMode="white">
        <a:xfrm>
          <a:off x="1480470" y="1987572"/>
          <a:ext cx="381111" cy="1044700"/>
        </a:xfrm>
        <a:prstGeom prst="roundRect">
          <a:avLst>
            <a:gd name="adj" fmla="val 10000"/>
          </a:avLst>
        </a:prstGeom>
        <a:solidFill>
          <a:schemeClr val="lt1">
            <a:alpha val="90000"/>
            <a:hueOff val="0"/>
            <a:satOff val="0"/>
            <a:lumOff val="0"/>
            <a:alphaOff val="0"/>
          </a:schemeClr>
        </a:solidFill>
        <a:ln w="25400" cap="flat" cmpd="sng" algn="ctr">
          <a:solidFill>
            <a:schemeClr val="accent6">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eaVert" wrap="square" lIns="68580" tIns="68580" rIns="68580" bIns="68580" numCol="1" spcCol="1270" anchor="ctr" anchorCtr="0">
          <a:noAutofit/>
        </a:bodyPr>
        <a:lstStyle/>
        <a:p>
          <a:pPr marL="0" lvl="0" indent="0" algn="l" defTabSz="800100">
            <a:lnSpc>
              <a:spcPct val="90000"/>
            </a:lnSpc>
            <a:spcBef>
              <a:spcPct val="0"/>
            </a:spcBef>
            <a:spcAft>
              <a:spcPct val="35000"/>
            </a:spcAft>
            <a:buNone/>
          </a:pPr>
          <a:r>
            <a:rPr lang="zh-CN" altLang="en-US" sz="1800" kern="1200" dirty="0"/>
            <a:t>能量观</a:t>
          </a:r>
        </a:p>
      </dsp:txBody>
      <dsp:txXfrm>
        <a:off x="1491632" y="1998734"/>
        <a:ext cx="358787" cy="1022376"/>
      </dsp:txXfrm>
    </dsp:sp>
    <dsp:sp modelId="{54F735AD-AE86-4E11-B42E-D68128F53658}">
      <dsp:nvSpPr>
        <dsp:cNvPr id="0" name=""/>
        <dsp:cNvSpPr/>
      </dsp:nvSpPr>
      <dsp:spPr>
        <a:xfrm>
          <a:off x="2206047" y="1081664"/>
          <a:ext cx="1456373" cy="557744"/>
        </a:xfrm>
        <a:prstGeom prst="roundRect">
          <a:avLst>
            <a:gd name="adj" fmla="val 10000"/>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784B034B-5C4E-4C00-A355-4F31DF0D6858}">
      <dsp:nvSpPr>
        <dsp:cNvPr id="0" name=""/>
        <dsp:cNvSpPr/>
      </dsp:nvSpPr>
      <dsp:spPr bwMode="white">
        <a:xfrm>
          <a:off x="2303640" y="1174377"/>
          <a:ext cx="1456373" cy="557744"/>
        </a:xfrm>
        <a:prstGeom prst="roundRect">
          <a:avLst>
            <a:gd name="adj" fmla="val 10000"/>
          </a:avLst>
        </a:prstGeom>
        <a:solidFill>
          <a:schemeClr val="lt1">
            <a:alpha val="90000"/>
            <a:hueOff val="0"/>
            <a:satOff val="0"/>
            <a:lumOff val="0"/>
            <a:alphaOff val="0"/>
          </a:schemeClr>
        </a:solidFill>
        <a:ln w="25400" cap="flat"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zh-CN" altLang="en-US" sz="2000" kern="1200" dirty="0"/>
            <a:t>科学思维</a:t>
          </a:r>
        </a:p>
      </dsp:txBody>
      <dsp:txXfrm>
        <a:off x="2319976" y="1190713"/>
        <a:ext cx="1423701" cy="525072"/>
      </dsp:txXfrm>
    </dsp:sp>
    <dsp:sp modelId="{EA3FC780-53AD-4A22-ADD1-6C692F1690A5}">
      <dsp:nvSpPr>
        <dsp:cNvPr id="0" name=""/>
        <dsp:cNvSpPr/>
      </dsp:nvSpPr>
      <dsp:spPr>
        <a:xfrm>
          <a:off x="1980931" y="1894859"/>
          <a:ext cx="362745" cy="1140761"/>
        </a:xfrm>
        <a:prstGeom prst="roundRect">
          <a:avLst>
            <a:gd name="adj" fmla="val 10000"/>
          </a:avLst>
        </a:prstGeom>
        <a:solidFill>
          <a:srgbClr val="FFC00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81DA759-F472-4E3B-99C0-BB524B5575D4}">
      <dsp:nvSpPr>
        <dsp:cNvPr id="0" name=""/>
        <dsp:cNvSpPr/>
      </dsp:nvSpPr>
      <dsp:spPr bwMode="white">
        <a:xfrm>
          <a:off x="2078524" y="1987572"/>
          <a:ext cx="362745" cy="1140761"/>
        </a:xfrm>
        <a:prstGeom prst="roundRect">
          <a:avLst>
            <a:gd name="adj" fmla="val 10000"/>
          </a:avLst>
        </a:prstGeom>
        <a:solidFill>
          <a:schemeClr val="lt1">
            <a:alpha val="90000"/>
            <a:hueOff val="0"/>
            <a:satOff val="0"/>
            <a:lumOff val="0"/>
            <a:alphaOff val="0"/>
          </a:schemeClr>
        </a:solidFill>
        <a:ln w="25400" cap="flat" cmpd="sng" algn="ctr">
          <a:solidFill>
            <a:schemeClr val="accent6">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eaVert" wrap="square" lIns="68580" tIns="68580" rIns="68580" bIns="68580" numCol="1" spcCol="1270" anchor="ctr" anchorCtr="0">
          <a:noAutofit/>
        </a:bodyPr>
        <a:lstStyle/>
        <a:p>
          <a:pPr marL="0" lvl="0" indent="0" algn="l" defTabSz="800100">
            <a:lnSpc>
              <a:spcPct val="90000"/>
            </a:lnSpc>
            <a:spcBef>
              <a:spcPct val="0"/>
            </a:spcBef>
            <a:spcAft>
              <a:spcPct val="35000"/>
            </a:spcAft>
            <a:buNone/>
          </a:pPr>
          <a:r>
            <a:rPr lang="zh-CN" altLang="en-US" sz="1800" kern="1200" dirty="0"/>
            <a:t>模型建构</a:t>
          </a:r>
        </a:p>
      </dsp:txBody>
      <dsp:txXfrm>
        <a:off x="2089148" y="1998196"/>
        <a:ext cx="341497" cy="1119513"/>
      </dsp:txXfrm>
    </dsp:sp>
    <dsp:sp modelId="{432447B7-7E98-4127-8276-C955FD8F3E56}">
      <dsp:nvSpPr>
        <dsp:cNvPr id="0" name=""/>
        <dsp:cNvSpPr/>
      </dsp:nvSpPr>
      <dsp:spPr>
        <a:xfrm>
          <a:off x="2488235" y="1894859"/>
          <a:ext cx="415041" cy="1140761"/>
        </a:xfrm>
        <a:prstGeom prst="roundRect">
          <a:avLst>
            <a:gd name="adj" fmla="val 10000"/>
          </a:avLst>
        </a:prstGeom>
        <a:solidFill>
          <a:srgbClr val="FFC00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4465DA57-F792-4AD0-9695-0104C64B9B8C}">
      <dsp:nvSpPr>
        <dsp:cNvPr id="0" name=""/>
        <dsp:cNvSpPr/>
      </dsp:nvSpPr>
      <dsp:spPr bwMode="white">
        <a:xfrm>
          <a:off x="2585828" y="1987572"/>
          <a:ext cx="415041" cy="1140761"/>
        </a:xfrm>
        <a:prstGeom prst="roundRect">
          <a:avLst>
            <a:gd name="adj" fmla="val 10000"/>
          </a:avLst>
        </a:prstGeom>
        <a:solidFill>
          <a:schemeClr val="lt1">
            <a:alpha val="90000"/>
            <a:hueOff val="0"/>
            <a:satOff val="0"/>
            <a:lumOff val="0"/>
            <a:alphaOff val="0"/>
          </a:schemeClr>
        </a:solidFill>
        <a:ln w="25400" cap="flat" cmpd="sng" algn="ctr">
          <a:solidFill>
            <a:schemeClr val="accent6">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eaVert" wrap="square" lIns="68580" tIns="68580" rIns="68580" bIns="68580" numCol="1" spcCol="1270" anchor="ctr" anchorCtr="0">
          <a:noAutofit/>
        </a:bodyPr>
        <a:lstStyle/>
        <a:p>
          <a:pPr marL="0" lvl="0" indent="0" algn="l" defTabSz="800100">
            <a:lnSpc>
              <a:spcPct val="90000"/>
            </a:lnSpc>
            <a:spcBef>
              <a:spcPct val="0"/>
            </a:spcBef>
            <a:spcAft>
              <a:spcPct val="35000"/>
            </a:spcAft>
            <a:buNone/>
          </a:pPr>
          <a:r>
            <a:rPr lang="zh-CN" altLang="en-US" sz="1800" kern="1200" dirty="0"/>
            <a:t>科学推理</a:t>
          </a:r>
        </a:p>
      </dsp:txBody>
      <dsp:txXfrm>
        <a:off x="2597984" y="1999728"/>
        <a:ext cx="390729" cy="1116449"/>
      </dsp:txXfrm>
    </dsp:sp>
    <dsp:sp modelId="{AA521DE9-F222-41C9-8E90-930039E4E702}">
      <dsp:nvSpPr>
        <dsp:cNvPr id="0" name=""/>
        <dsp:cNvSpPr/>
      </dsp:nvSpPr>
      <dsp:spPr>
        <a:xfrm>
          <a:off x="3098462" y="1894859"/>
          <a:ext cx="312135" cy="1140761"/>
        </a:xfrm>
        <a:prstGeom prst="roundRect">
          <a:avLst>
            <a:gd name="adj" fmla="val 10000"/>
          </a:avLst>
        </a:prstGeom>
        <a:solidFill>
          <a:srgbClr val="00B05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258D978-A33B-4B14-A158-3BA8A39CA144}">
      <dsp:nvSpPr>
        <dsp:cNvPr id="0" name=""/>
        <dsp:cNvSpPr/>
      </dsp:nvSpPr>
      <dsp:spPr bwMode="white">
        <a:xfrm>
          <a:off x="3196055" y="1987572"/>
          <a:ext cx="312135" cy="1140761"/>
        </a:xfrm>
        <a:prstGeom prst="roundRect">
          <a:avLst>
            <a:gd name="adj" fmla="val 10000"/>
          </a:avLst>
        </a:prstGeom>
        <a:solidFill>
          <a:srgbClr val="FFC000"/>
        </a:solidFill>
        <a:ln w="25400" cap="flat" cmpd="sng" algn="ctr">
          <a:solidFill>
            <a:schemeClr val="accent6">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eaVert" wrap="square" lIns="68580" tIns="68580" rIns="68580" bIns="68580" numCol="1" spcCol="1270" anchor="ctr" anchorCtr="0">
          <a:noAutofit/>
        </a:bodyPr>
        <a:lstStyle/>
        <a:p>
          <a:pPr marL="0" lvl="0" indent="0" algn="l" defTabSz="800100">
            <a:lnSpc>
              <a:spcPct val="90000"/>
            </a:lnSpc>
            <a:spcBef>
              <a:spcPct val="0"/>
            </a:spcBef>
            <a:spcAft>
              <a:spcPct val="35000"/>
            </a:spcAft>
            <a:buNone/>
          </a:pPr>
          <a:r>
            <a:rPr lang="zh-CN" altLang="en-US" sz="1800" kern="1200" dirty="0"/>
            <a:t>科学论证</a:t>
          </a:r>
        </a:p>
      </dsp:txBody>
      <dsp:txXfrm>
        <a:off x="3205197" y="1996714"/>
        <a:ext cx="293851" cy="1122477"/>
      </dsp:txXfrm>
    </dsp:sp>
    <dsp:sp modelId="{9C514FBE-A1C4-439E-82F6-C64B058FAC60}">
      <dsp:nvSpPr>
        <dsp:cNvPr id="0" name=""/>
        <dsp:cNvSpPr/>
      </dsp:nvSpPr>
      <dsp:spPr>
        <a:xfrm>
          <a:off x="3605784" y="1894859"/>
          <a:ext cx="361998" cy="1140761"/>
        </a:xfrm>
        <a:prstGeom prst="roundRect">
          <a:avLst>
            <a:gd name="adj" fmla="val 10000"/>
          </a:avLst>
        </a:prstGeom>
        <a:solidFill>
          <a:srgbClr val="FFC00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91F29226-1E7D-4FAE-9406-8820150C7009}">
      <dsp:nvSpPr>
        <dsp:cNvPr id="0" name=""/>
        <dsp:cNvSpPr/>
      </dsp:nvSpPr>
      <dsp:spPr bwMode="white">
        <a:xfrm>
          <a:off x="3703377" y="1987572"/>
          <a:ext cx="361998" cy="1140761"/>
        </a:xfrm>
        <a:prstGeom prst="roundRect">
          <a:avLst>
            <a:gd name="adj" fmla="val 10000"/>
          </a:avLst>
        </a:prstGeom>
        <a:solidFill>
          <a:schemeClr val="lt1">
            <a:alpha val="90000"/>
            <a:hueOff val="0"/>
            <a:satOff val="0"/>
            <a:lumOff val="0"/>
            <a:alphaOff val="0"/>
          </a:schemeClr>
        </a:solidFill>
        <a:ln w="25400" cap="flat" cmpd="sng" algn="ctr">
          <a:solidFill>
            <a:schemeClr val="accent6">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eaVert" wrap="square" lIns="68580" tIns="68580" rIns="68580" bIns="68580" numCol="1" spcCol="1270" anchor="ctr" anchorCtr="0">
          <a:noAutofit/>
        </a:bodyPr>
        <a:lstStyle/>
        <a:p>
          <a:pPr marL="0" lvl="0" indent="0" algn="l" defTabSz="800100">
            <a:lnSpc>
              <a:spcPct val="90000"/>
            </a:lnSpc>
            <a:spcBef>
              <a:spcPct val="0"/>
            </a:spcBef>
            <a:spcAft>
              <a:spcPct val="35000"/>
            </a:spcAft>
            <a:buNone/>
          </a:pPr>
          <a:r>
            <a:rPr lang="zh-CN" altLang="en-US" sz="1800" kern="1200" dirty="0"/>
            <a:t>质疑创新</a:t>
          </a:r>
        </a:p>
      </dsp:txBody>
      <dsp:txXfrm>
        <a:off x="3713980" y="1998175"/>
        <a:ext cx="340792" cy="1119555"/>
      </dsp:txXfrm>
    </dsp:sp>
    <dsp:sp modelId="{89BDC81A-8346-4105-9C12-862CED9E5E85}">
      <dsp:nvSpPr>
        <dsp:cNvPr id="0" name=""/>
        <dsp:cNvSpPr/>
      </dsp:nvSpPr>
      <dsp:spPr>
        <a:xfrm>
          <a:off x="4119449" y="1081664"/>
          <a:ext cx="1441845" cy="557744"/>
        </a:xfrm>
        <a:prstGeom prst="roundRect">
          <a:avLst>
            <a:gd name="adj" fmla="val 10000"/>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C00A69B-AA2F-4A18-AE2E-A33D1C9246C2}">
      <dsp:nvSpPr>
        <dsp:cNvPr id="0" name=""/>
        <dsp:cNvSpPr/>
      </dsp:nvSpPr>
      <dsp:spPr bwMode="white">
        <a:xfrm>
          <a:off x="4217042" y="1174377"/>
          <a:ext cx="1441845" cy="557744"/>
        </a:xfrm>
        <a:prstGeom prst="roundRect">
          <a:avLst>
            <a:gd name="adj" fmla="val 10000"/>
          </a:avLst>
        </a:prstGeom>
        <a:solidFill>
          <a:schemeClr val="lt1">
            <a:alpha val="90000"/>
            <a:hueOff val="0"/>
            <a:satOff val="0"/>
            <a:lumOff val="0"/>
            <a:alphaOff val="0"/>
          </a:schemeClr>
        </a:solidFill>
        <a:ln w="25400" cap="flat"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zh-CN" altLang="en-US" sz="2000" kern="1200" dirty="0"/>
            <a:t>科学探究</a:t>
          </a:r>
        </a:p>
      </dsp:txBody>
      <dsp:txXfrm>
        <a:off x="4233378" y="1190713"/>
        <a:ext cx="1409173" cy="525072"/>
      </dsp:txXfrm>
    </dsp:sp>
    <dsp:sp modelId="{25770E8E-1CD8-4EED-89D4-FA07ECA19B79}">
      <dsp:nvSpPr>
        <dsp:cNvPr id="0" name=""/>
        <dsp:cNvSpPr/>
      </dsp:nvSpPr>
      <dsp:spPr>
        <a:xfrm>
          <a:off x="4141212" y="1894859"/>
          <a:ext cx="348682" cy="1140761"/>
        </a:xfrm>
        <a:prstGeom prst="roundRect">
          <a:avLst>
            <a:gd name="adj" fmla="val 10000"/>
          </a:avLst>
        </a:prstGeom>
        <a:solidFill>
          <a:schemeClr val="accent6">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60E533B2-8EAC-4631-B224-A507F719149C}">
      <dsp:nvSpPr>
        <dsp:cNvPr id="0" name=""/>
        <dsp:cNvSpPr/>
      </dsp:nvSpPr>
      <dsp:spPr bwMode="white">
        <a:xfrm>
          <a:off x="4238805" y="1987572"/>
          <a:ext cx="348682" cy="1140761"/>
        </a:xfrm>
        <a:prstGeom prst="roundRect">
          <a:avLst>
            <a:gd name="adj" fmla="val 10000"/>
          </a:avLst>
        </a:prstGeom>
        <a:solidFill>
          <a:schemeClr val="lt1">
            <a:alpha val="90000"/>
            <a:hueOff val="0"/>
            <a:satOff val="0"/>
            <a:lumOff val="0"/>
            <a:alphaOff val="0"/>
          </a:schemeClr>
        </a:solidFill>
        <a:ln w="25400" cap="flat" cmpd="sng" algn="ctr">
          <a:solidFill>
            <a:schemeClr val="accent6">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8580" tIns="68580" rIns="68580" bIns="68580" numCol="1" spcCol="1270" anchor="t" anchorCtr="0">
          <a:noAutofit/>
        </a:bodyPr>
        <a:lstStyle/>
        <a:p>
          <a:pPr marL="0" lvl="0" indent="0" algn="ctr" defTabSz="800100">
            <a:lnSpc>
              <a:spcPct val="60000"/>
            </a:lnSpc>
            <a:spcBef>
              <a:spcPct val="0"/>
            </a:spcBef>
            <a:spcAft>
              <a:spcPct val="35000"/>
            </a:spcAft>
            <a:buNone/>
          </a:pPr>
          <a:r>
            <a:rPr lang="zh-CN" altLang="en-US" sz="1800" kern="1200" dirty="0"/>
            <a:t>问题</a:t>
          </a:r>
        </a:p>
      </dsp:txBody>
      <dsp:txXfrm>
        <a:off x="4249018" y="1997785"/>
        <a:ext cx="328256" cy="1120335"/>
      </dsp:txXfrm>
    </dsp:sp>
    <dsp:sp modelId="{BC0EBC86-D968-4DA8-8A1A-34E5AD01C017}">
      <dsp:nvSpPr>
        <dsp:cNvPr id="0" name=""/>
        <dsp:cNvSpPr/>
      </dsp:nvSpPr>
      <dsp:spPr>
        <a:xfrm>
          <a:off x="4685081" y="1894859"/>
          <a:ext cx="334093" cy="1140761"/>
        </a:xfrm>
        <a:prstGeom prst="roundRect">
          <a:avLst>
            <a:gd name="adj" fmla="val 10000"/>
          </a:avLst>
        </a:prstGeom>
        <a:solidFill>
          <a:schemeClr val="accent6">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9AE7CAD3-F2B4-4181-975F-7A73FB31B419}">
      <dsp:nvSpPr>
        <dsp:cNvPr id="0" name=""/>
        <dsp:cNvSpPr/>
      </dsp:nvSpPr>
      <dsp:spPr bwMode="white">
        <a:xfrm>
          <a:off x="4782674" y="1987572"/>
          <a:ext cx="334093" cy="1140761"/>
        </a:xfrm>
        <a:prstGeom prst="roundRect">
          <a:avLst>
            <a:gd name="adj" fmla="val 10000"/>
          </a:avLst>
        </a:prstGeom>
        <a:solidFill>
          <a:schemeClr val="lt1">
            <a:alpha val="90000"/>
            <a:hueOff val="0"/>
            <a:satOff val="0"/>
            <a:lumOff val="0"/>
            <a:alphaOff val="0"/>
          </a:schemeClr>
        </a:solidFill>
        <a:ln w="25400" cap="flat" cmpd="sng" algn="ctr">
          <a:solidFill>
            <a:schemeClr val="accent6">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eaVert" wrap="square" lIns="68580" tIns="68580" rIns="68580" bIns="68580" numCol="1" spcCol="1270" anchor="ctr" anchorCtr="0">
          <a:noAutofit/>
        </a:bodyPr>
        <a:lstStyle/>
        <a:p>
          <a:pPr marL="0" lvl="0" indent="0" algn="l" defTabSz="800100">
            <a:lnSpc>
              <a:spcPct val="90000"/>
            </a:lnSpc>
            <a:spcBef>
              <a:spcPct val="0"/>
            </a:spcBef>
            <a:spcAft>
              <a:spcPct val="35000"/>
            </a:spcAft>
            <a:buNone/>
          </a:pPr>
          <a:r>
            <a:rPr lang="zh-CN" altLang="en-US" sz="1800" kern="1200" dirty="0"/>
            <a:t>证据</a:t>
          </a:r>
        </a:p>
      </dsp:txBody>
      <dsp:txXfrm>
        <a:off x="4792459" y="1997357"/>
        <a:ext cx="314523" cy="1121191"/>
      </dsp:txXfrm>
    </dsp:sp>
    <dsp:sp modelId="{C7D854B0-CC94-4509-9F0D-9A7C0EC11262}">
      <dsp:nvSpPr>
        <dsp:cNvPr id="0" name=""/>
        <dsp:cNvSpPr/>
      </dsp:nvSpPr>
      <dsp:spPr>
        <a:xfrm>
          <a:off x="5214361" y="1894859"/>
          <a:ext cx="311274" cy="1140761"/>
        </a:xfrm>
        <a:prstGeom prst="roundRect">
          <a:avLst>
            <a:gd name="adj" fmla="val 10000"/>
          </a:avLst>
        </a:prstGeom>
        <a:solidFill>
          <a:schemeClr val="accent6">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3E6BFE6E-2921-41EB-B5DE-04CA198B7BA2}">
      <dsp:nvSpPr>
        <dsp:cNvPr id="0" name=""/>
        <dsp:cNvSpPr/>
      </dsp:nvSpPr>
      <dsp:spPr bwMode="white">
        <a:xfrm>
          <a:off x="5311954" y="1987572"/>
          <a:ext cx="311274" cy="1140761"/>
        </a:xfrm>
        <a:prstGeom prst="roundRect">
          <a:avLst>
            <a:gd name="adj" fmla="val 10000"/>
          </a:avLst>
        </a:prstGeom>
        <a:solidFill>
          <a:schemeClr val="lt1">
            <a:alpha val="90000"/>
            <a:hueOff val="0"/>
            <a:satOff val="0"/>
            <a:lumOff val="0"/>
            <a:alphaOff val="0"/>
          </a:schemeClr>
        </a:solidFill>
        <a:ln w="25400" cap="flat" cmpd="sng" algn="ctr">
          <a:solidFill>
            <a:schemeClr val="accent6">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eaVert" wrap="square" lIns="68580" tIns="68580" rIns="68580" bIns="68580" numCol="1" spcCol="1270" anchor="ctr" anchorCtr="0">
          <a:noAutofit/>
        </a:bodyPr>
        <a:lstStyle/>
        <a:p>
          <a:pPr marL="0" lvl="0" indent="0" algn="l" defTabSz="800100">
            <a:lnSpc>
              <a:spcPct val="90000"/>
            </a:lnSpc>
            <a:spcBef>
              <a:spcPct val="0"/>
            </a:spcBef>
            <a:spcAft>
              <a:spcPct val="35000"/>
            </a:spcAft>
            <a:buNone/>
          </a:pPr>
          <a:r>
            <a:rPr lang="zh-CN" altLang="en-US" sz="1800" kern="1200" dirty="0"/>
            <a:t>解释</a:t>
          </a:r>
        </a:p>
      </dsp:txBody>
      <dsp:txXfrm>
        <a:off x="5321071" y="1996689"/>
        <a:ext cx="293040" cy="1122527"/>
      </dsp:txXfrm>
    </dsp:sp>
    <dsp:sp modelId="{E29C5877-76B7-4D7C-A8DD-2393B57564F5}">
      <dsp:nvSpPr>
        <dsp:cNvPr id="0" name=""/>
        <dsp:cNvSpPr/>
      </dsp:nvSpPr>
      <dsp:spPr>
        <a:xfrm>
          <a:off x="5949917" y="1081664"/>
          <a:ext cx="1368486" cy="557744"/>
        </a:xfrm>
        <a:prstGeom prst="roundRect">
          <a:avLst>
            <a:gd name="adj" fmla="val 10000"/>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B4CEA7E-D913-45E9-9E17-F7EEDF736BD1}">
      <dsp:nvSpPr>
        <dsp:cNvPr id="0" name=""/>
        <dsp:cNvSpPr/>
      </dsp:nvSpPr>
      <dsp:spPr bwMode="white">
        <a:xfrm>
          <a:off x="6047510" y="1174377"/>
          <a:ext cx="1368486" cy="557744"/>
        </a:xfrm>
        <a:prstGeom prst="roundRect">
          <a:avLst>
            <a:gd name="adj" fmla="val 10000"/>
          </a:avLst>
        </a:prstGeom>
        <a:solidFill>
          <a:schemeClr val="lt1">
            <a:alpha val="90000"/>
            <a:hueOff val="0"/>
            <a:satOff val="0"/>
            <a:lumOff val="0"/>
            <a:alphaOff val="0"/>
          </a:schemeClr>
        </a:solidFill>
        <a:ln w="25400" cap="flat"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6200" tIns="76200" rIns="76200" bIns="76200" numCol="1" spcCol="1270" anchor="ctr" anchorCtr="0">
          <a:noAutofit/>
        </a:bodyPr>
        <a:lstStyle/>
        <a:p>
          <a:pPr marL="0" lvl="0" indent="0" algn="ctr" defTabSz="889000">
            <a:lnSpc>
              <a:spcPct val="80000"/>
            </a:lnSpc>
            <a:spcBef>
              <a:spcPct val="0"/>
            </a:spcBef>
            <a:spcAft>
              <a:spcPct val="35000"/>
            </a:spcAft>
            <a:buNone/>
          </a:pPr>
          <a:r>
            <a:rPr lang="zh-CN" altLang="en-US" sz="2000" kern="1200" dirty="0"/>
            <a:t>科学态度与责任</a:t>
          </a:r>
        </a:p>
      </dsp:txBody>
      <dsp:txXfrm>
        <a:off x="6063846" y="1190713"/>
        <a:ext cx="1335814" cy="525072"/>
      </dsp:txXfrm>
    </dsp:sp>
    <dsp:sp modelId="{E3EE586D-C53F-4E99-BEE3-733DC9C2CF78}">
      <dsp:nvSpPr>
        <dsp:cNvPr id="0" name=""/>
        <dsp:cNvSpPr/>
      </dsp:nvSpPr>
      <dsp:spPr>
        <a:xfrm>
          <a:off x="5720822" y="1894859"/>
          <a:ext cx="511026" cy="1208058"/>
        </a:xfrm>
        <a:prstGeom prst="roundRect">
          <a:avLst>
            <a:gd name="adj" fmla="val 10000"/>
          </a:avLst>
        </a:prstGeom>
        <a:solidFill>
          <a:srgbClr val="FFC00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AB1C04C-54B4-4DD1-8D33-7CD5818CEDD0}">
      <dsp:nvSpPr>
        <dsp:cNvPr id="0" name=""/>
        <dsp:cNvSpPr/>
      </dsp:nvSpPr>
      <dsp:spPr bwMode="white">
        <a:xfrm>
          <a:off x="5818415" y="1987572"/>
          <a:ext cx="511026" cy="1208058"/>
        </a:xfrm>
        <a:prstGeom prst="roundRect">
          <a:avLst>
            <a:gd name="adj" fmla="val 10000"/>
          </a:avLst>
        </a:prstGeom>
        <a:solidFill>
          <a:schemeClr val="lt1">
            <a:alpha val="90000"/>
            <a:hueOff val="0"/>
            <a:satOff val="0"/>
            <a:lumOff val="0"/>
            <a:alphaOff val="0"/>
          </a:schemeClr>
        </a:solidFill>
        <a:ln w="25400" cap="flat" cmpd="sng" algn="ctr">
          <a:solidFill>
            <a:schemeClr val="accent6">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eaVert" wrap="square" lIns="68580" tIns="68580" rIns="68580" bIns="68580" numCol="1" spcCol="1270" anchor="ctr" anchorCtr="0">
          <a:noAutofit/>
        </a:bodyPr>
        <a:lstStyle/>
        <a:p>
          <a:pPr marL="0" lvl="0" indent="0" algn="l" defTabSz="800100">
            <a:lnSpc>
              <a:spcPct val="90000"/>
            </a:lnSpc>
            <a:spcBef>
              <a:spcPct val="0"/>
            </a:spcBef>
            <a:spcAft>
              <a:spcPct val="35000"/>
            </a:spcAft>
            <a:buNone/>
          </a:pPr>
          <a:r>
            <a:rPr lang="zh-CN" altLang="en-US" sz="1800" kern="1200" dirty="0"/>
            <a:t>科学本质</a:t>
          </a:r>
        </a:p>
      </dsp:txBody>
      <dsp:txXfrm>
        <a:off x="5833382" y="2002539"/>
        <a:ext cx="481092" cy="1178124"/>
      </dsp:txXfrm>
    </dsp:sp>
    <dsp:sp modelId="{6D62F289-D3F2-451E-9DE6-6C8051DF2032}">
      <dsp:nvSpPr>
        <dsp:cNvPr id="0" name=""/>
        <dsp:cNvSpPr/>
      </dsp:nvSpPr>
      <dsp:spPr>
        <a:xfrm>
          <a:off x="6404329" y="1894859"/>
          <a:ext cx="511026" cy="1208058"/>
        </a:xfrm>
        <a:prstGeom prst="roundRect">
          <a:avLst>
            <a:gd name="adj" fmla="val 10000"/>
          </a:avLst>
        </a:prstGeom>
        <a:solidFill>
          <a:srgbClr val="FFC00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4C58F1CC-AB16-4A81-8234-24BDB07616F2}">
      <dsp:nvSpPr>
        <dsp:cNvPr id="0" name=""/>
        <dsp:cNvSpPr/>
      </dsp:nvSpPr>
      <dsp:spPr bwMode="white">
        <a:xfrm>
          <a:off x="6501923" y="1987572"/>
          <a:ext cx="511026" cy="1208058"/>
        </a:xfrm>
        <a:prstGeom prst="roundRect">
          <a:avLst>
            <a:gd name="adj" fmla="val 10000"/>
          </a:avLst>
        </a:prstGeom>
        <a:solidFill>
          <a:schemeClr val="lt1">
            <a:alpha val="90000"/>
            <a:hueOff val="0"/>
            <a:satOff val="0"/>
            <a:lumOff val="0"/>
            <a:alphaOff val="0"/>
          </a:schemeClr>
        </a:solidFill>
        <a:ln w="25400" cap="flat" cmpd="sng" algn="ctr">
          <a:solidFill>
            <a:schemeClr val="accent6">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eaVert" wrap="square" lIns="68580" tIns="68580" rIns="68580" bIns="68580" numCol="1" spcCol="1270" anchor="ctr" anchorCtr="0">
          <a:noAutofit/>
        </a:bodyPr>
        <a:lstStyle/>
        <a:p>
          <a:pPr marL="0" lvl="0" indent="0" algn="l" defTabSz="800100">
            <a:lnSpc>
              <a:spcPct val="90000"/>
            </a:lnSpc>
            <a:spcBef>
              <a:spcPct val="0"/>
            </a:spcBef>
            <a:spcAft>
              <a:spcPct val="35000"/>
            </a:spcAft>
            <a:buNone/>
          </a:pPr>
          <a:r>
            <a:rPr lang="zh-CN" altLang="en-US" sz="1800" kern="1200" dirty="0"/>
            <a:t>科学态度</a:t>
          </a:r>
        </a:p>
      </dsp:txBody>
      <dsp:txXfrm>
        <a:off x="6516890" y="2002539"/>
        <a:ext cx="481092" cy="1178124"/>
      </dsp:txXfrm>
    </dsp:sp>
    <dsp:sp modelId="{5C18A1F0-1933-42CB-97AB-C24DB43CB7DE}">
      <dsp:nvSpPr>
        <dsp:cNvPr id="0" name=""/>
        <dsp:cNvSpPr/>
      </dsp:nvSpPr>
      <dsp:spPr>
        <a:xfrm>
          <a:off x="7093511" y="1894859"/>
          <a:ext cx="493722" cy="1208058"/>
        </a:xfrm>
        <a:prstGeom prst="roundRect">
          <a:avLst>
            <a:gd name="adj" fmla="val 10000"/>
          </a:avLst>
        </a:prstGeom>
        <a:solidFill>
          <a:srgbClr val="FFC00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2E964996-5717-42B0-98E1-FF40AE0595C0}">
      <dsp:nvSpPr>
        <dsp:cNvPr id="0" name=""/>
        <dsp:cNvSpPr/>
      </dsp:nvSpPr>
      <dsp:spPr bwMode="white">
        <a:xfrm>
          <a:off x="7191104" y="1987572"/>
          <a:ext cx="493722" cy="1208058"/>
        </a:xfrm>
        <a:prstGeom prst="roundRect">
          <a:avLst>
            <a:gd name="adj" fmla="val 10000"/>
          </a:avLst>
        </a:prstGeom>
        <a:solidFill>
          <a:schemeClr val="lt1">
            <a:alpha val="90000"/>
            <a:hueOff val="0"/>
            <a:satOff val="0"/>
            <a:lumOff val="0"/>
            <a:alphaOff val="0"/>
          </a:schemeClr>
        </a:solidFill>
        <a:ln w="25400" cap="flat" cmpd="sng" algn="ctr">
          <a:solidFill>
            <a:schemeClr val="accent6">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eaVert" wrap="square" lIns="68580" tIns="68580" rIns="68580" bIns="68580" numCol="1" spcCol="1270" anchor="ctr" anchorCtr="0">
          <a:noAutofit/>
        </a:bodyPr>
        <a:lstStyle/>
        <a:p>
          <a:pPr marL="0" lvl="0" indent="0" algn="l" defTabSz="800100">
            <a:lnSpc>
              <a:spcPct val="90000"/>
            </a:lnSpc>
            <a:spcBef>
              <a:spcPct val="0"/>
            </a:spcBef>
            <a:spcAft>
              <a:spcPct val="35000"/>
            </a:spcAft>
            <a:buNone/>
          </a:pPr>
          <a:r>
            <a:rPr lang="zh-CN" altLang="en-US" sz="1800" kern="1200" dirty="0"/>
            <a:t>社会责任</a:t>
          </a:r>
        </a:p>
      </dsp:txBody>
      <dsp:txXfrm>
        <a:off x="7205565" y="2002033"/>
        <a:ext cx="464800" cy="1179136"/>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1#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srcNode" val="background"/>
                    <dgm:param type="dstNode" val="background2"/>
                    <dgm:param type="dim" val="1D"/>
                    <dgm:param type="endSty" val="noArr"/>
                    <dgm:param type="connRout" val="bend"/>
                    <dgm:param type="begPts" val="bCtr"/>
                    <dgm:param type="endPts" val="tCtr"/>
                    <dgm:param type="bendPt" val="end"/>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srcNode" val="background2"/>
                            <dgm:param type="dstNode" val="background3"/>
                            <dgm:param type="dim" val="1D"/>
                            <dgm:param type="endSty" val="noArr"/>
                            <dgm:param type="connRout" val="bend"/>
                            <dgm:param type="begPts" val="bCtr"/>
                            <dgm:param type="endPts" val="tCtr"/>
                            <dgm:param type="bendPt" val="end"/>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srcNode" val="background3"/>
                                        <dgm:param type="dstNode" val="background4"/>
                                        <dgm:param type="dim" val="1D"/>
                                        <dgm:param type="endSty" val="noArr"/>
                                        <dgm:param type="connRout" val="bend"/>
                                        <dgm:param type="begPts" val="bCtr"/>
                                        <dgm:param type="endPts" val="tCtr"/>
                                        <dgm:param type="bendPt" val="end"/>
                                      </dgm:alg>
                                    </dgm:if>
                                    <dgm:else name="Name26">
                                      <dgm:alg type="conn">
                                        <dgm:param type="srcNode" val="background4"/>
                                        <dgm:param type="dstNode" val="background4"/>
                                        <dgm:param type="dim" val="1D"/>
                                        <dgm:param type="endSty" val="noArr"/>
                                        <dgm:param type="connRout" val="bend"/>
                                        <dgm:param type="begPts" val="bCtr"/>
                                        <dgm:param type="endPts" val="tCtr"/>
                                        <dgm:param type="bendPt" val="end"/>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1">
  <dgm:title val=""/>
  <dgm:desc val=""/>
  <dgm:catLst>
    <dgm:cat type="simple" pri="10100"/>
  </dgm:catLst>
  <dgm:scene3d>
    <a:camera prst="orthographicFront"/>
    <a:lightRig rig="threePt" dir="t"/>
  </dgm:scene3d>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F9B84EA-7D68-4D60-9CB1-D50884785D1C}" type="datetimeFigureOut">
              <a:rPr lang="zh-CN" altLang="en-US" smtClean="0"/>
              <a:t>2023/3/29</a:t>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D4E0FC9-F1F8-4FAE-9988-3BA365CFD46F}" type="slidenum">
              <a:rPr lang="zh-CN" altLang="en-US" smtClean="0"/>
              <a:t>‹#›</a:t>
            </a:fld>
            <a:endParaRPr lang="zh-CN" altLang="en-US"/>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FE2A1EF-F049-4EBD-9DB0-4C4E1D1FAC3A}" type="datetimeFigureOut">
              <a:rPr lang="zh-CN" altLang="en-US" smtClean="0"/>
              <a:t>2023/3/29</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A7CD53E-19A9-4A05-A6F6-33515CEB5CF2}" type="slidenum">
              <a:rPr lang="zh-CN" altLang="en-US" smtClean="0"/>
              <a:t>‹#›</a:t>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A7CD53E-19A9-4A05-A6F6-33515CEB5CF2}" type="slidenum">
              <a:rPr lang="zh-CN" altLang="en-US" smtClean="0"/>
              <a:t>1</a:t>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r>
              <a:rPr lang="zh-CN" altLang="en-US" dirty="0"/>
              <a:t>渲模网</a:t>
            </a:r>
            <a:r>
              <a:rPr lang="en-US" altLang="zh-CN" sz="1200" b="0" i="0" kern="1200" dirty="0">
                <a:solidFill>
                  <a:schemeClr val="tx1"/>
                </a:solidFill>
                <a:effectLst/>
                <a:latin typeface="+mn-lt"/>
                <a:ea typeface="+mn-ea"/>
                <a:cs typeface="+mn-cs"/>
              </a:rPr>
              <a:t>QQF4D2CD6C74639</a:t>
            </a:r>
            <a:r>
              <a:rPr lang="zh-CN" altLang="en-US" sz="1200" b="0" i="0" kern="1200" dirty="0">
                <a:solidFill>
                  <a:schemeClr val="tx1"/>
                </a:solidFill>
                <a:effectLst/>
                <a:latin typeface="+mn-lt"/>
                <a:ea typeface="+mn-ea"/>
                <a:cs typeface="+mn-cs"/>
              </a:rPr>
              <a:t>原创</a:t>
            </a:r>
            <a:endParaRPr lang="zh-CN" altLang="en-US" dirty="0"/>
          </a:p>
        </p:txBody>
      </p:sp>
      <p:sp>
        <p:nvSpPr>
          <p:cNvPr id="4" name="灯片编号占位符 3"/>
          <p:cNvSpPr>
            <a:spLocks noGrp="1"/>
          </p:cNvSpPr>
          <p:nvPr>
            <p:ph type="sldNum" sz="quarter" idx="10"/>
          </p:nvPr>
        </p:nvSpPr>
        <p:spPr/>
        <p:txBody>
          <a:bodyPr/>
          <a:lstStyle/>
          <a:p>
            <a:fld id="{9A7CD53E-19A9-4A05-A6F6-33515CEB5CF2}" type="slidenum">
              <a:rPr lang="zh-CN" altLang="en-US" smtClean="0"/>
              <a:t>2</a:t>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A7CD53E-19A9-4A05-A6F6-33515CEB5CF2}" type="slidenum">
              <a:rPr lang="zh-CN" altLang="en-US" smtClean="0"/>
              <a:t>3</a:t>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a:prstGeom prst="rect">
            <a:avLst/>
          </a:prstGeom>
        </p:spPr>
        <p:txBody>
          <a:bodyPr/>
          <a:lstStyle/>
          <a:p>
            <a:r>
              <a:rPr lang="zh-CN" altLang="en-US"/>
              <a:t>单击此处编辑母版标题样式</a:t>
            </a:r>
          </a:p>
        </p:txBody>
      </p:sp>
      <p:sp>
        <p:nvSpPr>
          <p:cNvPr id="3" name="副标题 2"/>
          <p:cNvSpPr>
            <a:spLocks noGrp="1"/>
          </p:cNvSpPr>
          <p:nvPr>
            <p:ph type="subTitle" idx="1"/>
          </p:nvPr>
        </p:nvSpPr>
        <p:spPr>
          <a:xfrm>
            <a:off x="1371600" y="2914650"/>
            <a:ext cx="6400800" cy="131445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a:t>单击此处编辑母版副标题样式</a:t>
            </a:r>
          </a:p>
        </p:txBody>
      </p:sp>
      <p:sp>
        <p:nvSpPr>
          <p:cNvPr id="4" name="日期占位符 3"/>
          <p:cNvSpPr>
            <a:spLocks noGrp="1"/>
          </p:cNvSpPr>
          <p:nvPr>
            <p:ph type="dt" sz="half" idx="10"/>
          </p:nvPr>
        </p:nvSpPr>
        <p:spPr>
          <a:xfrm>
            <a:off x="457200" y="4767263"/>
            <a:ext cx="2133600" cy="273844"/>
          </a:xfrm>
          <a:prstGeom prst="rect">
            <a:avLst/>
          </a:prstGeom>
        </p:spPr>
        <p:txBody>
          <a:bodyPr/>
          <a:lstStyle/>
          <a:p>
            <a:fld id="{530820CF-B880-4189-942D-D702A7CBA730}" type="datetimeFigureOut">
              <a:rPr lang="zh-CN" altLang="en-US" smtClean="0"/>
              <a:t>2023/3/29</a:t>
            </a:fld>
            <a:endParaRPr lang="zh-CN" altLang="en-US"/>
          </a:p>
        </p:txBody>
      </p:sp>
      <p:sp>
        <p:nvSpPr>
          <p:cNvPr id="5" name="页脚占位符 4"/>
          <p:cNvSpPr>
            <a:spLocks noGrp="1"/>
          </p:cNvSpPr>
          <p:nvPr>
            <p:ph type="ftr" sz="quarter" idx="11"/>
          </p:nvPr>
        </p:nvSpPr>
        <p:spPr>
          <a:xfrm>
            <a:off x="3124200" y="4767263"/>
            <a:ext cx="2895600" cy="273844"/>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6553200" y="4767263"/>
            <a:ext cx="2133600" cy="273844"/>
          </a:xfrm>
          <a:prstGeom prst="rect">
            <a:avLst/>
          </a:prstGeom>
        </p:spPr>
        <p:txBody>
          <a:bodyPr/>
          <a:lstStyle/>
          <a:p>
            <a:fld id="{0C913308-F349-4B6D-A68A-DD1791B4A57B}" type="slidenum">
              <a:rPr lang="zh-CN" altLang="en-US" smtClean="0"/>
              <a:t>‹#›</a:t>
            </a:fld>
            <a:endParaRPr lang="zh-CN" altLang="en-US"/>
          </a:p>
        </p:txBody>
      </p:sp>
      <p:pic>
        <p:nvPicPr>
          <p:cNvPr id="10" name="图片 9" descr="图片包含 户外, 天空&#10;&#10;自动生成的说明"/>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9746"/>
            <a:ext cx="9144000" cy="5124008"/>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500" advTm="12000">
        <p:split orient="vert"/>
      </p:transition>
    </mc:Choice>
    <mc:Fallback xmlns="">
      <p:transition spd="slow" advTm="12000">
        <p:split orient="vert"/>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457200" y="205979"/>
            <a:ext cx="8229600" cy="857250"/>
          </a:xfrm>
          <a:prstGeom prst="rect">
            <a:avLst/>
          </a:prstGeom>
        </p:spPr>
        <p:txBody>
          <a:bodyPr/>
          <a:lstStyle/>
          <a:p>
            <a:r>
              <a:rPr lang="zh-CN" altLang="en-US"/>
              <a:t>单击此处编辑母版标题样式</a:t>
            </a:r>
          </a:p>
        </p:txBody>
      </p:sp>
      <p:sp>
        <p:nvSpPr>
          <p:cNvPr id="3" name="竖排文字占位符 2"/>
          <p:cNvSpPr>
            <a:spLocks noGrp="1"/>
          </p:cNvSpPr>
          <p:nvPr>
            <p:ph type="body" orient="vert" idx="1"/>
          </p:nvPr>
        </p:nvSpPr>
        <p:spPr>
          <a:xfrm>
            <a:off x="457200" y="1200151"/>
            <a:ext cx="8229600" cy="3394472"/>
          </a:xfrm>
          <a:prstGeom prst="rect">
            <a:avLst/>
          </a:prstGeo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a:xfrm>
            <a:off x="457200" y="4767263"/>
            <a:ext cx="2133600" cy="273844"/>
          </a:xfrm>
          <a:prstGeom prst="rect">
            <a:avLst/>
          </a:prstGeom>
        </p:spPr>
        <p:txBody>
          <a:bodyPr/>
          <a:lstStyle/>
          <a:p>
            <a:fld id="{530820CF-B880-4189-942D-D702A7CBA730}" type="datetimeFigureOut">
              <a:rPr lang="zh-CN" altLang="en-US" smtClean="0"/>
              <a:t>2023/3/29</a:t>
            </a:fld>
            <a:endParaRPr lang="zh-CN" altLang="en-US"/>
          </a:p>
        </p:txBody>
      </p:sp>
      <p:sp>
        <p:nvSpPr>
          <p:cNvPr id="5" name="页脚占位符 4"/>
          <p:cNvSpPr>
            <a:spLocks noGrp="1"/>
          </p:cNvSpPr>
          <p:nvPr>
            <p:ph type="ftr" sz="quarter" idx="11"/>
          </p:nvPr>
        </p:nvSpPr>
        <p:spPr>
          <a:xfrm>
            <a:off x="3124200" y="4767263"/>
            <a:ext cx="2895600" cy="273844"/>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6553200" y="4767263"/>
            <a:ext cx="2133600" cy="273844"/>
          </a:xfrm>
          <a:prstGeom prst="rect">
            <a:avLst/>
          </a:prstGeom>
        </p:spPr>
        <p:txBody>
          <a:bodyPr/>
          <a:lstStyle/>
          <a:p>
            <a:fld id="{0C913308-F349-4B6D-A68A-DD1791B4A57B}"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500" advTm="12000">
        <p:split orient="vert"/>
      </p:transition>
    </mc:Choice>
    <mc:Fallback xmlns="">
      <p:transition spd="slow" advTm="12000">
        <p:split orient="vert"/>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a:prstGeom prst="rect">
            <a:avLst/>
          </a:prstGeo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457200" y="205979"/>
            <a:ext cx="6019800" cy="4388644"/>
          </a:xfrm>
          <a:prstGeom prst="rect">
            <a:avLst/>
          </a:prstGeo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a:xfrm>
            <a:off x="457200" y="4767263"/>
            <a:ext cx="2133600" cy="273844"/>
          </a:xfrm>
          <a:prstGeom prst="rect">
            <a:avLst/>
          </a:prstGeom>
        </p:spPr>
        <p:txBody>
          <a:bodyPr/>
          <a:lstStyle/>
          <a:p>
            <a:fld id="{530820CF-B880-4189-942D-D702A7CBA730}" type="datetimeFigureOut">
              <a:rPr lang="zh-CN" altLang="en-US" smtClean="0"/>
              <a:t>2023/3/29</a:t>
            </a:fld>
            <a:endParaRPr lang="zh-CN" altLang="en-US"/>
          </a:p>
        </p:txBody>
      </p:sp>
      <p:sp>
        <p:nvSpPr>
          <p:cNvPr id="5" name="页脚占位符 4"/>
          <p:cNvSpPr>
            <a:spLocks noGrp="1"/>
          </p:cNvSpPr>
          <p:nvPr>
            <p:ph type="ftr" sz="quarter" idx="11"/>
          </p:nvPr>
        </p:nvSpPr>
        <p:spPr>
          <a:xfrm>
            <a:off x="3124200" y="4767263"/>
            <a:ext cx="2895600" cy="273844"/>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6553200" y="4767263"/>
            <a:ext cx="2133600" cy="273844"/>
          </a:xfrm>
          <a:prstGeom prst="rect">
            <a:avLst/>
          </a:prstGeom>
        </p:spPr>
        <p:txBody>
          <a:bodyPr/>
          <a:lstStyle/>
          <a:p>
            <a:fld id="{0C913308-F349-4B6D-A68A-DD1791B4A57B}"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500" advTm="12000">
        <p:split orient="vert"/>
      </p:transition>
    </mc:Choice>
    <mc:Fallback xmlns="">
      <p:transition spd="slow" advTm="12000">
        <p:split orient="vert"/>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05979"/>
            <a:ext cx="8229600" cy="857250"/>
          </a:xfrm>
          <a:prstGeom prst="rect">
            <a:avLst/>
          </a:prstGeom>
        </p:spPr>
        <p:txBody>
          <a:bodyPr/>
          <a:lstStyle/>
          <a:p>
            <a:r>
              <a:rPr lang="zh-CN" altLang="en-US"/>
              <a:t>单击此处编辑母版标题样式</a:t>
            </a:r>
          </a:p>
        </p:txBody>
      </p:sp>
      <p:sp>
        <p:nvSpPr>
          <p:cNvPr id="3" name="内容占位符 2"/>
          <p:cNvSpPr>
            <a:spLocks noGrp="1"/>
          </p:cNvSpPr>
          <p:nvPr>
            <p:ph idx="1"/>
          </p:nvPr>
        </p:nvSpPr>
        <p:spPr>
          <a:xfrm>
            <a:off x="457200" y="1200151"/>
            <a:ext cx="8229600" cy="3394472"/>
          </a:xfrm>
          <a:prstGeom prst="rect">
            <a:avLst/>
          </a:prstGeo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a:xfrm>
            <a:off x="457200" y="4767263"/>
            <a:ext cx="2133600" cy="273844"/>
          </a:xfrm>
          <a:prstGeom prst="rect">
            <a:avLst/>
          </a:prstGeom>
        </p:spPr>
        <p:txBody>
          <a:bodyPr/>
          <a:lstStyle/>
          <a:p>
            <a:fld id="{530820CF-B880-4189-942D-D702A7CBA730}" type="datetimeFigureOut">
              <a:rPr lang="zh-CN" altLang="en-US" smtClean="0"/>
              <a:t>2023/3/29</a:t>
            </a:fld>
            <a:endParaRPr lang="zh-CN" altLang="en-US"/>
          </a:p>
        </p:txBody>
      </p:sp>
      <p:sp>
        <p:nvSpPr>
          <p:cNvPr id="5" name="页脚占位符 4"/>
          <p:cNvSpPr>
            <a:spLocks noGrp="1"/>
          </p:cNvSpPr>
          <p:nvPr>
            <p:ph type="ftr" sz="quarter" idx="11"/>
          </p:nvPr>
        </p:nvSpPr>
        <p:spPr>
          <a:xfrm>
            <a:off x="3124200" y="4767263"/>
            <a:ext cx="2895600" cy="273844"/>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6553200" y="4767263"/>
            <a:ext cx="2133600" cy="273844"/>
          </a:xfrm>
          <a:prstGeom prst="rect">
            <a:avLst/>
          </a:prstGeom>
        </p:spPr>
        <p:txBody>
          <a:bodyPr/>
          <a:lstStyle/>
          <a:p>
            <a:fld id="{0C913308-F349-4B6D-A68A-DD1791B4A57B}"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500" advTm="12000">
        <p:split orient="vert"/>
      </p:transition>
    </mc:Choice>
    <mc:Fallback xmlns="">
      <p:transition spd="slow" advTm="12000">
        <p:split orient="vert"/>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a:prstGeom prst="rect">
            <a:avLst/>
          </a:prstGeom>
        </p:spPr>
        <p:txBody>
          <a:bodyPr anchor="t"/>
          <a:lstStyle>
            <a:lvl1pPr algn="l">
              <a:defRPr sz="4000" b="1" cap="all"/>
            </a:lvl1pPr>
          </a:lstStyle>
          <a:p>
            <a:r>
              <a:rPr lang="zh-CN" altLang="en-US"/>
              <a:t>单击此处编辑母版标题样式</a:t>
            </a:r>
          </a:p>
        </p:txBody>
      </p:sp>
      <p:sp>
        <p:nvSpPr>
          <p:cNvPr id="3" name="文本占位符 2"/>
          <p:cNvSpPr>
            <a:spLocks noGrp="1"/>
          </p:cNvSpPr>
          <p:nvPr>
            <p:ph type="body" idx="1"/>
          </p:nvPr>
        </p:nvSpPr>
        <p:spPr>
          <a:xfrm>
            <a:off x="722313" y="2180035"/>
            <a:ext cx="7772400" cy="1125140"/>
          </a:xfrm>
          <a:prstGeom prst="rect">
            <a:avLst/>
          </a:prstGeo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a:t>单击此处编辑母版文本样式</a:t>
            </a:r>
          </a:p>
        </p:txBody>
      </p:sp>
      <p:sp>
        <p:nvSpPr>
          <p:cNvPr id="4" name="日期占位符 3"/>
          <p:cNvSpPr>
            <a:spLocks noGrp="1"/>
          </p:cNvSpPr>
          <p:nvPr>
            <p:ph type="dt" sz="half" idx="10"/>
          </p:nvPr>
        </p:nvSpPr>
        <p:spPr>
          <a:xfrm>
            <a:off x="457200" y="4767263"/>
            <a:ext cx="2133600" cy="273844"/>
          </a:xfrm>
          <a:prstGeom prst="rect">
            <a:avLst/>
          </a:prstGeom>
        </p:spPr>
        <p:txBody>
          <a:bodyPr/>
          <a:lstStyle/>
          <a:p>
            <a:fld id="{530820CF-B880-4189-942D-D702A7CBA730}" type="datetimeFigureOut">
              <a:rPr lang="zh-CN" altLang="en-US" smtClean="0"/>
              <a:t>2023/3/29</a:t>
            </a:fld>
            <a:endParaRPr lang="zh-CN" altLang="en-US"/>
          </a:p>
        </p:txBody>
      </p:sp>
      <p:sp>
        <p:nvSpPr>
          <p:cNvPr id="5" name="页脚占位符 4"/>
          <p:cNvSpPr>
            <a:spLocks noGrp="1"/>
          </p:cNvSpPr>
          <p:nvPr>
            <p:ph type="ftr" sz="quarter" idx="11"/>
          </p:nvPr>
        </p:nvSpPr>
        <p:spPr>
          <a:xfrm>
            <a:off x="3124200" y="4767263"/>
            <a:ext cx="2895600" cy="273844"/>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6553200" y="4767263"/>
            <a:ext cx="2133600" cy="273844"/>
          </a:xfrm>
          <a:prstGeom prst="rect">
            <a:avLst/>
          </a:prstGeom>
        </p:spPr>
        <p:txBody>
          <a:bodyPr/>
          <a:lstStyle/>
          <a:p>
            <a:fld id="{0C913308-F349-4B6D-A68A-DD1791B4A57B}"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500" advTm="12000">
        <p:split orient="vert"/>
      </p:transition>
    </mc:Choice>
    <mc:Fallback xmlns="">
      <p:transition spd="slow" advTm="12000">
        <p:split orient="vert"/>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05979"/>
            <a:ext cx="8229600" cy="857250"/>
          </a:xfrm>
          <a:prstGeom prst="rect">
            <a:avLst/>
          </a:prstGeom>
        </p:spPr>
        <p:txBody>
          <a:bodyPr/>
          <a:lstStyle/>
          <a:p>
            <a:r>
              <a:rPr lang="zh-CN" altLang="en-US"/>
              <a:t>单击此处编辑母版标题样式</a:t>
            </a:r>
          </a:p>
        </p:txBody>
      </p:sp>
      <p:sp>
        <p:nvSpPr>
          <p:cNvPr id="3" name="内容占位符 2"/>
          <p:cNvSpPr>
            <a:spLocks noGrp="1"/>
          </p:cNvSpPr>
          <p:nvPr>
            <p:ph sz="half" idx="1"/>
          </p:nvPr>
        </p:nvSpPr>
        <p:spPr>
          <a:xfrm>
            <a:off x="457200" y="1200151"/>
            <a:ext cx="4038600" cy="3394472"/>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4648200" y="1200151"/>
            <a:ext cx="4038600" cy="3394472"/>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a:xfrm>
            <a:off x="457200" y="4767263"/>
            <a:ext cx="2133600" cy="273844"/>
          </a:xfrm>
          <a:prstGeom prst="rect">
            <a:avLst/>
          </a:prstGeom>
        </p:spPr>
        <p:txBody>
          <a:bodyPr/>
          <a:lstStyle/>
          <a:p>
            <a:fld id="{530820CF-B880-4189-942D-D702A7CBA730}" type="datetimeFigureOut">
              <a:rPr lang="zh-CN" altLang="en-US" smtClean="0"/>
              <a:t>2023/3/29</a:t>
            </a:fld>
            <a:endParaRPr lang="zh-CN" altLang="en-US"/>
          </a:p>
        </p:txBody>
      </p:sp>
      <p:sp>
        <p:nvSpPr>
          <p:cNvPr id="6" name="页脚占位符 5"/>
          <p:cNvSpPr>
            <a:spLocks noGrp="1"/>
          </p:cNvSpPr>
          <p:nvPr>
            <p:ph type="ftr" sz="quarter" idx="11"/>
          </p:nvPr>
        </p:nvSpPr>
        <p:spPr>
          <a:xfrm>
            <a:off x="3124200" y="4767263"/>
            <a:ext cx="2895600" cy="273844"/>
          </a:xfrm>
          <a:prstGeom prst="rect">
            <a:avLst/>
          </a:prstGeom>
        </p:spPr>
        <p:txBody>
          <a:bodyPr/>
          <a:lstStyle/>
          <a:p>
            <a:endParaRPr lang="zh-CN" altLang="en-US"/>
          </a:p>
        </p:txBody>
      </p:sp>
      <p:sp>
        <p:nvSpPr>
          <p:cNvPr id="7" name="灯片编号占位符 6"/>
          <p:cNvSpPr>
            <a:spLocks noGrp="1"/>
          </p:cNvSpPr>
          <p:nvPr>
            <p:ph type="sldNum" sz="quarter" idx="12"/>
          </p:nvPr>
        </p:nvSpPr>
        <p:spPr>
          <a:xfrm>
            <a:off x="6553200" y="4767263"/>
            <a:ext cx="2133600" cy="273844"/>
          </a:xfrm>
          <a:prstGeom prst="rect">
            <a:avLst/>
          </a:prstGeom>
        </p:spPr>
        <p:txBody>
          <a:bodyPr/>
          <a:lstStyle/>
          <a:p>
            <a:fld id="{0C913308-F349-4B6D-A68A-DD1791B4A57B}"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500" advTm="12000">
        <p:split orient="vert"/>
      </p:transition>
    </mc:Choice>
    <mc:Fallback xmlns="">
      <p:transition spd="slow" advTm="12000">
        <p:split orient="vert"/>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05979"/>
            <a:ext cx="8229600" cy="857250"/>
          </a:xfrm>
          <a:prstGeom prst="rect">
            <a:avLst/>
          </a:prstGeom>
        </p:spPr>
        <p:txBody>
          <a:bodyPr/>
          <a:lstStyle>
            <a:lvl1pPr>
              <a:defRPr/>
            </a:lvl1pPr>
          </a:lstStyle>
          <a:p>
            <a:r>
              <a:rPr lang="zh-CN" altLang="en-US"/>
              <a:t>单击此处编辑母版标题样式</a:t>
            </a:r>
          </a:p>
        </p:txBody>
      </p:sp>
      <p:sp>
        <p:nvSpPr>
          <p:cNvPr id="3" name="文本占位符 2"/>
          <p:cNvSpPr>
            <a:spLocks noGrp="1"/>
          </p:cNvSpPr>
          <p:nvPr>
            <p:ph type="body" idx="1"/>
          </p:nvPr>
        </p:nvSpPr>
        <p:spPr>
          <a:xfrm>
            <a:off x="457200" y="1151335"/>
            <a:ext cx="4040188" cy="47982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457200" y="1631156"/>
            <a:ext cx="4040188" cy="2963466"/>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4645026" y="1151335"/>
            <a:ext cx="4041775" cy="47982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4645026" y="1631156"/>
            <a:ext cx="4041775" cy="2963466"/>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a:xfrm>
            <a:off x="457200" y="4767263"/>
            <a:ext cx="2133600" cy="273844"/>
          </a:xfrm>
          <a:prstGeom prst="rect">
            <a:avLst/>
          </a:prstGeom>
        </p:spPr>
        <p:txBody>
          <a:bodyPr/>
          <a:lstStyle/>
          <a:p>
            <a:fld id="{530820CF-B880-4189-942D-D702A7CBA730}" type="datetimeFigureOut">
              <a:rPr lang="zh-CN" altLang="en-US" smtClean="0"/>
              <a:t>2023/3/29</a:t>
            </a:fld>
            <a:endParaRPr lang="zh-CN" altLang="en-US"/>
          </a:p>
        </p:txBody>
      </p:sp>
      <p:sp>
        <p:nvSpPr>
          <p:cNvPr id="8" name="页脚占位符 7"/>
          <p:cNvSpPr>
            <a:spLocks noGrp="1"/>
          </p:cNvSpPr>
          <p:nvPr>
            <p:ph type="ftr" sz="quarter" idx="11"/>
          </p:nvPr>
        </p:nvSpPr>
        <p:spPr>
          <a:xfrm>
            <a:off x="3124200" y="4767263"/>
            <a:ext cx="2895600" cy="273844"/>
          </a:xfrm>
          <a:prstGeom prst="rect">
            <a:avLst/>
          </a:prstGeom>
        </p:spPr>
        <p:txBody>
          <a:bodyPr/>
          <a:lstStyle/>
          <a:p>
            <a:endParaRPr lang="zh-CN" altLang="en-US"/>
          </a:p>
        </p:txBody>
      </p:sp>
      <p:sp>
        <p:nvSpPr>
          <p:cNvPr id="9" name="灯片编号占位符 8"/>
          <p:cNvSpPr>
            <a:spLocks noGrp="1"/>
          </p:cNvSpPr>
          <p:nvPr>
            <p:ph type="sldNum" sz="quarter" idx="12"/>
          </p:nvPr>
        </p:nvSpPr>
        <p:spPr>
          <a:xfrm>
            <a:off x="6553200" y="4767263"/>
            <a:ext cx="2133600" cy="273844"/>
          </a:xfrm>
          <a:prstGeom prst="rect">
            <a:avLst/>
          </a:prstGeom>
        </p:spPr>
        <p:txBody>
          <a:bodyPr/>
          <a:lstStyle/>
          <a:p>
            <a:fld id="{0C913308-F349-4B6D-A68A-DD1791B4A57B}"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500" advTm="12000">
        <p:split orient="vert"/>
      </p:transition>
    </mc:Choice>
    <mc:Fallback xmlns="">
      <p:transition spd="slow" advTm="12000">
        <p:split orient="vert"/>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05979"/>
            <a:ext cx="8229600" cy="857250"/>
          </a:xfrm>
          <a:prstGeom prst="rect">
            <a:avLst/>
          </a:prstGeom>
        </p:spPr>
        <p:txBody>
          <a:bodyPr/>
          <a:lstStyle/>
          <a:p>
            <a:r>
              <a:rPr lang="zh-CN" altLang="en-US"/>
              <a:t>单击此处编辑母版标题样式</a:t>
            </a:r>
          </a:p>
        </p:txBody>
      </p:sp>
      <p:sp>
        <p:nvSpPr>
          <p:cNvPr id="3" name="日期占位符 2"/>
          <p:cNvSpPr>
            <a:spLocks noGrp="1"/>
          </p:cNvSpPr>
          <p:nvPr>
            <p:ph type="dt" sz="half" idx="10"/>
          </p:nvPr>
        </p:nvSpPr>
        <p:spPr>
          <a:xfrm>
            <a:off x="457200" y="4767263"/>
            <a:ext cx="2133600" cy="273844"/>
          </a:xfrm>
          <a:prstGeom prst="rect">
            <a:avLst/>
          </a:prstGeom>
        </p:spPr>
        <p:txBody>
          <a:bodyPr/>
          <a:lstStyle/>
          <a:p>
            <a:fld id="{530820CF-B880-4189-942D-D702A7CBA730}" type="datetimeFigureOut">
              <a:rPr lang="zh-CN" altLang="en-US" smtClean="0"/>
              <a:t>2023/3/29</a:t>
            </a:fld>
            <a:endParaRPr lang="zh-CN" altLang="en-US"/>
          </a:p>
        </p:txBody>
      </p:sp>
      <p:sp>
        <p:nvSpPr>
          <p:cNvPr id="4" name="页脚占位符 3"/>
          <p:cNvSpPr>
            <a:spLocks noGrp="1"/>
          </p:cNvSpPr>
          <p:nvPr>
            <p:ph type="ftr" sz="quarter" idx="11"/>
          </p:nvPr>
        </p:nvSpPr>
        <p:spPr>
          <a:xfrm>
            <a:off x="3124200" y="4767263"/>
            <a:ext cx="2895600" cy="273844"/>
          </a:xfrm>
          <a:prstGeom prst="rect">
            <a:avLst/>
          </a:prstGeom>
        </p:spPr>
        <p:txBody>
          <a:bodyPr/>
          <a:lstStyle/>
          <a:p>
            <a:endParaRPr lang="zh-CN" altLang="en-US"/>
          </a:p>
        </p:txBody>
      </p:sp>
      <p:sp>
        <p:nvSpPr>
          <p:cNvPr id="5" name="灯片编号占位符 4"/>
          <p:cNvSpPr>
            <a:spLocks noGrp="1"/>
          </p:cNvSpPr>
          <p:nvPr>
            <p:ph type="sldNum" sz="quarter" idx="12"/>
          </p:nvPr>
        </p:nvSpPr>
        <p:spPr>
          <a:xfrm>
            <a:off x="6553200" y="4767263"/>
            <a:ext cx="2133600" cy="273844"/>
          </a:xfrm>
          <a:prstGeom prst="rect">
            <a:avLst/>
          </a:prstGeom>
        </p:spPr>
        <p:txBody>
          <a:bodyPr/>
          <a:lstStyle/>
          <a:p>
            <a:fld id="{0C913308-F349-4B6D-A68A-DD1791B4A57B}"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500" advTm="12000">
        <p:split orient="vert"/>
      </p:transition>
    </mc:Choice>
    <mc:Fallback xmlns="">
      <p:transition spd="slow" advTm="12000">
        <p:split orient="vert"/>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a:xfrm>
            <a:off x="457200" y="4767263"/>
            <a:ext cx="2133600" cy="273844"/>
          </a:xfrm>
          <a:prstGeom prst="rect">
            <a:avLst/>
          </a:prstGeom>
        </p:spPr>
        <p:txBody>
          <a:bodyPr/>
          <a:lstStyle/>
          <a:p>
            <a:fld id="{530820CF-B880-4189-942D-D702A7CBA730}" type="datetimeFigureOut">
              <a:rPr lang="zh-CN" altLang="en-US" smtClean="0"/>
              <a:t>2023/3/29</a:t>
            </a:fld>
            <a:endParaRPr lang="zh-CN" altLang="en-US"/>
          </a:p>
        </p:txBody>
      </p:sp>
      <p:sp>
        <p:nvSpPr>
          <p:cNvPr id="3" name="页脚占位符 2"/>
          <p:cNvSpPr>
            <a:spLocks noGrp="1"/>
          </p:cNvSpPr>
          <p:nvPr>
            <p:ph type="ftr" sz="quarter" idx="11"/>
          </p:nvPr>
        </p:nvSpPr>
        <p:spPr>
          <a:xfrm>
            <a:off x="3124200" y="4767263"/>
            <a:ext cx="2895600" cy="273844"/>
          </a:xfrm>
          <a:prstGeom prst="rect">
            <a:avLst/>
          </a:prstGeom>
        </p:spPr>
        <p:txBody>
          <a:bodyPr/>
          <a:lstStyle/>
          <a:p>
            <a:endParaRPr lang="zh-CN" altLang="en-US"/>
          </a:p>
        </p:txBody>
      </p:sp>
      <p:sp>
        <p:nvSpPr>
          <p:cNvPr id="4" name="灯片编号占位符 3"/>
          <p:cNvSpPr>
            <a:spLocks noGrp="1"/>
          </p:cNvSpPr>
          <p:nvPr>
            <p:ph type="sldNum" sz="quarter" idx="12"/>
          </p:nvPr>
        </p:nvSpPr>
        <p:spPr>
          <a:xfrm>
            <a:off x="6553200" y="4767263"/>
            <a:ext cx="2133600" cy="273844"/>
          </a:xfrm>
          <a:prstGeom prst="rect">
            <a:avLst/>
          </a:prstGeom>
        </p:spPr>
        <p:txBody>
          <a:bodyPr/>
          <a:lstStyle/>
          <a:p>
            <a:fld id="{0C913308-F349-4B6D-A68A-DD1791B4A57B}"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500" advTm="12000">
        <p:split orient="vert"/>
      </p:transition>
    </mc:Choice>
    <mc:Fallback xmlns="">
      <p:transition spd="slow" advTm="12000">
        <p:split orient="vert"/>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a:prstGeom prst="rect">
            <a:avLst/>
          </a:prstGeom>
        </p:spPr>
        <p:txBody>
          <a:bodyPr anchor="b"/>
          <a:lstStyle>
            <a:lvl1pPr algn="l">
              <a:defRPr sz="2000" b="1"/>
            </a:lvl1pPr>
          </a:lstStyle>
          <a:p>
            <a:r>
              <a:rPr lang="zh-CN" altLang="en-US"/>
              <a:t>单击此处编辑母版标题样式</a:t>
            </a:r>
          </a:p>
        </p:txBody>
      </p:sp>
      <p:sp>
        <p:nvSpPr>
          <p:cNvPr id="3" name="内容占位符 2"/>
          <p:cNvSpPr>
            <a:spLocks noGrp="1"/>
          </p:cNvSpPr>
          <p:nvPr>
            <p:ph idx="1"/>
          </p:nvPr>
        </p:nvSpPr>
        <p:spPr>
          <a:xfrm>
            <a:off x="3575050" y="204788"/>
            <a:ext cx="5111750" cy="438983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457201" y="1076326"/>
            <a:ext cx="3008313" cy="3518297"/>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日期占位符 4"/>
          <p:cNvSpPr>
            <a:spLocks noGrp="1"/>
          </p:cNvSpPr>
          <p:nvPr>
            <p:ph type="dt" sz="half" idx="10"/>
          </p:nvPr>
        </p:nvSpPr>
        <p:spPr>
          <a:xfrm>
            <a:off x="457200" y="4767263"/>
            <a:ext cx="2133600" cy="273844"/>
          </a:xfrm>
          <a:prstGeom prst="rect">
            <a:avLst/>
          </a:prstGeom>
        </p:spPr>
        <p:txBody>
          <a:bodyPr/>
          <a:lstStyle/>
          <a:p>
            <a:fld id="{530820CF-B880-4189-942D-D702A7CBA730}" type="datetimeFigureOut">
              <a:rPr lang="zh-CN" altLang="en-US" smtClean="0"/>
              <a:t>2023/3/29</a:t>
            </a:fld>
            <a:endParaRPr lang="zh-CN" altLang="en-US"/>
          </a:p>
        </p:txBody>
      </p:sp>
      <p:sp>
        <p:nvSpPr>
          <p:cNvPr id="6" name="页脚占位符 5"/>
          <p:cNvSpPr>
            <a:spLocks noGrp="1"/>
          </p:cNvSpPr>
          <p:nvPr>
            <p:ph type="ftr" sz="quarter" idx="11"/>
          </p:nvPr>
        </p:nvSpPr>
        <p:spPr>
          <a:xfrm>
            <a:off x="3124200" y="4767263"/>
            <a:ext cx="2895600" cy="273844"/>
          </a:xfrm>
          <a:prstGeom prst="rect">
            <a:avLst/>
          </a:prstGeom>
        </p:spPr>
        <p:txBody>
          <a:bodyPr/>
          <a:lstStyle/>
          <a:p>
            <a:endParaRPr lang="zh-CN" altLang="en-US"/>
          </a:p>
        </p:txBody>
      </p:sp>
      <p:sp>
        <p:nvSpPr>
          <p:cNvPr id="7" name="灯片编号占位符 6"/>
          <p:cNvSpPr>
            <a:spLocks noGrp="1"/>
          </p:cNvSpPr>
          <p:nvPr>
            <p:ph type="sldNum" sz="quarter" idx="12"/>
          </p:nvPr>
        </p:nvSpPr>
        <p:spPr>
          <a:xfrm>
            <a:off x="6553200" y="4767263"/>
            <a:ext cx="2133600" cy="273844"/>
          </a:xfrm>
          <a:prstGeom prst="rect">
            <a:avLst/>
          </a:prstGeom>
        </p:spPr>
        <p:txBody>
          <a:bodyPr/>
          <a:lstStyle/>
          <a:p>
            <a:fld id="{0C913308-F349-4B6D-A68A-DD1791B4A57B}"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500" advTm="12000">
        <p:split orient="vert"/>
      </p:transition>
    </mc:Choice>
    <mc:Fallback xmlns="">
      <p:transition spd="slow" advTm="12000">
        <p:split orient="vert"/>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a:prstGeom prst="rect">
            <a:avLst/>
          </a:prstGeom>
        </p:spPr>
        <p:txBody>
          <a:bodyPr anchor="b"/>
          <a:lstStyle>
            <a:lvl1pPr algn="l">
              <a:defRPr sz="2000" b="1"/>
            </a:lvl1pPr>
          </a:lstStyle>
          <a:p>
            <a:r>
              <a:rPr lang="zh-CN" altLang="en-US"/>
              <a:t>单击此处编辑母版标题样式</a:t>
            </a:r>
          </a:p>
        </p:txBody>
      </p:sp>
      <p:sp>
        <p:nvSpPr>
          <p:cNvPr id="3" name="图片占位符 2"/>
          <p:cNvSpPr>
            <a:spLocks noGrp="1"/>
          </p:cNvSpPr>
          <p:nvPr>
            <p:ph type="pic" idx="1"/>
          </p:nvPr>
        </p:nvSpPr>
        <p:spPr>
          <a:xfrm>
            <a:off x="1792288" y="459581"/>
            <a:ext cx="5486400" cy="30861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日期占位符 4"/>
          <p:cNvSpPr>
            <a:spLocks noGrp="1"/>
          </p:cNvSpPr>
          <p:nvPr>
            <p:ph type="dt" sz="half" idx="10"/>
          </p:nvPr>
        </p:nvSpPr>
        <p:spPr>
          <a:xfrm>
            <a:off x="457200" y="4767263"/>
            <a:ext cx="2133600" cy="273844"/>
          </a:xfrm>
          <a:prstGeom prst="rect">
            <a:avLst/>
          </a:prstGeom>
        </p:spPr>
        <p:txBody>
          <a:bodyPr/>
          <a:lstStyle/>
          <a:p>
            <a:fld id="{530820CF-B880-4189-942D-D702A7CBA730}" type="datetimeFigureOut">
              <a:rPr lang="zh-CN" altLang="en-US" smtClean="0"/>
              <a:t>2023/3/29</a:t>
            </a:fld>
            <a:endParaRPr lang="zh-CN" altLang="en-US"/>
          </a:p>
        </p:txBody>
      </p:sp>
      <p:sp>
        <p:nvSpPr>
          <p:cNvPr id="6" name="页脚占位符 5"/>
          <p:cNvSpPr>
            <a:spLocks noGrp="1"/>
          </p:cNvSpPr>
          <p:nvPr>
            <p:ph type="ftr" sz="quarter" idx="11"/>
          </p:nvPr>
        </p:nvSpPr>
        <p:spPr>
          <a:xfrm>
            <a:off x="3124200" y="4767263"/>
            <a:ext cx="2895600" cy="273844"/>
          </a:xfrm>
          <a:prstGeom prst="rect">
            <a:avLst/>
          </a:prstGeom>
        </p:spPr>
        <p:txBody>
          <a:bodyPr/>
          <a:lstStyle/>
          <a:p>
            <a:endParaRPr lang="zh-CN" altLang="en-US"/>
          </a:p>
        </p:txBody>
      </p:sp>
      <p:sp>
        <p:nvSpPr>
          <p:cNvPr id="7" name="灯片编号占位符 6"/>
          <p:cNvSpPr>
            <a:spLocks noGrp="1"/>
          </p:cNvSpPr>
          <p:nvPr>
            <p:ph type="sldNum" sz="quarter" idx="12"/>
          </p:nvPr>
        </p:nvSpPr>
        <p:spPr>
          <a:xfrm>
            <a:off x="6553200" y="4767263"/>
            <a:ext cx="2133600" cy="273844"/>
          </a:xfrm>
          <a:prstGeom prst="rect">
            <a:avLst/>
          </a:prstGeom>
        </p:spPr>
        <p:txBody>
          <a:bodyPr/>
          <a:lstStyle/>
          <a:p>
            <a:fld id="{0C913308-F349-4B6D-A68A-DD1791B4A57B}"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500" advTm="12000">
        <p:split orient="vert"/>
      </p:transition>
    </mc:Choice>
    <mc:Fallback xmlns="">
      <p:transition spd="slow" advTm="12000">
        <p:split orient="vert"/>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5" name="图片 4" descr="图片包含 户外, 天空&#10;&#10;自动生成的说明"/>
          <p:cNvPicPr>
            <a:picLocks noChangeAspect="1"/>
          </p:cNvPicPr>
          <p:nvPr userDrawn="1"/>
        </p:nvPicPr>
        <p:blipFill>
          <a:blip r:embed="rId13" cstate="print">
            <a:extLst>
              <a:ext uri="{28A0092B-C50C-407E-A947-70E740481C1C}">
                <a14:useLocalDpi xmlns:a14="http://schemas.microsoft.com/office/drawing/2010/main" val="0"/>
              </a:ext>
            </a:extLst>
          </a:blip>
          <a:stretch>
            <a:fillRect/>
          </a:stretch>
        </p:blipFill>
        <p:spPr>
          <a:xfrm>
            <a:off x="0" y="9746"/>
            <a:ext cx="9144000" cy="5124008"/>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xmlns:p14="http://schemas.microsoft.com/office/powerpoint/2010/main">
    <mc:Choice Requires="p14">
      <p:transition spd="slow" p14:dur="1500" advTm="12000">
        <p:split orient="vert"/>
      </p:transition>
    </mc:Choice>
    <mc:Fallback xmlns="">
      <p:transition spd="slow" advTm="12000">
        <p:split orient="vert"/>
      </p:transition>
    </mc:Fallback>
  </mc:AlternateConten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2.xml"/><Relationship Id="rId1" Type="http://schemas.openxmlformats.org/officeDocument/2006/relationships/tags" Target="../tags/tag2.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tags" Target="../tags/tag13.xml"/></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tags" Target="../tags/tag14.xml"/></Relationships>
</file>

<file path=ppt/slides/_rels/slide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tags" Target="../tags/tag15.xml"/></Relationships>
</file>

<file path=ppt/slides/_rels/slide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tags" Target="../tags/tag16.xml"/></Relationships>
</file>

<file path=ppt/slides/_rels/slide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tags" Target="../tags/tag17.xml"/></Relationships>
</file>

<file path=ppt/slides/_rels/slide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tags" Target="../tags/tag18.xml"/><Relationship Id="rId4" Type="http://schemas.openxmlformats.org/officeDocument/2006/relationships/image" Target="../media/image6.jpeg"/></Relationships>
</file>

<file path=ppt/slides/_rels/slide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tags" Target="../tags/tag19.xml"/><Relationship Id="rId4" Type="http://schemas.openxmlformats.org/officeDocument/2006/relationships/image" Target="../media/image7.jpeg"/></Relationships>
</file>

<file path=ppt/slides/_rels/slide1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tags" Target="../tags/tag20.xml"/></Relationships>
</file>

<file path=ppt/slides/_rels/slide1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tags" Target="../tags/tag21.xml"/><Relationship Id="rId4" Type="http://schemas.openxmlformats.org/officeDocument/2006/relationships/image" Target="../media/image8.jpeg"/></Relationships>
</file>

<file path=ppt/slides/_rels/slide1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tags" Target="../tags/tag22.xm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4.xml"/><Relationship Id="rId1" Type="http://schemas.openxmlformats.org/officeDocument/2006/relationships/tags" Target="../tags/tag3.xml"/><Relationship Id="rId6" Type="http://schemas.openxmlformats.org/officeDocument/2006/relationships/image" Target="../media/image2.png"/><Relationship Id="rId5" Type="http://schemas.openxmlformats.org/officeDocument/2006/relationships/image" Target="../media/image3.png"/><Relationship Id="rId4"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tags" Target="../tags/tag23.xml"/><Relationship Id="rId4" Type="http://schemas.openxmlformats.org/officeDocument/2006/relationships/image" Target="../media/image9.jpeg"/></Relationships>
</file>

<file path=ppt/slides/_rels/slide2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tags" Target="../tags/tag24.xml"/></Relationships>
</file>

<file path=ppt/slides/_rels/slide2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tags" Target="../tags/tag25.xml"/><Relationship Id="rId4" Type="http://schemas.openxmlformats.org/officeDocument/2006/relationships/image" Target="../media/image10.jpeg"/></Relationships>
</file>

<file path=ppt/slides/_rels/slide2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tags" Target="../tags/tag26.xml"/><Relationship Id="rId4" Type="http://schemas.openxmlformats.org/officeDocument/2006/relationships/image" Target="../media/image11.jpeg"/></Relationships>
</file>

<file path=ppt/slides/_rels/slide2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Layout" Target="../slideLayouts/slideLayout2.xml"/><Relationship Id="rId1" Type="http://schemas.openxmlformats.org/officeDocument/2006/relationships/tags" Target="../tags/tag27.xml"/><Relationship Id="rId4" Type="http://schemas.openxmlformats.org/officeDocument/2006/relationships/image" Target="../media/image2.png"/></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2.xml"/><Relationship Id="rId1" Type="http://schemas.openxmlformats.org/officeDocument/2006/relationships/tags" Target="../tags/tag5.xml"/><Relationship Id="rId4" Type="http://schemas.openxmlformats.org/officeDocument/2006/relationships/image" Target="../media/image2.png"/></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tags" Target="../tags/tag6.xml"/></Relationships>
</file>

<file path=ppt/slides/_rels/slide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slideLayout" Target="../slideLayouts/slideLayout2.xml"/><Relationship Id="rId1" Type="http://schemas.openxmlformats.org/officeDocument/2006/relationships/tags" Target="../tags/tag7.xml"/><Relationship Id="rId4" Type="http://schemas.openxmlformats.org/officeDocument/2006/relationships/image" Target="../media/image2.png"/></Relationships>
</file>

<file path=ppt/slides/_rels/slide6.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slideLayout" Target="../slideLayouts/slideLayout2.xml"/><Relationship Id="rId1" Type="http://schemas.openxmlformats.org/officeDocument/2006/relationships/tags" Target="../tags/tag8.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10.xml"/><Relationship Id="rId1" Type="http://schemas.openxmlformats.org/officeDocument/2006/relationships/tags" Target="../tags/tag9.xml"/><Relationship Id="rId4" Type="http://schemas.openxmlformats.org/officeDocument/2006/relationships/image" Target="../media/image2.png"/></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slideLayout" Target="../slideLayouts/slideLayout2.xml"/><Relationship Id="rId1" Type="http://schemas.openxmlformats.org/officeDocument/2006/relationships/tags" Target="../tags/tag11.xml"/><Relationship Id="rId4" Type="http://schemas.openxmlformats.org/officeDocument/2006/relationships/image" Target="../media/image2.png"/></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tags" Target="../tags/tag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 name="TextBox 42"/>
          <p:cNvSpPr txBox="1"/>
          <p:nvPr/>
        </p:nvSpPr>
        <p:spPr>
          <a:xfrm>
            <a:off x="494508" y="299484"/>
            <a:ext cx="7584288" cy="1667764"/>
          </a:xfrm>
          <a:prstGeom prst="rect">
            <a:avLst/>
          </a:prstGeom>
          <a:noFill/>
        </p:spPr>
        <p:txBody>
          <a:bodyPr wrap="square" rtlCol="0">
            <a:spAutoFit/>
            <a:scene3d>
              <a:camera prst="orthographicFront"/>
              <a:lightRig rig="threePt" dir="t"/>
            </a:scene3d>
          </a:bodyPr>
          <a:lstStyle/>
          <a:p>
            <a:pPr>
              <a:lnSpc>
                <a:spcPct val="150000"/>
              </a:lnSpc>
            </a:pPr>
            <a:r>
              <a:rPr lang="zh-CN" altLang="en-US" sz="2400" b="1" dirty="0">
                <a:effectLst>
                  <a:outerShdw blurRad="38100" dist="19050" dir="2700000" algn="tl" rotWithShape="0">
                    <a:schemeClr val="dk1">
                      <a:alpha val="40000"/>
                    </a:schemeClr>
                  </a:outerShdw>
                </a:effectLst>
                <a:latin typeface="楷体" panose="02010609060101010101" charset="-122"/>
                <a:ea typeface="楷体" panose="02010609060101010101" charset="-122"/>
                <a:cs typeface="楷体" panose="02010609060101010101" charset="-122"/>
              </a:rPr>
              <a:t>    通过对</a:t>
            </a:r>
            <a:r>
              <a:rPr lang="en-US" altLang="zh-CN" sz="2400" b="1" dirty="0">
                <a:effectLst>
                  <a:outerShdw blurRad="38100" dist="19050" dir="2700000" algn="tl" rotWithShape="0">
                    <a:schemeClr val="dk1">
                      <a:alpha val="40000"/>
                    </a:schemeClr>
                  </a:outerShdw>
                </a:effectLst>
                <a:latin typeface="楷体" panose="02010609060101010101" charset="-122"/>
                <a:ea typeface="楷体" panose="02010609060101010101" charset="-122"/>
                <a:cs typeface="楷体" panose="02010609060101010101" charset="-122"/>
              </a:rPr>
              <a:t>2022</a:t>
            </a:r>
            <a:r>
              <a:rPr lang="zh-CN" altLang="en-US" sz="2400" b="1" dirty="0">
                <a:effectLst>
                  <a:outerShdw blurRad="38100" dist="19050" dir="2700000" algn="tl" rotWithShape="0">
                    <a:schemeClr val="dk1">
                      <a:alpha val="40000"/>
                    </a:schemeClr>
                  </a:outerShdw>
                </a:effectLst>
                <a:latin typeface="楷体" panose="02010609060101010101" charset="-122"/>
                <a:ea typeface="楷体" panose="02010609060101010101" charset="-122"/>
                <a:cs typeface="楷体" panose="02010609060101010101" charset="-122"/>
              </a:rPr>
              <a:t>年版义务教育</a:t>
            </a:r>
            <a:r>
              <a:rPr lang="en-US" altLang="zh-CN" sz="2400" b="1" dirty="0">
                <a:effectLst>
                  <a:outerShdw blurRad="38100" dist="19050" dir="2700000" algn="tl" rotWithShape="0">
                    <a:schemeClr val="dk1">
                      <a:alpha val="40000"/>
                    </a:schemeClr>
                  </a:outerShdw>
                </a:effectLst>
                <a:latin typeface="楷体" panose="02010609060101010101" charset="-122"/>
                <a:ea typeface="楷体" panose="02010609060101010101" charset="-122"/>
                <a:cs typeface="楷体" panose="02010609060101010101" charset="-122"/>
              </a:rPr>
              <a:t>《</a:t>
            </a:r>
            <a:r>
              <a:rPr lang="zh-CN" altLang="en-US" sz="2400" b="1" dirty="0">
                <a:effectLst>
                  <a:outerShdw blurRad="38100" dist="19050" dir="2700000" algn="tl" rotWithShape="0">
                    <a:schemeClr val="dk1">
                      <a:alpha val="40000"/>
                    </a:schemeClr>
                  </a:outerShdw>
                </a:effectLst>
                <a:latin typeface="楷体" panose="02010609060101010101" charset="-122"/>
                <a:ea typeface="楷体" panose="02010609060101010101" charset="-122"/>
                <a:cs typeface="楷体" panose="02010609060101010101" charset="-122"/>
              </a:rPr>
              <a:t>物理课程标准</a:t>
            </a:r>
            <a:r>
              <a:rPr lang="en-US" altLang="zh-CN" sz="2400" b="1" dirty="0">
                <a:effectLst>
                  <a:outerShdw blurRad="38100" dist="19050" dir="2700000" algn="tl" rotWithShape="0">
                    <a:schemeClr val="dk1">
                      <a:alpha val="40000"/>
                    </a:schemeClr>
                  </a:outerShdw>
                </a:effectLst>
                <a:latin typeface="楷体" panose="02010609060101010101" charset="-122"/>
                <a:ea typeface="楷体" panose="02010609060101010101" charset="-122"/>
                <a:cs typeface="楷体" panose="02010609060101010101" charset="-122"/>
              </a:rPr>
              <a:t>》</a:t>
            </a:r>
            <a:r>
              <a:rPr lang="zh-CN" altLang="en-US" sz="2400" b="1" dirty="0">
                <a:effectLst>
                  <a:outerShdw blurRad="38100" dist="19050" dir="2700000" algn="tl" rotWithShape="0">
                    <a:schemeClr val="dk1">
                      <a:alpha val="40000"/>
                    </a:schemeClr>
                  </a:outerShdw>
                </a:effectLst>
                <a:latin typeface="楷体" panose="02010609060101010101" charset="-122"/>
                <a:ea typeface="楷体" panose="02010609060101010101" charset="-122"/>
                <a:cs typeface="楷体" panose="02010609060101010101" charset="-122"/>
              </a:rPr>
              <a:t>进行系统的阅读和学习，最大的感受就是明确了“育人”的目标，此目标不是抽象的，而是有清晰的培养路径的。</a:t>
            </a:r>
            <a:endParaRPr lang="zh-CN" altLang="en-US" sz="2400" b="1" dirty="0">
              <a:solidFill>
                <a:schemeClr val="tx1"/>
              </a:solidFill>
              <a:effectLst>
                <a:outerShdw blurRad="38100" dist="19050" dir="2700000" algn="tl" rotWithShape="0">
                  <a:schemeClr val="dk1">
                    <a:alpha val="40000"/>
                  </a:schemeClr>
                </a:outerShdw>
              </a:effectLst>
              <a:latin typeface="楷体" panose="02010609060101010101" charset="-122"/>
              <a:ea typeface="楷体" panose="02010609060101010101" charset="-122"/>
              <a:cs typeface="楷体" panose="02010609060101010101" charset="-122"/>
            </a:endParaRPr>
          </a:p>
        </p:txBody>
      </p:sp>
      <p:pic>
        <p:nvPicPr>
          <p:cNvPr id="11" name="图片 10"/>
          <p:cNvPicPr>
            <a:picLocks noChangeAspect="1"/>
          </p:cNvPicPr>
          <p:nvPr>
            <p:custDataLst>
              <p:tags r:id="rId1"/>
            </p:custDataLst>
          </p:nvPr>
        </p:nvPicPr>
        <p:blipFill>
          <a:blip r:embed="rId4" cstate="screen"/>
          <a:stretch>
            <a:fillRect/>
          </a:stretch>
        </p:blipFill>
        <p:spPr>
          <a:xfrm>
            <a:off x="8047972" y="0"/>
            <a:ext cx="1034934" cy="1275606"/>
          </a:xfrm>
          <a:prstGeom prst="rect">
            <a:avLst/>
          </a:prstGeom>
          <a:ln>
            <a:noFill/>
          </a:ln>
          <a:effectLst>
            <a:outerShdw blurRad="190500" algn="tl" rotWithShape="0">
              <a:srgbClr val="000000">
                <a:alpha val="70000"/>
              </a:srgbClr>
            </a:outerShdw>
          </a:effectLst>
        </p:spPr>
      </p:pic>
      <p:sp>
        <p:nvSpPr>
          <p:cNvPr id="12" name="圆角矩形 20"/>
          <p:cNvSpPr/>
          <p:nvPr/>
        </p:nvSpPr>
        <p:spPr>
          <a:xfrm>
            <a:off x="679103" y="3406854"/>
            <a:ext cx="2371057" cy="1115263"/>
          </a:xfrm>
          <a:prstGeom prst="roundRect">
            <a:avLst/>
          </a:prstGeom>
          <a:noFill/>
          <a:ln w="9525">
            <a:solidFill>
              <a:srgbClr val="00A2A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TextBox 24"/>
          <p:cNvSpPr txBox="1"/>
          <p:nvPr/>
        </p:nvSpPr>
        <p:spPr>
          <a:xfrm>
            <a:off x="842323" y="3467670"/>
            <a:ext cx="2088588" cy="453457"/>
          </a:xfrm>
          <a:prstGeom prst="rect">
            <a:avLst/>
          </a:prstGeom>
          <a:noFill/>
        </p:spPr>
        <p:txBody>
          <a:bodyPr wrap="square" rtlCol="0">
            <a:spAutoFit/>
          </a:bodyPr>
          <a:lstStyle/>
          <a:p>
            <a:pPr algn="ctr">
              <a:lnSpc>
                <a:spcPct val="130000"/>
              </a:lnSpc>
            </a:pPr>
            <a:r>
              <a:rPr lang="zh-CN" altLang="en-US" sz="2000" dirty="0">
                <a:latin typeface="微软雅黑" panose="020B0503020204020204" pitchFamily="34" charset="-122"/>
                <a:ea typeface="微软雅黑" panose="020B0503020204020204" pitchFamily="34" charset="-122"/>
              </a:rPr>
              <a:t>培养目标</a:t>
            </a:r>
          </a:p>
        </p:txBody>
      </p:sp>
      <p:grpSp>
        <p:nvGrpSpPr>
          <p:cNvPr id="23" name="组合 22"/>
          <p:cNvGrpSpPr/>
          <p:nvPr/>
        </p:nvGrpSpPr>
        <p:grpSpPr>
          <a:xfrm>
            <a:off x="1308200" y="2355726"/>
            <a:ext cx="1170894" cy="1041388"/>
            <a:chOff x="1310097" y="1141902"/>
            <a:chExt cx="1173465" cy="1060704"/>
          </a:xfrm>
        </p:grpSpPr>
        <p:sp>
          <p:nvSpPr>
            <p:cNvPr id="24" name="等腰三角形 23"/>
            <p:cNvSpPr/>
            <p:nvPr/>
          </p:nvSpPr>
          <p:spPr>
            <a:xfrm rot="6162775">
              <a:off x="1708456" y="1341235"/>
              <a:ext cx="832522" cy="717691"/>
            </a:xfrm>
            <a:prstGeom prst="triangle">
              <a:avLst/>
            </a:prstGeom>
            <a:solidFill>
              <a:srgbClr val="00A2A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等腰三角形 24"/>
            <p:cNvSpPr/>
            <p:nvPr/>
          </p:nvSpPr>
          <p:spPr>
            <a:xfrm rot="16200000" flipH="1">
              <a:off x="1236945" y="1215054"/>
              <a:ext cx="1060704" cy="914400"/>
            </a:xfrm>
            <a:prstGeom prst="triangle">
              <a:avLst/>
            </a:prstGeom>
            <a:solidFill>
              <a:srgbClr val="EC6A2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9" name="矩形-2"/>
          <p:cNvSpPr>
            <a:spLocks noEditPoints="1"/>
          </p:cNvSpPr>
          <p:nvPr/>
        </p:nvSpPr>
        <p:spPr bwMode="auto">
          <a:xfrm>
            <a:off x="1782280" y="2775582"/>
            <a:ext cx="315470" cy="271605"/>
          </a:xfrm>
          <a:custGeom>
            <a:avLst/>
            <a:gdLst>
              <a:gd name="T0" fmla="*/ 44 w 45"/>
              <a:gd name="T1" fmla="*/ 13 h 42"/>
              <a:gd name="T2" fmla="*/ 37 w 45"/>
              <a:gd name="T3" fmla="*/ 38 h 42"/>
              <a:gd name="T4" fmla="*/ 32 w 45"/>
              <a:gd name="T5" fmla="*/ 42 h 42"/>
              <a:gd name="T6" fmla="*/ 7 w 45"/>
              <a:gd name="T7" fmla="*/ 42 h 42"/>
              <a:gd name="T8" fmla="*/ 0 w 45"/>
              <a:gd name="T9" fmla="*/ 37 h 42"/>
              <a:gd name="T10" fmla="*/ 0 w 45"/>
              <a:gd name="T11" fmla="*/ 33 h 42"/>
              <a:gd name="T12" fmla="*/ 0 w 45"/>
              <a:gd name="T13" fmla="*/ 32 h 42"/>
              <a:gd name="T14" fmla="*/ 0 w 45"/>
              <a:gd name="T15" fmla="*/ 30 h 42"/>
              <a:gd name="T16" fmla="*/ 1 w 45"/>
              <a:gd name="T17" fmla="*/ 29 h 42"/>
              <a:gd name="T18" fmla="*/ 3 w 45"/>
              <a:gd name="T19" fmla="*/ 24 h 42"/>
              <a:gd name="T20" fmla="*/ 3 w 45"/>
              <a:gd name="T21" fmla="*/ 22 h 42"/>
              <a:gd name="T22" fmla="*/ 4 w 45"/>
              <a:gd name="T23" fmla="*/ 21 h 42"/>
              <a:gd name="T24" fmla="*/ 6 w 45"/>
              <a:gd name="T25" fmla="*/ 16 h 42"/>
              <a:gd name="T26" fmla="*/ 6 w 45"/>
              <a:gd name="T27" fmla="*/ 14 h 42"/>
              <a:gd name="T28" fmla="*/ 7 w 45"/>
              <a:gd name="T29" fmla="*/ 13 h 42"/>
              <a:gd name="T30" fmla="*/ 9 w 45"/>
              <a:gd name="T31" fmla="*/ 8 h 42"/>
              <a:gd name="T32" fmla="*/ 9 w 45"/>
              <a:gd name="T33" fmla="*/ 7 h 42"/>
              <a:gd name="T34" fmla="*/ 10 w 45"/>
              <a:gd name="T35" fmla="*/ 5 h 42"/>
              <a:gd name="T36" fmla="*/ 15 w 45"/>
              <a:gd name="T37" fmla="*/ 1 h 42"/>
              <a:gd name="T38" fmla="*/ 15 w 45"/>
              <a:gd name="T39" fmla="*/ 1 h 42"/>
              <a:gd name="T40" fmla="*/ 16 w 45"/>
              <a:gd name="T41" fmla="*/ 0 h 42"/>
              <a:gd name="T42" fmla="*/ 36 w 45"/>
              <a:gd name="T43" fmla="*/ 0 h 42"/>
              <a:gd name="T44" fmla="*/ 40 w 45"/>
              <a:gd name="T45" fmla="*/ 2 h 42"/>
              <a:gd name="T46" fmla="*/ 40 w 45"/>
              <a:gd name="T47" fmla="*/ 5 h 42"/>
              <a:gd name="T48" fmla="*/ 33 w 45"/>
              <a:gd name="T49" fmla="*/ 30 h 42"/>
              <a:gd name="T50" fmla="*/ 27 w 45"/>
              <a:gd name="T51" fmla="*/ 35 h 42"/>
              <a:gd name="T52" fmla="*/ 4 w 45"/>
              <a:gd name="T53" fmla="*/ 35 h 42"/>
              <a:gd name="T54" fmla="*/ 3 w 45"/>
              <a:gd name="T55" fmla="*/ 35 h 42"/>
              <a:gd name="T56" fmla="*/ 3 w 45"/>
              <a:gd name="T57" fmla="*/ 36 h 42"/>
              <a:gd name="T58" fmla="*/ 7 w 45"/>
              <a:gd name="T59" fmla="*/ 38 h 42"/>
              <a:gd name="T60" fmla="*/ 32 w 45"/>
              <a:gd name="T61" fmla="*/ 38 h 42"/>
              <a:gd name="T62" fmla="*/ 34 w 45"/>
              <a:gd name="T63" fmla="*/ 37 h 42"/>
              <a:gd name="T64" fmla="*/ 42 w 45"/>
              <a:gd name="T65" fmla="*/ 10 h 42"/>
              <a:gd name="T66" fmla="*/ 42 w 45"/>
              <a:gd name="T67" fmla="*/ 9 h 42"/>
              <a:gd name="T68" fmla="*/ 44 w 45"/>
              <a:gd name="T69" fmla="*/ 10 h 42"/>
              <a:gd name="T70" fmla="*/ 44 w 45"/>
              <a:gd name="T71" fmla="*/ 13 h 42"/>
              <a:gd name="T72" fmla="*/ 14 w 45"/>
              <a:gd name="T73" fmla="*/ 18 h 42"/>
              <a:gd name="T74" fmla="*/ 30 w 45"/>
              <a:gd name="T75" fmla="*/ 18 h 42"/>
              <a:gd name="T76" fmla="*/ 31 w 45"/>
              <a:gd name="T77" fmla="*/ 17 h 42"/>
              <a:gd name="T78" fmla="*/ 32 w 45"/>
              <a:gd name="T79" fmla="*/ 15 h 42"/>
              <a:gd name="T80" fmla="*/ 31 w 45"/>
              <a:gd name="T81" fmla="*/ 14 h 42"/>
              <a:gd name="T82" fmla="*/ 15 w 45"/>
              <a:gd name="T83" fmla="*/ 14 h 42"/>
              <a:gd name="T84" fmla="*/ 14 w 45"/>
              <a:gd name="T85" fmla="*/ 15 h 42"/>
              <a:gd name="T86" fmla="*/ 13 w 45"/>
              <a:gd name="T87" fmla="*/ 17 h 42"/>
              <a:gd name="T88" fmla="*/ 14 w 45"/>
              <a:gd name="T89" fmla="*/ 18 h 42"/>
              <a:gd name="T90" fmla="*/ 16 w 45"/>
              <a:gd name="T91" fmla="*/ 11 h 42"/>
              <a:gd name="T92" fmla="*/ 32 w 45"/>
              <a:gd name="T93" fmla="*/ 11 h 42"/>
              <a:gd name="T94" fmla="*/ 33 w 45"/>
              <a:gd name="T95" fmla="*/ 10 h 42"/>
              <a:gd name="T96" fmla="*/ 34 w 45"/>
              <a:gd name="T97" fmla="*/ 8 h 42"/>
              <a:gd name="T98" fmla="*/ 33 w 45"/>
              <a:gd name="T99" fmla="*/ 7 h 42"/>
              <a:gd name="T100" fmla="*/ 17 w 45"/>
              <a:gd name="T101" fmla="*/ 7 h 42"/>
              <a:gd name="T102" fmla="*/ 16 w 45"/>
              <a:gd name="T103" fmla="*/ 8 h 42"/>
              <a:gd name="T104" fmla="*/ 15 w 45"/>
              <a:gd name="T105" fmla="*/ 10 h 42"/>
              <a:gd name="T106" fmla="*/ 16 w 45"/>
              <a:gd name="T107" fmla="*/ 11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45" h="42">
                <a:moveTo>
                  <a:pt x="44" y="13"/>
                </a:moveTo>
                <a:cubicBezTo>
                  <a:pt x="37" y="38"/>
                  <a:pt x="37" y="38"/>
                  <a:pt x="37" y="38"/>
                </a:cubicBezTo>
                <a:cubicBezTo>
                  <a:pt x="36" y="40"/>
                  <a:pt x="34" y="42"/>
                  <a:pt x="32" y="42"/>
                </a:cubicBezTo>
                <a:cubicBezTo>
                  <a:pt x="7" y="42"/>
                  <a:pt x="7" y="42"/>
                  <a:pt x="7" y="42"/>
                </a:cubicBezTo>
                <a:cubicBezTo>
                  <a:pt x="4" y="42"/>
                  <a:pt x="1" y="39"/>
                  <a:pt x="0" y="37"/>
                </a:cubicBezTo>
                <a:cubicBezTo>
                  <a:pt x="0" y="35"/>
                  <a:pt x="0" y="34"/>
                  <a:pt x="0" y="33"/>
                </a:cubicBezTo>
                <a:cubicBezTo>
                  <a:pt x="0" y="33"/>
                  <a:pt x="0" y="32"/>
                  <a:pt x="0" y="32"/>
                </a:cubicBezTo>
                <a:cubicBezTo>
                  <a:pt x="0" y="31"/>
                  <a:pt x="0" y="31"/>
                  <a:pt x="0" y="30"/>
                </a:cubicBezTo>
                <a:cubicBezTo>
                  <a:pt x="0" y="30"/>
                  <a:pt x="1" y="29"/>
                  <a:pt x="1" y="29"/>
                </a:cubicBezTo>
                <a:cubicBezTo>
                  <a:pt x="2" y="27"/>
                  <a:pt x="3" y="25"/>
                  <a:pt x="3" y="24"/>
                </a:cubicBezTo>
                <a:cubicBezTo>
                  <a:pt x="3" y="23"/>
                  <a:pt x="3" y="23"/>
                  <a:pt x="3" y="22"/>
                </a:cubicBezTo>
                <a:cubicBezTo>
                  <a:pt x="3" y="22"/>
                  <a:pt x="4" y="21"/>
                  <a:pt x="4" y="21"/>
                </a:cubicBezTo>
                <a:cubicBezTo>
                  <a:pt x="5" y="20"/>
                  <a:pt x="6" y="17"/>
                  <a:pt x="6" y="16"/>
                </a:cubicBezTo>
                <a:cubicBezTo>
                  <a:pt x="6" y="15"/>
                  <a:pt x="6" y="15"/>
                  <a:pt x="6" y="14"/>
                </a:cubicBezTo>
                <a:cubicBezTo>
                  <a:pt x="6" y="14"/>
                  <a:pt x="7" y="13"/>
                  <a:pt x="7" y="13"/>
                </a:cubicBezTo>
                <a:cubicBezTo>
                  <a:pt x="8" y="12"/>
                  <a:pt x="9" y="9"/>
                  <a:pt x="9" y="8"/>
                </a:cubicBezTo>
                <a:cubicBezTo>
                  <a:pt x="9" y="8"/>
                  <a:pt x="9" y="7"/>
                  <a:pt x="9" y="7"/>
                </a:cubicBezTo>
                <a:cubicBezTo>
                  <a:pt x="9" y="6"/>
                  <a:pt x="10" y="6"/>
                  <a:pt x="10" y="5"/>
                </a:cubicBezTo>
                <a:cubicBezTo>
                  <a:pt x="11" y="3"/>
                  <a:pt x="11" y="0"/>
                  <a:pt x="15" y="1"/>
                </a:cubicBezTo>
                <a:cubicBezTo>
                  <a:pt x="15" y="1"/>
                  <a:pt x="15" y="1"/>
                  <a:pt x="15" y="1"/>
                </a:cubicBezTo>
                <a:cubicBezTo>
                  <a:pt x="15" y="1"/>
                  <a:pt x="16" y="0"/>
                  <a:pt x="16" y="0"/>
                </a:cubicBezTo>
                <a:cubicBezTo>
                  <a:pt x="36" y="0"/>
                  <a:pt x="36" y="0"/>
                  <a:pt x="36" y="0"/>
                </a:cubicBezTo>
                <a:cubicBezTo>
                  <a:pt x="38" y="0"/>
                  <a:pt x="39" y="1"/>
                  <a:pt x="40" y="2"/>
                </a:cubicBezTo>
                <a:cubicBezTo>
                  <a:pt x="40" y="3"/>
                  <a:pt x="40" y="4"/>
                  <a:pt x="40" y="5"/>
                </a:cubicBezTo>
                <a:cubicBezTo>
                  <a:pt x="33" y="30"/>
                  <a:pt x="33" y="30"/>
                  <a:pt x="33" y="30"/>
                </a:cubicBezTo>
                <a:cubicBezTo>
                  <a:pt x="31" y="34"/>
                  <a:pt x="31" y="35"/>
                  <a:pt x="27" y="35"/>
                </a:cubicBezTo>
                <a:cubicBezTo>
                  <a:pt x="4" y="35"/>
                  <a:pt x="4" y="35"/>
                  <a:pt x="4" y="35"/>
                </a:cubicBezTo>
                <a:cubicBezTo>
                  <a:pt x="4" y="35"/>
                  <a:pt x="3" y="35"/>
                  <a:pt x="3" y="35"/>
                </a:cubicBezTo>
                <a:cubicBezTo>
                  <a:pt x="3" y="36"/>
                  <a:pt x="3" y="36"/>
                  <a:pt x="3" y="36"/>
                </a:cubicBezTo>
                <a:cubicBezTo>
                  <a:pt x="4" y="38"/>
                  <a:pt x="5" y="38"/>
                  <a:pt x="7" y="38"/>
                </a:cubicBezTo>
                <a:cubicBezTo>
                  <a:pt x="32" y="38"/>
                  <a:pt x="32" y="38"/>
                  <a:pt x="32" y="38"/>
                </a:cubicBezTo>
                <a:cubicBezTo>
                  <a:pt x="33" y="38"/>
                  <a:pt x="34" y="38"/>
                  <a:pt x="34" y="37"/>
                </a:cubicBezTo>
                <a:cubicBezTo>
                  <a:pt x="42" y="10"/>
                  <a:pt x="42" y="10"/>
                  <a:pt x="42" y="10"/>
                </a:cubicBezTo>
                <a:cubicBezTo>
                  <a:pt x="42" y="10"/>
                  <a:pt x="42" y="9"/>
                  <a:pt x="42" y="9"/>
                </a:cubicBezTo>
                <a:cubicBezTo>
                  <a:pt x="43" y="9"/>
                  <a:pt x="43" y="9"/>
                  <a:pt x="44" y="10"/>
                </a:cubicBezTo>
                <a:cubicBezTo>
                  <a:pt x="44" y="11"/>
                  <a:pt x="45" y="12"/>
                  <a:pt x="44" y="13"/>
                </a:cubicBezTo>
                <a:moveTo>
                  <a:pt x="14" y="18"/>
                </a:moveTo>
                <a:cubicBezTo>
                  <a:pt x="30" y="18"/>
                  <a:pt x="30" y="18"/>
                  <a:pt x="30" y="18"/>
                </a:cubicBezTo>
                <a:cubicBezTo>
                  <a:pt x="30" y="18"/>
                  <a:pt x="31" y="17"/>
                  <a:pt x="31" y="17"/>
                </a:cubicBezTo>
                <a:cubicBezTo>
                  <a:pt x="32" y="15"/>
                  <a:pt x="32" y="15"/>
                  <a:pt x="32" y="15"/>
                </a:cubicBezTo>
                <a:cubicBezTo>
                  <a:pt x="32" y="15"/>
                  <a:pt x="31" y="14"/>
                  <a:pt x="31" y="14"/>
                </a:cubicBezTo>
                <a:cubicBezTo>
                  <a:pt x="15" y="14"/>
                  <a:pt x="15" y="14"/>
                  <a:pt x="15" y="14"/>
                </a:cubicBezTo>
                <a:cubicBezTo>
                  <a:pt x="14" y="14"/>
                  <a:pt x="14" y="15"/>
                  <a:pt x="14" y="15"/>
                </a:cubicBezTo>
                <a:cubicBezTo>
                  <a:pt x="13" y="17"/>
                  <a:pt x="13" y="17"/>
                  <a:pt x="13" y="17"/>
                </a:cubicBezTo>
                <a:cubicBezTo>
                  <a:pt x="13" y="17"/>
                  <a:pt x="13" y="18"/>
                  <a:pt x="14" y="18"/>
                </a:cubicBezTo>
                <a:moveTo>
                  <a:pt x="16" y="11"/>
                </a:moveTo>
                <a:cubicBezTo>
                  <a:pt x="32" y="11"/>
                  <a:pt x="32" y="11"/>
                  <a:pt x="32" y="11"/>
                </a:cubicBezTo>
                <a:cubicBezTo>
                  <a:pt x="33" y="11"/>
                  <a:pt x="33" y="10"/>
                  <a:pt x="33" y="10"/>
                </a:cubicBezTo>
                <a:cubicBezTo>
                  <a:pt x="34" y="8"/>
                  <a:pt x="34" y="8"/>
                  <a:pt x="34" y="8"/>
                </a:cubicBezTo>
                <a:cubicBezTo>
                  <a:pt x="34" y="8"/>
                  <a:pt x="34" y="7"/>
                  <a:pt x="33" y="7"/>
                </a:cubicBezTo>
                <a:cubicBezTo>
                  <a:pt x="17" y="7"/>
                  <a:pt x="17" y="7"/>
                  <a:pt x="17" y="7"/>
                </a:cubicBezTo>
                <a:cubicBezTo>
                  <a:pt x="16" y="7"/>
                  <a:pt x="16" y="8"/>
                  <a:pt x="16" y="8"/>
                </a:cubicBezTo>
                <a:cubicBezTo>
                  <a:pt x="15" y="10"/>
                  <a:pt x="15" y="10"/>
                  <a:pt x="15" y="10"/>
                </a:cubicBezTo>
                <a:cubicBezTo>
                  <a:pt x="15" y="10"/>
                  <a:pt x="15" y="11"/>
                  <a:pt x="16" y="11"/>
                </a:cubicBezTo>
              </a:path>
            </a:pathLst>
          </a:custGeom>
          <a:solidFill>
            <a:schemeClr val="bg1"/>
          </a:solidFill>
          <a:ln>
            <a:noFill/>
          </a:ln>
        </p:spPr>
        <p:txBody>
          <a:bodyPr vert="horz" wrap="square" lIns="91440" tIns="45720" rIns="91440" bIns="45720" numCol="1" anchor="t" anchorCtr="0" compatLnSpc="1"/>
          <a:lstStyle/>
          <a:p>
            <a:endParaRPr lang="en-AU"/>
          </a:p>
        </p:txBody>
      </p:sp>
      <p:grpSp>
        <p:nvGrpSpPr>
          <p:cNvPr id="30" name="组合 29"/>
          <p:cNvGrpSpPr/>
          <p:nvPr/>
        </p:nvGrpSpPr>
        <p:grpSpPr>
          <a:xfrm>
            <a:off x="3923928" y="2355726"/>
            <a:ext cx="1170894" cy="1041388"/>
            <a:chOff x="3925825" y="1141902"/>
            <a:chExt cx="1173465" cy="1060704"/>
          </a:xfrm>
        </p:grpSpPr>
        <p:sp>
          <p:nvSpPr>
            <p:cNvPr id="31" name="等腰三角形 30"/>
            <p:cNvSpPr/>
            <p:nvPr/>
          </p:nvSpPr>
          <p:spPr>
            <a:xfrm rot="6162775">
              <a:off x="4324184" y="1341235"/>
              <a:ext cx="832522" cy="717691"/>
            </a:xfrm>
            <a:prstGeom prst="triangle">
              <a:avLst/>
            </a:prstGeom>
            <a:solidFill>
              <a:srgbClr val="DD48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等腰三角形 31"/>
            <p:cNvSpPr/>
            <p:nvPr/>
          </p:nvSpPr>
          <p:spPr>
            <a:xfrm rot="16200000" flipH="1">
              <a:off x="3852673" y="1215054"/>
              <a:ext cx="1060704" cy="914400"/>
            </a:xfrm>
            <a:prstGeom prst="triangle">
              <a:avLst/>
            </a:prstGeom>
            <a:solidFill>
              <a:srgbClr val="00A2A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3" name="矩形-1"/>
          <p:cNvSpPr/>
          <p:nvPr/>
        </p:nvSpPr>
        <p:spPr bwMode="auto">
          <a:xfrm>
            <a:off x="4441250" y="2733903"/>
            <a:ext cx="251448" cy="353444"/>
          </a:xfrm>
          <a:custGeom>
            <a:avLst/>
            <a:gdLst>
              <a:gd name="T0" fmla="*/ 274 w 281"/>
              <a:gd name="T1" fmla="*/ 106 h 396"/>
              <a:gd name="T2" fmla="*/ 94 w 281"/>
              <a:gd name="T3" fmla="*/ 13 h 396"/>
              <a:gd name="T4" fmla="*/ 7 w 281"/>
              <a:gd name="T5" fmla="*/ 47 h 396"/>
              <a:gd name="T6" fmla="*/ 1 w 281"/>
              <a:gd name="T7" fmla="*/ 68 h 396"/>
              <a:gd name="T8" fmla="*/ 3 w 281"/>
              <a:gd name="T9" fmla="*/ 278 h 396"/>
              <a:gd name="T10" fmla="*/ 14 w 281"/>
              <a:gd name="T11" fmla="*/ 291 h 396"/>
              <a:gd name="T12" fmla="*/ 179 w 281"/>
              <a:gd name="T13" fmla="*/ 394 h 396"/>
              <a:gd name="T14" fmla="*/ 187 w 281"/>
              <a:gd name="T15" fmla="*/ 396 h 396"/>
              <a:gd name="T16" fmla="*/ 193 w 281"/>
              <a:gd name="T17" fmla="*/ 395 h 396"/>
              <a:gd name="T18" fmla="*/ 201 w 281"/>
              <a:gd name="T19" fmla="*/ 384 h 396"/>
              <a:gd name="T20" fmla="*/ 201 w 281"/>
              <a:gd name="T21" fmla="*/ 164 h 396"/>
              <a:gd name="T22" fmla="*/ 194 w 281"/>
              <a:gd name="T23" fmla="*/ 152 h 396"/>
              <a:gd name="T24" fmla="*/ 30 w 281"/>
              <a:gd name="T25" fmla="*/ 61 h 396"/>
              <a:gd name="T26" fmla="*/ 53 w 281"/>
              <a:gd name="T27" fmla="*/ 43 h 396"/>
              <a:gd name="T28" fmla="*/ 80 w 281"/>
              <a:gd name="T29" fmla="*/ 39 h 396"/>
              <a:gd name="T30" fmla="*/ 242 w 281"/>
              <a:gd name="T31" fmla="*/ 126 h 396"/>
              <a:gd name="T32" fmla="*/ 246 w 281"/>
              <a:gd name="T33" fmla="*/ 133 h 396"/>
              <a:gd name="T34" fmla="*/ 246 w 281"/>
              <a:gd name="T35" fmla="*/ 342 h 396"/>
              <a:gd name="T36" fmla="*/ 265 w 281"/>
              <a:gd name="T37" fmla="*/ 356 h 396"/>
              <a:gd name="T38" fmla="*/ 281 w 281"/>
              <a:gd name="T39" fmla="*/ 342 h 396"/>
              <a:gd name="T40" fmla="*/ 281 w 281"/>
              <a:gd name="T41" fmla="*/ 117 h 396"/>
              <a:gd name="T42" fmla="*/ 274 w 281"/>
              <a:gd name="T43" fmla="*/ 106 h 3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81" h="396">
                <a:moveTo>
                  <a:pt x="274" y="106"/>
                </a:moveTo>
                <a:cubicBezTo>
                  <a:pt x="94" y="13"/>
                  <a:pt x="94" y="13"/>
                  <a:pt x="94" y="13"/>
                </a:cubicBezTo>
                <a:cubicBezTo>
                  <a:pt x="69" y="0"/>
                  <a:pt x="21" y="25"/>
                  <a:pt x="7" y="47"/>
                </a:cubicBezTo>
                <a:cubicBezTo>
                  <a:pt x="0" y="57"/>
                  <a:pt x="1" y="64"/>
                  <a:pt x="1" y="68"/>
                </a:cubicBezTo>
                <a:cubicBezTo>
                  <a:pt x="3" y="278"/>
                  <a:pt x="3" y="278"/>
                  <a:pt x="3" y="278"/>
                </a:cubicBezTo>
                <a:cubicBezTo>
                  <a:pt x="3" y="282"/>
                  <a:pt x="9" y="288"/>
                  <a:pt x="14" y="291"/>
                </a:cubicBezTo>
                <a:cubicBezTo>
                  <a:pt x="24" y="297"/>
                  <a:pt x="175" y="392"/>
                  <a:pt x="179" y="394"/>
                </a:cubicBezTo>
                <a:cubicBezTo>
                  <a:pt x="181" y="396"/>
                  <a:pt x="184" y="396"/>
                  <a:pt x="187" y="396"/>
                </a:cubicBezTo>
                <a:cubicBezTo>
                  <a:pt x="189" y="396"/>
                  <a:pt x="191" y="396"/>
                  <a:pt x="193" y="395"/>
                </a:cubicBezTo>
                <a:cubicBezTo>
                  <a:pt x="198" y="393"/>
                  <a:pt x="201" y="388"/>
                  <a:pt x="201" y="384"/>
                </a:cubicBezTo>
                <a:cubicBezTo>
                  <a:pt x="201" y="164"/>
                  <a:pt x="201" y="164"/>
                  <a:pt x="201" y="164"/>
                </a:cubicBezTo>
                <a:cubicBezTo>
                  <a:pt x="201" y="159"/>
                  <a:pt x="198" y="155"/>
                  <a:pt x="194" y="152"/>
                </a:cubicBezTo>
                <a:cubicBezTo>
                  <a:pt x="30" y="61"/>
                  <a:pt x="30" y="61"/>
                  <a:pt x="30" y="61"/>
                </a:cubicBezTo>
                <a:cubicBezTo>
                  <a:pt x="32" y="57"/>
                  <a:pt x="39" y="50"/>
                  <a:pt x="53" y="43"/>
                </a:cubicBezTo>
                <a:cubicBezTo>
                  <a:pt x="67" y="36"/>
                  <a:pt x="77" y="38"/>
                  <a:pt x="80" y="39"/>
                </a:cubicBezTo>
                <a:cubicBezTo>
                  <a:pt x="80" y="39"/>
                  <a:pt x="237" y="123"/>
                  <a:pt x="242" y="126"/>
                </a:cubicBezTo>
                <a:cubicBezTo>
                  <a:pt x="246" y="128"/>
                  <a:pt x="246" y="129"/>
                  <a:pt x="246" y="133"/>
                </a:cubicBezTo>
                <a:cubicBezTo>
                  <a:pt x="246" y="137"/>
                  <a:pt x="246" y="342"/>
                  <a:pt x="246" y="342"/>
                </a:cubicBezTo>
                <a:cubicBezTo>
                  <a:pt x="246" y="352"/>
                  <a:pt x="257" y="356"/>
                  <a:pt x="265" y="356"/>
                </a:cubicBezTo>
                <a:cubicBezTo>
                  <a:pt x="272" y="356"/>
                  <a:pt x="281" y="349"/>
                  <a:pt x="281" y="342"/>
                </a:cubicBezTo>
                <a:cubicBezTo>
                  <a:pt x="281" y="117"/>
                  <a:pt x="281" y="117"/>
                  <a:pt x="281" y="117"/>
                </a:cubicBezTo>
                <a:cubicBezTo>
                  <a:pt x="281" y="112"/>
                  <a:pt x="278" y="108"/>
                  <a:pt x="274" y="106"/>
                </a:cubicBezTo>
                <a:close/>
              </a:path>
            </a:pathLst>
          </a:custGeom>
          <a:solidFill>
            <a:schemeClr val="bg1"/>
          </a:solidFill>
          <a:ln>
            <a:noFill/>
          </a:ln>
        </p:spPr>
        <p:txBody>
          <a:bodyPr vert="horz" wrap="square" lIns="91440" tIns="45720" rIns="91440" bIns="45720" numCol="1" anchor="t" anchorCtr="0" compatLnSpc="1"/>
          <a:lstStyle/>
          <a:p>
            <a:endParaRPr lang="en-AU"/>
          </a:p>
        </p:txBody>
      </p:sp>
      <p:grpSp>
        <p:nvGrpSpPr>
          <p:cNvPr id="34" name="组合 33"/>
          <p:cNvGrpSpPr/>
          <p:nvPr/>
        </p:nvGrpSpPr>
        <p:grpSpPr>
          <a:xfrm>
            <a:off x="6780808" y="2345986"/>
            <a:ext cx="1170894" cy="1041388"/>
            <a:chOff x="6541552" y="1141902"/>
            <a:chExt cx="1173465" cy="1060704"/>
          </a:xfrm>
        </p:grpSpPr>
        <p:sp>
          <p:nvSpPr>
            <p:cNvPr id="35" name="等腰三角形 34"/>
            <p:cNvSpPr/>
            <p:nvPr/>
          </p:nvSpPr>
          <p:spPr>
            <a:xfrm rot="6162775">
              <a:off x="6939911" y="1341235"/>
              <a:ext cx="832522" cy="717691"/>
            </a:xfrm>
            <a:prstGeom prst="triangle">
              <a:avLst/>
            </a:prstGeom>
            <a:solidFill>
              <a:srgbClr val="00A2A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等腰三角形 35"/>
            <p:cNvSpPr/>
            <p:nvPr/>
          </p:nvSpPr>
          <p:spPr>
            <a:xfrm rot="16200000" flipH="1">
              <a:off x="6468400" y="1215054"/>
              <a:ext cx="1060704" cy="914400"/>
            </a:xfrm>
            <a:prstGeom prst="triangle">
              <a:avLst/>
            </a:prstGeom>
            <a:solidFill>
              <a:srgbClr val="DD48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7" name="组合 36"/>
          <p:cNvGrpSpPr/>
          <p:nvPr/>
        </p:nvGrpSpPr>
        <p:grpSpPr>
          <a:xfrm>
            <a:off x="7278166" y="2697901"/>
            <a:ext cx="251448" cy="318100"/>
            <a:chOff x="3143355" y="2209053"/>
            <a:chExt cx="288000" cy="396000"/>
          </a:xfrm>
          <a:solidFill>
            <a:schemeClr val="bg1"/>
          </a:solidFill>
        </p:grpSpPr>
        <p:sp>
          <p:nvSpPr>
            <p:cNvPr id="38" name="矩形-1"/>
            <p:cNvSpPr/>
            <p:nvPr/>
          </p:nvSpPr>
          <p:spPr bwMode="auto">
            <a:xfrm>
              <a:off x="3143355" y="2352431"/>
              <a:ext cx="288000" cy="252622"/>
            </a:xfrm>
            <a:custGeom>
              <a:avLst/>
              <a:gdLst>
                <a:gd name="T0" fmla="*/ 248 w 256"/>
                <a:gd name="T1" fmla="*/ 0 h 255"/>
                <a:gd name="T2" fmla="*/ 236 w 256"/>
                <a:gd name="T3" fmla="*/ 0 h 255"/>
                <a:gd name="T4" fmla="*/ 228 w 256"/>
                <a:gd name="T5" fmla="*/ 8 h 255"/>
                <a:gd name="T6" fmla="*/ 228 w 256"/>
                <a:gd name="T7" fmla="*/ 63 h 255"/>
                <a:gd name="T8" fmla="*/ 128 w 256"/>
                <a:gd name="T9" fmla="*/ 135 h 255"/>
                <a:gd name="T10" fmla="*/ 28 w 256"/>
                <a:gd name="T11" fmla="*/ 63 h 255"/>
                <a:gd name="T12" fmla="*/ 28 w 256"/>
                <a:gd name="T13" fmla="*/ 8 h 255"/>
                <a:gd name="T14" fmla="*/ 20 w 256"/>
                <a:gd name="T15" fmla="*/ 0 h 255"/>
                <a:gd name="T16" fmla="*/ 8 w 256"/>
                <a:gd name="T17" fmla="*/ 0 h 255"/>
                <a:gd name="T18" fmla="*/ 0 w 256"/>
                <a:gd name="T19" fmla="*/ 8 h 255"/>
                <a:gd name="T20" fmla="*/ 0 w 256"/>
                <a:gd name="T21" fmla="*/ 63 h 255"/>
                <a:gd name="T22" fmla="*/ 108 w 256"/>
                <a:gd name="T23" fmla="*/ 162 h 255"/>
                <a:gd name="T24" fmla="*/ 108 w 256"/>
                <a:gd name="T25" fmla="*/ 215 h 255"/>
                <a:gd name="T26" fmla="*/ 56 w 256"/>
                <a:gd name="T27" fmla="*/ 215 h 255"/>
                <a:gd name="T28" fmla="*/ 48 w 256"/>
                <a:gd name="T29" fmla="*/ 223 h 255"/>
                <a:gd name="T30" fmla="*/ 48 w 256"/>
                <a:gd name="T31" fmla="*/ 247 h 255"/>
                <a:gd name="T32" fmla="*/ 56 w 256"/>
                <a:gd name="T33" fmla="*/ 255 h 255"/>
                <a:gd name="T34" fmla="*/ 200 w 256"/>
                <a:gd name="T35" fmla="*/ 255 h 255"/>
                <a:gd name="T36" fmla="*/ 208 w 256"/>
                <a:gd name="T37" fmla="*/ 247 h 255"/>
                <a:gd name="T38" fmla="*/ 208 w 256"/>
                <a:gd name="T39" fmla="*/ 223 h 255"/>
                <a:gd name="T40" fmla="*/ 200 w 256"/>
                <a:gd name="T41" fmla="*/ 215 h 255"/>
                <a:gd name="T42" fmla="*/ 148 w 256"/>
                <a:gd name="T43" fmla="*/ 215 h 255"/>
                <a:gd name="T44" fmla="*/ 148 w 256"/>
                <a:gd name="T45" fmla="*/ 162 h 255"/>
                <a:gd name="T46" fmla="*/ 256 w 256"/>
                <a:gd name="T47" fmla="*/ 63 h 255"/>
                <a:gd name="T48" fmla="*/ 256 w 256"/>
                <a:gd name="T49" fmla="*/ 8 h 255"/>
                <a:gd name="T50" fmla="*/ 248 w 256"/>
                <a:gd name="T51" fmla="*/ 0 h 2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56" h="255">
                  <a:moveTo>
                    <a:pt x="248" y="0"/>
                  </a:moveTo>
                  <a:cubicBezTo>
                    <a:pt x="236" y="0"/>
                    <a:pt x="236" y="0"/>
                    <a:pt x="236" y="0"/>
                  </a:cubicBezTo>
                  <a:cubicBezTo>
                    <a:pt x="231" y="0"/>
                    <a:pt x="228" y="3"/>
                    <a:pt x="228" y="8"/>
                  </a:cubicBezTo>
                  <a:cubicBezTo>
                    <a:pt x="228" y="63"/>
                    <a:pt x="228" y="63"/>
                    <a:pt x="228" y="63"/>
                  </a:cubicBezTo>
                  <a:cubicBezTo>
                    <a:pt x="228" y="90"/>
                    <a:pt x="207" y="135"/>
                    <a:pt x="128" y="135"/>
                  </a:cubicBezTo>
                  <a:cubicBezTo>
                    <a:pt x="49" y="135"/>
                    <a:pt x="28" y="90"/>
                    <a:pt x="28" y="63"/>
                  </a:cubicBezTo>
                  <a:cubicBezTo>
                    <a:pt x="28" y="8"/>
                    <a:pt x="28" y="8"/>
                    <a:pt x="28" y="8"/>
                  </a:cubicBezTo>
                  <a:cubicBezTo>
                    <a:pt x="28" y="3"/>
                    <a:pt x="24" y="0"/>
                    <a:pt x="20" y="0"/>
                  </a:cubicBezTo>
                  <a:cubicBezTo>
                    <a:pt x="8" y="0"/>
                    <a:pt x="8" y="0"/>
                    <a:pt x="8" y="0"/>
                  </a:cubicBezTo>
                  <a:cubicBezTo>
                    <a:pt x="3" y="0"/>
                    <a:pt x="0" y="3"/>
                    <a:pt x="0" y="8"/>
                  </a:cubicBezTo>
                  <a:cubicBezTo>
                    <a:pt x="0" y="63"/>
                    <a:pt x="0" y="63"/>
                    <a:pt x="0" y="63"/>
                  </a:cubicBezTo>
                  <a:cubicBezTo>
                    <a:pt x="0" y="108"/>
                    <a:pt x="33" y="156"/>
                    <a:pt x="108" y="162"/>
                  </a:cubicBezTo>
                  <a:cubicBezTo>
                    <a:pt x="108" y="215"/>
                    <a:pt x="108" y="215"/>
                    <a:pt x="108" y="215"/>
                  </a:cubicBezTo>
                  <a:cubicBezTo>
                    <a:pt x="56" y="215"/>
                    <a:pt x="56" y="215"/>
                    <a:pt x="56" y="215"/>
                  </a:cubicBezTo>
                  <a:cubicBezTo>
                    <a:pt x="51" y="215"/>
                    <a:pt x="48" y="218"/>
                    <a:pt x="48" y="223"/>
                  </a:cubicBezTo>
                  <a:cubicBezTo>
                    <a:pt x="48" y="247"/>
                    <a:pt x="48" y="247"/>
                    <a:pt x="48" y="247"/>
                  </a:cubicBezTo>
                  <a:cubicBezTo>
                    <a:pt x="48" y="251"/>
                    <a:pt x="51" y="255"/>
                    <a:pt x="56" y="255"/>
                  </a:cubicBezTo>
                  <a:cubicBezTo>
                    <a:pt x="200" y="255"/>
                    <a:pt x="200" y="255"/>
                    <a:pt x="200" y="255"/>
                  </a:cubicBezTo>
                  <a:cubicBezTo>
                    <a:pt x="204" y="255"/>
                    <a:pt x="208" y="251"/>
                    <a:pt x="208" y="247"/>
                  </a:cubicBezTo>
                  <a:cubicBezTo>
                    <a:pt x="208" y="223"/>
                    <a:pt x="208" y="223"/>
                    <a:pt x="208" y="223"/>
                  </a:cubicBezTo>
                  <a:cubicBezTo>
                    <a:pt x="208" y="218"/>
                    <a:pt x="204" y="215"/>
                    <a:pt x="200" y="215"/>
                  </a:cubicBezTo>
                  <a:cubicBezTo>
                    <a:pt x="148" y="215"/>
                    <a:pt x="148" y="215"/>
                    <a:pt x="148" y="215"/>
                  </a:cubicBezTo>
                  <a:cubicBezTo>
                    <a:pt x="148" y="162"/>
                    <a:pt x="148" y="162"/>
                    <a:pt x="148" y="162"/>
                  </a:cubicBezTo>
                  <a:cubicBezTo>
                    <a:pt x="223" y="156"/>
                    <a:pt x="256" y="108"/>
                    <a:pt x="256" y="63"/>
                  </a:cubicBezTo>
                  <a:cubicBezTo>
                    <a:pt x="256" y="8"/>
                    <a:pt x="256" y="8"/>
                    <a:pt x="256" y="8"/>
                  </a:cubicBezTo>
                  <a:cubicBezTo>
                    <a:pt x="256" y="3"/>
                    <a:pt x="252" y="0"/>
                    <a:pt x="248"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AU"/>
            </a:p>
          </p:txBody>
        </p:sp>
        <p:sp>
          <p:nvSpPr>
            <p:cNvPr id="39" name="矩形-2"/>
            <p:cNvSpPr/>
            <p:nvPr/>
          </p:nvSpPr>
          <p:spPr bwMode="auto">
            <a:xfrm>
              <a:off x="3221193" y="2352431"/>
              <a:ext cx="136217" cy="95586"/>
            </a:xfrm>
            <a:custGeom>
              <a:avLst/>
              <a:gdLst>
                <a:gd name="T0" fmla="*/ 60 w 120"/>
                <a:gd name="T1" fmla="*/ 95 h 95"/>
                <a:gd name="T2" fmla="*/ 120 w 120"/>
                <a:gd name="T3" fmla="*/ 63 h 95"/>
                <a:gd name="T4" fmla="*/ 120 w 120"/>
                <a:gd name="T5" fmla="*/ 0 h 95"/>
                <a:gd name="T6" fmla="*/ 0 w 120"/>
                <a:gd name="T7" fmla="*/ 0 h 95"/>
                <a:gd name="T8" fmla="*/ 0 w 120"/>
                <a:gd name="T9" fmla="*/ 63 h 95"/>
                <a:gd name="T10" fmla="*/ 60 w 120"/>
                <a:gd name="T11" fmla="*/ 95 h 95"/>
              </a:gdLst>
              <a:ahLst/>
              <a:cxnLst>
                <a:cxn ang="0">
                  <a:pos x="T0" y="T1"/>
                </a:cxn>
                <a:cxn ang="0">
                  <a:pos x="T2" y="T3"/>
                </a:cxn>
                <a:cxn ang="0">
                  <a:pos x="T4" y="T5"/>
                </a:cxn>
                <a:cxn ang="0">
                  <a:pos x="T6" y="T7"/>
                </a:cxn>
                <a:cxn ang="0">
                  <a:pos x="T8" y="T9"/>
                </a:cxn>
                <a:cxn ang="0">
                  <a:pos x="T10" y="T11"/>
                </a:cxn>
              </a:cxnLst>
              <a:rect l="0" t="0" r="r" b="b"/>
              <a:pathLst>
                <a:path w="120" h="95">
                  <a:moveTo>
                    <a:pt x="60" y="95"/>
                  </a:moveTo>
                  <a:cubicBezTo>
                    <a:pt x="107" y="95"/>
                    <a:pt x="120" y="76"/>
                    <a:pt x="120" y="63"/>
                  </a:cubicBezTo>
                  <a:cubicBezTo>
                    <a:pt x="120" y="0"/>
                    <a:pt x="120" y="0"/>
                    <a:pt x="120" y="0"/>
                  </a:cubicBezTo>
                  <a:cubicBezTo>
                    <a:pt x="0" y="0"/>
                    <a:pt x="0" y="0"/>
                    <a:pt x="0" y="0"/>
                  </a:cubicBezTo>
                  <a:cubicBezTo>
                    <a:pt x="0" y="63"/>
                    <a:pt x="0" y="63"/>
                    <a:pt x="0" y="63"/>
                  </a:cubicBezTo>
                  <a:cubicBezTo>
                    <a:pt x="0" y="76"/>
                    <a:pt x="13" y="95"/>
                    <a:pt x="60" y="9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AU"/>
            </a:p>
          </p:txBody>
        </p:sp>
        <p:sp>
          <p:nvSpPr>
            <p:cNvPr id="40" name="矩形-3"/>
            <p:cNvSpPr/>
            <p:nvPr/>
          </p:nvSpPr>
          <p:spPr bwMode="auto">
            <a:xfrm>
              <a:off x="3221193" y="2209053"/>
              <a:ext cx="136217" cy="116070"/>
            </a:xfrm>
            <a:custGeom>
              <a:avLst/>
              <a:gdLst>
                <a:gd name="T0" fmla="*/ 120 w 120"/>
                <a:gd name="T1" fmla="*/ 32 h 117"/>
                <a:gd name="T2" fmla="*/ 60 w 120"/>
                <a:gd name="T3" fmla="*/ 0 h 117"/>
                <a:gd name="T4" fmla="*/ 0 w 120"/>
                <a:gd name="T5" fmla="*/ 32 h 117"/>
                <a:gd name="T6" fmla="*/ 0 w 120"/>
                <a:gd name="T7" fmla="*/ 117 h 117"/>
                <a:gd name="T8" fmla="*/ 120 w 120"/>
                <a:gd name="T9" fmla="*/ 117 h 117"/>
                <a:gd name="T10" fmla="*/ 120 w 120"/>
                <a:gd name="T11" fmla="*/ 32 h 117"/>
              </a:gdLst>
              <a:ahLst/>
              <a:cxnLst>
                <a:cxn ang="0">
                  <a:pos x="T0" y="T1"/>
                </a:cxn>
                <a:cxn ang="0">
                  <a:pos x="T2" y="T3"/>
                </a:cxn>
                <a:cxn ang="0">
                  <a:pos x="T4" y="T5"/>
                </a:cxn>
                <a:cxn ang="0">
                  <a:pos x="T6" y="T7"/>
                </a:cxn>
                <a:cxn ang="0">
                  <a:pos x="T8" y="T9"/>
                </a:cxn>
                <a:cxn ang="0">
                  <a:pos x="T10" y="T11"/>
                </a:cxn>
              </a:cxnLst>
              <a:rect l="0" t="0" r="r" b="b"/>
              <a:pathLst>
                <a:path w="120" h="117">
                  <a:moveTo>
                    <a:pt x="120" y="32"/>
                  </a:moveTo>
                  <a:cubicBezTo>
                    <a:pt x="120" y="19"/>
                    <a:pt x="107" y="0"/>
                    <a:pt x="60" y="0"/>
                  </a:cubicBezTo>
                  <a:cubicBezTo>
                    <a:pt x="13" y="0"/>
                    <a:pt x="0" y="19"/>
                    <a:pt x="0" y="32"/>
                  </a:cubicBezTo>
                  <a:cubicBezTo>
                    <a:pt x="0" y="117"/>
                    <a:pt x="0" y="117"/>
                    <a:pt x="0" y="117"/>
                  </a:cubicBezTo>
                  <a:cubicBezTo>
                    <a:pt x="120" y="117"/>
                    <a:pt x="120" y="117"/>
                    <a:pt x="120" y="117"/>
                  </a:cubicBezTo>
                  <a:lnTo>
                    <a:pt x="120" y="3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AU"/>
            </a:p>
          </p:txBody>
        </p:sp>
      </p:grpSp>
      <p:sp>
        <p:nvSpPr>
          <p:cNvPr id="41" name="文本框 40"/>
          <p:cNvSpPr txBox="1"/>
          <p:nvPr/>
        </p:nvSpPr>
        <p:spPr>
          <a:xfrm>
            <a:off x="1176146" y="4031258"/>
            <a:ext cx="1457949" cy="338554"/>
          </a:xfrm>
          <a:prstGeom prst="rect">
            <a:avLst/>
          </a:prstGeom>
          <a:noFill/>
          <a:ln w="9525">
            <a:noFill/>
          </a:ln>
        </p:spPr>
        <p:txBody>
          <a:bodyPr wrap="square">
            <a:spAutoFit/>
          </a:bodyPr>
          <a:lstStyle/>
          <a:p>
            <a:pPr indent="0"/>
            <a:r>
              <a:rPr lang="zh-CN" altLang="en-US" sz="1600" b="1" dirty="0">
                <a:solidFill>
                  <a:srgbClr val="FF0000"/>
                </a:solidFill>
                <a:ea typeface="微软雅黑" panose="020B0503020204020204" pitchFamily="34" charset="-122"/>
              </a:rPr>
              <a:t>想得到的美丽</a:t>
            </a:r>
          </a:p>
        </p:txBody>
      </p:sp>
      <p:sp>
        <p:nvSpPr>
          <p:cNvPr id="45" name="圆角矩形 20"/>
          <p:cNvSpPr/>
          <p:nvPr/>
        </p:nvSpPr>
        <p:spPr>
          <a:xfrm>
            <a:off x="3507169" y="3411729"/>
            <a:ext cx="2371057" cy="1115263"/>
          </a:xfrm>
          <a:prstGeom prst="roundRect">
            <a:avLst/>
          </a:prstGeom>
          <a:noFill/>
          <a:ln w="9525">
            <a:solidFill>
              <a:srgbClr val="00A2A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 name="TextBox 24"/>
          <p:cNvSpPr txBox="1"/>
          <p:nvPr/>
        </p:nvSpPr>
        <p:spPr>
          <a:xfrm>
            <a:off x="3670389" y="3472545"/>
            <a:ext cx="2088588" cy="453457"/>
          </a:xfrm>
          <a:prstGeom prst="rect">
            <a:avLst/>
          </a:prstGeom>
          <a:noFill/>
        </p:spPr>
        <p:txBody>
          <a:bodyPr wrap="square" rtlCol="0">
            <a:spAutoFit/>
          </a:bodyPr>
          <a:lstStyle/>
          <a:p>
            <a:pPr algn="ctr">
              <a:lnSpc>
                <a:spcPct val="130000"/>
              </a:lnSpc>
            </a:pPr>
            <a:r>
              <a:rPr lang="zh-CN" altLang="en-US" sz="2000" dirty="0">
                <a:latin typeface="微软雅黑" panose="020B0503020204020204" pitchFamily="34" charset="-122"/>
                <a:ea typeface="微软雅黑" panose="020B0503020204020204" pitchFamily="34" charset="-122"/>
              </a:rPr>
              <a:t>课程标准</a:t>
            </a:r>
          </a:p>
        </p:txBody>
      </p:sp>
      <p:sp>
        <p:nvSpPr>
          <p:cNvPr id="47" name="文本框 46"/>
          <p:cNvSpPr txBox="1"/>
          <p:nvPr/>
        </p:nvSpPr>
        <p:spPr>
          <a:xfrm>
            <a:off x="4034566" y="4031258"/>
            <a:ext cx="1654219" cy="337185"/>
          </a:xfrm>
          <a:prstGeom prst="rect">
            <a:avLst/>
          </a:prstGeom>
          <a:noFill/>
          <a:ln w="9525">
            <a:noFill/>
          </a:ln>
        </p:spPr>
        <p:txBody>
          <a:bodyPr wrap="square">
            <a:spAutoFit/>
          </a:bodyPr>
          <a:lstStyle/>
          <a:p>
            <a:pPr indent="0"/>
            <a:r>
              <a:rPr lang="zh-CN" altLang="en-US" sz="1600" b="1" dirty="0">
                <a:solidFill>
                  <a:srgbClr val="FF0000"/>
                </a:solidFill>
                <a:ea typeface="微软雅黑" panose="020B0503020204020204" pitchFamily="34" charset="-122"/>
              </a:rPr>
              <a:t>看的见的风景</a:t>
            </a:r>
          </a:p>
        </p:txBody>
      </p:sp>
      <p:sp>
        <p:nvSpPr>
          <p:cNvPr id="48" name="圆角矩形 20"/>
          <p:cNvSpPr/>
          <p:nvPr/>
        </p:nvSpPr>
        <p:spPr>
          <a:xfrm>
            <a:off x="6254258" y="3406854"/>
            <a:ext cx="2371057" cy="1115263"/>
          </a:xfrm>
          <a:prstGeom prst="roundRect">
            <a:avLst/>
          </a:prstGeom>
          <a:noFill/>
          <a:ln w="9525">
            <a:solidFill>
              <a:srgbClr val="00A2A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9" name="TextBox 24"/>
          <p:cNvSpPr txBox="1"/>
          <p:nvPr/>
        </p:nvSpPr>
        <p:spPr>
          <a:xfrm>
            <a:off x="6417478" y="3467670"/>
            <a:ext cx="2088588" cy="453457"/>
          </a:xfrm>
          <a:prstGeom prst="rect">
            <a:avLst/>
          </a:prstGeom>
          <a:noFill/>
        </p:spPr>
        <p:txBody>
          <a:bodyPr wrap="square" rtlCol="0">
            <a:spAutoFit/>
          </a:bodyPr>
          <a:lstStyle/>
          <a:p>
            <a:pPr algn="ctr">
              <a:lnSpc>
                <a:spcPct val="130000"/>
              </a:lnSpc>
            </a:pPr>
            <a:r>
              <a:rPr lang="zh-CN" altLang="en-US" sz="2000" dirty="0">
                <a:latin typeface="微软雅黑" panose="020B0503020204020204" pitchFamily="34" charset="-122"/>
                <a:ea typeface="微软雅黑" panose="020B0503020204020204" pitchFamily="34" charset="-122"/>
              </a:rPr>
              <a:t>教学目标</a:t>
            </a:r>
          </a:p>
        </p:txBody>
      </p:sp>
      <p:sp>
        <p:nvSpPr>
          <p:cNvPr id="50" name="文本框 49"/>
          <p:cNvSpPr txBox="1"/>
          <p:nvPr/>
        </p:nvSpPr>
        <p:spPr>
          <a:xfrm>
            <a:off x="6780808" y="4031258"/>
            <a:ext cx="1571425" cy="338554"/>
          </a:xfrm>
          <a:prstGeom prst="rect">
            <a:avLst/>
          </a:prstGeom>
          <a:noFill/>
          <a:ln w="9525">
            <a:noFill/>
          </a:ln>
        </p:spPr>
        <p:txBody>
          <a:bodyPr wrap="square">
            <a:spAutoFit/>
          </a:bodyPr>
          <a:lstStyle/>
          <a:p>
            <a:pPr indent="0"/>
            <a:r>
              <a:rPr lang="zh-CN" altLang="en-US" sz="1600" b="1" dirty="0">
                <a:solidFill>
                  <a:srgbClr val="FF0000"/>
                </a:solidFill>
                <a:ea typeface="微软雅黑" panose="020B0503020204020204" pitchFamily="34" charset="-122"/>
              </a:rPr>
              <a:t>走得到的景点</a:t>
            </a:r>
          </a:p>
        </p:txBody>
      </p:sp>
    </p:spTree>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fade">
                                      <p:cBhvr>
                                        <p:cTn id="7" dur="750"/>
                                        <p:tgtEl>
                                          <p:spTgt spid="43"/>
                                        </p:tgtEl>
                                      </p:cBhvr>
                                    </p:animEffect>
                                    <p:anim calcmode="lin" valueType="num">
                                      <p:cBhvr>
                                        <p:cTn id="8" dur="750" fill="hold"/>
                                        <p:tgtEl>
                                          <p:spTgt spid="43"/>
                                        </p:tgtEl>
                                        <p:attrNameLst>
                                          <p:attrName>ppt_x</p:attrName>
                                        </p:attrNameLst>
                                      </p:cBhvr>
                                      <p:tavLst>
                                        <p:tav tm="0">
                                          <p:val>
                                            <p:strVal val="#ppt_x"/>
                                          </p:val>
                                        </p:tav>
                                        <p:tav tm="100000">
                                          <p:val>
                                            <p:strVal val="#ppt_x"/>
                                          </p:val>
                                        </p:tav>
                                      </p:tavLst>
                                    </p:anim>
                                    <p:anim calcmode="lin" valueType="num">
                                      <p:cBhvr>
                                        <p:cTn id="9" dur="750" fill="hold"/>
                                        <p:tgtEl>
                                          <p:spTgt spid="43"/>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31" presetClass="entr" presetSubtype="0" fill="hold" nodeType="clickEffect">
                                  <p:stCondLst>
                                    <p:cond delay="0"/>
                                  </p:stCondLst>
                                  <p:childTnLst>
                                    <p:set>
                                      <p:cBhvr>
                                        <p:cTn id="13" dur="1" fill="hold">
                                          <p:stCondLst>
                                            <p:cond delay="0"/>
                                          </p:stCondLst>
                                        </p:cTn>
                                        <p:tgtEl>
                                          <p:spTgt spid="23"/>
                                        </p:tgtEl>
                                        <p:attrNameLst>
                                          <p:attrName>style.visibility</p:attrName>
                                        </p:attrNameLst>
                                      </p:cBhvr>
                                      <p:to>
                                        <p:strVal val="visible"/>
                                      </p:to>
                                    </p:set>
                                    <p:anim calcmode="lin" valueType="num">
                                      <p:cBhvr>
                                        <p:cTn id="14" dur="500" fill="hold"/>
                                        <p:tgtEl>
                                          <p:spTgt spid="23"/>
                                        </p:tgtEl>
                                        <p:attrNameLst>
                                          <p:attrName>ppt_w</p:attrName>
                                        </p:attrNameLst>
                                      </p:cBhvr>
                                      <p:tavLst>
                                        <p:tav tm="0">
                                          <p:val>
                                            <p:fltVal val="0"/>
                                          </p:val>
                                        </p:tav>
                                        <p:tav tm="100000">
                                          <p:val>
                                            <p:strVal val="#ppt_w"/>
                                          </p:val>
                                        </p:tav>
                                      </p:tavLst>
                                    </p:anim>
                                    <p:anim calcmode="lin" valueType="num">
                                      <p:cBhvr>
                                        <p:cTn id="15" dur="500" fill="hold"/>
                                        <p:tgtEl>
                                          <p:spTgt spid="23"/>
                                        </p:tgtEl>
                                        <p:attrNameLst>
                                          <p:attrName>ppt_h</p:attrName>
                                        </p:attrNameLst>
                                      </p:cBhvr>
                                      <p:tavLst>
                                        <p:tav tm="0">
                                          <p:val>
                                            <p:fltVal val="0"/>
                                          </p:val>
                                        </p:tav>
                                        <p:tav tm="100000">
                                          <p:val>
                                            <p:strVal val="#ppt_h"/>
                                          </p:val>
                                        </p:tav>
                                      </p:tavLst>
                                    </p:anim>
                                    <p:anim calcmode="lin" valueType="num">
                                      <p:cBhvr>
                                        <p:cTn id="16" dur="500" fill="hold"/>
                                        <p:tgtEl>
                                          <p:spTgt spid="23"/>
                                        </p:tgtEl>
                                        <p:attrNameLst>
                                          <p:attrName>style.rotation</p:attrName>
                                        </p:attrNameLst>
                                      </p:cBhvr>
                                      <p:tavLst>
                                        <p:tav tm="0">
                                          <p:val>
                                            <p:fltVal val="90"/>
                                          </p:val>
                                        </p:tav>
                                        <p:tav tm="100000">
                                          <p:val>
                                            <p:fltVal val="0"/>
                                          </p:val>
                                        </p:tav>
                                      </p:tavLst>
                                    </p:anim>
                                    <p:animEffect transition="in" filter="fade">
                                      <p:cBhvr>
                                        <p:cTn id="17" dur="500"/>
                                        <p:tgtEl>
                                          <p:spTgt spid="23"/>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29"/>
                                        </p:tgtEl>
                                        <p:attrNameLst>
                                          <p:attrName>style.visibility</p:attrName>
                                        </p:attrNameLst>
                                      </p:cBhvr>
                                      <p:to>
                                        <p:strVal val="visible"/>
                                      </p:to>
                                    </p:set>
                                    <p:animEffect transition="in" filter="fade">
                                      <p:cBhvr>
                                        <p:cTn id="20" dur="500"/>
                                        <p:tgtEl>
                                          <p:spTgt spid="29"/>
                                        </p:tgtEl>
                                      </p:cBhvr>
                                    </p:animEffect>
                                  </p:childTnLst>
                                </p:cTn>
                              </p:par>
                              <p:par>
                                <p:cTn id="21" presetID="16" presetClass="entr" presetSubtype="21" fill="hold" grpId="0" nodeType="withEffect">
                                  <p:stCondLst>
                                    <p:cond delay="0"/>
                                  </p:stCondLst>
                                  <p:childTnLst>
                                    <p:set>
                                      <p:cBhvr>
                                        <p:cTn id="22" dur="1" fill="hold">
                                          <p:stCondLst>
                                            <p:cond delay="0"/>
                                          </p:stCondLst>
                                        </p:cTn>
                                        <p:tgtEl>
                                          <p:spTgt spid="12"/>
                                        </p:tgtEl>
                                        <p:attrNameLst>
                                          <p:attrName>style.visibility</p:attrName>
                                        </p:attrNameLst>
                                      </p:cBhvr>
                                      <p:to>
                                        <p:strVal val="visible"/>
                                      </p:to>
                                    </p:set>
                                    <p:animEffect transition="in" filter="barn(inVertical)">
                                      <p:cBhvr>
                                        <p:cTn id="23" dur="500"/>
                                        <p:tgtEl>
                                          <p:spTgt spid="12"/>
                                        </p:tgtEl>
                                      </p:cBhvr>
                                    </p:animEffect>
                                  </p:childTnLst>
                                </p:cTn>
                              </p:par>
                              <p:par>
                                <p:cTn id="24" presetID="22" presetClass="entr" presetSubtype="1" fill="hold" grpId="0" nodeType="withEffect">
                                  <p:stCondLst>
                                    <p:cond delay="0"/>
                                  </p:stCondLst>
                                  <p:childTnLst>
                                    <p:set>
                                      <p:cBhvr>
                                        <p:cTn id="25" dur="1" fill="hold">
                                          <p:stCondLst>
                                            <p:cond delay="0"/>
                                          </p:stCondLst>
                                        </p:cTn>
                                        <p:tgtEl>
                                          <p:spTgt spid="18"/>
                                        </p:tgtEl>
                                        <p:attrNameLst>
                                          <p:attrName>style.visibility</p:attrName>
                                        </p:attrNameLst>
                                      </p:cBhvr>
                                      <p:to>
                                        <p:strVal val="visible"/>
                                      </p:to>
                                    </p:set>
                                    <p:animEffect transition="in" filter="wipe(up)">
                                      <p:cBhvr>
                                        <p:cTn id="26" dur="1250"/>
                                        <p:tgtEl>
                                          <p:spTgt spid="18"/>
                                        </p:tgtEl>
                                      </p:cBhvr>
                                    </p:animEffect>
                                  </p:childTnLst>
                                </p:cTn>
                              </p:par>
                            </p:childTnLst>
                          </p:cTn>
                        </p:par>
                      </p:childTnLst>
                    </p:cTn>
                  </p:par>
                  <p:par>
                    <p:cTn id="27" fill="hold">
                      <p:stCondLst>
                        <p:cond delay="indefinite"/>
                      </p:stCondLst>
                      <p:childTnLst>
                        <p:par>
                          <p:cTn id="28" fill="hold">
                            <p:stCondLst>
                              <p:cond delay="0"/>
                            </p:stCondLst>
                            <p:childTnLst>
                              <p:par>
                                <p:cTn id="29" presetID="12" presetClass="entr" presetSubtype="4" fill="hold" grpId="0" nodeType="clickEffect">
                                  <p:stCondLst>
                                    <p:cond delay="0"/>
                                  </p:stCondLst>
                                  <p:childTnLst>
                                    <p:set>
                                      <p:cBhvr>
                                        <p:cTn id="30" dur="1" fill="hold">
                                          <p:stCondLst>
                                            <p:cond delay="0"/>
                                          </p:stCondLst>
                                        </p:cTn>
                                        <p:tgtEl>
                                          <p:spTgt spid="41"/>
                                        </p:tgtEl>
                                        <p:attrNameLst>
                                          <p:attrName>style.visibility</p:attrName>
                                        </p:attrNameLst>
                                      </p:cBhvr>
                                      <p:to>
                                        <p:strVal val="visible"/>
                                      </p:to>
                                    </p:set>
                                    <p:anim calcmode="lin" valueType="num">
                                      <p:cBhvr additive="base">
                                        <p:cTn id="31" dur="500"/>
                                        <p:tgtEl>
                                          <p:spTgt spid="41"/>
                                        </p:tgtEl>
                                        <p:attrNameLst>
                                          <p:attrName>ppt_y</p:attrName>
                                        </p:attrNameLst>
                                      </p:cBhvr>
                                      <p:tavLst>
                                        <p:tav tm="0">
                                          <p:val>
                                            <p:strVal val="#ppt_y+#ppt_h*1.125000"/>
                                          </p:val>
                                        </p:tav>
                                        <p:tav tm="100000">
                                          <p:val>
                                            <p:strVal val="#ppt_y"/>
                                          </p:val>
                                        </p:tav>
                                      </p:tavLst>
                                    </p:anim>
                                    <p:animEffect transition="in" filter="wipe(up)">
                                      <p:cBhvr>
                                        <p:cTn id="32" dur="500"/>
                                        <p:tgtEl>
                                          <p:spTgt spid="41"/>
                                        </p:tgtEl>
                                      </p:cBhvr>
                                    </p:animEffect>
                                  </p:childTnLst>
                                </p:cTn>
                              </p:par>
                            </p:childTnLst>
                          </p:cTn>
                        </p:par>
                      </p:childTnLst>
                    </p:cTn>
                  </p:par>
                  <p:par>
                    <p:cTn id="33" fill="hold">
                      <p:stCondLst>
                        <p:cond delay="indefinite"/>
                      </p:stCondLst>
                      <p:childTnLst>
                        <p:par>
                          <p:cTn id="34" fill="hold">
                            <p:stCondLst>
                              <p:cond delay="0"/>
                            </p:stCondLst>
                            <p:childTnLst>
                              <p:par>
                                <p:cTn id="35" presetID="31" presetClass="entr" presetSubtype="0" fill="hold" nodeType="clickEffect">
                                  <p:stCondLst>
                                    <p:cond delay="0"/>
                                  </p:stCondLst>
                                  <p:childTnLst>
                                    <p:set>
                                      <p:cBhvr>
                                        <p:cTn id="36" dur="1" fill="hold">
                                          <p:stCondLst>
                                            <p:cond delay="0"/>
                                          </p:stCondLst>
                                        </p:cTn>
                                        <p:tgtEl>
                                          <p:spTgt spid="30"/>
                                        </p:tgtEl>
                                        <p:attrNameLst>
                                          <p:attrName>style.visibility</p:attrName>
                                        </p:attrNameLst>
                                      </p:cBhvr>
                                      <p:to>
                                        <p:strVal val="visible"/>
                                      </p:to>
                                    </p:set>
                                    <p:anim calcmode="lin" valueType="num">
                                      <p:cBhvr>
                                        <p:cTn id="37" dur="750" fill="hold"/>
                                        <p:tgtEl>
                                          <p:spTgt spid="30"/>
                                        </p:tgtEl>
                                        <p:attrNameLst>
                                          <p:attrName>ppt_w</p:attrName>
                                        </p:attrNameLst>
                                      </p:cBhvr>
                                      <p:tavLst>
                                        <p:tav tm="0">
                                          <p:val>
                                            <p:fltVal val="0"/>
                                          </p:val>
                                        </p:tav>
                                        <p:tav tm="100000">
                                          <p:val>
                                            <p:strVal val="#ppt_w"/>
                                          </p:val>
                                        </p:tav>
                                      </p:tavLst>
                                    </p:anim>
                                    <p:anim calcmode="lin" valueType="num">
                                      <p:cBhvr>
                                        <p:cTn id="38" dur="750" fill="hold"/>
                                        <p:tgtEl>
                                          <p:spTgt spid="30"/>
                                        </p:tgtEl>
                                        <p:attrNameLst>
                                          <p:attrName>ppt_h</p:attrName>
                                        </p:attrNameLst>
                                      </p:cBhvr>
                                      <p:tavLst>
                                        <p:tav tm="0">
                                          <p:val>
                                            <p:fltVal val="0"/>
                                          </p:val>
                                        </p:tav>
                                        <p:tav tm="100000">
                                          <p:val>
                                            <p:strVal val="#ppt_h"/>
                                          </p:val>
                                        </p:tav>
                                      </p:tavLst>
                                    </p:anim>
                                    <p:anim calcmode="lin" valueType="num">
                                      <p:cBhvr>
                                        <p:cTn id="39" dur="750" fill="hold"/>
                                        <p:tgtEl>
                                          <p:spTgt spid="30"/>
                                        </p:tgtEl>
                                        <p:attrNameLst>
                                          <p:attrName>style.rotation</p:attrName>
                                        </p:attrNameLst>
                                      </p:cBhvr>
                                      <p:tavLst>
                                        <p:tav tm="0">
                                          <p:val>
                                            <p:fltVal val="90"/>
                                          </p:val>
                                        </p:tav>
                                        <p:tav tm="100000">
                                          <p:val>
                                            <p:fltVal val="0"/>
                                          </p:val>
                                        </p:tav>
                                      </p:tavLst>
                                    </p:anim>
                                    <p:animEffect transition="in" filter="fade">
                                      <p:cBhvr>
                                        <p:cTn id="40" dur="750"/>
                                        <p:tgtEl>
                                          <p:spTgt spid="30"/>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33"/>
                                        </p:tgtEl>
                                        <p:attrNameLst>
                                          <p:attrName>style.visibility</p:attrName>
                                        </p:attrNameLst>
                                      </p:cBhvr>
                                      <p:to>
                                        <p:strVal val="visible"/>
                                      </p:to>
                                    </p:set>
                                    <p:animEffect transition="in" filter="fade">
                                      <p:cBhvr>
                                        <p:cTn id="43" dur="500"/>
                                        <p:tgtEl>
                                          <p:spTgt spid="33"/>
                                        </p:tgtEl>
                                      </p:cBhvr>
                                    </p:animEffect>
                                  </p:childTnLst>
                                </p:cTn>
                              </p:par>
                            </p:childTnLst>
                          </p:cTn>
                        </p:par>
                      </p:childTnLst>
                    </p:cTn>
                  </p:par>
                  <p:par>
                    <p:cTn id="44" fill="hold">
                      <p:stCondLst>
                        <p:cond delay="indefinite"/>
                      </p:stCondLst>
                      <p:childTnLst>
                        <p:par>
                          <p:cTn id="45" fill="hold">
                            <p:stCondLst>
                              <p:cond delay="0"/>
                            </p:stCondLst>
                            <p:childTnLst>
                              <p:par>
                                <p:cTn id="46" presetID="31" presetClass="entr" presetSubtype="0" fill="hold" nodeType="clickEffect">
                                  <p:stCondLst>
                                    <p:cond delay="0"/>
                                  </p:stCondLst>
                                  <p:childTnLst>
                                    <p:set>
                                      <p:cBhvr>
                                        <p:cTn id="47" dur="1" fill="hold">
                                          <p:stCondLst>
                                            <p:cond delay="0"/>
                                          </p:stCondLst>
                                        </p:cTn>
                                        <p:tgtEl>
                                          <p:spTgt spid="34"/>
                                        </p:tgtEl>
                                        <p:attrNameLst>
                                          <p:attrName>style.visibility</p:attrName>
                                        </p:attrNameLst>
                                      </p:cBhvr>
                                      <p:to>
                                        <p:strVal val="visible"/>
                                      </p:to>
                                    </p:set>
                                    <p:anim calcmode="lin" valueType="num">
                                      <p:cBhvr>
                                        <p:cTn id="48" dur="750" fill="hold"/>
                                        <p:tgtEl>
                                          <p:spTgt spid="34"/>
                                        </p:tgtEl>
                                        <p:attrNameLst>
                                          <p:attrName>ppt_w</p:attrName>
                                        </p:attrNameLst>
                                      </p:cBhvr>
                                      <p:tavLst>
                                        <p:tav tm="0">
                                          <p:val>
                                            <p:fltVal val="0"/>
                                          </p:val>
                                        </p:tav>
                                        <p:tav tm="100000">
                                          <p:val>
                                            <p:strVal val="#ppt_w"/>
                                          </p:val>
                                        </p:tav>
                                      </p:tavLst>
                                    </p:anim>
                                    <p:anim calcmode="lin" valueType="num">
                                      <p:cBhvr>
                                        <p:cTn id="49" dur="750" fill="hold"/>
                                        <p:tgtEl>
                                          <p:spTgt spid="34"/>
                                        </p:tgtEl>
                                        <p:attrNameLst>
                                          <p:attrName>ppt_h</p:attrName>
                                        </p:attrNameLst>
                                      </p:cBhvr>
                                      <p:tavLst>
                                        <p:tav tm="0">
                                          <p:val>
                                            <p:fltVal val="0"/>
                                          </p:val>
                                        </p:tav>
                                        <p:tav tm="100000">
                                          <p:val>
                                            <p:strVal val="#ppt_h"/>
                                          </p:val>
                                        </p:tav>
                                      </p:tavLst>
                                    </p:anim>
                                    <p:anim calcmode="lin" valueType="num">
                                      <p:cBhvr>
                                        <p:cTn id="50" dur="750" fill="hold"/>
                                        <p:tgtEl>
                                          <p:spTgt spid="34"/>
                                        </p:tgtEl>
                                        <p:attrNameLst>
                                          <p:attrName>style.rotation</p:attrName>
                                        </p:attrNameLst>
                                      </p:cBhvr>
                                      <p:tavLst>
                                        <p:tav tm="0">
                                          <p:val>
                                            <p:fltVal val="90"/>
                                          </p:val>
                                        </p:tav>
                                        <p:tav tm="100000">
                                          <p:val>
                                            <p:fltVal val="0"/>
                                          </p:val>
                                        </p:tav>
                                      </p:tavLst>
                                    </p:anim>
                                    <p:animEffect transition="in" filter="fade">
                                      <p:cBhvr>
                                        <p:cTn id="51" dur="750"/>
                                        <p:tgtEl>
                                          <p:spTgt spid="34"/>
                                        </p:tgtEl>
                                      </p:cBhvr>
                                    </p:animEffect>
                                  </p:childTnLst>
                                </p:cTn>
                              </p:par>
                              <p:par>
                                <p:cTn id="52" presetID="10" presetClass="entr" presetSubtype="0" fill="hold" nodeType="withEffect">
                                  <p:stCondLst>
                                    <p:cond delay="0"/>
                                  </p:stCondLst>
                                  <p:childTnLst>
                                    <p:set>
                                      <p:cBhvr>
                                        <p:cTn id="53" dur="1" fill="hold">
                                          <p:stCondLst>
                                            <p:cond delay="0"/>
                                          </p:stCondLst>
                                        </p:cTn>
                                        <p:tgtEl>
                                          <p:spTgt spid="37"/>
                                        </p:tgtEl>
                                        <p:attrNameLst>
                                          <p:attrName>style.visibility</p:attrName>
                                        </p:attrNameLst>
                                      </p:cBhvr>
                                      <p:to>
                                        <p:strVal val="visible"/>
                                      </p:to>
                                    </p:set>
                                    <p:animEffect transition="in" filter="fade">
                                      <p:cBhvr>
                                        <p:cTn id="54" dur="500"/>
                                        <p:tgtEl>
                                          <p:spTgt spid="37"/>
                                        </p:tgtEl>
                                      </p:cBhvr>
                                    </p:animEffect>
                                  </p:childTnLst>
                                </p:cTn>
                              </p:par>
                              <p:par>
                                <p:cTn id="55" presetID="16" presetClass="entr" presetSubtype="21" fill="hold" grpId="0" nodeType="withEffect">
                                  <p:stCondLst>
                                    <p:cond delay="0"/>
                                  </p:stCondLst>
                                  <p:childTnLst>
                                    <p:set>
                                      <p:cBhvr>
                                        <p:cTn id="56" dur="1" fill="hold">
                                          <p:stCondLst>
                                            <p:cond delay="0"/>
                                          </p:stCondLst>
                                        </p:cTn>
                                        <p:tgtEl>
                                          <p:spTgt spid="45"/>
                                        </p:tgtEl>
                                        <p:attrNameLst>
                                          <p:attrName>style.visibility</p:attrName>
                                        </p:attrNameLst>
                                      </p:cBhvr>
                                      <p:to>
                                        <p:strVal val="visible"/>
                                      </p:to>
                                    </p:set>
                                    <p:animEffect transition="in" filter="barn(inVertical)">
                                      <p:cBhvr>
                                        <p:cTn id="57" dur="500"/>
                                        <p:tgtEl>
                                          <p:spTgt spid="45"/>
                                        </p:tgtEl>
                                      </p:cBhvr>
                                    </p:animEffect>
                                  </p:childTnLst>
                                </p:cTn>
                              </p:par>
                              <p:par>
                                <p:cTn id="58" presetID="22" presetClass="entr" presetSubtype="1" fill="hold" grpId="0" nodeType="withEffect">
                                  <p:stCondLst>
                                    <p:cond delay="0"/>
                                  </p:stCondLst>
                                  <p:childTnLst>
                                    <p:set>
                                      <p:cBhvr>
                                        <p:cTn id="59" dur="1" fill="hold">
                                          <p:stCondLst>
                                            <p:cond delay="0"/>
                                          </p:stCondLst>
                                        </p:cTn>
                                        <p:tgtEl>
                                          <p:spTgt spid="46"/>
                                        </p:tgtEl>
                                        <p:attrNameLst>
                                          <p:attrName>style.visibility</p:attrName>
                                        </p:attrNameLst>
                                      </p:cBhvr>
                                      <p:to>
                                        <p:strVal val="visible"/>
                                      </p:to>
                                    </p:set>
                                    <p:animEffect transition="in" filter="wipe(up)">
                                      <p:cBhvr>
                                        <p:cTn id="60" dur="1250"/>
                                        <p:tgtEl>
                                          <p:spTgt spid="46"/>
                                        </p:tgtEl>
                                      </p:cBhvr>
                                    </p:animEffect>
                                  </p:childTnLst>
                                </p:cTn>
                              </p:par>
                            </p:childTnLst>
                          </p:cTn>
                        </p:par>
                      </p:childTnLst>
                    </p:cTn>
                  </p:par>
                  <p:par>
                    <p:cTn id="61" fill="hold">
                      <p:stCondLst>
                        <p:cond delay="indefinite"/>
                      </p:stCondLst>
                      <p:childTnLst>
                        <p:par>
                          <p:cTn id="62" fill="hold">
                            <p:stCondLst>
                              <p:cond delay="0"/>
                            </p:stCondLst>
                            <p:childTnLst>
                              <p:par>
                                <p:cTn id="63" presetID="12" presetClass="entr" presetSubtype="4" fill="hold" grpId="0" nodeType="clickEffect">
                                  <p:stCondLst>
                                    <p:cond delay="0"/>
                                  </p:stCondLst>
                                  <p:childTnLst>
                                    <p:set>
                                      <p:cBhvr>
                                        <p:cTn id="64" dur="1" fill="hold">
                                          <p:stCondLst>
                                            <p:cond delay="0"/>
                                          </p:stCondLst>
                                        </p:cTn>
                                        <p:tgtEl>
                                          <p:spTgt spid="47"/>
                                        </p:tgtEl>
                                        <p:attrNameLst>
                                          <p:attrName>style.visibility</p:attrName>
                                        </p:attrNameLst>
                                      </p:cBhvr>
                                      <p:to>
                                        <p:strVal val="visible"/>
                                      </p:to>
                                    </p:set>
                                    <p:anim calcmode="lin" valueType="num">
                                      <p:cBhvr additive="base">
                                        <p:cTn id="65" dur="500"/>
                                        <p:tgtEl>
                                          <p:spTgt spid="47"/>
                                        </p:tgtEl>
                                        <p:attrNameLst>
                                          <p:attrName>ppt_y</p:attrName>
                                        </p:attrNameLst>
                                      </p:cBhvr>
                                      <p:tavLst>
                                        <p:tav tm="0">
                                          <p:val>
                                            <p:strVal val="#ppt_y+#ppt_h*1.125000"/>
                                          </p:val>
                                        </p:tav>
                                        <p:tav tm="100000">
                                          <p:val>
                                            <p:strVal val="#ppt_y"/>
                                          </p:val>
                                        </p:tav>
                                      </p:tavLst>
                                    </p:anim>
                                    <p:animEffect transition="in" filter="wipe(up)">
                                      <p:cBhvr>
                                        <p:cTn id="66" dur="500"/>
                                        <p:tgtEl>
                                          <p:spTgt spid="47"/>
                                        </p:tgtEl>
                                      </p:cBhvr>
                                    </p:animEffect>
                                  </p:childTnLst>
                                </p:cTn>
                              </p:par>
                              <p:par>
                                <p:cTn id="67" presetID="16" presetClass="entr" presetSubtype="21" fill="hold" grpId="0" nodeType="withEffect">
                                  <p:stCondLst>
                                    <p:cond delay="0"/>
                                  </p:stCondLst>
                                  <p:childTnLst>
                                    <p:set>
                                      <p:cBhvr>
                                        <p:cTn id="68" dur="1" fill="hold">
                                          <p:stCondLst>
                                            <p:cond delay="0"/>
                                          </p:stCondLst>
                                        </p:cTn>
                                        <p:tgtEl>
                                          <p:spTgt spid="48"/>
                                        </p:tgtEl>
                                        <p:attrNameLst>
                                          <p:attrName>style.visibility</p:attrName>
                                        </p:attrNameLst>
                                      </p:cBhvr>
                                      <p:to>
                                        <p:strVal val="visible"/>
                                      </p:to>
                                    </p:set>
                                    <p:animEffect transition="in" filter="barn(inVertical)">
                                      <p:cBhvr>
                                        <p:cTn id="69" dur="500"/>
                                        <p:tgtEl>
                                          <p:spTgt spid="48"/>
                                        </p:tgtEl>
                                      </p:cBhvr>
                                    </p:animEffect>
                                  </p:childTnLst>
                                </p:cTn>
                              </p:par>
                              <p:par>
                                <p:cTn id="70" presetID="22" presetClass="entr" presetSubtype="1" fill="hold" grpId="0" nodeType="withEffect">
                                  <p:stCondLst>
                                    <p:cond delay="0"/>
                                  </p:stCondLst>
                                  <p:childTnLst>
                                    <p:set>
                                      <p:cBhvr>
                                        <p:cTn id="71" dur="1" fill="hold">
                                          <p:stCondLst>
                                            <p:cond delay="0"/>
                                          </p:stCondLst>
                                        </p:cTn>
                                        <p:tgtEl>
                                          <p:spTgt spid="49"/>
                                        </p:tgtEl>
                                        <p:attrNameLst>
                                          <p:attrName>style.visibility</p:attrName>
                                        </p:attrNameLst>
                                      </p:cBhvr>
                                      <p:to>
                                        <p:strVal val="visible"/>
                                      </p:to>
                                    </p:set>
                                    <p:animEffect transition="in" filter="wipe(up)">
                                      <p:cBhvr>
                                        <p:cTn id="72" dur="1250"/>
                                        <p:tgtEl>
                                          <p:spTgt spid="49"/>
                                        </p:tgtEl>
                                      </p:cBhvr>
                                    </p:animEffect>
                                  </p:childTnLst>
                                </p:cTn>
                              </p:par>
                            </p:childTnLst>
                          </p:cTn>
                        </p:par>
                      </p:childTnLst>
                    </p:cTn>
                  </p:par>
                  <p:par>
                    <p:cTn id="73" fill="hold">
                      <p:stCondLst>
                        <p:cond delay="indefinite"/>
                      </p:stCondLst>
                      <p:childTnLst>
                        <p:par>
                          <p:cTn id="74" fill="hold">
                            <p:stCondLst>
                              <p:cond delay="0"/>
                            </p:stCondLst>
                            <p:childTnLst>
                              <p:par>
                                <p:cTn id="75" presetID="12" presetClass="entr" presetSubtype="4" fill="hold" grpId="0" nodeType="clickEffect">
                                  <p:stCondLst>
                                    <p:cond delay="0"/>
                                  </p:stCondLst>
                                  <p:childTnLst>
                                    <p:set>
                                      <p:cBhvr>
                                        <p:cTn id="76" dur="1" fill="hold">
                                          <p:stCondLst>
                                            <p:cond delay="0"/>
                                          </p:stCondLst>
                                        </p:cTn>
                                        <p:tgtEl>
                                          <p:spTgt spid="50"/>
                                        </p:tgtEl>
                                        <p:attrNameLst>
                                          <p:attrName>style.visibility</p:attrName>
                                        </p:attrNameLst>
                                      </p:cBhvr>
                                      <p:to>
                                        <p:strVal val="visible"/>
                                      </p:to>
                                    </p:set>
                                    <p:anim calcmode="lin" valueType="num">
                                      <p:cBhvr additive="base">
                                        <p:cTn id="77" dur="500"/>
                                        <p:tgtEl>
                                          <p:spTgt spid="50"/>
                                        </p:tgtEl>
                                        <p:attrNameLst>
                                          <p:attrName>ppt_y</p:attrName>
                                        </p:attrNameLst>
                                      </p:cBhvr>
                                      <p:tavLst>
                                        <p:tav tm="0">
                                          <p:val>
                                            <p:strVal val="#ppt_y+#ppt_h*1.125000"/>
                                          </p:val>
                                        </p:tav>
                                        <p:tav tm="100000">
                                          <p:val>
                                            <p:strVal val="#ppt_y"/>
                                          </p:val>
                                        </p:tav>
                                      </p:tavLst>
                                    </p:anim>
                                    <p:animEffect transition="in" filter="wipe(up)">
                                      <p:cBhvr>
                                        <p:cTn id="78" dur="500"/>
                                        <p:tgtEl>
                                          <p:spTgt spid="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P spid="12" grpId="0" bldLvl="0" animBg="1"/>
      <p:bldP spid="18" grpId="0"/>
      <p:bldP spid="29" grpId="0" bldLvl="0" animBg="1"/>
      <p:bldP spid="33" grpId="0" bldLvl="0" animBg="1"/>
      <p:bldP spid="41" grpId="0"/>
      <p:bldP spid="41" grpId="1"/>
      <p:bldP spid="45" grpId="0" bldLvl="0" animBg="1"/>
      <p:bldP spid="46" grpId="0"/>
      <p:bldP spid="47" grpId="0"/>
      <p:bldP spid="47" grpId="1"/>
      <p:bldP spid="48" grpId="0" bldLvl="0" animBg="1"/>
      <p:bldP spid="49" grpId="0"/>
      <p:bldP spid="50" grpId="0"/>
      <p:bldP spid="50" grpId="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6"/>
          <p:cNvSpPr txBox="1"/>
          <p:nvPr/>
        </p:nvSpPr>
        <p:spPr>
          <a:xfrm>
            <a:off x="160663" y="67965"/>
            <a:ext cx="718466" cy="707886"/>
          </a:xfrm>
          <a:prstGeom prst="rect">
            <a:avLst/>
          </a:prstGeom>
          <a:noFill/>
        </p:spPr>
        <p:txBody>
          <a:bodyPr wrap="none" rtlCol="0">
            <a:spAutoFit/>
          </a:bodyPr>
          <a:lstStyle/>
          <a:p>
            <a:r>
              <a:rPr lang="en-US" altLang="zh-CN" sz="4000" dirty="0">
                <a:solidFill>
                  <a:srgbClr val="00BEC5"/>
                </a:solidFill>
                <a:latin typeface="Impact" panose="020B0806030902050204" pitchFamily="34" charset="0"/>
                <a:ea typeface="Microsoft YaHei UI" panose="020B0503020204020204" pitchFamily="34" charset="-122"/>
                <a:cs typeface="Garamond" panose="02020404030301010803" charset="0"/>
              </a:rPr>
              <a:t>02</a:t>
            </a:r>
          </a:p>
        </p:txBody>
      </p:sp>
      <p:sp>
        <p:nvSpPr>
          <p:cNvPr id="5" name="TextBox 37"/>
          <p:cNvSpPr txBox="1"/>
          <p:nvPr/>
        </p:nvSpPr>
        <p:spPr>
          <a:xfrm>
            <a:off x="931066" y="219586"/>
            <a:ext cx="2954655" cy="461665"/>
          </a:xfrm>
          <a:prstGeom prst="rect">
            <a:avLst/>
          </a:prstGeom>
          <a:noFill/>
        </p:spPr>
        <p:txBody>
          <a:bodyPr wrap="none" rtlCol="0">
            <a:spAutoFit/>
          </a:bodyPr>
          <a:lstStyle/>
          <a:p>
            <a:r>
              <a:rPr lang="zh-CN" altLang="en-US" sz="2400" b="1" dirty="0">
                <a:solidFill>
                  <a:srgbClr val="00BEC5"/>
                </a:solidFill>
                <a:latin typeface="微软雅黑" panose="020B0503020204020204" pitchFamily="34" charset="-122"/>
                <a:ea typeface="微软雅黑" panose="020B0503020204020204" pitchFamily="34" charset="-122"/>
              </a:rPr>
              <a:t>“课程目标”的解读</a:t>
            </a:r>
          </a:p>
        </p:txBody>
      </p:sp>
      <p:cxnSp>
        <p:nvCxnSpPr>
          <p:cNvPr id="6" name="直接连接符 5"/>
          <p:cNvCxnSpPr/>
          <p:nvPr/>
        </p:nvCxnSpPr>
        <p:spPr>
          <a:xfrm>
            <a:off x="1011529" y="151722"/>
            <a:ext cx="0" cy="480113"/>
          </a:xfrm>
          <a:prstGeom prst="line">
            <a:avLst/>
          </a:prstGeom>
          <a:ln w="38100">
            <a:solidFill>
              <a:srgbClr val="00A2A8"/>
            </a:solidFill>
          </a:ln>
        </p:spPr>
        <p:style>
          <a:lnRef idx="1">
            <a:schemeClr val="accent1"/>
          </a:lnRef>
          <a:fillRef idx="0">
            <a:schemeClr val="accent1"/>
          </a:fillRef>
          <a:effectRef idx="0">
            <a:schemeClr val="accent1"/>
          </a:effectRef>
          <a:fontRef idx="minor">
            <a:schemeClr val="tx1"/>
          </a:fontRef>
        </p:style>
      </p:cxnSp>
      <p:sp>
        <p:nvSpPr>
          <p:cNvPr id="8" name="文本框 7"/>
          <p:cNvSpPr txBox="1"/>
          <p:nvPr/>
        </p:nvSpPr>
        <p:spPr>
          <a:xfrm>
            <a:off x="3347864" y="906855"/>
            <a:ext cx="1832279" cy="584775"/>
          </a:xfrm>
          <a:prstGeom prst="rect">
            <a:avLst/>
          </a:prstGeom>
          <a:noFill/>
        </p:spPr>
        <p:txBody>
          <a:bodyPr wrap="square">
            <a:spAutoFit/>
          </a:bodyPr>
          <a:lstStyle/>
          <a:p>
            <a:r>
              <a:rPr lang="zh-CN" altLang="en-US" sz="3200" b="1" dirty="0">
                <a:solidFill>
                  <a:srgbClr val="FF0000"/>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rPr>
              <a:t>科学思维</a:t>
            </a:r>
            <a:endParaRPr lang="zh-CN" altLang="en-US" sz="3200" dirty="0"/>
          </a:p>
        </p:txBody>
      </p:sp>
      <p:sp>
        <p:nvSpPr>
          <p:cNvPr id="10" name="文本框 9"/>
          <p:cNvSpPr txBox="1"/>
          <p:nvPr/>
        </p:nvSpPr>
        <p:spPr>
          <a:xfrm>
            <a:off x="683568" y="1563638"/>
            <a:ext cx="7416824" cy="1815882"/>
          </a:xfrm>
          <a:prstGeom prst="rect">
            <a:avLst/>
          </a:prstGeom>
          <a:noFill/>
        </p:spPr>
        <p:txBody>
          <a:bodyPr wrap="square">
            <a:spAutoFit/>
          </a:bodyPr>
          <a:lstStyle/>
          <a:p>
            <a:r>
              <a:rPr lang="zh-CN" altLang="en-US" sz="2800" b="1" dirty="0">
                <a:effectLst>
                  <a:outerShdw blurRad="38100" dist="19050" dir="2700000" algn="tl" rotWithShape="0">
                    <a:schemeClr val="dk1">
                      <a:alpha val="40000"/>
                    </a:schemeClr>
                  </a:outerShdw>
                </a:effectLst>
                <a:latin typeface="楷体" panose="02010609060101010101" charset="-122"/>
                <a:ea typeface="楷体" panose="02010609060101010101" charset="-122"/>
              </a:rPr>
              <a:t>    包括模型建构、科学推理、科学论证、质疑创新四个要素，注重培养学生的思维方式和思维能力。这是对</a:t>
            </a:r>
            <a:r>
              <a:rPr lang="en-US" altLang="zh-CN" sz="2800" b="1" dirty="0">
                <a:effectLst>
                  <a:outerShdw blurRad="38100" dist="19050" dir="2700000" algn="tl" rotWithShape="0">
                    <a:schemeClr val="dk1">
                      <a:alpha val="40000"/>
                    </a:schemeClr>
                  </a:outerShdw>
                </a:effectLst>
                <a:latin typeface="楷体" panose="02010609060101010101" charset="-122"/>
                <a:ea typeface="楷体" panose="02010609060101010101" charset="-122"/>
              </a:rPr>
              <a:t>2011</a:t>
            </a:r>
            <a:r>
              <a:rPr lang="zh-CN" altLang="en-US" sz="2800" b="1" dirty="0">
                <a:effectLst>
                  <a:outerShdw blurRad="38100" dist="19050" dir="2700000" algn="tl" rotWithShape="0">
                    <a:schemeClr val="dk1">
                      <a:alpha val="40000"/>
                    </a:schemeClr>
                  </a:outerShdw>
                </a:effectLst>
                <a:latin typeface="楷体" panose="02010609060101010101" charset="-122"/>
                <a:ea typeface="楷体" panose="02010609060101010101" charset="-122"/>
              </a:rPr>
              <a:t>年版</a:t>
            </a:r>
            <a:r>
              <a:rPr lang="en-US" altLang="zh-CN" sz="2800" b="1" dirty="0">
                <a:effectLst>
                  <a:outerShdw blurRad="38100" dist="19050" dir="2700000" algn="tl" rotWithShape="0">
                    <a:schemeClr val="dk1">
                      <a:alpha val="40000"/>
                    </a:schemeClr>
                  </a:outerShdw>
                </a:effectLst>
                <a:latin typeface="楷体" panose="02010609060101010101" charset="-122"/>
                <a:ea typeface="楷体" panose="02010609060101010101" charset="-122"/>
              </a:rPr>
              <a:t>《</a:t>
            </a:r>
            <a:r>
              <a:rPr lang="zh-CN" altLang="en-US" sz="2800" b="1" dirty="0">
                <a:effectLst>
                  <a:outerShdw blurRad="38100" dist="19050" dir="2700000" algn="tl" rotWithShape="0">
                    <a:schemeClr val="dk1">
                      <a:alpha val="40000"/>
                    </a:schemeClr>
                  </a:outerShdw>
                </a:effectLst>
                <a:latin typeface="楷体" panose="02010609060101010101" charset="-122"/>
                <a:ea typeface="楷体" panose="02010609060101010101" charset="-122"/>
              </a:rPr>
              <a:t>课标</a:t>
            </a:r>
            <a:r>
              <a:rPr lang="en-US" altLang="zh-CN" sz="2800" b="1" dirty="0">
                <a:effectLst>
                  <a:outerShdw blurRad="38100" dist="19050" dir="2700000" algn="tl" rotWithShape="0">
                    <a:schemeClr val="dk1">
                      <a:alpha val="40000"/>
                    </a:schemeClr>
                  </a:outerShdw>
                </a:effectLst>
                <a:latin typeface="楷体" panose="02010609060101010101" charset="-122"/>
                <a:ea typeface="楷体" panose="02010609060101010101" charset="-122"/>
              </a:rPr>
              <a:t>》</a:t>
            </a:r>
            <a:r>
              <a:rPr lang="zh-CN" altLang="en-US" sz="2800" b="1" dirty="0">
                <a:effectLst>
                  <a:outerShdw blurRad="38100" dist="19050" dir="2700000" algn="tl" rotWithShape="0">
                    <a:schemeClr val="dk1">
                      <a:alpha val="40000"/>
                    </a:schemeClr>
                  </a:outerShdw>
                </a:effectLst>
                <a:latin typeface="楷体" panose="02010609060101010101" charset="-122"/>
                <a:ea typeface="楷体" panose="02010609060101010101" charset="-122"/>
              </a:rPr>
              <a:t>中“过程与方法”的提炼和发展。</a:t>
            </a:r>
            <a:endParaRPr lang="zh-CN" altLang="en-US" sz="2400" b="1" dirty="0">
              <a:effectLst>
                <a:outerShdw blurRad="38100" dist="19050" dir="2700000" algn="tl" rotWithShape="0">
                  <a:schemeClr val="dk1">
                    <a:alpha val="40000"/>
                  </a:schemeClr>
                </a:outerShdw>
              </a:effectLst>
              <a:latin typeface="楷体" panose="02010609060101010101" charset="-122"/>
              <a:ea typeface="楷体" panose="02010609060101010101" charset="-122"/>
            </a:endParaRPr>
          </a:p>
        </p:txBody>
      </p:sp>
      <p:pic>
        <p:nvPicPr>
          <p:cNvPr id="2" name="图片 1"/>
          <p:cNvPicPr>
            <a:picLocks noChangeAspect="1"/>
          </p:cNvPicPr>
          <p:nvPr>
            <p:custDataLst>
              <p:tags r:id="rId1"/>
            </p:custDataLst>
          </p:nvPr>
        </p:nvPicPr>
        <p:blipFill>
          <a:blip r:embed="rId3" cstate="screen"/>
          <a:stretch>
            <a:fillRect/>
          </a:stretch>
        </p:blipFill>
        <p:spPr>
          <a:xfrm>
            <a:off x="8047972" y="0"/>
            <a:ext cx="1034934" cy="1275606"/>
          </a:xfrm>
          <a:prstGeom prst="rect">
            <a:avLst/>
          </a:prstGeom>
          <a:ln>
            <a:noFill/>
          </a:ln>
          <a:effectLst>
            <a:outerShdw blurRad="190500" algn="tl" rotWithShape="0">
              <a:srgbClr val="000000">
                <a:alpha val="70000"/>
              </a:srgbClr>
            </a:outerShdw>
          </a:effectLst>
        </p:spPr>
      </p:pic>
    </p:spTree>
  </p:cSld>
  <p:clrMapOvr>
    <a:masterClrMapping/>
  </p:clrMapOvr>
  <mc:AlternateContent xmlns:mc="http://schemas.openxmlformats.org/markup-compatibility/2006" xmlns:p14="http://schemas.microsoft.com/office/powerpoint/2010/main">
    <mc:Choice Requires="p14">
      <p:transition spd="slow" p14:dur="1500" advTm="12000">
        <p:split orient="vert"/>
      </p:transition>
    </mc:Choice>
    <mc:Fallback xmlns="">
      <p:transition spd="slow" advTm="12000">
        <p:split orient="vert"/>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6"/>
          <p:cNvSpPr txBox="1"/>
          <p:nvPr/>
        </p:nvSpPr>
        <p:spPr>
          <a:xfrm>
            <a:off x="160663" y="67965"/>
            <a:ext cx="718466" cy="707886"/>
          </a:xfrm>
          <a:prstGeom prst="rect">
            <a:avLst/>
          </a:prstGeom>
          <a:noFill/>
        </p:spPr>
        <p:txBody>
          <a:bodyPr wrap="none" rtlCol="0">
            <a:spAutoFit/>
          </a:bodyPr>
          <a:lstStyle/>
          <a:p>
            <a:r>
              <a:rPr lang="en-US" altLang="zh-CN" sz="4000" dirty="0">
                <a:solidFill>
                  <a:srgbClr val="00BEC5"/>
                </a:solidFill>
                <a:latin typeface="Impact" panose="020B0806030902050204" pitchFamily="34" charset="0"/>
                <a:ea typeface="Microsoft YaHei UI" panose="020B0503020204020204" pitchFamily="34" charset="-122"/>
                <a:cs typeface="Garamond" panose="02020404030301010803" charset="0"/>
              </a:rPr>
              <a:t>02</a:t>
            </a:r>
          </a:p>
        </p:txBody>
      </p:sp>
      <p:sp>
        <p:nvSpPr>
          <p:cNvPr id="5" name="TextBox 37"/>
          <p:cNvSpPr txBox="1"/>
          <p:nvPr/>
        </p:nvSpPr>
        <p:spPr>
          <a:xfrm>
            <a:off x="931066" y="219586"/>
            <a:ext cx="2954655" cy="461665"/>
          </a:xfrm>
          <a:prstGeom prst="rect">
            <a:avLst/>
          </a:prstGeom>
          <a:noFill/>
        </p:spPr>
        <p:txBody>
          <a:bodyPr wrap="none" rtlCol="0">
            <a:spAutoFit/>
          </a:bodyPr>
          <a:lstStyle/>
          <a:p>
            <a:r>
              <a:rPr lang="zh-CN" altLang="en-US" sz="2400" b="1" dirty="0">
                <a:solidFill>
                  <a:srgbClr val="00BEC5"/>
                </a:solidFill>
                <a:latin typeface="微软雅黑" panose="020B0503020204020204" pitchFamily="34" charset="-122"/>
                <a:ea typeface="微软雅黑" panose="020B0503020204020204" pitchFamily="34" charset="-122"/>
              </a:rPr>
              <a:t>“课程目标”的解读</a:t>
            </a:r>
          </a:p>
        </p:txBody>
      </p:sp>
      <p:cxnSp>
        <p:nvCxnSpPr>
          <p:cNvPr id="6" name="直接连接符 5"/>
          <p:cNvCxnSpPr/>
          <p:nvPr/>
        </p:nvCxnSpPr>
        <p:spPr>
          <a:xfrm>
            <a:off x="1011529" y="151722"/>
            <a:ext cx="0" cy="480113"/>
          </a:xfrm>
          <a:prstGeom prst="line">
            <a:avLst/>
          </a:prstGeom>
          <a:ln w="38100">
            <a:solidFill>
              <a:srgbClr val="00A2A8"/>
            </a:solidFill>
          </a:ln>
        </p:spPr>
        <p:style>
          <a:lnRef idx="1">
            <a:schemeClr val="accent1"/>
          </a:lnRef>
          <a:fillRef idx="0">
            <a:schemeClr val="accent1"/>
          </a:fillRef>
          <a:effectRef idx="0">
            <a:schemeClr val="accent1"/>
          </a:effectRef>
          <a:fontRef idx="minor">
            <a:schemeClr val="tx1"/>
          </a:fontRef>
        </p:style>
      </p:cxnSp>
      <p:sp>
        <p:nvSpPr>
          <p:cNvPr id="8" name="文本框 7"/>
          <p:cNvSpPr txBox="1"/>
          <p:nvPr/>
        </p:nvSpPr>
        <p:spPr>
          <a:xfrm>
            <a:off x="3347864" y="906855"/>
            <a:ext cx="1832279" cy="584775"/>
          </a:xfrm>
          <a:prstGeom prst="rect">
            <a:avLst/>
          </a:prstGeom>
          <a:noFill/>
        </p:spPr>
        <p:txBody>
          <a:bodyPr wrap="square">
            <a:spAutoFit/>
          </a:bodyPr>
          <a:lstStyle/>
          <a:p>
            <a:r>
              <a:rPr lang="zh-CN" altLang="en-US" sz="3200" b="1" dirty="0">
                <a:solidFill>
                  <a:srgbClr val="FF0000"/>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rPr>
              <a:t>科学探究</a:t>
            </a:r>
            <a:endParaRPr lang="zh-CN" altLang="en-US" sz="3200" dirty="0"/>
          </a:p>
        </p:txBody>
      </p:sp>
      <p:sp>
        <p:nvSpPr>
          <p:cNvPr id="10" name="文本框 9"/>
          <p:cNvSpPr txBox="1"/>
          <p:nvPr/>
        </p:nvSpPr>
        <p:spPr>
          <a:xfrm>
            <a:off x="683568" y="1563638"/>
            <a:ext cx="7416824" cy="2246769"/>
          </a:xfrm>
          <a:prstGeom prst="rect">
            <a:avLst/>
          </a:prstGeom>
          <a:noFill/>
        </p:spPr>
        <p:txBody>
          <a:bodyPr wrap="square">
            <a:spAutoFit/>
          </a:bodyPr>
          <a:lstStyle/>
          <a:p>
            <a:r>
              <a:rPr lang="zh-CN" altLang="en-US" sz="2800" b="1" dirty="0">
                <a:effectLst>
                  <a:outerShdw blurRad="38100" dist="19050" dir="2700000" algn="tl" rotWithShape="0">
                    <a:schemeClr val="dk1">
                      <a:alpha val="40000"/>
                    </a:schemeClr>
                  </a:outerShdw>
                </a:effectLst>
                <a:latin typeface="楷体" panose="02010609060101010101" charset="-122"/>
                <a:ea typeface="楷体" panose="02010609060101010101" charset="-122"/>
              </a:rPr>
              <a:t>    “科学探究”在</a:t>
            </a:r>
            <a:r>
              <a:rPr lang="en-US" altLang="zh-CN" sz="2800" b="1" dirty="0">
                <a:effectLst>
                  <a:outerShdw blurRad="38100" dist="19050" dir="2700000" algn="tl" rotWithShape="0">
                    <a:schemeClr val="dk1">
                      <a:alpha val="40000"/>
                    </a:schemeClr>
                  </a:outerShdw>
                </a:effectLst>
                <a:latin typeface="楷体" panose="02010609060101010101" charset="-122"/>
                <a:ea typeface="楷体" panose="02010609060101010101" charset="-122"/>
              </a:rPr>
              <a:t>2011</a:t>
            </a:r>
            <a:r>
              <a:rPr lang="zh-CN" altLang="en-US" sz="2800" b="1" dirty="0">
                <a:effectLst>
                  <a:outerShdw blurRad="38100" dist="19050" dir="2700000" algn="tl" rotWithShape="0">
                    <a:schemeClr val="dk1">
                      <a:alpha val="40000"/>
                    </a:schemeClr>
                  </a:outerShdw>
                </a:effectLst>
                <a:latin typeface="楷体" panose="02010609060101010101" charset="-122"/>
                <a:ea typeface="楷体" panose="02010609060101010101" charset="-122"/>
              </a:rPr>
              <a:t>年版</a:t>
            </a:r>
            <a:r>
              <a:rPr lang="en-US" altLang="zh-CN" sz="2800" b="1" dirty="0">
                <a:effectLst>
                  <a:outerShdw blurRad="38100" dist="19050" dir="2700000" algn="tl" rotWithShape="0">
                    <a:schemeClr val="dk1">
                      <a:alpha val="40000"/>
                    </a:schemeClr>
                  </a:outerShdw>
                </a:effectLst>
                <a:latin typeface="楷体" panose="02010609060101010101" charset="-122"/>
                <a:ea typeface="楷体" panose="02010609060101010101" charset="-122"/>
              </a:rPr>
              <a:t>《</a:t>
            </a:r>
            <a:r>
              <a:rPr lang="zh-CN" altLang="en-US" sz="2800" b="1" dirty="0">
                <a:effectLst>
                  <a:outerShdw blurRad="38100" dist="19050" dir="2700000" algn="tl" rotWithShape="0">
                    <a:schemeClr val="dk1">
                      <a:alpha val="40000"/>
                    </a:schemeClr>
                  </a:outerShdw>
                </a:effectLst>
                <a:latin typeface="楷体" panose="02010609060101010101" charset="-122"/>
                <a:ea typeface="楷体" panose="02010609060101010101" charset="-122"/>
              </a:rPr>
              <a:t>课标</a:t>
            </a:r>
            <a:r>
              <a:rPr lang="en-US" altLang="zh-CN" sz="2800" b="1" dirty="0">
                <a:effectLst>
                  <a:outerShdw blurRad="38100" dist="19050" dir="2700000" algn="tl" rotWithShape="0">
                    <a:schemeClr val="dk1">
                      <a:alpha val="40000"/>
                    </a:schemeClr>
                  </a:outerShdw>
                </a:effectLst>
                <a:latin typeface="楷体" panose="02010609060101010101" charset="-122"/>
                <a:ea typeface="楷体" panose="02010609060101010101" charset="-122"/>
              </a:rPr>
              <a:t>》</a:t>
            </a:r>
            <a:r>
              <a:rPr lang="zh-CN" altLang="en-US" sz="2800" b="1" dirty="0">
                <a:effectLst>
                  <a:outerShdw blurRad="38100" dist="19050" dir="2700000" algn="tl" rotWithShape="0">
                    <a:schemeClr val="dk1">
                      <a:alpha val="40000"/>
                    </a:schemeClr>
                  </a:outerShdw>
                </a:effectLst>
                <a:latin typeface="楷体" panose="02010609060101010101" charset="-122"/>
                <a:ea typeface="楷体" panose="02010609060101010101" charset="-122"/>
              </a:rPr>
              <a:t>中是“课程内容”，在</a:t>
            </a:r>
            <a:r>
              <a:rPr lang="en-US" altLang="zh-CN" sz="2800" b="1" dirty="0">
                <a:effectLst>
                  <a:outerShdw blurRad="38100" dist="19050" dir="2700000" algn="tl" rotWithShape="0">
                    <a:schemeClr val="dk1">
                      <a:alpha val="40000"/>
                    </a:schemeClr>
                  </a:outerShdw>
                </a:effectLst>
                <a:latin typeface="楷体" panose="02010609060101010101" charset="-122"/>
                <a:ea typeface="楷体" panose="02010609060101010101" charset="-122"/>
              </a:rPr>
              <a:t>2022</a:t>
            </a:r>
            <a:r>
              <a:rPr lang="zh-CN" altLang="en-US" sz="2800" b="1" dirty="0">
                <a:effectLst>
                  <a:outerShdw blurRad="38100" dist="19050" dir="2700000" algn="tl" rotWithShape="0">
                    <a:schemeClr val="dk1">
                      <a:alpha val="40000"/>
                    </a:schemeClr>
                  </a:outerShdw>
                </a:effectLst>
                <a:latin typeface="楷体" panose="02010609060101010101" charset="-122"/>
                <a:ea typeface="楷体" panose="02010609060101010101" charset="-122"/>
              </a:rPr>
              <a:t>年版</a:t>
            </a:r>
            <a:r>
              <a:rPr lang="en-US" altLang="zh-CN" sz="2800" b="1" dirty="0">
                <a:effectLst>
                  <a:outerShdw blurRad="38100" dist="19050" dir="2700000" algn="tl" rotWithShape="0">
                    <a:schemeClr val="dk1">
                      <a:alpha val="40000"/>
                    </a:schemeClr>
                  </a:outerShdw>
                </a:effectLst>
                <a:latin typeface="楷体" panose="02010609060101010101" charset="-122"/>
                <a:ea typeface="楷体" panose="02010609060101010101" charset="-122"/>
              </a:rPr>
              <a:t>《</a:t>
            </a:r>
            <a:r>
              <a:rPr lang="zh-CN" altLang="en-US" sz="2800" b="1" dirty="0">
                <a:effectLst>
                  <a:outerShdw blurRad="38100" dist="19050" dir="2700000" algn="tl" rotWithShape="0">
                    <a:schemeClr val="dk1">
                      <a:alpha val="40000"/>
                    </a:schemeClr>
                  </a:outerShdw>
                </a:effectLst>
                <a:latin typeface="楷体" panose="02010609060101010101" charset="-122"/>
                <a:ea typeface="楷体" panose="02010609060101010101" charset="-122"/>
              </a:rPr>
              <a:t>课标</a:t>
            </a:r>
            <a:r>
              <a:rPr lang="en-US" altLang="zh-CN" sz="2800" b="1" dirty="0">
                <a:effectLst>
                  <a:outerShdw blurRad="38100" dist="19050" dir="2700000" algn="tl" rotWithShape="0">
                    <a:schemeClr val="dk1">
                      <a:alpha val="40000"/>
                    </a:schemeClr>
                  </a:outerShdw>
                </a:effectLst>
                <a:latin typeface="楷体" panose="02010609060101010101" charset="-122"/>
                <a:ea typeface="楷体" panose="02010609060101010101" charset="-122"/>
              </a:rPr>
              <a:t>》</a:t>
            </a:r>
            <a:r>
              <a:rPr lang="zh-CN" altLang="en-US" sz="2800" b="1" dirty="0">
                <a:effectLst>
                  <a:outerShdw blurRad="38100" dist="19050" dir="2700000" algn="tl" rotWithShape="0">
                    <a:schemeClr val="dk1">
                      <a:alpha val="40000"/>
                    </a:schemeClr>
                  </a:outerShdw>
                </a:effectLst>
                <a:latin typeface="楷体" panose="02010609060101010101" charset="-122"/>
                <a:ea typeface="楷体" panose="02010609060101010101" charset="-122"/>
              </a:rPr>
              <a:t>中是“课程目标”。从内容要求转换为素养要求，提高了科学探究在物理教学中的地位，明确了科学探究对学生发展的重要性。</a:t>
            </a:r>
            <a:endParaRPr lang="zh-CN" altLang="en-US" sz="2400" b="1" dirty="0">
              <a:effectLst>
                <a:outerShdw blurRad="38100" dist="19050" dir="2700000" algn="tl" rotWithShape="0">
                  <a:schemeClr val="dk1">
                    <a:alpha val="40000"/>
                  </a:schemeClr>
                </a:outerShdw>
              </a:effectLst>
              <a:latin typeface="楷体" panose="02010609060101010101" charset="-122"/>
              <a:ea typeface="楷体" panose="02010609060101010101" charset="-122"/>
            </a:endParaRPr>
          </a:p>
        </p:txBody>
      </p:sp>
      <p:pic>
        <p:nvPicPr>
          <p:cNvPr id="7" name="图片 6"/>
          <p:cNvPicPr>
            <a:picLocks noChangeAspect="1"/>
          </p:cNvPicPr>
          <p:nvPr>
            <p:custDataLst>
              <p:tags r:id="rId1"/>
            </p:custDataLst>
          </p:nvPr>
        </p:nvPicPr>
        <p:blipFill>
          <a:blip r:embed="rId3" cstate="screen"/>
          <a:stretch>
            <a:fillRect/>
          </a:stretch>
        </p:blipFill>
        <p:spPr>
          <a:xfrm>
            <a:off x="8047972" y="0"/>
            <a:ext cx="1034934" cy="1275606"/>
          </a:xfrm>
          <a:prstGeom prst="rect">
            <a:avLst/>
          </a:prstGeom>
          <a:ln>
            <a:noFill/>
          </a:ln>
          <a:effectLst>
            <a:outerShdw blurRad="190500" algn="tl" rotWithShape="0">
              <a:srgbClr val="000000">
                <a:alpha val="70000"/>
              </a:srgbClr>
            </a:outerShdw>
          </a:effectLst>
        </p:spPr>
      </p:pic>
    </p:spTree>
  </p:cSld>
  <p:clrMapOvr>
    <a:masterClrMapping/>
  </p:clrMapOvr>
  <mc:AlternateContent xmlns:mc="http://schemas.openxmlformats.org/markup-compatibility/2006" xmlns:p14="http://schemas.microsoft.com/office/powerpoint/2010/main">
    <mc:Choice Requires="p14">
      <p:transition spd="slow" p14:dur="1500" advTm="12000">
        <p:split orient="vert"/>
      </p:transition>
    </mc:Choice>
    <mc:Fallback xmlns="">
      <p:transition spd="slow" advTm="12000">
        <p:split orient="vert"/>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6"/>
          <p:cNvSpPr txBox="1"/>
          <p:nvPr/>
        </p:nvSpPr>
        <p:spPr>
          <a:xfrm>
            <a:off x="160663" y="67965"/>
            <a:ext cx="718466" cy="707886"/>
          </a:xfrm>
          <a:prstGeom prst="rect">
            <a:avLst/>
          </a:prstGeom>
          <a:noFill/>
        </p:spPr>
        <p:txBody>
          <a:bodyPr wrap="none" rtlCol="0">
            <a:spAutoFit/>
          </a:bodyPr>
          <a:lstStyle/>
          <a:p>
            <a:r>
              <a:rPr lang="en-US" altLang="zh-CN" sz="4000" dirty="0">
                <a:solidFill>
                  <a:srgbClr val="00BEC5"/>
                </a:solidFill>
                <a:latin typeface="Impact" panose="020B0806030902050204" pitchFamily="34" charset="0"/>
                <a:ea typeface="Microsoft YaHei UI" panose="020B0503020204020204" pitchFamily="34" charset="-122"/>
                <a:cs typeface="Garamond" panose="02020404030301010803" charset="0"/>
              </a:rPr>
              <a:t>02</a:t>
            </a:r>
          </a:p>
        </p:txBody>
      </p:sp>
      <p:sp>
        <p:nvSpPr>
          <p:cNvPr id="5" name="TextBox 37"/>
          <p:cNvSpPr txBox="1"/>
          <p:nvPr/>
        </p:nvSpPr>
        <p:spPr>
          <a:xfrm>
            <a:off x="931066" y="219586"/>
            <a:ext cx="2954655" cy="461665"/>
          </a:xfrm>
          <a:prstGeom prst="rect">
            <a:avLst/>
          </a:prstGeom>
          <a:noFill/>
        </p:spPr>
        <p:txBody>
          <a:bodyPr wrap="none" rtlCol="0">
            <a:spAutoFit/>
          </a:bodyPr>
          <a:lstStyle/>
          <a:p>
            <a:r>
              <a:rPr lang="zh-CN" altLang="en-US" sz="2400" b="1" dirty="0">
                <a:solidFill>
                  <a:srgbClr val="00BEC5"/>
                </a:solidFill>
                <a:latin typeface="微软雅黑" panose="020B0503020204020204" pitchFamily="34" charset="-122"/>
                <a:ea typeface="微软雅黑" panose="020B0503020204020204" pitchFamily="34" charset="-122"/>
              </a:rPr>
              <a:t>“课程目标”的解读</a:t>
            </a:r>
          </a:p>
        </p:txBody>
      </p:sp>
      <p:cxnSp>
        <p:nvCxnSpPr>
          <p:cNvPr id="6" name="直接连接符 5"/>
          <p:cNvCxnSpPr/>
          <p:nvPr/>
        </p:nvCxnSpPr>
        <p:spPr>
          <a:xfrm>
            <a:off x="1011529" y="151722"/>
            <a:ext cx="0" cy="480113"/>
          </a:xfrm>
          <a:prstGeom prst="line">
            <a:avLst/>
          </a:prstGeom>
          <a:ln w="38100">
            <a:solidFill>
              <a:srgbClr val="00A2A8"/>
            </a:solidFill>
          </a:ln>
        </p:spPr>
        <p:style>
          <a:lnRef idx="1">
            <a:schemeClr val="accent1"/>
          </a:lnRef>
          <a:fillRef idx="0">
            <a:schemeClr val="accent1"/>
          </a:fillRef>
          <a:effectRef idx="0">
            <a:schemeClr val="accent1"/>
          </a:effectRef>
          <a:fontRef idx="minor">
            <a:schemeClr val="tx1"/>
          </a:fontRef>
        </p:style>
      </p:cxnSp>
      <p:sp>
        <p:nvSpPr>
          <p:cNvPr id="8" name="文本框 7"/>
          <p:cNvSpPr txBox="1"/>
          <p:nvPr/>
        </p:nvSpPr>
        <p:spPr>
          <a:xfrm>
            <a:off x="2915816" y="978863"/>
            <a:ext cx="3312368" cy="584775"/>
          </a:xfrm>
          <a:prstGeom prst="rect">
            <a:avLst/>
          </a:prstGeom>
          <a:noFill/>
        </p:spPr>
        <p:txBody>
          <a:bodyPr wrap="square">
            <a:spAutoFit/>
          </a:bodyPr>
          <a:lstStyle/>
          <a:p>
            <a:r>
              <a:rPr lang="zh-CN" altLang="en-US" sz="3200" b="1" dirty="0">
                <a:solidFill>
                  <a:srgbClr val="FF0000"/>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rPr>
              <a:t>科学态度与责任</a:t>
            </a:r>
            <a:endParaRPr lang="zh-CN" altLang="en-US" sz="3200" dirty="0"/>
          </a:p>
        </p:txBody>
      </p:sp>
      <p:sp>
        <p:nvSpPr>
          <p:cNvPr id="10" name="文本框 9"/>
          <p:cNvSpPr txBox="1"/>
          <p:nvPr/>
        </p:nvSpPr>
        <p:spPr>
          <a:xfrm>
            <a:off x="683568" y="1563638"/>
            <a:ext cx="7416824" cy="2677656"/>
          </a:xfrm>
          <a:prstGeom prst="rect">
            <a:avLst/>
          </a:prstGeom>
          <a:noFill/>
        </p:spPr>
        <p:txBody>
          <a:bodyPr wrap="square">
            <a:spAutoFit/>
          </a:bodyPr>
          <a:lstStyle/>
          <a:p>
            <a:r>
              <a:rPr lang="zh-CN" altLang="en-US" sz="2800" b="1" dirty="0">
                <a:effectLst>
                  <a:outerShdw blurRad="38100" dist="19050" dir="2700000" algn="tl" rotWithShape="0">
                    <a:schemeClr val="dk1">
                      <a:alpha val="40000"/>
                    </a:schemeClr>
                  </a:outerShdw>
                </a:effectLst>
                <a:latin typeface="楷体" panose="02010609060101010101" charset="-122"/>
                <a:ea typeface="楷体" panose="02010609060101010101" charset="-122"/>
              </a:rPr>
              <a:t>    与</a:t>
            </a:r>
            <a:r>
              <a:rPr lang="en-US" altLang="zh-CN" sz="2800" b="1" dirty="0">
                <a:effectLst>
                  <a:outerShdw blurRad="38100" dist="19050" dir="2700000" algn="tl" rotWithShape="0">
                    <a:schemeClr val="dk1">
                      <a:alpha val="40000"/>
                    </a:schemeClr>
                  </a:outerShdw>
                </a:effectLst>
                <a:latin typeface="楷体" panose="02010609060101010101" charset="-122"/>
                <a:ea typeface="楷体" panose="02010609060101010101" charset="-122"/>
              </a:rPr>
              <a:t>2011</a:t>
            </a:r>
            <a:r>
              <a:rPr lang="zh-CN" altLang="en-US" sz="2800" b="1" dirty="0">
                <a:effectLst>
                  <a:outerShdw blurRad="38100" dist="19050" dir="2700000" algn="tl" rotWithShape="0">
                    <a:schemeClr val="dk1">
                      <a:alpha val="40000"/>
                    </a:schemeClr>
                  </a:outerShdw>
                </a:effectLst>
                <a:latin typeface="楷体" panose="02010609060101010101" charset="-122"/>
                <a:ea typeface="楷体" panose="02010609060101010101" charset="-122"/>
              </a:rPr>
              <a:t>年版</a:t>
            </a:r>
            <a:r>
              <a:rPr lang="en-US" altLang="zh-CN" sz="2800" b="1" dirty="0">
                <a:effectLst>
                  <a:outerShdw blurRad="38100" dist="19050" dir="2700000" algn="tl" rotWithShape="0">
                    <a:schemeClr val="dk1">
                      <a:alpha val="40000"/>
                    </a:schemeClr>
                  </a:outerShdw>
                </a:effectLst>
                <a:latin typeface="楷体" panose="02010609060101010101" charset="-122"/>
                <a:ea typeface="楷体" panose="02010609060101010101" charset="-122"/>
              </a:rPr>
              <a:t>《</a:t>
            </a:r>
            <a:r>
              <a:rPr lang="zh-CN" altLang="en-US" sz="2800" b="1" dirty="0">
                <a:effectLst>
                  <a:outerShdw blurRad="38100" dist="19050" dir="2700000" algn="tl" rotWithShape="0">
                    <a:schemeClr val="dk1">
                      <a:alpha val="40000"/>
                    </a:schemeClr>
                  </a:outerShdw>
                </a:effectLst>
                <a:latin typeface="楷体" panose="02010609060101010101" charset="-122"/>
                <a:ea typeface="楷体" panose="02010609060101010101" charset="-122"/>
              </a:rPr>
              <a:t>课标</a:t>
            </a:r>
            <a:r>
              <a:rPr lang="en-US" altLang="zh-CN" sz="2800" b="1" dirty="0">
                <a:effectLst>
                  <a:outerShdw blurRad="38100" dist="19050" dir="2700000" algn="tl" rotWithShape="0">
                    <a:schemeClr val="dk1">
                      <a:alpha val="40000"/>
                    </a:schemeClr>
                  </a:outerShdw>
                </a:effectLst>
                <a:latin typeface="楷体" panose="02010609060101010101" charset="-122"/>
                <a:ea typeface="楷体" panose="02010609060101010101" charset="-122"/>
              </a:rPr>
              <a:t>》</a:t>
            </a:r>
            <a:r>
              <a:rPr lang="zh-CN" altLang="en-US" sz="2800" b="1" dirty="0">
                <a:effectLst>
                  <a:outerShdw blurRad="38100" dist="19050" dir="2700000" algn="tl" rotWithShape="0">
                    <a:schemeClr val="dk1">
                      <a:alpha val="40000"/>
                    </a:schemeClr>
                  </a:outerShdw>
                </a:effectLst>
                <a:latin typeface="楷体" panose="02010609060101010101" charset="-122"/>
                <a:ea typeface="楷体" panose="02010609060101010101" charset="-122"/>
              </a:rPr>
              <a:t>中“情感</a:t>
            </a:r>
            <a:r>
              <a:rPr lang="en-US" altLang="zh-CN" sz="2800" b="1" dirty="0">
                <a:effectLst>
                  <a:outerShdw blurRad="38100" dist="19050" dir="2700000" algn="tl" rotWithShape="0">
                    <a:schemeClr val="dk1">
                      <a:alpha val="40000"/>
                    </a:schemeClr>
                  </a:outerShdw>
                </a:effectLst>
                <a:latin typeface="楷体" panose="02010609060101010101" charset="-122"/>
                <a:ea typeface="楷体" panose="02010609060101010101" charset="-122"/>
              </a:rPr>
              <a:t>·</a:t>
            </a:r>
            <a:r>
              <a:rPr lang="zh-CN" altLang="en-US" sz="2800" b="1" dirty="0">
                <a:effectLst>
                  <a:outerShdw blurRad="38100" dist="19050" dir="2700000" algn="tl" rotWithShape="0">
                    <a:schemeClr val="dk1">
                      <a:alpha val="40000"/>
                    </a:schemeClr>
                  </a:outerShdw>
                </a:effectLst>
                <a:latin typeface="楷体" panose="02010609060101010101" charset="-122"/>
                <a:ea typeface="楷体" panose="02010609060101010101" charset="-122"/>
              </a:rPr>
              <a:t>态度</a:t>
            </a:r>
            <a:r>
              <a:rPr lang="en-US" altLang="zh-CN" sz="2800" b="1" dirty="0">
                <a:effectLst>
                  <a:outerShdw blurRad="38100" dist="19050" dir="2700000" algn="tl" rotWithShape="0">
                    <a:schemeClr val="dk1">
                      <a:alpha val="40000"/>
                    </a:schemeClr>
                  </a:outerShdw>
                </a:effectLst>
                <a:latin typeface="楷体" panose="02010609060101010101" charset="-122"/>
                <a:ea typeface="楷体" panose="02010609060101010101" charset="-122"/>
              </a:rPr>
              <a:t>·</a:t>
            </a:r>
            <a:r>
              <a:rPr lang="zh-CN" altLang="en-US" sz="2800" b="1" dirty="0">
                <a:effectLst>
                  <a:outerShdw blurRad="38100" dist="19050" dir="2700000" algn="tl" rotWithShape="0">
                    <a:schemeClr val="dk1">
                      <a:alpha val="40000"/>
                    </a:schemeClr>
                  </a:outerShdw>
                </a:effectLst>
                <a:latin typeface="楷体" panose="02010609060101010101" charset="-122"/>
                <a:ea typeface="楷体" panose="02010609060101010101" charset="-122"/>
              </a:rPr>
              <a:t>价值观”的内容相比，多了“科学本质观”这一内容的要求。“科学本质观”包括科学知识的本质、科学研究的本质和科学事业的本质。认识科学本质是现代社会公民具备科学素养的要求。</a:t>
            </a:r>
            <a:endParaRPr lang="zh-CN" altLang="en-US" sz="2400" b="1" dirty="0">
              <a:effectLst>
                <a:outerShdw blurRad="38100" dist="19050" dir="2700000" algn="tl" rotWithShape="0">
                  <a:schemeClr val="dk1">
                    <a:alpha val="40000"/>
                  </a:schemeClr>
                </a:outerShdw>
              </a:effectLst>
              <a:latin typeface="楷体" panose="02010609060101010101" charset="-122"/>
              <a:ea typeface="楷体" panose="02010609060101010101" charset="-122"/>
            </a:endParaRPr>
          </a:p>
        </p:txBody>
      </p:sp>
      <p:pic>
        <p:nvPicPr>
          <p:cNvPr id="2" name="图片 1"/>
          <p:cNvPicPr>
            <a:picLocks noChangeAspect="1"/>
          </p:cNvPicPr>
          <p:nvPr>
            <p:custDataLst>
              <p:tags r:id="rId1"/>
            </p:custDataLst>
          </p:nvPr>
        </p:nvPicPr>
        <p:blipFill>
          <a:blip r:embed="rId3" cstate="screen"/>
          <a:stretch>
            <a:fillRect/>
          </a:stretch>
        </p:blipFill>
        <p:spPr>
          <a:xfrm>
            <a:off x="8047972" y="0"/>
            <a:ext cx="1034934" cy="1275606"/>
          </a:xfrm>
          <a:prstGeom prst="rect">
            <a:avLst/>
          </a:prstGeom>
          <a:ln>
            <a:noFill/>
          </a:ln>
          <a:effectLst>
            <a:outerShdw blurRad="190500" algn="tl" rotWithShape="0">
              <a:srgbClr val="000000">
                <a:alpha val="70000"/>
              </a:srgbClr>
            </a:outerShdw>
          </a:effectLst>
        </p:spPr>
      </p:pic>
    </p:spTree>
  </p:cSld>
  <p:clrMapOvr>
    <a:masterClrMapping/>
  </p:clrMapOvr>
  <mc:AlternateContent xmlns:mc="http://schemas.openxmlformats.org/markup-compatibility/2006" xmlns:p14="http://schemas.microsoft.com/office/powerpoint/2010/main">
    <mc:Choice Requires="p14">
      <p:transition spd="slow" p14:dur="1500" advTm="12000">
        <p:split orient="vert"/>
      </p:transition>
    </mc:Choice>
    <mc:Fallback xmlns="">
      <p:transition spd="slow" advTm="12000">
        <p:split orient="vert"/>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文本框 7"/>
          <p:cNvSpPr txBox="1"/>
          <p:nvPr/>
        </p:nvSpPr>
        <p:spPr>
          <a:xfrm>
            <a:off x="2987824" y="843848"/>
            <a:ext cx="1944216" cy="584775"/>
          </a:xfrm>
          <a:prstGeom prst="rect">
            <a:avLst/>
          </a:prstGeom>
          <a:noFill/>
        </p:spPr>
        <p:txBody>
          <a:bodyPr wrap="square">
            <a:spAutoFit/>
          </a:bodyPr>
          <a:lstStyle/>
          <a:p>
            <a:r>
              <a:rPr lang="zh-CN" altLang="en-US" sz="3200" b="1" dirty="0">
                <a:solidFill>
                  <a:srgbClr val="FF0000"/>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rPr>
              <a:t>物理观念</a:t>
            </a:r>
            <a:endParaRPr lang="zh-CN" altLang="en-US" sz="3200" dirty="0"/>
          </a:p>
        </p:txBody>
      </p:sp>
      <p:sp>
        <p:nvSpPr>
          <p:cNvPr id="3" name="TextBox 45"/>
          <p:cNvSpPr txBox="1"/>
          <p:nvPr/>
        </p:nvSpPr>
        <p:spPr>
          <a:xfrm>
            <a:off x="57181" y="22353"/>
            <a:ext cx="732893" cy="707886"/>
          </a:xfrm>
          <a:prstGeom prst="rect">
            <a:avLst/>
          </a:prstGeom>
          <a:noFill/>
        </p:spPr>
        <p:txBody>
          <a:bodyPr wrap="none" rtlCol="0">
            <a:spAutoFit/>
          </a:bodyPr>
          <a:lstStyle>
            <a:defPPr>
              <a:defRPr lang="zh-CN"/>
            </a:defPPr>
            <a:lvl1pPr>
              <a:defRPr sz="4800" b="1">
                <a:latin typeface="Aharoni" panose="02010803020104030203" pitchFamily="2" charset="-79"/>
                <a:ea typeface="微软雅黑" panose="020B0503020204020204" pitchFamily="34" charset="-122"/>
                <a:cs typeface="Aharoni" panose="02010803020104030203" pitchFamily="2" charset="-79"/>
              </a:defRPr>
            </a:lvl1pPr>
          </a:lstStyle>
          <a:p>
            <a:r>
              <a:rPr lang="en-US" altLang="zh-CN" sz="4000" b="0" dirty="0">
                <a:solidFill>
                  <a:srgbClr val="EC6A27"/>
                </a:solidFill>
                <a:latin typeface="Impact" panose="020B0806030902050204" pitchFamily="34" charset="0"/>
                <a:ea typeface="Microsoft YaHei UI" panose="020B0503020204020204" pitchFamily="34" charset="-122"/>
                <a:cs typeface="Garamond" panose="02020404030301010803" charset="0"/>
              </a:rPr>
              <a:t>03</a:t>
            </a:r>
            <a:endParaRPr lang="zh-CN" altLang="en-US" sz="4000" b="0" dirty="0">
              <a:solidFill>
                <a:srgbClr val="EC6A27"/>
              </a:solidFill>
              <a:latin typeface="Impact" panose="020B0806030902050204" pitchFamily="34" charset="0"/>
              <a:ea typeface="Microsoft YaHei UI" panose="020B0503020204020204" pitchFamily="34" charset="-122"/>
              <a:cs typeface="Garamond" panose="02020404030301010803" charset="0"/>
            </a:endParaRPr>
          </a:p>
        </p:txBody>
      </p:sp>
      <p:sp>
        <p:nvSpPr>
          <p:cNvPr id="7" name="TextBox 46"/>
          <p:cNvSpPr txBox="1"/>
          <p:nvPr/>
        </p:nvSpPr>
        <p:spPr>
          <a:xfrm>
            <a:off x="827584" y="195486"/>
            <a:ext cx="2954655" cy="461665"/>
          </a:xfrm>
          <a:prstGeom prst="rect">
            <a:avLst/>
          </a:prstGeom>
          <a:noFill/>
        </p:spPr>
        <p:txBody>
          <a:bodyPr wrap="none" rtlCol="0">
            <a:spAutoFit/>
          </a:bodyPr>
          <a:lstStyle/>
          <a:p>
            <a:pPr algn="l"/>
            <a:r>
              <a:rPr lang="zh-CN" altLang="en-US" sz="2400" b="1" dirty="0">
                <a:solidFill>
                  <a:srgbClr val="EC6A27"/>
                </a:solidFill>
                <a:latin typeface="微软雅黑" panose="020B0503020204020204" pitchFamily="34" charset="-122"/>
                <a:ea typeface="微软雅黑" panose="020B0503020204020204" pitchFamily="34" charset="-122"/>
              </a:rPr>
              <a:t>“课程目标”的贯彻</a:t>
            </a:r>
          </a:p>
        </p:txBody>
      </p:sp>
      <p:cxnSp>
        <p:nvCxnSpPr>
          <p:cNvPr id="9" name="直接连接符 8"/>
          <p:cNvCxnSpPr/>
          <p:nvPr/>
        </p:nvCxnSpPr>
        <p:spPr>
          <a:xfrm>
            <a:off x="899592" y="123478"/>
            <a:ext cx="0" cy="480113"/>
          </a:xfrm>
          <a:prstGeom prst="line">
            <a:avLst/>
          </a:prstGeom>
          <a:ln w="38100">
            <a:solidFill>
              <a:srgbClr val="EC6A27"/>
            </a:solidFill>
          </a:ln>
        </p:spPr>
        <p:style>
          <a:lnRef idx="1">
            <a:schemeClr val="accent1"/>
          </a:lnRef>
          <a:fillRef idx="0">
            <a:schemeClr val="accent1"/>
          </a:fillRef>
          <a:effectRef idx="0">
            <a:schemeClr val="accent1"/>
          </a:effectRef>
          <a:fontRef idx="minor">
            <a:schemeClr val="tx1"/>
          </a:fontRef>
        </p:style>
      </p:cxnSp>
      <p:sp>
        <p:nvSpPr>
          <p:cNvPr id="15" name="文本框 14"/>
          <p:cNvSpPr txBox="1"/>
          <p:nvPr/>
        </p:nvSpPr>
        <p:spPr>
          <a:xfrm>
            <a:off x="683568" y="1491630"/>
            <a:ext cx="7704856" cy="953135"/>
          </a:xfrm>
          <a:prstGeom prst="rect">
            <a:avLst/>
          </a:prstGeom>
          <a:noFill/>
        </p:spPr>
        <p:txBody>
          <a:bodyPr wrap="square" rtlCol="0">
            <a:spAutoFit/>
          </a:bodyPr>
          <a:lstStyle/>
          <a:p>
            <a:r>
              <a:rPr lang="zh-CN" altLang="en-US" sz="2800" b="1" dirty="0">
                <a:solidFill>
                  <a:srgbClr val="00B0F0"/>
                </a:solidFill>
                <a:effectLst>
                  <a:outerShdw blurRad="38100" dist="19050" dir="2700000" algn="tl" rotWithShape="0">
                    <a:schemeClr val="dk1">
                      <a:alpha val="40000"/>
                    </a:schemeClr>
                  </a:outerShdw>
                </a:effectLst>
                <a:latin typeface="楷体" panose="02010609060101010101" charset="-122"/>
                <a:ea typeface="楷体" panose="02010609060101010101" charset="-122"/>
              </a:rPr>
              <a:t>要求：</a:t>
            </a:r>
            <a:r>
              <a:rPr lang="zh-CN" altLang="zh-CN" sz="2800" b="1" dirty="0">
                <a:effectLst>
                  <a:outerShdw blurRad="38100" dist="19050" dir="2700000" algn="tl" rotWithShape="0">
                    <a:schemeClr val="dk1">
                      <a:alpha val="40000"/>
                    </a:schemeClr>
                  </a:outerShdw>
                </a:effectLst>
                <a:latin typeface="楷体" panose="02010609060101010101" charset="-122"/>
                <a:ea typeface="楷体" panose="02010609060101010101" charset="-122"/>
              </a:rPr>
              <a:t>一是初步形成物理观念；二是应用物理观念</a:t>
            </a:r>
            <a:r>
              <a:rPr lang="zh-CN" altLang="en-US" sz="2800" b="1" dirty="0">
                <a:effectLst>
                  <a:outerShdw blurRad="38100" dist="19050" dir="2700000" algn="tl" rotWithShape="0">
                    <a:schemeClr val="dk1">
                      <a:alpha val="40000"/>
                    </a:schemeClr>
                  </a:outerShdw>
                </a:effectLst>
                <a:latin typeface="楷体" panose="02010609060101010101" charset="-122"/>
                <a:ea typeface="楷体" panose="02010609060101010101" charset="-122"/>
              </a:rPr>
              <a:t>解释有关现象和</a:t>
            </a:r>
            <a:r>
              <a:rPr lang="zh-CN" altLang="zh-CN" sz="2800" b="1" dirty="0">
                <a:effectLst>
                  <a:outerShdw blurRad="38100" dist="19050" dir="2700000" algn="tl" rotWithShape="0">
                    <a:schemeClr val="dk1">
                      <a:alpha val="40000"/>
                    </a:schemeClr>
                  </a:outerShdw>
                </a:effectLst>
                <a:latin typeface="楷体" panose="02010609060101010101" charset="-122"/>
                <a:ea typeface="楷体" panose="02010609060101010101" charset="-122"/>
              </a:rPr>
              <a:t>解决实际问题。</a:t>
            </a:r>
            <a:endParaRPr lang="zh-CN" altLang="en-US" sz="2800" b="1" dirty="0">
              <a:effectLst>
                <a:outerShdw blurRad="38100" dist="19050" dir="2700000" algn="tl" rotWithShape="0">
                  <a:schemeClr val="dk1">
                    <a:alpha val="40000"/>
                  </a:schemeClr>
                </a:outerShdw>
              </a:effectLst>
              <a:latin typeface="楷体" panose="02010609060101010101" charset="-122"/>
              <a:ea typeface="楷体" panose="02010609060101010101" charset="-122"/>
            </a:endParaRPr>
          </a:p>
        </p:txBody>
      </p:sp>
      <p:sp>
        <p:nvSpPr>
          <p:cNvPr id="17" name="文本框 16"/>
          <p:cNvSpPr txBox="1"/>
          <p:nvPr/>
        </p:nvSpPr>
        <p:spPr>
          <a:xfrm>
            <a:off x="683568" y="2571750"/>
            <a:ext cx="7704856" cy="1815882"/>
          </a:xfrm>
          <a:prstGeom prst="rect">
            <a:avLst/>
          </a:prstGeom>
          <a:noFill/>
        </p:spPr>
        <p:txBody>
          <a:bodyPr wrap="square">
            <a:spAutoFit/>
          </a:bodyPr>
          <a:lstStyle/>
          <a:p>
            <a:r>
              <a:rPr lang="zh-CN" altLang="zh-CN" sz="2800" b="1" dirty="0">
                <a:solidFill>
                  <a:srgbClr val="00B0F0"/>
                </a:solidFill>
                <a:effectLst>
                  <a:outerShdw blurRad="38100" dist="19050" dir="2700000" algn="tl" rotWithShape="0">
                    <a:schemeClr val="dk1">
                      <a:alpha val="40000"/>
                    </a:schemeClr>
                  </a:outerShdw>
                </a:effectLst>
                <a:latin typeface="楷体" panose="02010609060101010101" charset="-122"/>
                <a:ea typeface="楷体" panose="02010609060101010101" charset="-122"/>
              </a:rPr>
              <a:t>教学设计</a:t>
            </a:r>
            <a:r>
              <a:rPr lang="zh-CN" altLang="en-US" sz="2800" b="1" dirty="0">
                <a:solidFill>
                  <a:srgbClr val="00B0F0"/>
                </a:solidFill>
                <a:effectLst>
                  <a:outerShdw blurRad="38100" dist="19050" dir="2700000" algn="tl" rotWithShape="0">
                    <a:schemeClr val="dk1">
                      <a:alpha val="40000"/>
                    </a:schemeClr>
                  </a:outerShdw>
                </a:effectLst>
                <a:latin typeface="楷体" panose="02010609060101010101" charset="-122"/>
                <a:ea typeface="楷体" panose="02010609060101010101" charset="-122"/>
              </a:rPr>
              <a:t>：</a:t>
            </a:r>
            <a:r>
              <a:rPr lang="zh-CN" altLang="zh-CN" sz="2800" b="1" dirty="0">
                <a:effectLst>
                  <a:outerShdw blurRad="38100" dist="19050" dir="2700000" algn="tl" rotWithShape="0">
                    <a:schemeClr val="dk1">
                      <a:alpha val="40000"/>
                    </a:schemeClr>
                  </a:outerShdw>
                </a:effectLst>
                <a:latin typeface="楷体" panose="02010609060101010101" charset="-122"/>
                <a:ea typeface="楷体" panose="02010609060101010101" charset="-122"/>
              </a:rPr>
              <a:t>围绕观念形成要素，需要思考如何让学生建构概念、认识规律；围绕观念应用要素，需要思考如何把物理知识和实践情境进行关联、实现物理情境和物理条件之间的转化问题。</a:t>
            </a:r>
            <a:endParaRPr lang="zh-CN" altLang="en-US" sz="2800" b="1" dirty="0">
              <a:effectLst>
                <a:outerShdw blurRad="38100" dist="19050" dir="2700000" algn="tl" rotWithShape="0">
                  <a:schemeClr val="dk1">
                    <a:alpha val="40000"/>
                  </a:schemeClr>
                </a:outerShdw>
              </a:effectLst>
              <a:latin typeface="楷体" panose="02010609060101010101" charset="-122"/>
              <a:ea typeface="楷体" panose="02010609060101010101" charset="-122"/>
            </a:endParaRPr>
          </a:p>
        </p:txBody>
      </p:sp>
      <p:pic>
        <p:nvPicPr>
          <p:cNvPr id="18" name="图片 17"/>
          <p:cNvPicPr>
            <a:picLocks noChangeAspect="1"/>
          </p:cNvPicPr>
          <p:nvPr>
            <p:custDataLst>
              <p:tags r:id="rId1"/>
            </p:custDataLst>
          </p:nvPr>
        </p:nvPicPr>
        <p:blipFill>
          <a:blip r:embed="rId3" cstate="screen"/>
          <a:stretch>
            <a:fillRect/>
          </a:stretch>
        </p:blipFill>
        <p:spPr>
          <a:xfrm>
            <a:off x="8047972" y="0"/>
            <a:ext cx="1034934" cy="1275606"/>
          </a:xfrm>
          <a:prstGeom prst="rect">
            <a:avLst/>
          </a:prstGeom>
          <a:ln>
            <a:noFill/>
          </a:ln>
          <a:effectLst>
            <a:outerShdw blurRad="190500" algn="tl" rotWithShape="0">
              <a:srgbClr val="000000">
                <a:alpha val="70000"/>
              </a:srgbClr>
            </a:outerShdw>
          </a:effectLst>
        </p:spPr>
      </p:pic>
    </p:spTree>
  </p:cSld>
  <p:clrMapOvr>
    <a:masterClrMapping/>
  </p:clrMapOvr>
  <mc:AlternateContent xmlns:mc="http://schemas.openxmlformats.org/markup-compatibility/2006" xmlns:p14="http://schemas.microsoft.com/office/powerpoint/2010/main">
    <mc:Choice Requires="p14">
      <p:transition spd="slow" p14:dur="1500" advTm="12000">
        <p:split orient="vert"/>
      </p:transition>
    </mc:Choice>
    <mc:Fallback xmlns="">
      <p:transition spd="slow" advTm="12000">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inVertical)">
                                      <p:cBhvr>
                                        <p:cTn id="7" dur="500"/>
                                        <p:tgtEl>
                                          <p:spTgt spid="3"/>
                                        </p:tgtEl>
                                      </p:cBhvr>
                                    </p:animEffect>
                                  </p:childTnLst>
                                </p:cTn>
                              </p:par>
                            </p:childTnLst>
                          </p:cTn>
                        </p:par>
                        <p:par>
                          <p:cTn id="8" fill="hold">
                            <p:stCondLst>
                              <p:cond delay="500"/>
                            </p:stCondLst>
                            <p:childTnLst>
                              <p:par>
                                <p:cTn id="9" presetID="47" presetClass="entr" presetSubtype="0"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fade">
                                      <p:cBhvr>
                                        <p:cTn id="11" dur="750"/>
                                        <p:tgtEl>
                                          <p:spTgt spid="7"/>
                                        </p:tgtEl>
                                      </p:cBhvr>
                                    </p:animEffect>
                                    <p:anim calcmode="lin" valueType="num">
                                      <p:cBhvr>
                                        <p:cTn id="12" dur="750" fill="hold"/>
                                        <p:tgtEl>
                                          <p:spTgt spid="7"/>
                                        </p:tgtEl>
                                        <p:attrNameLst>
                                          <p:attrName>ppt_x</p:attrName>
                                        </p:attrNameLst>
                                      </p:cBhvr>
                                      <p:tavLst>
                                        <p:tav tm="0">
                                          <p:val>
                                            <p:strVal val="#ppt_x"/>
                                          </p:val>
                                        </p:tav>
                                        <p:tav tm="100000">
                                          <p:val>
                                            <p:strVal val="#ppt_x"/>
                                          </p:val>
                                        </p:tav>
                                      </p:tavLst>
                                    </p:anim>
                                    <p:anim calcmode="lin" valueType="num">
                                      <p:cBhvr>
                                        <p:cTn id="13" dur="750" fill="hold"/>
                                        <p:tgtEl>
                                          <p:spTgt spid="7"/>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22" presetClass="entr" presetSubtype="8" fill="hold" nodeType="after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wipe(left)">
                                      <p:cBhvr>
                                        <p:cTn id="1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7"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文本框 7"/>
          <p:cNvSpPr txBox="1"/>
          <p:nvPr/>
        </p:nvSpPr>
        <p:spPr>
          <a:xfrm>
            <a:off x="2987824" y="843848"/>
            <a:ext cx="1944216" cy="584775"/>
          </a:xfrm>
          <a:prstGeom prst="rect">
            <a:avLst/>
          </a:prstGeom>
          <a:noFill/>
        </p:spPr>
        <p:txBody>
          <a:bodyPr wrap="square">
            <a:spAutoFit/>
          </a:bodyPr>
          <a:lstStyle/>
          <a:p>
            <a:r>
              <a:rPr lang="zh-CN" altLang="en-US" sz="3200" b="1" dirty="0">
                <a:solidFill>
                  <a:srgbClr val="FF0000"/>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rPr>
              <a:t>物理观念</a:t>
            </a:r>
            <a:endParaRPr lang="zh-CN" altLang="en-US" sz="3200" dirty="0"/>
          </a:p>
        </p:txBody>
      </p:sp>
      <p:sp>
        <p:nvSpPr>
          <p:cNvPr id="3" name="TextBox 45"/>
          <p:cNvSpPr txBox="1"/>
          <p:nvPr/>
        </p:nvSpPr>
        <p:spPr>
          <a:xfrm>
            <a:off x="57181" y="22353"/>
            <a:ext cx="732893" cy="707886"/>
          </a:xfrm>
          <a:prstGeom prst="rect">
            <a:avLst/>
          </a:prstGeom>
          <a:noFill/>
        </p:spPr>
        <p:txBody>
          <a:bodyPr wrap="none" rtlCol="0">
            <a:spAutoFit/>
          </a:bodyPr>
          <a:lstStyle>
            <a:defPPr>
              <a:defRPr lang="zh-CN"/>
            </a:defPPr>
            <a:lvl1pPr>
              <a:defRPr sz="4800" b="1">
                <a:latin typeface="Aharoni" panose="02010803020104030203" pitchFamily="2" charset="-79"/>
                <a:ea typeface="微软雅黑" panose="020B0503020204020204" pitchFamily="34" charset="-122"/>
                <a:cs typeface="Aharoni" panose="02010803020104030203" pitchFamily="2" charset="-79"/>
              </a:defRPr>
            </a:lvl1pPr>
          </a:lstStyle>
          <a:p>
            <a:r>
              <a:rPr lang="en-US" altLang="zh-CN" sz="4000" b="0" dirty="0">
                <a:solidFill>
                  <a:srgbClr val="EC6A27"/>
                </a:solidFill>
                <a:latin typeface="Impact" panose="020B0806030902050204" pitchFamily="34" charset="0"/>
                <a:ea typeface="Microsoft YaHei UI" panose="020B0503020204020204" pitchFamily="34" charset="-122"/>
                <a:cs typeface="Garamond" panose="02020404030301010803" charset="0"/>
              </a:rPr>
              <a:t>03</a:t>
            </a:r>
            <a:endParaRPr lang="zh-CN" altLang="en-US" sz="4000" b="0" dirty="0">
              <a:solidFill>
                <a:srgbClr val="EC6A27"/>
              </a:solidFill>
              <a:latin typeface="Impact" panose="020B0806030902050204" pitchFamily="34" charset="0"/>
              <a:ea typeface="Microsoft YaHei UI" panose="020B0503020204020204" pitchFamily="34" charset="-122"/>
              <a:cs typeface="Garamond" panose="02020404030301010803" charset="0"/>
            </a:endParaRPr>
          </a:p>
        </p:txBody>
      </p:sp>
      <p:sp>
        <p:nvSpPr>
          <p:cNvPr id="7" name="TextBox 46"/>
          <p:cNvSpPr txBox="1"/>
          <p:nvPr/>
        </p:nvSpPr>
        <p:spPr>
          <a:xfrm>
            <a:off x="827584" y="195486"/>
            <a:ext cx="2954655" cy="461665"/>
          </a:xfrm>
          <a:prstGeom prst="rect">
            <a:avLst/>
          </a:prstGeom>
          <a:noFill/>
        </p:spPr>
        <p:txBody>
          <a:bodyPr wrap="none" rtlCol="0">
            <a:spAutoFit/>
          </a:bodyPr>
          <a:lstStyle/>
          <a:p>
            <a:pPr algn="l"/>
            <a:r>
              <a:rPr lang="zh-CN" altLang="en-US" sz="2400" b="1" dirty="0">
                <a:solidFill>
                  <a:srgbClr val="EC6A27"/>
                </a:solidFill>
                <a:latin typeface="微软雅黑" panose="020B0503020204020204" pitchFamily="34" charset="-122"/>
                <a:ea typeface="微软雅黑" panose="020B0503020204020204" pitchFamily="34" charset="-122"/>
              </a:rPr>
              <a:t>“课程目标”的贯彻</a:t>
            </a:r>
          </a:p>
        </p:txBody>
      </p:sp>
      <p:cxnSp>
        <p:nvCxnSpPr>
          <p:cNvPr id="9" name="直接连接符 8"/>
          <p:cNvCxnSpPr/>
          <p:nvPr/>
        </p:nvCxnSpPr>
        <p:spPr>
          <a:xfrm>
            <a:off x="899592" y="123478"/>
            <a:ext cx="0" cy="480113"/>
          </a:xfrm>
          <a:prstGeom prst="line">
            <a:avLst/>
          </a:prstGeom>
          <a:ln w="38100">
            <a:solidFill>
              <a:srgbClr val="EC6A27"/>
            </a:solidFill>
          </a:ln>
        </p:spPr>
        <p:style>
          <a:lnRef idx="1">
            <a:schemeClr val="accent1"/>
          </a:lnRef>
          <a:fillRef idx="0">
            <a:schemeClr val="accent1"/>
          </a:fillRef>
          <a:effectRef idx="0">
            <a:schemeClr val="accent1"/>
          </a:effectRef>
          <a:fontRef idx="minor">
            <a:schemeClr val="tx1"/>
          </a:fontRef>
        </p:style>
      </p:cxnSp>
      <p:sp>
        <p:nvSpPr>
          <p:cNvPr id="17" name="文本框 16"/>
          <p:cNvSpPr txBox="1"/>
          <p:nvPr/>
        </p:nvSpPr>
        <p:spPr>
          <a:xfrm>
            <a:off x="611560" y="1491630"/>
            <a:ext cx="7704856" cy="1384995"/>
          </a:xfrm>
          <a:prstGeom prst="rect">
            <a:avLst/>
          </a:prstGeom>
          <a:noFill/>
        </p:spPr>
        <p:txBody>
          <a:bodyPr wrap="square">
            <a:spAutoFit/>
          </a:bodyPr>
          <a:lstStyle/>
          <a:p>
            <a:r>
              <a:rPr lang="zh-CN" altLang="zh-CN" sz="2800" b="1" dirty="0">
                <a:solidFill>
                  <a:srgbClr val="00B0F0"/>
                </a:solidFill>
                <a:effectLst>
                  <a:outerShdw blurRad="38100" dist="19050" dir="2700000" algn="tl" rotWithShape="0">
                    <a:schemeClr val="dk1">
                      <a:alpha val="40000"/>
                    </a:schemeClr>
                  </a:outerShdw>
                </a:effectLst>
                <a:latin typeface="楷体" panose="02010609060101010101" charset="-122"/>
                <a:ea typeface="楷体" panose="02010609060101010101" charset="-122"/>
              </a:rPr>
              <a:t>教学</a:t>
            </a:r>
            <a:r>
              <a:rPr lang="zh-CN" altLang="en-US" sz="2800" b="1" dirty="0">
                <a:solidFill>
                  <a:srgbClr val="00B0F0"/>
                </a:solidFill>
                <a:effectLst>
                  <a:outerShdw blurRad="38100" dist="19050" dir="2700000" algn="tl" rotWithShape="0">
                    <a:schemeClr val="dk1">
                      <a:alpha val="40000"/>
                    </a:schemeClr>
                  </a:outerShdw>
                </a:effectLst>
                <a:latin typeface="楷体" panose="02010609060101010101" charset="-122"/>
                <a:ea typeface="楷体" panose="02010609060101010101" charset="-122"/>
              </a:rPr>
              <a:t>评价：</a:t>
            </a:r>
            <a:r>
              <a:rPr lang="zh-CN" altLang="en-US" sz="2800" b="1" dirty="0">
                <a:effectLst>
                  <a:outerShdw blurRad="38100" dist="19050" dir="2700000" algn="tl" rotWithShape="0">
                    <a:schemeClr val="dk1">
                      <a:alpha val="40000"/>
                    </a:schemeClr>
                  </a:outerShdw>
                </a:effectLst>
                <a:latin typeface="楷体" panose="02010609060101010101" charset="-122"/>
                <a:ea typeface="楷体" panose="02010609060101010101" charset="-122"/>
              </a:rPr>
              <a:t>若能准确剖析出学生是在观念形成还是观念应用环节存在缺陷，就可以采取针对性措施，提高教学效率。</a:t>
            </a:r>
          </a:p>
        </p:txBody>
      </p:sp>
      <p:pic>
        <p:nvPicPr>
          <p:cNvPr id="2" name="图片 1"/>
          <p:cNvPicPr>
            <a:picLocks noChangeAspect="1"/>
          </p:cNvPicPr>
          <p:nvPr>
            <p:custDataLst>
              <p:tags r:id="rId1"/>
            </p:custDataLst>
          </p:nvPr>
        </p:nvPicPr>
        <p:blipFill>
          <a:blip r:embed="rId3" cstate="screen"/>
          <a:stretch>
            <a:fillRect/>
          </a:stretch>
        </p:blipFill>
        <p:spPr>
          <a:xfrm>
            <a:off x="8047972" y="0"/>
            <a:ext cx="1034934" cy="1275606"/>
          </a:xfrm>
          <a:prstGeom prst="rect">
            <a:avLst/>
          </a:prstGeom>
          <a:ln>
            <a:noFill/>
          </a:ln>
          <a:effectLst>
            <a:outerShdw blurRad="190500" algn="tl" rotWithShape="0">
              <a:srgbClr val="000000">
                <a:alpha val="70000"/>
              </a:srgbClr>
            </a:outerShdw>
          </a:effectLst>
        </p:spPr>
      </p:pic>
    </p:spTree>
  </p:cSld>
  <p:clrMapOvr>
    <a:masterClrMapping/>
  </p:clrMapOvr>
  <mc:AlternateContent xmlns:mc="http://schemas.openxmlformats.org/markup-compatibility/2006" xmlns:p14="http://schemas.microsoft.com/office/powerpoint/2010/main">
    <mc:Choice Requires="p14">
      <p:transition spd="slow" p14:dur="1500" advTm="12000">
        <p:split orient="vert"/>
      </p:transition>
    </mc:Choice>
    <mc:Fallback xmlns="">
      <p:transition spd="slow" advTm="12000">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inVertical)">
                                      <p:cBhvr>
                                        <p:cTn id="7" dur="500"/>
                                        <p:tgtEl>
                                          <p:spTgt spid="3"/>
                                        </p:tgtEl>
                                      </p:cBhvr>
                                    </p:animEffect>
                                  </p:childTnLst>
                                </p:cTn>
                              </p:par>
                            </p:childTnLst>
                          </p:cTn>
                        </p:par>
                        <p:par>
                          <p:cTn id="8" fill="hold">
                            <p:stCondLst>
                              <p:cond delay="500"/>
                            </p:stCondLst>
                            <p:childTnLst>
                              <p:par>
                                <p:cTn id="9" presetID="47" presetClass="entr" presetSubtype="0"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fade">
                                      <p:cBhvr>
                                        <p:cTn id="11" dur="750"/>
                                        <p:tgtEl>
                                          <p:spTgt spid="7"/>
                                        </p:tgtEl>
                                      </p:cBhvr>
                                    </p:animEffect>
                                    <p:anim calcmode="lin" valueType="num">
                                      <p:cBhvr>
                                        <p:cTn id="12" dur="750" fill="hold"/>
                                        <p:tgtEl>
                                          <p:spTgt spid="7"/>
                                        </p:tgtEl>
                                        <p:attrNameLst>
                                          <p:attrName>ppt_x</p:attrName>
                                        </p:attrNameLst>
                                      </p:cBhvr>
                                      <p:tavLst>
                                        <p:tav tm="0">
                                          <p:val>
                                            <p:strVal val="#ppt_x"/>
                                          </p:val>
                                        </p:tav>
                                        <p:tav tm="100000">
                                          <p:val>
                                            <p:strVal val="#ppt_x"/>
                                          </p:val>
                                        </p:tav>
                                      </p:tavLst>
                                    </p:anim>
                                    <p:anim calcmode="lin" valueType="num">
                                      <p:cBhvr>
                                        <p:cTn id="13" dur="750" fill="hold"/>
                                        <p:tgtEl>
                                          <p:spTgt spid="7"/>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22" presetClass="entr" presetSubtype="8" fill="hold" nodeType="after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wipe(left)">
                                      <p:cBhvr>
                                        <p:cTn id="1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7"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custDataLst>
              <p:tags r:id="rId1"/>
            </p:custDataLst>
          </p:nvPr>
        </p:nvPicPr>
        <p:blipFill>
          <a:blip r:embed="rId3" cstate="screen"/>
          <a:stretch>
            <a:fillRect/>
          </a:stretch>
        </p:blipFill>
        <p:spPr>
          <a:xfrm>
            <a:off x="8047972" y="0"/>
            <a:ext cx="1034934" cy="1275606"/>
          </a:xfrm>
          <a:prstGeom prst="rect">
            <a:avLst/>
          </a:prstGeom>
          <a:ln>
            <a:noFill/>
          </a:ln>
          <a:effectLst>
            <a:outerShdw blurRad="190500" algn="tl" rotWithShape="0">
              <a:srgbClr val="000000">
                <a:alpha val="70000"/>
              </a:srgbClr>
            </a:outerShdw>
          </a:effectLst>
        </p:spPr>
      </p:pic>
      <p:sp>
        <p:nvSpPr>
          <p:cNvPr id="5" name="TextBox 45"/>
          <p:cNvSpPr txBox="1"/>
          <p:nvPr/>
        </p:nvSpPr>
        <p:spPr>
          <a:xfrm>
            <a:off x="57181" y="22353"/>
            <a:ext cx="732893" cy="707886"/>
          </a:xfrm>
          <a:prstGeom prst="rect">
            <a:avLst/>
          </a:prstGeom>
          <a:noFill/>
        </p:spPr>
        <p:txBody>
          <a:bodyPr wrap="none" rtlCol="0">
            <a:spAutoFit/>
          </a:bodyPr>
          <a:lstStyle>
            <a:defPPr>
              <a:defRPr lang="zh-CN"/>
            </a:defPPr>
            <a:lvl1pPr>
              <a:defRPr sz="4800" b="1">
                <a:latin typeface="Aharoni" panose="02010803020104030203" pitchFamily="2" charset="-79"/>
                <a:ea typeface="微软雅黑" panose="020B0503020204020204" pitchFamily="34" charset="-122"/>
                <a:cs typeface="Aharoni" panose="02010803020104030203" pitchFamily="2" charset="-79"/>
              </a:defRPr>
            </a:lvl1pPr>
          </a:lstStyle>
          <a:p>
            <a:r>
              <a:rPr lang="en-US" altLang="zh-CN" sz="4000" b="0" dirty="0">
                <a:solidFill>
                  <a:srgbClr val="EC6A27"/>
                </a:solidFill>
                <a:latin typeface="Impact" panose="020B0806030902050204" pitchFamily="34" charset="0"/>
                <a:ea typeface="Microsoft YaHei UI" panose="020B0503020204020204" pitchFamily="34" charset="-122"/>
                <a:cs typeface="Garamond" panose="02020404030301010803" charset="0"/>
              </a:rPr>
              <a:t>03</a:t>
            </a:r>
            <a:endParaRPr lang="zh-CN" altLang="en-US" sz="4000" b="0" dirty="0">
              <a:solidFill>
                <a:srgbClr val="EC6A27"/>
              </a:solidFill>
              <a:latin typeface="Impact" panose="020B0806030902050204" pitchFamily="34" charset="0"/>
              <a:ea typeface="Microsoft YaHei UI" panose="020B0503020204020204" pitchFamily="34" charset="-122"/>
              <a:cs typeface="Garamond" panose="02020404030301010803" charset="0"/>
            </a:endParaRPr>
          </a:p>
        </p:txBody>
      </p:sp>
      <p:sp>
        <p:nvSpPr>
          <p:cNvPr id="6" name="TextBox 46"/>
          <p:cNvSpPr txBox="1"/>
          <p:nvPr/>
        </p:nvSpPr>
        <p:spPr>
          <a:xfrm>
            <a:off x="827584" y="195486"/>
            <a:ext cx="2954655" cy="461665"/>
          </a:xfrm>
          <a:prstGeom prst="rect">
            <a:avLst/>
          </a:prstGeom>
          <a:noFill/>
        </p:spPr>
        <p:txBody>
          <a:bodyPr wrap="none" rtlCol="0">
            <a:spAutoFit/>
          </a:bodyPr>
          <a:lstStyle/>
          <a:p>
            <a:pPr algn="l"/>
            <a:r>
              <a:rPr lang="zh-CN" altLang="en-US" sz="2400" b="1" dirty="0">
                <a:solidFill>
                  <a:srgbClr val="EC6A27"/>
                </a:solidFill>
                <a:latin typeface="微软雅黑" panose="020B0503020204020204" pitchFamily="34" charset="-122"/>
                <a:ea typeface="微软雅黑" panose="020B0503020204020204" pitchFamily="34" charset="-122"/>
              </a:rPr>
              <a:t>“课程目标”的贯彻</a:t>
            </a:r>
          </a:p>
        </p:txBody>
      </p:sp>
      <p:cxnSp>
        <p:nvCxnSpPr>
          <p:cNvPr id="7" name="直接连接符 6"/>
          <p:cNvCxnSpPr/>
          <p:nvPr/>
        </p:nvCxnSpPr>
        <p:spPr>
          <a:xfrm>
            <a:off x="899592" y="123478"/>
            <a:ext cx="0" cy="480113"/>
          </a:xfrm>
          <a:prstGeom prst="line">
            <a:avLst/>
          </a:prstGeom>
          <a:ln w="38100">
            <a:solidFill>
              <a:srgbClr val="EC6A27"/>
            </a:solidFill>
          </a:ln>
        </p:spPr>
        <p:style>
          <a:lnRef idx="1">
            <a:schemeClr val="accent1"/>
          </a:lnRef>
          <a:fillRef idx="0">
            <a:schemeClr val="accent1"/>
          </a:fillRef>
          <a:effectRef idx="0">
            <a:schemeClr val="accent1"/>
          </a:effectRef>
          <a:fontRef idx="minor">
            <a:schemeClr val="tx1"/>
          </a:fontRef>
        </p:style>
      </p:cxnSp>
      <p:sp>
        <p:nvSpPr>
          <p:cNvPr id="8" name="文本框 7"/>
          <p:cNvSpPr txBox="1"/>
          <p:nvPr/>
        </p:nvSpPr>
        <p:spPr>
          <a:xfrm>
            <a:off x="456957" y="729159"/>
            <a:ext cx="2350323" cy="461665"/>
          </a:xfrm>
          <a:prstGeom prst="rect">
            <a:avLst/>
          </a:prstGeom>
          <a:noFill/>
        </p:spPr>
        <p:txBody>
          <a:bodyPr wrap="none" rtlCol="0">
            <a:spAutoFit/>
          </a:bodyPr>
          <a:lstStyle/>
          <a:p>
            <a:r>
              <a:rPr lang="zh-CN" altLang="en-US" sz="2400" b="1" dirty="0">
                <a:effectLst>
                  <a:outerShdw blurRad="38100" dist="19050" dir="2700000" algn="tl" rotWithShape="0">
                    <a:schemeClr val="dk1">
                      <a:alpha val="40000"/>
                    </a:schemeClr>
                  </a:outerShdw>
                </a:effectLst>
                <a:latin typeface="楷体" panose="02010609060101010101" charset="-122"/>
                <a:ea typeface="楷体" panose="02010609060101010101" charset="-122"/>
              </a:rPr>
              <a:t>课例：光的反射</a:t>
            </a:r>
          </a:p>
        </p:txBody>
      </p:sp>
      <p:sp>
        <p:nvSpPr>
          <p:cNvPr id="9" name="文本框 8"/>
          <p:cNvSpPr txBox="1"/>
          <p:nvPr/>
        </p:nvSpPr>
        <p:spPr>
          <a:xfrm>
            <a:off x="402577" y="4039484"/>
            <a:ext cx="8162862" cy="830997"/>
          </a:xfrm>
          <a:prstGeom prst="rect">
            <a:avLst/>
          </a:prstGeom>
          <a:noFill/>
        </p:spPr>
        <p:txBody>
          <a:bodyPr wrap="square" rtlCol="0">
            <a:spAutoFit/>
          </a:bodyPr>
          <a:lstStyle/>
          <a:p>
            <a:r>
              <a:rPr lang="zh-CN" altLang="en-US" sz="2400" b="1" dirty="0">
                <a:solidFill>
                  <a:srgbClr val="FF0000"/>
                </a:solidFill>
                <a:effectLst>
                  <a:outerShdw blurRad="38100" dist="19050" dir="2700000" algn="tl" rotWithShape="0">
                    <a:schemeClr val="dk1">
                      <a:alpha val="40000"/>
                    </a:schemeClr>
                  </a:outerShdw>
                </a:effectLst>
                <a:latin typeface="楷体" panose="02010609060101010101" charset="-122"/>
                <a:ea typeface="楷体" panose="02010609060101010101" charset="-122"/>
              </a:rPr>
              <a:t>用可视化的方式，帮助学生构建概念，强化对概念的理解。（形成物理观念）</a:t>
            </a:r>
          </a:p>
        </p:txBody>
      </p:sp>
      <p:pic>
        <p:nvPicPr>
          <p:cNvPr id="11" name="图片 10"/>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95535" y="1264577"/>
            <a:ext cx="4680520" cy="2397669"/>
          </a:xfrm>
          <a:prstGeom prst="rect">
            <a:avLst/>
          </a:prstGeom>
        </p:spPr>
      </p:pic>
      <p:sp>
        <p:nvSpPr>
          <p:cNvPr id="12" name="文本框 11"/>
          <p:cNvSpPr txBox="1"/>
          <p:nvPr/>
        </p:nvSpPr>
        <p:spPr>
          <a:xfrm>
            <a:off x="5220072" y="1419622"/>
            <a:ext cx="3672408" cy="2554545"/>
          </a:xfrm>
          <a:prstGeom prst="rect">
            <a:avLst/>
          </a:prstGeom>
          <a:noFill/>
        </p:spPr>
        <p:txBody>
          <a:bodyPr wrap="square" rtlCol="0">
            <a:spAutoFit/>
          </a:bodyPr>
          <a:lstStyle/>
          <a:p>
            <a:r>
              <a:rPr lang="zh-CN" altLang="en-US" sz="2000" b="1" dirty="0">
                <a:effectLst>
                  <a:outerShdw blurRad="38100" dist="19050" dir="2700000" algn="tl" rotWithShape="0">
                    <a:schemeClr val="dk1">
                      <a:alpha val="40000"/>
                    </a:schemeClr>
                  </a:outerShdw>
                </a:effectLst>
                <a:latin typeface="楷体" panose="02010609060101010101" charset="-122"/>
                <a:ea typeface="楷体" panose="02010609060101010101" charset="-122"/>
              </a:rPr>
              <a:t>“法线”概念的建构中，老师借助自制教具“空间立体光路演示器”，发现过入射点</a:t>
            </a:r>
            <a:r>
              <a:rPr lang="en-US" altLang="zh-CN" sz="2000" b="1" dirty="0">
                <a:effectLst>
                  <a:outerShdw blurRad="38100" dist="19050" dir="2700000" algn="tl" rotWithShape="0">
                    <a:schemeClr val="dk1">
                      <a:alpha val="40000"/>
                    </a:schemeClr>
                  </a:outerShdw>
                </a:effectLst>
                <a:latin typeface="楷体" panose="02010609060101010101" charset="-122"/>
                <a:ea typeface="楷体" panose="02010609060101010101" charset="-122"/>
              </a:rPr>
              <a:t>0</a:t>
            </a:r>
            <a:r>
              <a:rPr lang="zh-CN" altLang="en-US" sz="2000" b="1" dirty="0">
                <a:effectLst>
                  <a:outerShdw blurRad="38100" dist="19050" dir="2700000" algn="tl" rotWithShape="0">
                    <a:schemeClr val="dk1">
                      <a:alpha val="40000"/>
                    </a:schemeClr>
                  </a:outerShdw>
                </a:effectLst>
                <a:latin typeface="楷体" panose="02010609060101010101" charset="-122"/>
                <a:ea typeface="楷体" panose="02010609060101010101" charset="-122"/>
              </a:rPr>
              <a:t>的入射光线和反射光线所在的平面都会通过</a:t>
            </a:r>
            <a:r>
              <a:rPr lang="en-US" altLang="zh-CN" sz="2000" b="1" dirty="0">
                <a:effectLst>
                  <a:outerShdw blurRad="38100" dist="19050" dir="2700000" algn="tl" rotWithShape="0">
                    <a:schemeClr val="dk1">
                      <a:alpha val="40000"/>
                    </a:schemeClr>
                  </a:outerShdw>
                </a:effectLst>
                <a:latin typeface="楷体" panose="02010609060101010101" charset="-122"/>
                <a:ea typeface="楷体" panose="02010609060101010101" charset="-122"/>
              </a:rPr>
              <a:t>ON</a:t>
            </a:r>
            <a:r>
              <a:rPr lang="zh-CN" altLang="en-US" sz="2000" b="1" dirty="0">
                <a:effectLst>
                  <a:outerShdw blurRad="38100" dist="19050" dir="2700000" algn="tl" rotWithShape="0">
                    <a:schemeClr val="dk1">
                      <a:alpha val="40000"/>
                    </a:schemeClr>
                  </a:outerShdw>
                </a:effectLst>
                <a:latin typeface="楷体" panose="02010609060101010101" charset="-122"/>
                <a:ea typeface="楷体" panose="02010609060101010101" charset="-122"/>
              </a:rPr>
              <a:t>这条直线。所以这条直线对于找到过</a:t>
            </a:r>
            <a:r>
              <a:rPr lang="en-US" altLang="zh-CN" sz="2000" b="1" dirty="0">
                <a:effectLst>
                  <a:outerShdw blurRad="38100" dist="19050" dir="2700000" algn="tl" rotWithShape="0">
                    <a:schemeClr val="dk1">
                      <a:alpha val="40000"/>
                    </a:schemeClr>
                  </a:outerShdw>
                </a:effectLst>
                <a:latin typeface="楷体" panose="02010609060101010101" charset="-122"/>
                <a:ea typeface="楷体" panose="02010609060101010101" charset="-122"/>
              </a:rPr>
              <a:t>O</a:t>
            </a:r>
            <a:r>
              <a:rPr lang="zh-CN" altLang="en-US" sz="2000" b="1" dirty="0">
                <a:effectLst>
                  <a:outerShdw blurRad="38100" dist="19050" dir="2700000" algn="tl" rotWithShape="0">
                    <a:schemeClr val="dk1">
                      <a:alpha val="40000"/>
                    </a:schemeClr>
                  </a:outerShdw>
                </a:effectLst>
                <a:latin typeface="楷体" panose="02010609060101010101" charset="-122"/>
                <a:ea typeface="楷体" panose="02010609060101010101" charset="-122"/>
              </a:rPr>
              <a:t>点的反射光线至关重要，我们把这条直线抽象出来，就是法线。</a:t>
            </a:r>
          </a:p>
        </p:txBody>
      </p:sp>
    </p:spTree>
  </p:cSld>
  <p:clrMapOvr>
    <a:masterClrMapping/>
  </p:clrMapOvr>
  <mc:AlternateContent xmlns:mc="http://schemas.openxmlformats.org/markup-compatibility/2006" xmlns:p14="http://schemas.microsoft.com/office/powerpoint/2010/main">
    <mc:Choice Requires="p14">
      <p:transition spd="slow" p14:dur="1500" advTm="12000">
        <p:split orient="vert"/>
      </p:transition>
    </mc:Choice>
    <mc:Fallback xmlns="">
      <p:transition spd="slow" advTm="12000">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arn(inVertical)">
                                      <p:cBhvr>
                                        <p:cTn id="7" dur="500"/>
                                        <p:tgtEl>
                                          <p:spTgt spid="5"/>
                                        </p:tgtEl>
                                      </p:cBhvr>
                                    </p:animEffect>
                                  </p:childTnLst>
                                </p:cTn>
                              </p:par>
                            </p:childTnLst>
                          </p:cTn>
                        </p:par>
                        <p:par>
                          <p:cTn id="8" fill="hold">
                            <p:stCondLst>
                              <p:cond delay="500"/>
                            </p:stCondLst>
                            <p:childTnLst>
                              <p:par>
                                <p:cTn id="9" presetID="47" presetClass="entr" presetSubtype="0"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750"/>
                                        <p:tgtEl>
                                          <p:spTgt spid="6"/>
                                        </p:tgtEl>
                                      </p:cBhvr>
                                    </p:animEffect>
                                    <p:anim calcmode="lin" valueType="num">
                                      <p:cBhvr>
                                        <p:cTn id="12" dur="750" fill="hold"/>
                                        <p:tgtEl>
                                          <p:spTgt spid="6"/>
                                        </p:tgtEl>
                                        <p:attrNameLst>
                                          <p:attrName>ppt_x</p:attrName>
                                        </p:attrNameLst>
                                      </p:cBhvr>
                                      <p:tavLst>
                                        <p:tav tm="0">
                                          <p:val>
                                            <p:strVal val="#ppt_x"/>
                                          </p:val>
                                        </p:tav>
                                        <p:tav tm="100000">
                                          <p:val>
                                            <p:strVal val="#ppt_x"/>
                                          </p:val>
                                        </p:tav>
                                      </p:tavLst>
                                    </p:anim>
                                    <p:anim calcmode="lin" valueType="num">
                                      <p:cBhvr>
                                        <p:cTn id="13" dur="750" fill="hold"/>
                                        <p:tgtEl>
                                          <p:spTgt spid="6"/>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22" presetClass="entr" presetSubtype="8" fill="hold" nodeType="after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wipe(left)">
                                      <p:cBhvr>
                                        <p:cTn id="1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custDataLst>
              <p:tags r:id="rId1"/>
            </p:custDataLst>
          </p:nvPr>
        </p:nvPicPr>
        <p:blipFill>
          <a:blip r:embed="rId3" cstate="screen"/>
          <a:stretch>
            <a:fillRect/>
          </a:stretch>
        </p:blipFill>
        <p:spPr>
          <a:xfrm>
            <a:off x="8047972" y="0"/>
            <a:ext cx="1034934" cy="1275606"/>
          </a:xfrm>
          <a:prstGeom prst="rect">
            <a:avLst/>
          </a:prstGeom>
          <a:ln>
            <a:noFill/>
          </a:ln>
          <a:effectLst>
            <a:outerShdw blurRad="190500" algn="tl" rotWithShape="0">
              <a:srgbClr val="000000">
                <a:alpha val="70000"/>
              </a:srgbClr>
            </a:outerShdw>
          </a:effectLst>
        </p:spPr>
      </p:pic>
      <p:sp>
        <p:nvSpPr>
          <p:cNvPr id="5" name="TextBox 45"/>
          <p:cNvSpPr txBox="1"/>
          <p:nvPr/>
        </p:nvSpPr>
        <p:spPr>
          <a:xfrm>
            <a:off x="57181" y="22353"/>
            <a:ext cx="732893" cy="707886"/>
          </a:xfrm>
          <a:prstGeom prst="rect">
            <a:avLst/>
          </a:prstGeom>
          <a:noFill/>
        </p:spPr>
        <p:txBody>
          <a:bodyPr wrap="none" rtlCol="0">
            <a:spAutoFit/>
          </a:bodyPr>
          <a:lstStyle>
            <a:defPPr>
              <a:defRPr lang="zh-CN"/>
            </a:defPPr>
            <a:lvl1pPr>
              <a:defRPr sz="4800" b="1">
                <a:latin typeface="Aharoni" panose="02010803020104030203" pitchFamily="2" charset="-79"/>
                <a:ea typeface="微软雅黑" panose="020B0503020204020204" pitchFamily="34" charset="-122"/>
                <a:cs typeface="Aharoni" panose="02010803020104030203" pitchFamily="2" charset="-79"/>
              </a:defRPr>
            </a:lvl1pPr>
          </a:lstStyle>
          <a:p>
            <a:r>
              <a:rPr lang="en-US" altLang="zh-CN" sz="4000" b="0" dirty="0">
                <a:solidFill>
                  <a:srgbClr val="EC6A27"/>
                </a:solidFill>
                <a:latin typeface="Impact" panose="020B0806030902050204" pitchFamily="34" charset="0"/>
                <a:ea typeface="Microsoft YaHei UI" panose="020B0503020204020204" pitchFamily="34" charset="-122"/>
                <a:cs typeface="Garamond" panose="02020404030301010803" charset="0"/>
              </a:rPr>
              <a:t>03</a:t>
            </a:r>
            <a:endParaRPr lang="zh-CN" altLang="en-US" sz="4000" b="0" dirty="0">
              <a:solidFill>
                <a:srgbClr val="EC6A27"/>
              </a:solidFill>
              <a:latin typeface="Impact" panose="020B0806030902050204" pitchFamily="34" charset="0"/>
              <a:ea typeface="Microsoft YaHei UI" panose="020B0503020204020204" pitchFamily="34" charset="-122"/>
              <a:cs typeface="Garamond" panose="02020404030301010803" charset="0"/>
            </a:endParaRPr>
          </a:p>
        </p:txBody>
      </p:sp>
      <p:sp>
        <p:nvSpPr>
          <p:cNvPr id="6" name="TextBox 46"/>
          <p:cNvSpPr txBox="1"/>
          <p:nvPr/>
        </p:nvSpPr>
        <p:spPr>
          <a:xfrm>
            <a:off x="827584" y="195486"/>
            <a:ext cx="2954655" cy="461665"/>
          </a:xfrm>
          <a:prstGeom prst="rect">
            <a:avLst/>
          </a:prstGeom>
          <a:noFill/>
        </p:spPr>
        <p:txBody>
          <a:bodyPr wrap="none" rtlCol="0">
            <a:spAutoFit/>
          </a:bodyPr>
          <a:lstStyle/>
          <a:p>
            <a:pPr algn="l"/>
            <a:r>
              <a:rPr lang="zh-CN" altLang="en-US" sz="2400" b="1" dirty="0">
                <a:solidFill>
                  <a:srgbClr val="EC6A27"/>
                </a:solidFill>
                <a:latin typeface="微软雅黑" panose="020B0503020204020204" pitchFamily="34" charset="-122"/>
                <a:ea typeface="微软雅黑" panose="020B0503020204020204" pitchFamily="34" charset="-122"/>
              </a:rPr>
              <a:t>“课程目标”的贯彻</a:t>
            </a:r>
          </a:p>
        </p:txBody>
      </p:sp>
      <p:cxnSp>
        <p:nvCxnSpPr>
          <p:cNvPr id="7" name="直接连接符 6"/>
          <p:cNvCxnSpPr/>
          <p:nvPr/>
        </p:nvCxnSpPr>
        <p:spPr>
          <a:xfrm>
            <a:off x="899592" y="123478"/>
            <a:ext cx="0" cy="480113"/>
          </a:xfrm>
          <a:prstGeom prst="line">
            <a:avLst/>
          </a:prstGeom>
          <a:ln w="38100">
            <a:solidFill>
              <a:srgbClr val="EC6A27"/>
            </a:solidFill>
          </a:ln>
        </p:spPr>
        <p:style>
          <a:lnRef idx="1">
            <a:schemeClr val="accent1"/>
          </a:lnRef>
          <a:fillRef idx="0">
            <a:schemeClr val="accent1"/>
          </a:fillRef>
          <a:effectRef idx="0">
            <a:schemeClr val="accent1"/>
          </a:effectRef>
          <a:fontRef idx="minor">
            <a:schemeClr val="tx1"/>
          </a:fontRef>
        </p:style>
      </p:cxnSp>
      <p:sp>
        <p:nvSpPr>
          <p:cNvPr id="8" name="文本框 7"/>
          <p:cNvSpPr txBox="1"/>
          <p:nvPr/>
        </p:nvSpPr>
        <p:spPr>
          <a:xfrm>
            <a:off x="456957" y="729159"/>
            <a:ext cx="2350323" cy="461665"/>
          </a:xfrm>
          <a:prstGeom prst="rect">
            <a:avLst/>
          </a:prstGeom>
          <a:noFill/>
        </p:spPr>
        <p:txBody>
          <a:bodyPr wrap="none" rtlCol="0">
            <a:spAutoFit/>
          </a:bodyPr>
          <a:lstStyle/>
          <a:p>
            <a:r>
              <a:rPr lang="zh-CN" altLang="en-US" sz="2400" b="1" dirty="0">
                <a:effectLst>
                  <a:outerShdw blurRad="38100" dist="19050" dir="2700000" algn="tl" rotWithShape="0">
                    <a:schemeClr val="dk1">
                      <a:alpha val="40000"/>
                    </a:schemeClr>
                  </a:outerShdw>
                </a:effectLst>
                <a:latin typeface="楷体" panose="02010609060101010101" charset="-122"/>
                <a:ea typeface="楷体" panose="02010609060101010101" charset="-122"/>
              </a:rPr>
              <a:t>课例：光的反射</a:t>
            </a:r>
          </a:p>
        </p:txBody>
      </p:sp>
      <p:sp>
        <p:nvSpPr>
          <p:cNvPr id="9" name="文本框 8"/>
          <p:cNvSpPr txBox="1"/>
          <p:nvPr/>
        </p:nvSpPr>
        <p:spPr>
          <a:xfrm>
            <a:off x="457130" y="3973267"/>
            <a:ext cx="8162862" cy="829945"/>
          </a:xfrm>
          <a:prstGeom prst="rect">
            <a:avLst/>
          </a:prstGeom>
          <a:noFill/>
        </p:spPr>
        <p:txBody>
          <a:bodyPr wrap="square" rtlCol="0">
            <a:spAutoFit/>
          </a:bodyPr>
          <a:lstStyle/>
          <a:p>
            <a:r>
              <a:rPr lang="zh-CN" altLang="en-US" sz="2400" b="1" dirty="0">
                <a:solidFill>
                  <a:srgbClr val="FF0000"/>
                </a:solidFill>
                <a:effectLst>
                  <a:outerShdw blurRad="38100" dist="19050" dir="2700000" algn="tl" rotWithShape="0">
                    <a:schemeClr val="dk1">
                      <a:alpha val="40000"/>
                    </a:schemeClr>
                  </a:outerShdw>
                </a:effectLst>
                <a:latin typeface="楷体" panose="02010609060101010101" charset="-122"/>
                <a:ea typeface="楷体" panose="02010609060101010101" charset="-122"/>
              </a:rPr>
              <a:t>创设情景，注重对实际问题的有效回应，强化学科综合与实践，着力发展核心素养。（应用观念）</a:t>
            </a:r>
            <a:endParaRPr lang="en-US" altLang="zh-CN" sz="2400" b="1" dirty="0">
              <a:solidFill>
                <a:srgbClr val="FF0000"/>
              </a:solidFill>
              <a:effectLst>
                <a:outerShdw blurRad="38100" dist="19050" dir="2700000" algn="tl" rotWithShape="0">
                  <a:schemeClr val="dk1">
                    <a:alpha val="40000"/>
                  </a:schemeClr>
                </a:outerShdw>
              </a:effectLst>
              <a:latin typeface="楷体" panose="02010609060101010101" charset="-122"/>
              <a:ea typeface="楷体" panose="02010609060101010101" charset="-122"/>
            </a:endParaRPr>
          </a:p>
        </p:txBody>
      </p:sp>
      <p:pic>
        <p:nvPicPr>
          <p:cNvPr id="3" name="图片 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48602" y="1535004"/>
            <a:ext cx="4579998" cy="2322569"/>
          </a:xfrm>
          <a:prstGeom prst="rect">
            <a:avLst/>
          </a:prstGeom>
        </p:spPr>
      </p:pic>
      <p:sp>
        <p:nvSpPr>
          <p:cNvPr id="2" name="文本框 1"/>
          <p:cNvSpPr txBox="1"/>
          <p:nvPr/>
        </p:nvSpPr>
        <p:spPr>
          <a:xfrm>
            <a:off x="5220072" y="1195727"/>
            <a:ext cx="3672408" cy="2862322"/>
          </a:xfrm>
          <a:prstGeom prst="rect">
            <a:avLst/>
          </a:prstGeom>
          <a:noFill/>
        </p:spPr>
        <p:txBody>
          <a:bodyPr wrap="square" rtlCol="0">
            <a:spAutoFit/>
          </a:bodyPr>
          <a:lstStyle/>
          <a:p>
            <a:r>
              <a:rPr lang="zh-CN" altLang="en-US" sz="2000" b="1" dirty="0">
                <a:effectLst>
                  <a:outerShdw blurRad="38100" dist="19050" dir="2700000" algn="tl" rotWithShape="0">
                    <a:schemeClr val="dk1">
                      <a:alpha val="40000"/>
                    </a:schemeClr>
                  </a:outerShdw>
                </a:effectLst>
                <a:latin typeface="楷体" panose="02010609060101010101" charset="-122"/>
                <a:ea typeface="楷体" panose="02010609060101010101" charset="-122"/>
              </a:rPr>
              <a:t>设计“角反射器”环节，老师</a:t>
            </a:r>
            <a:endParaRPr lang="en-US" altLang="zh-CN" sz="2000" b="1" dirty="0">
              <a:effectLst>
                <a:outerShdw blurRad="38100" dist="19050" dir="2700000" algn="tl" rotWithShape="0">
                  <a:schemeClr val="dk1">
                    <a:alpha val="40000"/>
                  </a:schemeClr>
                </a:outerShdw>
              </a:effectLst>
              <a:latin typeface="楷体" panose="02010609060101010101" charset="-122"/>
              <a:ea typeface="楷体" panose="02010609060101010101" charset="-122"/>
            </a:endParaRPr>
          </a:p>
          <a:p>
            <a:r>
              <a:rPr lang="zh-CN" altLang="en-US" sz="2000" b="1" dirty="0">
                <a:effectLst>
                  <a:outerShdw blurRad="38100" dist="19050" dir="2700000" algn="tl" rotWithShape="0">
                    <a:schemeClr val="dk1">
                      <a:alpha val="40000"/>
                    </a:schemeClr>
                  </a:outerShdw>
                </a:effectLst>
                <a:latin typeface="楷体" panose="02010609060101010101" charset="-122"/>
                <a:ea typeface="楷体" panose="02010609060101010101" charset="-122"/>
              </a:rPr>
              <a:t>用物理实验的方式实现了不同入射角时，光的原路返回，</a:t>
            </a:r>
            <a:r>
              <a:rPr lang="zh-CN" altLang="en-US" sz="2000" b="1" dirty="0">
                <a:effectLst>
                  <a:outerShdw blurRad="38100" dist="19050" dir="2700000" algn="tl" rotWithShape="0">
                    <a:schemeClr val="dk1">
                      <a:alpha val="40000"/>
                    </a:schemeClr>
                  </a:outerShdw>
                </a:effectLst>
                <a:latin typeface="楷体" panose="02010609060101010101" charset="-122"/>
                <a:ea typeface="楷体" panose="02010609060101010101" charset="-122"/>
                <a:sym typeface="+mn-ea"/>
              </a:rPr>
              <a:t>但对原理不甚了解，学生需要通过审题，将文字    情境    条件来解决这个问题。</a:t>
            </a:r>
            <a:endParaRPr lang="zh-CN" altLang="en-US" sz="2000" b="1" dirty="0">
              <a:effectLst>
                <a:outerShdw blurRad="38100" dist="19050" dir="2700000" algn="tl" rotWithShape="0">
                  <a:schemeClr val="dk1">
                    <a:alpha val="40000"/>
                  </a:schemeClr>
                </a:outerShdw>
              </a:effectLst>
              <a:latin typeface="楷体" panose="02010609060101010101" charset="-122"/>
              <a:ea typeface="楷体" panose="02010609060101010101" charset="-122"/>
            </a:endParaRPr>
          </a:p>
          <a:p>
            <a:r>
              <a:rPr lang="zh-CN" altLang="en-US" sz="2000" b="1" dirty="0">
                <a:effectLst>
                  <a:outerShdw blurRad="38100" dist="19050" dir="2700000" algn="tl" rotWithShape="0">
                    <a:schemeClr val="dk1">
                      <a:alpha val="40000"/>
                    </a:schemeClr>
                  </a:outerShdw>
                </a:effectLst>
                <a:latin typeface="楷体" panose="02010609060101010101" charset="-122"/>
                <a:ea typeface="楷体" panose="02010609060101010101" charset="-122"/>
              </a:rPr>
              <a:t>用数学知识证明了为什么两镜子间夹角为</a:t>
            </a:r>
            <a:r>
              <a:rPr lang="en-US" altLang="zh-CN" sz="2000" b="1" dirty="0">
                <a:effectLst>
                  <a:outerShdw blurRad="38100" dist="19050" dir="2700000" algn="tl" rotWithShape="0">
                    <a:schemeClr val="dk1">
                      <a:alpha val="40000"/>
                    </a:schemeClr>
                  </a:outerShdw>
                </a:effectLst>
                <a:latin typeface="楷体" panose="02010609060101010101" charset="-122"/>
                <a:ea typeface="楷体" panose="02010609060101010101" charset="-122"/>
              </a:rPr>
              <a:t>90</a:t>
            </a:r>
            <a:r>
              <a:rPr lang="zh-CN" altLang="en-US" sz="2000" b="1" dirty="0">
                <a:effectLst>
                  <a:outerShdw blurRad="38100" dist="19050" dir="2700000" algn="tl" rotWithShape="0">
                    <a:schemeClr val="dk1">
                      <a:alpha val="40000"/>
                    </a:schemeClr>
                  </a:outerShdw>
                </a:effectLst>
                <a:latin typeface="楷体" panose="02010609060101010101" charset="-122"/>
                <a:ea typeface="楷体" panose="02010609060101010101" charset="-122"/>
              </a:rPr>
              <a:t>°时可以实现光的原路返回。</a:t>
            </a:r>
          </a:p>
        </p:txBody>
      </p:sp>
      <p:cxnSp>
        <p:nvCxnSpPr>
          <p:cNvPr id="10" name="直接箭头连接符 9"/>
          <p:cNvCxnSpPr/>
          <p:nvPr/>
        </p:nvCxnSpPr>
        <p:spPr>
          <a:xfrm>
            <a:off x="7164288" y="2622762"/>
            <a:ext cx="360040"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1" name="直接箭头连接符 10"/>
          <p:cNvCxnSpPr/>
          <p:nvPr/>
        </p:nvCxnSpPr>
        <p:spPr>
          <a:xfrm>
            <a:off x="8205399" y="2626888"/>
            <a:ext cx="360040"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xmlns:p14="http://schemas.microsoft.com/office/powerpoint/2010/main">
    <mc:Choice Requires="p14">
      <p:transition spd="slow" p14:dur="1500" advTm="12000">
        <p:split orient="vert"/>
      </p:transition>
    </mc:Choice>
    <mc:Fallback xmlns="">
      <p:transition spd="slow" advTm="12000">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arn(inVertical)">
                                      <p:cBhvr>
                                        <p:cTn id="7" dur="500"/>
                                        <p:tgtEl>
                                          <p:spTgt spid="5"/>
                                        </p:tgtEl>
                                      </p:cBhvr>
                                    </p:animEffect>
                                  </p:childTnLst>
                                </p:cTn>
                              </p:par>
                            </p:childTnLst>
                          </p:cTn>
                        </p:par>
                        <p:par>
                          <p:cTn id="8" fill="hold">
                            <p:stCondLst>
                              <p:cond delay="500"/>
                            </p:stCondLst>
                            <p:childTnLst>
                              <p:par>
                                <p:cTn id="9" presetID="47" presetClass="entr" presetSubtype="0"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750"/>
                                        <p:tgtEl>
                                          <p:spTgt spid="6"/>
                                        </p:tgtEl>
                                      </p:cBhvr>
                                    </p:animEffect>
                                    <p:anim calcmode="lin" valueType="num">
                                      <p:cBhvr>
                                        <p:cTn id="12" dur="750" fill="hold"/>
                                        <p:tgtEl>
                                          <p:spTgt spid="6"/>
                                        </p:tgtEl>
                                        <p:attrNameLst>
                                          <p:attrName>ppt_x</p:attrName>
                                        </p:attrNameLst>
                                      </p:cBhvr>
                                      <p:tavLst>
                                        <p:tav tm="0">
                                          <p:val>
                                            <p:strVal val="#ppt_x"/>
                                          </p:val>
                                        </p:tav>
                                        <p:tav tm="100000">
                                          <p:val>
                                            <p:strVal val="#ppt_x"/>
                                          </p:val>
                                        </p:tav>
                                      </p:tavLst>
                                    </p:anim>
                                    <p:anim calcmode="lin" valueType="num">
                                      <p:cBhvr>
                                        <p:cTn id="13" dur="750" fill="hold"/>
                                        <p:tgtEl>
                                          <p:spTgt spid="6"/>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22" presetClass="entr" presetSubtype="8" fill="hold" nodeType="after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wipe(left)">
                                      <p:cBhvr>
                                        <p:cTn id="1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文本框 7"/>
          <p:cNvSpPr txBox="1"/>
          <p:nvPr/>
        </p:nvSpPr>
        <p:spPr>
          <a:xfrm>
            <a:off x="2987824" y="843848"/>
            <a:ext cx="1944216" cy="584775"/>
          </a:xfrm>
          <a:prstGeom prst="rect">
            <a:avLst/>
          </a:prstGeom>
          <a:noFill/>
        </p:spPr>
        <p:txBody>
          <a:bodyPr wrap="square">
            <a:spAutoFit/>
          </a:bodyPr>
          <a:lstStyle/>
          <a:p>
            <a:r>
              <a:rPr lang="zh-CN" altLang="en-US" sz="3200" b="1" dirty="0">
                <a:solidFill>
                  <a:srgbClr val="FF0000"/>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rPr>
              <a:t>科学思维</a:t>
            </a:r>
            <a:endParaRPr lang="zh-CN" altLang="en-US" sz="3200" dirty="0"/>
          </a:p>
        </p:txBody>
      </p:sp>
      <p:sp>
        <p:nvSpPr>
          <p:cNvPr id="3" name="TextBox 45"/>
          <p:cNvSpPr txBox="1"/>
          <p:nvPr/>
        </p:nvSpPr>
        <p:spPr>
          <a:xfrm>
            <a:off x="57181" y="22353"/>
            <a:ext cx="732893" cy="707886"/>
          </a:xfrm>
          <a:prstGeom prst="rect">
            <a:avLst/>
          </a:prstGeom>
          <a:noFill/>
        </p:spPr>
        <p:txBody>
          <a:bodyPr wrap="none" rtlCol="0">
            <a:spAutoFit/>
          </a:bodyPr>
          <a:lstStyle>
            <a:defPPr>
              <a:defRPr lang="zh-CN"/>
            </a:defPPr>
            <a:lvl1pPr>
              <a:defRPr sz="4800" b="1">
                <a:latin typeface="Aharoni" panose="02010803020104030203" pitchFamily="2" charset="-79"/>
                <a:ea typeface="微软雅黑" panose="020B0503020204020204" pitchFamily="34" charset="-122"/>
                <a:cs typeface="Aharoni" panose="02010803020104030203" pitchFamily="2" charset="-79"/>
              </a:defRPr>
            </a:lvl1pPr>
          </a:lstStyle>
          <a:p>
            <a:r>
              <a:rPr lang="en-US" altLang="zh-CN" sz="4000" b="0" dirty="0">
                <a:solidFill>
                  <a:srgbClr val="EC6A27"/>
                </a:solidFill>
                <a:latin typeface="Impact" panose="020B0806030902050204" pitchFamily="34" charset="0"/>
                <a:ea typeface="Microsoft YaHei UI" panose="020B0503020204020204" pitchFamily="34" charset="-122"/>
                <a:cs typeface="Garamond" panose="02020404030301010803" charset="0"/>
              </a:rPr>
              <a:t>03</a:t>
            </a:r>
            <a:endParaRPr lang="zh-CN" altLang="en-US" sz="4000" b="0" dirty="0">
              <a:solidFill>
                <a:srgbClr val="EC6A27"/>
              </a:solidFill>
              <a:latin typeface="Impact" panose="020B0806030902050204" pitchFamily="34" charset="0"/>
              <a:ea typeface="Microsoft YaHei UI" panose="020B0503020204020204" pitchFamily="34" charset="-122"/>
              <a:cs typeface="Garamond" panose="02020404030301010803" charset="0"/>
            </a:endParaRPr>
          </a:p>
        </p:txBody>
      </p:sp>
      <p:sp>
        <p:nvSpPr>
          <p:cNvPr id="7" name="TextBox 46"/>
          <p:cNvSpPr txBox="1"/>
          <p:nvPr/>
        </p:nvSpPr>
        <p:spPr>
          <a:xfrm>
            <a:off x="827584" y="195486"/>
            <a:ext cx="2954655" cy="461665"/>
          </a:xfrm>
          <a:prstGeom prst="rect">
            <a:avLst/>
          </a:prstGeom>
          <a:noFill/>
        </p:spPr>
        <p:txBody>
          <a:bodyPr wrap="none" rtlCol="0">
            <a:spAutoFit/>
          </a:bodyPr>
          <a:lstStyle/>
          <a:p>
            <a:pPr algn="l"/>
            <a:r>
              <a:rPr lang="zh-CN" altLang="en-US" sz="2400" b="1" dirty="0">
                <a:solidFill>
                  <a:srgbClr val="EC6A27"/>
                </a:solidFill>
                <a:latin typeface="微软雅黑" panose="020B0503020204020204" pitchFamily="34" charset="-122"/>
                <a:ea typeface="微软雅黑" panose="020B0503020204020204" pitchFamily="34" charset="-122"/>
              </a:rPr>
              <a:t>“课程目标”的贯彻</a:t>
            </a:r>
          </a:p>
        </p:txBody>
      </p:sp>
      <p:cxnSp>
        <p:nvCxnSpPr>
          <p:cNvPr id="9" name="直接连接符 8"/>
          <p:cNvCxnSpPr/>
          <p:nvPr/>
        </p:nvCxnSpPr>
        <p:spPr>
          <a:xfrm>
            <a:off x="899592" y="123478"/>
            <a:ext cx="0" cy="480113"/>
          </a:xfrm>
          <a:prstGeom prst="line">
            <a:avLst/>
          </a:prstGeom>
          <a:ln w="38100">
            <a:solidFill>
              <a:srgbClr val="EC6A27"/>
            </a:solidFill>
          </a:ln>
        </p:spPr>
        <p:style>
          <a:lnRef idx="1">
            <a:schemeClr val="accent1"/>
          </a:lnRef>
          <a:fillRef idx="0">
            <a:schemeClr val="accent1"/>
          </a:fillRef>
          <a:effectRef idx="0">
            <a:schemeClr val="accent1"/>
          </a:effectRef>
          <a:fontRef idx="minor">
            <a:schemeClr val="tx1"/>
          </a:fontRef>
        </p:style>
      </p:cxnSp>
      <p:sp>
        <p:nvSpPr>
          <p:cNvPr id="15" name="文本框 14"/>
          <p:cNvSpPr txBox="1"/>
          <p:nvPr/>
        </p:nvSpPr>
        <p:spPr>
          <a:xfrm>
            <a:off x="683568" y="1491630"/>
            <a:ext cx="7704856" cy="1815882"/>
          </a:xfrm>
          <a:prstGeom prst="rect">
            <a:avLst/>
          </a:prstGeom>
          <a:noFill/>
        </p:spPr>
        <p:txBody>
          <a:bodyPr wrap="square" rtlCol="0">
            <a:spAutoFit/>
          </a:bodyPr>
          <a:lstStyle/>
          <a:p>
            <a:r>
              <a:rPr lang="zh-CN" altLang="en-US" sz="2800" b="1" dirty="0">
                <a:solidFill>
                  <a:srgbClr val="00B0F0"/>
                </a:solidFill>
                <a:effectLst>
                  <a:outerShdw blurRad="38100" dist="19050" dir="2700000" algn="tl" rotWithShape="0">
                    <a:schemeClr val="dk1">
                      <a:alpha val="40000"/>
                    </a:schemeClr>
                  </a:outerShdw>
                </a:effectLst>
                <a:latin typeface="楷体" panose="02010609060101010101" charset="-122"/>
                <a:ea typeface="楷体" panose="02010609060101010101" charset="-122"/>
              </a:rPr>
              <a:t>要求：</a:t>
            </a:r>
            <a:r>
              <a:rPr lang="zh-CN" altLang="en-US" sz="2800" b="1" dirty="0">
                <a:effectLst>
                  <a:outerShdw blurRad="38100" dist="19050" dir="2700000" algn="tl" rotWithShape="0">
                    <a:schemeClr val="dk1">
                      <a:alpha val="40000"/>
                    </a:schemeClr>
                  </a:outerShdw>
                </a:effectLst>
                <a:latin typeface="楷体" panose="02010609060101010101" charset="-122"/>
                <a:ea typeface="楷体" panose="02010609060101010101" charset="-122"/>
              </a:rPr>
              <a:t>一是会用所学模型分析常见得物理问题；二是结合课程内容进行科学思维方法的学习；三是具有初步的科学论证能力；四是具有质疑创新的意识。</a:t>
            </a:r>
          </a:p>
        </p:txBody>
      </p:sp>
      <p:sp>
        <p:nvSpPr>
          <p:cNvPr id="2" name="文本框 1"/>
          <p:cNvSpPr txBox="1"/>
          <p:nvPr/>
        </p:nvSpPr>
        <p:spPr>
          <a:xfrm>
            <a:off x="683568" y="3361203"/>
            <a:ext cx="7704856" cy="954107"/>
          </a:xfrm>
          <a:prstGeom prst="rect">
            <a:avLst/>
          </a:prstGeom>
          <a:noFill/>
        </p:spPr>
        <p:txBody>
          <a:bodyPr wrap="square">
            <a:spAutoFit/>
          </a:bodyPr>
          <a:lstStyle/>
          <a:p>
            <a:r>
              <a:rPr lang="zh-CN" altLang="zh-CN" sz="2800" b="1" dirty="0">
                <a:solidFill>
                  <a:srgbClr val="00B0F0"/>
                </a:solidFill>
                <a:effectLst>
                  <a:outerShdw blurRad="38100" dist="19050" dir="2700000" algn="tl" rotWithShape="0">
                    <a:schemeClr val="dk1">
                      <a:alpha val="40000"/>
                    </a:schemeClr>
                  </a:outerShdw>
                </a:effectLst>
                <a:latin typeface="楷体" panose="02010609060101010101" charset="-122"/>
                <a:ea typeface="楷体" panose="02010609060101010101" charset="-122"/>
              </a:rPr>
              <a:t>教学设计</a:t>
            </a:r>
            <a:r>
              <a:rPr lang="zh-CN" altLang="en-US" sz="2800" b="1" dirty="0">
                <a:solidFill>
                  <a:srgbClr val="00B0F0"/>
                </a:solidFill>
                <a:effectLst>
                  <a:outerShdw blurRad="38100" dist="19050" dir="2700000" algn="tl" rotWithShape="0">
                    <a:schemeClr val="dk1">
                      <a:alpha val="40000"/>
                    </a:schemeClr>
                  </a:outerShdw>
                </a:effectLst>
                <a:latin typeface="楷体" panose="02010609060101010101" charset="-122"/>
                <a:ea typeface="楷体" panose="02010609060101010101" charset="-122"/>
              </a:rPr>
              <a:t>：</a:t>
            </a:r>
            <a:r>
              <a:rPr lang="zh-CN" altLang="zh-CN" sz="2800" b="1" dirty="0">
                <a:effectLst>
                  <a:outerShdw blurRad="38100" dist="19050" dir="2700000" algn="tl" rotWithShape="0">
                    <a:schemeClr val="dk1">
                      <a:alpha val="40000"/>
                    </a:schemeClr>
                  </a:outerShdw>
                </a:effectLst>
                <a:latin typeface="楷体" panose="02010609060101010101" charset="-122"/>
                <a:ea typeface="楷体" panose="02010609060101010101" charset="-122"/>
              </a:rPr>
              <a:t>思考</a:t>
            </a:r>
            <a:r>
              <a:rPr lang="zh-CN" altLang="en-US" sz="2800" b="1" dirty="0">
                <a:effectLst>
                  <a:outerShdw blurRad="38100" dist="19050" dir="2700000" algn="tl" rotWithShape="0">
                    <a:schemeClr val="dk1">
                      <a:alpha val="40000"/>
                    </a:schemeClr>
                  </a:outerShdw>
                </a:effectLst>
                <a:latin typeface="楷体" panose="02010609060101010101" charset="-122"/>
                <a:ea typeface="楷体" panose="02010609060101010101" charset="-122"/>
              </a:rPr>
              <a:t>初中的模型有哪些？思维方法有哪些？何为科学论证？何为质疑创新？</a:t>
            </a:r>
          </a:p>
        </p:txBody>
      </p:sp>
      <p:pic>
        <p:nvPicPr>
          <p:cNvPr id="4" name="图片 3"/>
          <p:cNvPicPr>
            <a:picLocks noChangeAspect="1"/>
          </p:cNvPicPr>
          <p:nvPr>
            <p:custDataLst>
              <p:tags r:id="rId1"/>
            </p:custDataLst>
          </p:nvPr>
        </p:nvPicPr>
        <p:blipFill>
          <a:blip r:embed="rId3" cstate="screen"/>
          <a:stretch>
            <a:fillRect/>
          </a:stretch>
        </p:blipFill>
        <p:spPr>
          <a:xfrm>
            <a:off x="8047972" y="0"/>
            <a:ext cx="1034934" cy="1275606"/>
          </a:xfrm>
          <a:prstGeom prst="rect">
            <a:avLst/>
          </a:prstGeom>
          <a:ln>
            <a:noFill/>
          </a:ln>
          <a:effectLst>
            <a:outerShdw blurRad="190500" algn="tl" rotWithShape="0">
              <a:srgbClr val="000000">
                <a:alpha val="70000"/>
              </a:srgbClr>
            </a:outerShdw>
          </a:effectLst>
        </p:spPr>
      </p:pic>
    </p:spTree>
  </p:cSld>
  <p:clrMapOvr>
    <a:masterClrMapping/>
  </p:clrMapOvr>
  <mc:AlternateContent xmlns:mc="http://schemas.openxmlformats.org/markup-compatibility/2006" xmlns:p14="http://schemas.microsoft.com/office/powerpoint/2010/main">
    <mc:Choice Requires="p14">
      <p:transition spd="slow" p14:dur="1500" advTm="12000">
        <p:split orient="vert"/>
      </p:transition>
    </mc:Choice>
    <mc:Fallback xmlns="">
      <p:transition spd="slow" advTm="12000">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inVertical)">
                                      <p:cBhvr>
                                        <p:cTn id="7" dur="500"/>
                                        <p:tgtEl>
                                          <p:spTgt spid="3"/>
                                        </p:tgtEl>
                                      </p:cBhvr>
                                    </p:animEffect>
                                  </p:childTnLst>
                                </p:cTn>
                              </p:par>
                            </p:childTnLst>
                          </p:cTn>
                        </p:par>
                        <p:par>
                          <p:cTn id="8" fill="hold">
                            <p:stCondLst>
                              <p:cond delay="500"/>
                            </p:stCondLst>
                            <p:childTnLst>
                              <p:par>
                                <p:cTn id="9" presetID="47" presetClass="entr" presetSubtype="0"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fade">
                                      <p:cBhvr>
                                        <p:cTn id="11" dur="750"/>
                                        <p:tgtEl>
                                          <p:spTgt spid="7"/>
                                        </p:tgtEl>
                                      </p:cBhvr>
                                    </p:animEffect>
                                    <p:anim calcmode="lin" valueType="num">
                                      <p:cBhvr>
                                        <p:cTn id="12" dur="750" fill="hold"/>
                                        <p:tgtEl>
                                          <p:spTgt spid="7"/>
                                        </p:tgtEl>
                                        <p:attrNameLst>
                                          <p:attrName>ppt_x</p:attrName>
                                        </p:attrNameLst>
                                      </p:cBhvr>
                                      <p:tavLst>
                                        <p:tav tm="0">
                                          <p:val>
                                            <p:strVal val="#ppt_x"/>
                                          </p:val>
                                        </p:tav>
                                        <p:tav tm="100000">
                                          <p:val>
                                            <p:strVal val="#ppt_x"/>
                                          </p:val>
                                        </p:tav>
                                      </p:tavLst>
                                    </p:anim>
                                    <p:anim calcmode="lin" valueType="num">
                                      <p:cBhvr>
                                        <p:cTn id="13" dur="750" fill="hold"/>
                                        <p:tgtEl>
                                          <p:spTgt spid="7"/>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22" presetClass="entr" presetSubtype="8" fill="hold" nodeType="after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wipe(left)">
                                      <p:cBhvr>
                                        <p:cTn id="1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7"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custDataLst>
              <p:tags r:id="rId1"/>
            </p:custDataLst>
          </p:nvPr>
        </p:nvPicPr>
        <p:blipFill>
          <a:blip r:embed="rId3" cstate="screen"/>
          <a:stretch>
            <a:fillRect/>
          </a:stretch>
        </p:blipFill>
        <p:spPr>
          <a:xfrm>
            <a:off x="8047972" y="0"/>
            <a:ext cx="1034934" cy="1275606"/>
          </a:xfrm>
          <a:prstGeom prst="rect">
            <a:avLst/>
          </a:prstGeom>
          <a:ln>
            <a:noFill/>
          </a:ln>
          <a:effectLst>
            <a:outerShdw blurRad="190500" algn="tl" rotWithShape="0">
              <a:srgbClr val="000000">
                <a:alpha val="70000"/>
              </a:srgbClr>
            </a:outerShdw>
          </a:effectLst>
        </p:spPr>
      </p:pic>
      <p:sp>
        <p:nvSpPr>
          <p:cNvPr id="5" name="TextBox 45"/>
          <p:cNvSpPr txBox="1"/>
          <p:nvPr/>
        </p:nvSpPr>
        <p:spPr>
          <a:xfrm>
            <a:off x="57181" y="22353"/>
            <a:ext cx="732893" cy="707886"/>
          </a:xfrm>
          <a:prstGeom prst="rect">
            <a:avLst/>
          </a:prstGeom>
          <a:noFill/>
        </p:spPr>
        <p:txBody>
          <a:bodyPr wrap="none" rtlCol="0">
            <a:spAutoFit/>
          </a:bodyPr>
          <a:lstStyle>
            <a:defPPr>
              <a:defRPr lang="zh-CN"/>
            </a:defPPr>
            <a:lvl1pPr>
              <a:defRPr sz="4800" b="1">
                <a:latin typeface="Aharoni" panose="02010803020104030203" pitchFamily="2" charset="-79"/>
                <a:ea typeface="微软雅黑" panose="020B0503020204020204" pitchFamily="34" charset="-122"/>
                <a:cs typeface="Aharoni" panose="02010803020104030203" pitchFamily="2" charset="-79"/>
              </a:defRPr>
            </a:lvl1pPr>
          </a:lstStyle>
          <a:p>
            <a:r>
              <a:rPr lang="en-US" altLang="zh-CN" sz="4000" b="0" dirty="0">
                <a:solidFill>
                  <a:srgbClr val="EC6A27"/>
                </a:solidFill>
                <a:latin typeface="Impact" panose="020B0806030902050204" pitchFamily="34" charset="0"/>
                <a:ea typeface="Microsoft YaHei UI" panose="020B0503020204020204" pitchFamily="34" charset="-122"/>
                <a:cs typeface="Garamond" panose="02020404030301010803" charset="0"/>
              </a:rPr>
              <a:t>03</a:t>
            </a:r>
            <a:endParaRPr lang="zh-CN" altLang="en-US" sz="4000" b="0" dirty="0">
              <a:solidFill>
                <a:srgbClr val="EC6A27"/>
              </a:solidFill>
              <a:latin typeface="Impact" panose="020B0806030902050204" pitchFamily="34" charset="0"/>
              <a:ea typeface="Microsoft YaHei UI" panose="020B0503020204020204" pitchFamily="34" charset="-122"/>
              <a:cs typeface="Garamond" panose="02020404030301010803" charset="0"/>
            </a:endParaRPr>
          </a:p>
        </p:txBody>
      </p:sp>
      <p:sp>
        <p:nvSpPr>
          <p:cNvPr id="6" name="TextBox 46"/>
          <p:cNvSpPr txBox="1"/>
          <p:nvPr/>
        </p:nvSpPr>
        <p:spPr>
          <a:xfrm>
            <a:off x="827584" y="195486"/>
            <a:ext cx="2954655" cy="461665"/>
          </a:xfrm>
          <a:prstGeom prst="rect">
            <a:avLst/>
          </a:prstGeom>
          <a:noFill/>
        </p:spPr>
        <p:txBody>
          <a:bodyPr wrap="none" rtlCol="0">
            <a:spAutoFit/>
          </a:bodyPr>
          <a:lstStyle/>
          <a:p>
            <a:pPr algn="l"/>
            <a:r>
              <a:rPr lang="zh-CN" altLang="en-US" sz="2400" b="1" dirty="0">
                <a:solidFill>
                  <a:srgbClr val="EC6A27"/>
                </a:solidFill>
                <a:latin typeface="微软雅黑" panose="020B0503020204020204" pitchFamily="34" charset="-122"/>
                <a:ea typeface="微软雅黑" panose="020B0503020204020204" pitchFamily="34" charset="-122"/>
              </a:rPr>
              <a:t>“课程目标”的贯彻</a:t>
            </a:r>
          </a:p>
        </p:txBody>
      </p:sp>
      <p:cxnSp>
        <p:nvCxnSpPr>
          <p:cNvPr id="7" name="直接连接符 6"/>
          <p:cNvCxnSpPr/>
          <p:nvPr/>
        </p:nvCxnSpPr>
        <p:spPr>
          <a:xfrm>
            <a:off x="899592" y="123478"/>
            <a:ext cx="0" cy="480113"/>
          </a:xfrm>
          <a:prstGeom prst="line">
            <a:avLst/>
          </a:prstGeom>
          <a:ln w="38100">
            <a:solidFill>
              <a:srgbClr val="EC6A27"/>
            </a:solidFill>
          </a:ln>
        </p:spPr>
        <p:style>
          <a:lnRef idx="1">
            <a:schemeClr val="accent1"/>
          </a:lnRef>
          <a:fillRef idx="0">
            <a:schemeClr val="accent1"/>
          </a:fillRef>
          <a:effectRef idx="0">
            <a:schemeClr val="accent1"/>
          </a:effectRef>
          <a:fontRef idx="minor">
            <a:schemeClr val="tx1"/>
          </a:fontRef>
        </p:style>
      </p:cxnSp>
      <p:sp>
        <p:nvSpPr>
          <p:cNvPr id="8" name="文本框 7"/>
          <p:cNvSpPr txBox="1"/>
          <p:nvPr/>
        </p:nvSpPr>
        <p:spPr>
          <a:xfrm>
            <a:off x="456957" y="729159"/>
            <a:ext cx="3243580" cy="460375"/>
          </a:xfrm>
          <a:prstGeom prst="rect">
            <a:avLst/>
          </a:prstGeom>
          <a:noFill/>
        </p:spPr>
        <p:txBody>
          <a:bodyPr wrap="none" rtlCol="0">
            <a:spAutoFit/>
          </a:bodyPr>
          <a:lstStyle/>
          <a:p>
            <a:r>
              <a:rPr lang="zh-CN" altLang="en-US" sz="2400" b="1" dirty="0">
                <a:effectLst>
                  <a:outerShdw blurRad="38100" dist="19050" dir="2700000" algn="tl" rotWithShape="0">
                    <a:schemeClr val="dk1">
                      <a:alpha val="40000"/>
                    </a:schemeClr>
                  </a:outerShdw>
                </a:effectLst>
                <a:latin typeface="楷体" panose="02010609060101010101" charset="-122"/>
                <a:ea typeface="楷体" panose="02010609060101010101" charset="-122"/>
              </a:rPr>
              <a:t>课例：物态变化与温度</a:t>
            </a:r>
          </a:p>
        </p:txBody>
      </p:sp>
      <p:sp>
        <p:nvSpPr>
          <p:cNvPr id="9" name="文本框 8"/>
          <p:cNvSpPr txBox="1"/>
          <p:nvPr/>
        </p:nvSpPr>
        <p:spPr>
          <a:xfrm>
            <a:off x="457130" y="3973267"/>
            <a:ext cx="8162862" cy="829945"/>
          </a:xfrm>
          <a:prstGeom prst="rect">
            <a:avLst/>
          </a:prstGeom>
          <a:noFill/>
        </p:spPr>
        <p:txBody>
          <a:bodyPr wrap="square" rtlCol="0">
            <a:spAutoFit/>
          </a:bodyPr>
          <a:lstStyle/>
          <a:p>
            <a:r>
              <a:rPr lang="zh-CN" altLang="en-US" sz="2400" b="1" dirty="0">
                <a:solidFill>
                  <a:srgbClr val="FF0000"/>
                </a:solidFill>
                <a:effectLst>
                  <a:outerShdw blurRad="38100" dist="19050" dir="2700000" algn="tl" rotWithShape="0">
                    <a:schemeClr val="dk1">
                      <a:alpha val="40000"/>
                    </a:schemeClr>
                  </a:outerShdw>
                </a:effectLst>
                <a:latin typeface="楷体" panose="02010609060101010101" charset="-122"/>
                <a:ea typeface="楷体" panose="02010609060101010101" charset="-122"/>
              </a:rPr>
              <a:t>养成良好的思维习惯：概念清楚，研究对象明确，思维有逻辑，结论有依据。</a:t>
            </a:r>
          </a:p>
        </p:txBody>
      </p:sp>
      <p:sp>
        <p:nvSpPr>
          <p:cNvPr id="2" name="文本框 1"/>
          <p:cNvSpPr txBox="1"/>
          <p:nvPr/>
        </p:nvSpPr>
        <p:spPr>
          <a:xfrm>
            <a:off x="5075927" y="1300242"/>
            <a:ext cx="3672408" cy="2553335"/>
          </a:xfrm>
          <a:prstGeom prst="rect">
            <a:avLst/>
          </a:prstGeom>
          <a:noFill/>
        </p:spPr>
        <p:txBody>
          <a:bodyPr wrap="square" rtlCol="0">
            <a:spAutoFit/>
          </a:bodyPr>
          <a:lstStyle/>
          <a:p>
            <a:r>
              <a:rPr lang="en-US" altLang="zh-CN" sz="2000" b="1" dirty="0">
                <a:effectLst>
                  <a:outerShdw blurRad="38100" dist="19050" dir="2700000" algn="tl" rotWithShape="0">
                    <a:schemeClr val="dk1">
                      <a:alpha val="40000"/>
                    </a:schemeClr>
                  </a:outerShdw>
                </a:effectLst>
                <a:latin typeface="楷体" panose="02010609060101010101" charset="-122"/>
                <a:ea typeface="楷体" panose="02010609060101010101" charset="-122"/>
              </a:rPr>
              <a:t>    </a:t>
            </a:r>
            <a:r>
              <a:rPr lang="zh-CN" altLang="en-US" sz="2000" b="1" dirty="0">
                <a:effectLst>
                  <a:outerShdw blurRad="38100" dist="19050" dir="2700000" algn="tl" rotWithShape="0">
                    <a:schemeClr val="dk1">
                      <a:alpha val="40000"/>
                    </a:schemeClr>
                  </a:outerShdw>
                </a:effectLst>
                <a:latin typeface="楷体" panose="02010609060101010101" charset="-122"/>
                <a:ea typeface="楷体" panose="02010609060101010101" charset="-122"/>
              </a:rPr>
              <a:t>在干冰制造</a:t>
            </a:r>
            <a:r>
              <a:rPr lang="en-US" altLang="zh-CN" sz="2000" b="1" dirty="0">
                <a:effectLst>
                  <a:outerShdw blurRad="38100" dist="19050" dir="2700000" algn="tl" rotWithShape="0">
                    <a:schemeClr val="dk1">
                      <a:alpha val="40000"/>
                    </a:schemeClr>
                  </a:outerShdw>
                </a:effectLst>
                <a:latin typeface="楷体" panose="02010609060101010101" charset="-122"/>
                <a:ea typeface="楷体" panose="02010609060101010101" charset="-122"/>
              </a:rPr>
              <a:t>“</a:t>
            </a:r>
            <a:r>
              <a:rPr lang="zh-CN" altLang="en-US" sz="2000" b="1" dirty="0">
                <a:effectLst>
                  <a:outerShdw blurRad="38100" dist="19050" dir="2700000" algn="tl" rotWithShape="0">
                    <a:schemeClr val="dk1">
                      <a:alpha val="40000"/>
                    </a:schemeClr>
                  </a:outerShdw>
                </a:effectLst>
                <a:latin typeface="楷体" panose="02010609060101010101" charset="-122"/>
                <a:ea typeface="楷体" panose="02010609060101010101" charset="-122"/>
              </a:rPr>
              <a:t>仙境</a:t>
            </a:r>
            <a:r>
              <a:rPr lang="en-US" altLang="zh-CN" sz="2000" b="1" dirty="0">
                <a:effectLst>
                  <a:outerShdw blurRad="38100" dist="19050" dir="2700000" algn="tl" rotWithShape="0">
                    <a:schemeClr val="dk1">
                      <a:alpha val="40000"/>
                    </a:schemeClr>
                  </a:outerShdw>
                </a:effectLst>
                <a:latin typeface="楷体" panose="02010609060101010101" charset="-122"/>
                <a:ea typeface="楷体" panose="02010609060101010101" charset="-122"/>
              </a:rPr>
              <a:t>”</a:t>
            </a:r>
            <a:r>
              <a:rPr lang="zh-CN" altLang="en-US" sz="2000" b="1" dirty="0">
                <a:effectLst>
                  <a:outerShdw blurRad="38100" dist="19050" dir="2700000" algn="tl" rotWithShape="0">
                    <a:schemeClr val="dk1">
                      <a:alpha val="40000"/>
                    </a:schemeClr>
                  </a:outerShdw>
                </a:effectLst>
                <a:latin typeface="楷体" panose="02010609060101010101" charset="-122"/>
                <a:ea typeface="楷体" panose="02010609060101010101" charset="-122"/>
              </a:rPr>
              <a:t>的实验中，震撼的现象能很好的激起学生的探索欲望，接下来引导学生带上发现美的眼睛认真思考：白雾是什么？怎么证明白雾是小水珠？白雾是怎么产生的？让学生的科学思维得以锻炼。</a:t>
            </a:r>
          </a:p>
        </p:txBody>
      </p:sp>
      <p:pic>
        <p:nvPicPr>
          <p:cNvPr id="12" name="图片 11" descr="微信图片_20220824114038"/>
          <p:cNvPicPr>
            <a:picLocks noChangeAspect="1"/>
          </p:cNvPicPr>
          <p:nvPr/>
        </p:nvPicPr>
        <p:blipFill>
          <a:blip r:embed="rId4"/>
          <a:srcRect b="6122"/>
          <a:stretch>
            <a:fillRect/>
          </a:stretch>
        </p:blipFill>
        <p:spPr>
          <a:xfrm>
            <a:off x="539750" y="1189355"/>
            <a:ext cx="4316095" cy="2774950"/>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500" advTm="12000">
        <p:split orient="vert"/>
      </p:transition>
    </mc:Choice>
    <mc:Fallback xmlns="">
      <p:transition spd="slow" advTm="12000">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arn(inVertical)">
                                      <p:cBhvr>
                                        <p:cTn id="7" dur="500"/>
                                        <p:tgtEl>
                                          <p:spTgt spid="5"/>
                                        </p:tgtEl>
                                      </p:cBhvr>
                                    </p:animEffect>
                                  </p:childTnLst>
                                </p:cTn>
                              </p:par>
                            </p:childTnLst>
                          </p:cTn>
                        </p:par>
                        <p:par>
                          <p:cTn id="8" fill="hold">
                            <p:stCondLst>
                              <p:cond delay="500"/>
                            </p:stCondLst>
                            <p:childTnLst>
                              <p:par>
                                <p:cTn id="9" presetID="47" presetClass="entr" presetSubtype="0"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750"/>
                                        <p:tgtEl>
                                          <p:spTgt spid="6"/>
                                        </p:tgtEl>
                                      </p:cBhvr>
                                    </p:animEffect>
                                    <p:anim calcmode="lin" valueType="num">
                                      <p:cBhvr>
                                        <p:cTn id="12" dur="750" fill="hold"/>
                                        <p:tgtEl>
                                          <p:spTgt spid="6"/>
                                        </p:tgtEl>
                                        <p:attrNameLst>
                                          <p:attrName>ppt_x</p:attrName>
                                        </p:attrNameLst>
                                      </p:cBhvr>
                                      <p:tavLst>
                                        <p:tav tm="0">
                                          <p:val>
                                            <p:strVal val="#ppt_x"/>
                                          </p:val>
                                        </p:tav>
                                        <p:tav tm="100000">
                                          <p:val>
                                            <p:strVal val="#ppt_x"/>
                                          </p:val>
                                        </p:tav>
                                      </p:tavLst>
                                    </p:anim>
                                    <p:anim calcmode="lin" valueType="num">
                                      <p:cBhvr>
                                        <p:cTn id="13" dur="750" fill="hold"/>
                                        <p:tgtEl>
                                          <p:spTgt spid="6"/>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22" presetClass="entr" presetSubtype="8" fill="hold" nodeType="after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wipe(left)">
                                      <p:cBhvr>
                                        <p:cTn id="1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文本框 7"/>
          <p:cNvSpPr txBox="1"/>
          <p:nvPr/>
        </p:nvSpPr>
        <p:spPr>
          <a:xfrm>
            <a:off x="2987824" y="843848"/>
            <a:ext cx="1944216" cy="584775"/>
          </a:xfrm>
          <a:prstGeom prst="rect">
            <a:avLst/>
          </a:prstGeom>
          <a:noFill/>
        </p:spPr>
        <p:txBody>
          <a:bodyPr wrap="square">
            <a:spAutoFit/>
          </a:bodyPr>
          <a:lstStyle/>
          <a:p>
            <a:r>
              <a:rPr lang="zh-CN" altLang="en-US" sz="3200" b="1" dirty="0">
                <a:solidFill>
                  <a:srgbClr val="FF0000"/>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rPr>
              <a:t>科学探究</a:t>
            </a:r>
            <a:endParaRPr lang="zh-CN" altLang="en-US" sz="3200" dirty="0"/>
          </a:p>
        </p:txBody>
      </p:sp>
      <p:sp>
        <p:nvSpPr>
          <p:cNvPr id="3" name="TextBox 45"/>
          <p:cNvSpPr txBox="1"/>
          <p:nvPr/>
        </p:nvSpPr>
        <p:spPr>
          <a:xfrm>
            <a:off x="57181" y="22353"/>
            <a:ext cx="732893" cy="707886"/>
          </a:xfrm>
          <a:prstGeom prst="rect">
            <a:avLst/>
          </a:prstGeom>
          <a:noFill/>
        </p:spPr>
        <p:txBody>
          <a:bodyPr wrap="none" rtlCol="0">
            <a:spAutoFit/>
          </a:bodyPr>
          <a:lstStyle>
            <a:defPPr>
              <a:defRPr lang="zh-CN"/>
            </a:defPPr>
            <a:lvl1pPr>
              <a:defRPr sz="4800" b="1">
                <a:latin typeface="Aharoni" panose="02010803020104030203" pitchFamily="2" charset="-79"/>
                <a:ea typeface="微软雅黑" panose="020B0503020204020204" pitchFamily="34" charset="-122"/>
                <a:cs typeface="Aharoni" panose="02010803020104030203" pitchFamily="2" charset="-79"/>
              </a:defRPr>
            </a:lvl1pPr>
          </a:lstStyle>
          <a:p>
            <a:r>
              <a:rPr lang="en-US" altLang="zh-CN" sz="4000" b="0" dirty="0">
                <a:solidFill>
                  <a:srgbClr val="EC6A27"/>
                </a:solidFill>
                <a:latin typeface="Impact" panose="020B0806030902050204" pitchFamily="34" charset="0"/>
                <a:ea typeface="Microsoft YaHei UI" panose="020B0503020204020204" pitchFamily="34" charset="-122"/>
                <a:cs typeface="Garamond" panose="02020404030301010803" charset="0"/>
              </a:rPr>
              <a:t>03</a:t>
            </a:r>
            <a:endParaRPr lang="zh-CN" altLang="en-US" sz="4000" b="0" dirty="0">
              <a:solidFill>
                <a:srgbClr val="EC6A27"/>
              </a:solidFill>
              <a:latin typeface="Impact" panose="020B0806030902050204" pitchFamily="34" charset="0"/>
              <a:ea typeface="Microsoft YaHei UI" panose="020B0503020204020204" pitchFamily="34" charset="-122"/>
              <a:cs typeface="Garamond" panose="02020404030301010803" charset="0"/>
            </a:endParaRPr>
          </a:p>
        </p:txBody>
      </p:sp>
      <p:sp>
        <p:nvSpPr>
          <p:cNvPr id="7" name="TextBox 46"/>
          <p:cNvSpPr txBox="1"/>
          <p:nvPr/>
        </p:nvSpPr>
        <p:spPr>
          <a:xfrm>
            <a:off x="827584" y="195486"/>
            <a:ext cx="2954655" cy="461665"/>
          </a:xfrm>
          <a:prstGeom prst="rect">
            <a:avLst/>
          </a:prstGeom>
          <a:noFill/>
        </p:spPr>
        <p:txBody>
          <a:bodyPr wrap="none" rtlCol="0">
            <a:spAutoFit/>
          </a:bodyPr>
          <a:lstStyle/>
          <a:p>
            <a:pPr algn="l"/>
            <a:r>
              <a:rPr lang="zh-CN" altLang="en-US" sz="2400" b="1" dirty="0">
                <a:solidFill>
                  <a:srgbClr val="EC6A27"/>
                </a:solidFill>
                <a:latin typeface="微软雅黑" panose="020B0503020204020204" pitchFamily="34" charset="-122"/>
                <a:ea typeface="微软雅黑" panose="020B0503020204020204" pitchFamily="34" charset="-122"/>
              </a:rPr>
              <a:t>“课程目标”的贯彻</a:t>
            </a:r>
          </a:p>
        </p:txBody>
      </p:sp>
      <p:cxnSp>
        <p:nvCxnSpPr>
          <p:cNvPr id="9" name="直接连接符 8"/>
          <p:cNvCxnSpPr/>
          <p:nvPr/>
        </p:nvCxnSpPr>
        <p:spPr>
          <a:xfrm>
            <a:off x="899592" y="123478"/>
            <a:ext cx="0" cy="480113"/>
          </a:xfrm>
          <a:prstGeom prst="line">
            <a:avLst/>
          </a:prstGeom>
          <a:ln w="38100">
            <a:solidFill>
              <a:srgbClr val="EC6A27"/>
            </a:solidFill>
          </a:ln>
        </p:spPr>
        <p:style>
          <a:lnRef idx="1">
            <a:schemeClr val="accent1"/>
          </a:lnRef>
          <a:fillRef idx="0">
            <a:schemeClr val="accent1"/>
          </a:fillRef>
          <a:effectRef idx="0">
            <a:schemeClr val="accent1"/>
          </a:effectRef>
          <a:fontRef idx="minor">
            <a:schemeClr val="tx1"/>
          </a:fontRef>
        </p:style>
      </p:cxnSp>
      <p:sp>
        <p:nvSpPr>
          <p:cNvPr id="15" name="文本框 14"/>
          <p:cNvSpPr txBox="1"/>
          <p:nvPr/>
        </p:nvSpPr>
        <p:spPr>
          <a:xfrm>
            <a:off x="503548" y="1493091"/>
            <a:ext cx="8136904" cy="1815882"/>
          </a:xfrm>
          <a:prstGeom prst="rect">
            <a:avLst/>
          </a:prstGeom>
          <a:noFill/>
        </p:spPr>
        <p:txBody>
          <a:bodyPr wrap="square" rtlCol="0">
            <a:spAutoFit/>
          </a:bodyPr>
          <a:lstStyle/>
          <a:p>
            <a:r>
              <a:rPr lang="zh-CN" altLang="en-US" sz="2800" b="1" dirty="0">
                <a:solidFill>
                  <a:srgbClr val="00B0F0"/>
                </a:solidFill>
                <a:effectLst>
                  <a:outerShdw blurRad="38100" dist="19050" dir="2700000" algn="tl" rotWithShape="0">
                    <a:schemeClr val="dk1">
                      <a:alpha val="40000"/>
                    </a:schemeClr>
                  </a:outerShdw>
                </a:effectLst>
                <a:latin typeface="楷体" panose="02010609060101010101" charset="-122"/>
                <a:ea typeface="楷体" panose="02010609060101010101" charset="-122"/>
              </a:rPr>
              <a:t>要求：</a:t>
            </a:r>
            <a:r>
              <a:rPr lang="zh-CN" altLang="en-US" sz="2800" b="1" dirty="0">
                <a:effectLst>
                  <a:outerShdw blurRad="38100" dist="19050" dir="2700000" algn="tl" rotWithShape="0">
                    <a:schemeClr val="dk1">
                      <a:alpha val="40000"/>
                    </a:schemeClr>
                  </a:outerShdw>
                </a:effectLst>
                <a:latin typeface="楷体" panose="02010609060101010101" charset="-122"/>
                <a:ea typeface="楷体" panose="02010609060101010101" charset="-122"/>
              </a:rPr>
              <a:t>一是具有初步的观察能力及提出问题的能力；二是初步发展获取证据的能力；三是初步具有对科学探究过程和结果作出解释的能力；四是具有与他人交流的能力。（问题，证据，解释，交流）</a:t>
            </a:r>
          </a:p>
        </p:txBody>
      </p:sp>
      <p:sp>
        <p:nvSpPr>
          <p:cNvPr id="2" name="文本框 1"/>
          <p:cNvSpPr txBox="1"/>
          <p:nvPr/>
        </p:nvSpPr>
        <p:spPr>
          <a:xfrm>
            <a:off x="683568" y="3370519"/>
            <a:ext cx="7704856" cy="954107"/>
          </a:xfrm>
          <a:prstGeom prst="rect">
            <a:avLst/>
          </a:prstGeom>
          <a:noFill/>
        </p:spPr>
        <p:txBody>
          <a:bodyPr wrap="square">
            <a:spAutoFit/>
          </a:bodyPr>
          <a:lstStyle/>
          <a:p>
            <a:r>
              <a:rPr lang="zh-CN" altLang="zh-CN" sz="2800" b="1" dirty="0">
                <a:solidFill>
                  <a:srgbClr val="00B0F0"/>
                </a:solidFill>
                <a:effectLst>
                  <a:outerShdw blurRad="38100" dist="19050" dir="2700000" algn="tl" rotWithShape="0">
                    <a:schemeClr val="dk1">
                      <a:alpha val="40000"/>
                    </a:schemeClr>
                  </a:outerShdw>
                </a:effectLst>
                <a:latin typeface="楷体" panose="02010609060101010101" charset="-122"/>
                <a:ea typeface="楷体" panose="02010609060101010101" charset="-122"/>
              </a:rPr>
              <a:t>教学</a:t>
            </a:r>
            <a:r>
              <a:rPr lang="zh-CN" altLang="en-US" sz="2800" b="1" dirty="0">
                <a:solidFill>
                  <a:srgbClr val="00B0F0"/>
                </a:solidFill>
                <a:effectLst>
                  <a:outerShdw blurRad="38100" dist="19050" dir="2700000" algn="tl" rotWithShape="0">
                    <a:schemeClr val="dk1">
                      <a:alpha val="40000"/>
                    </a:schemeClr>
                  </a:outerShdw>
                </a:effectLst>
                <a:latin typeface="楷体" panose="02010609060101010101" charset="-122"/>
                <a:ea typeface="楷体" panose="02010609060101010101" charset="-122"/>
              </a:rPr>
              <a:t>设计：</a:t>
            </a:r>
            <a:r>
              <a:rPr lang="zh-CN" altLang="en-US" sz="2800" b="1" dirty="0">
                <a:effectLst>
                  <a:outerShdw blurRad="38100" dist="19050" dir="2700000" algn="tl" rotWithShape="0">
                    <a:schemeClr val="dk1">
                      <a:alpha val="40000"/>
                    </a:schemeClr>
                  </a:outerShdw>
                </a:effectLst>
                <a:latin typeface="楷体" panose="02010609060101010101" charset="-122"/>
                <a:ea typeface="楷体" panose="02010609060101010101" charset="-122"/>
              </a:rPr>
              <a:t>“猜想”不仅要猜更要“想”；交流的主要方式是撰写科学探究报告。</a:t>
            </a:r>
          </a:p>
        </p:txBody>
      </p:sp>
      <p:pic>
        <p:nvPicPr>
          <p:cNvPr id="4" name="图片 3"/>
          <p:cNvPicPr>
            <a:picLocks noChangeAspect="1"/>
          </p:cNvPicPr>
          <p:nvPr>
            <p:custDataLst>
              <p:tags r:id="rId1"/>
            </p:custDataLst>
          </p:nvPr>
        </p:nvPicPr>
        <p:blipFill>
          <a:blip r:embed="rId3" cstate="screen"/>
          <a:stretch>
            <a:fillRect/>
          </a:stretch>
        </p:blipFill>
        <p:spPr>
          <a:xfrm>
            <a:off x="8047972" y="0"/>
            <a:ext cx="1034934" cy="1275606"/>
          </a:xfrm>
          <a:prstGeom prst="rect">
            <a:avLst/>
          </a:prstGeom>
          <a:ln>
            <a:noFill/>
          </a:ln>
          <a:effectLst>
            <a:outerShdw blurRad="190500" algn="tl" rotWithShape="0">
              <a:srgbClr val="000000">
                <a:alpha val="70000"/>
              </a:srgbClr>
            </a:outerShdw>
          </a:effectLst>
        </p:spPr>
      </p:pic>
    </p:spTree>
  </p:cSld>
  <p:clrMapOvr>
    <a:masterClrMapping/>
  </p:clrMapOvr>
  <mc:AlternateContent xmlns:mc="http://schemas.openxmlformats.org/markup-compatibility/2006" xmlns:p14="http://schemas.microsoft.com/office/powerpoint/2010/main">
    <mc:Choice Requires="p14">
      <p:transition spd="slow" p14:dur="1500" advTm="12000">
        <p:split orient="vert"/>
      </p:transition>
    </mc:Choice>
    <mc:Fallback xmlns="">
      <p:transition spd="slow" advTm="12000">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inVertical)">
                                      <p:cBhvr>
                                        <p:cTn id="7" dur="500"/>
                                        <p:tgtEl>
                                          <p:spTgt spid="3"/>
                                        </p:tgtEl>
                                      </p:cBhvr>
                                    </p:animEffect>
                                  </p:childTnLst>
                                </p:cTn>
                              </p:par>
                            </p:childTnLst>
                          </p:cTn>
                        </p:par>
                        <p:par>
                          <p:cTn id="8" fill="hold">
                            <p:stCondLst>
                              <p:cond delay="500"/>
                            </p:stCondLst>
                            <p:childTnLst>
                              <p:par>
                                <p:cTn id="9" presetID="47" presetClass="entr" presetSubtype="0"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fade">
                                      <p:cBhvr>
                                        <p:cTn id="11" dur="750"/>
                                        <p:tgtEl>
                                          <p:spTgt spid="7"/>
                                        </p:tgtEl>
                                      </p:cBhvr>
                                    </p:animEffect>
                                    <p:anim calcmode="lin" valueType="num">
                                      <p:cBhvr>
                                        <p:cTn id="12" dur="750" fill="hold"/>
                                        <p:tgtEl>
                                          <p:spTgt spid="7"/>
                                        </p:tgtEl>
                                        <p:attrNameLst>
                                          <p:attrName>ppt_x</p:attrName>
                                        </p:attrNameLst>
                                      </p:cBhvr>
                                      <p:tavLst>
                                        <p:tav tm="0">
                                          <p:val>
                                            <p:strVal val="#ppt_x"/>
                                          </p:val>
                                        </p:tav>
                                        <p:tav tm="100000">
                                          <p:val>
                                            <p:strVal val="#ppt_x"/>
                                          </p:val>
                                        </p:tav>
                                      </p:tavLst>
                                    </p:anim>
                                    <p:anim calcmode="lin" valueType="num">
                                      <p:cBhvr>
                                        <p:cTn id="13" dur="750" fill="hold"/>
                                        <p:tgtEl>
                                          <p:spTgt spid="7"/>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22" presetClass="entr" presetSubtype="8" fill="hold" nodeType="after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wipe(left)">
                                      <p:cBhvr>
                                        <p:cTn id="1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7"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61094" y="855880"/>
            <a:ext cx="7416824" cy="1830245"/>
          </a:xfrm>
          <a:prstGeom prst="rect">
            <a:avLst/>
          </a:prstGeom>
          <a:noFill/>
        </p:spPr>
        <p:txBody>
          <a:bodyPr wrap="square" rtlCol="0">
            <a:spAutoFit/>
          </a:bodyPr>
          <a:lstStyle/>
          <a:p>
            <a:pPr algn="ctr">
              <a:lnSpc>
                <a:spcPct val="150000"/>
              </a:lnSpc>
            </a:pPr>
            <a:r>
              <a:rPr lang="en-US" altLang="zh-CN" sz="4000" b="1" dirty="0">
                <a:ln w="12700">
                  <a:gradFill>
                    <a:gsLst>
                      <a:gs pos="0">
                        <a:schemeClr val="accent1">
                          <a:lumMod val="5000"/>
                          <a:lumOff val="95000"/>
                        </a:schemeClr>
                      </a:gs>
                      <a:gs pos="100000">
                        <a:schemeClr val="bg1">
                          <a:lumMod val="75000"/>
                        </a:schemeClr>
                      </a:gs>
                    </a:gsLst>
                    <a:lin ang="5400000" scaled="1"/>
                  </a:gradFill>
                </a:ln>
                <a:gradFill flip="none" rotWithShape="1">
                  <a:gsLst>
                    <a:gs pos="0">
                      <a:srgbClr val="EC6A27"/>
                    </a:gs>
                    <a:gs pos="33000">
                      <a:srgbClr val="00A2A8"/>
                    </a:gs>
                    <a:gs pos="66000">
                      <a:srgbClr val="DD4895"/>
                    </a:gs>
                    <a:gs pos="100000">
                      <a:srgbClr val="634C98"/>
                    </a:gs>
                  </a:gsLst>
                  <a:lin ang="0" scaled="1"/>
                  <a:tileRect/>
                </a:gradFill>
                <a:effectLst>
                  <a:outerShdw blurRad="25400" dist="25400" dir="13500000" algn="br" rotWithShape="0">
                    <a:prstClr val="black">
                      <a:alpha val="20000"/>
                    </a:prstClr>
                  </a:outerShdw>
                </a:effectLst>
                <a:latin typeface="微软雅黑" panose="020B0503020204020204" pitchFamily="34" charset="-122"/>
                <a:ea typeface="微软雅黑" panose="020B0503020204020204" pitchFamily="34" charset="-122"/>
                <a:sym typeface="+mn-ea"/>
              </a:rPr>
              <a:t>《</a:t>
            </a:r>
            <a:r>
              <a:rPr lang="zh-CN" altLang="en-US" sz="4000" b="1" dirty="0">
                <a:ln w="12700">
                  <a:gradFill>
                    <a:gsLst>
                      <a:gs pos="0">
                        <a:schemeClr val="accent1">
                          <a:lumMod val="5000"/>
                          <a:lumOff val="95000"/>
                        </a:schemeClr>
                      </a:gs>
                      <a:gs pos="100000">
                        <a:schemeClr val="bg1">
                          <a:lumMod val="75000"/>
                        </a:schemeClr>
                      </a:gs>
                    </a:gsLst>
                    <a:lin ang="5400000" scaled="1"/>
                  </a:gradFill>
                </a:ln>
                <a:gradFill flip="none" rotWithShape="1">
                  <a:gsLst>
                    <a:gs pos="0">
                      <a:srgbClr val="EC6A27"/>
                    </a:gs>
                    <a:gs pos="33000">
                      <a:srgbClr val="00A2A8"/>
                    </a:gs>
                    <a:gs pos="66000">
                      <a:srgbClr val="DD4895"/>
                    </a:gs>
                    <a:gs pos="100000">
                      <a:srgbClr val="634C98"/>
                    </a:gs>
                  </a:gsLst>
                  <a:lin ang="0" scaled="1"/>
                  <a:tileRect/>
                </a:gradFill>
                <a:effectLst>
                  <a:outerShdw blurRad="25400" dist="25400" dir="13500000" algn="br" rotWithShape="0">
                    <a:prstClr val="black">
                      <a:alpha val="20000"/>
                    </a:prstClr>
                  </a:outerShdw>
                </a:effectLst>
                <a:latin typeface="微软雅黑" panose="020B0503020204020204" pitchFamily="34" charset="-122"/>
                <a:ea typeface="微软雅黑" panose="020B0503020204020204" pitchFamily="34" charset="-122"/>
                <a:sym typeface="+mn-ea"/>
              </a:rPr>
              <a:t>物理课程标准</a:t>
            </a:r>
            <a:r>
              <a:rPr lang="en-US" altLang="zh-CN" sz="4000" b="1" dirty="0">
                <a:ln w="12700">
                  <a:gradFill>
                    <a:gsLst>
                      <a:gs pos="0">
                        <a:schemeClr val="accent1">
                          <a:lumMod val="5000"/>
                          <a:lumOff val="95000"/>
                        </a:schemeClr>
                      </a:gs>
                      <a:gs pos="100000">
                        <a:schemeClr val="bg1">
                          <a:lumMod val="75000"/>
                        </a:schemeClr>
                      </a:gs>
                    </a:gsLst>
                    <a:lin ang="5400000" scaled="1"/>
                  </a:gradFill>
                </a:ln>
                <a:gradFill flip="none" rotWithShape="1">
                  <a:gsLst>
                    <a:gs pos="0">
                      <a:srgbClr val="EC6A27"/>
                    </a:gs>
                    <a:gs pos="33000">
                      <a:srgbClr val="00A2A8"/>
                    </a:gs>
                    <a:gs pos="66000">
                      <a:srgbClr val="DD4895"/>
                    </a:gs>
                    <a:gs pos="100000">
                      <a:srgbClr val="634C98"/>
                    </a:gs>
                  </a:gsLst>
                  <a:lin ang="0" scaled="1"/>
                  <a:tileRect/>
                </a:gradFill>
                <a:effectLst>
                  <a:outerShdw blurRad="25400" dist="25400" dir="13500000" algn="br" rotWithShape="0">
                    <a:prstClr val="black">
                      <a:alpha val="20000"/>
                    </a:prstClr>
                  </a:outerShdw>
                </a:effectLst>
                <a:latin typeface="微软雅黑" panose="020B0503020204020204" pitchFamily="34" charset="-122"/>
                <a:ea typeface="微软雅黑" panose="020B0503020204020204" pitchFamily="34" charset="-122"/>
                <a:sym typeface="+mn-ea"/>
              </a:rPr>
              <a:t>》</a:t>
            </a:r>
            <a:r>
              <a:rPr lang="zh-CN" altLang="en-US" sz="4000" b="1" dirty="0">
                <a:ln w="12700">
                  <a:gradFill>
                    <a:gsLst>
                      <a:gs pos="0">
                        <a:schemeClr val="accent1">
                          <a:lumMod val="5000"/>
                          <a:lumOff val="95000"/>
                        </a:schemeClr>
                      </a:gs>
                      <a:gs pos="100000">
                        <a:schemeClr val="bg1">
                          <a:lumMod val="75000"/>
                        </a:schemeClr>
                      </a:gs>
                    </a:gsLst>
                    <a:lin ang="5400000" scaled="1"/>
                  </a:gradFill>
                </a:ln>
                <a:gradFill flip="none" rotWithShape="1">
                  <a:gsLst>
                    <a:gs pos="0">
                      <a:srgbClr val="EC6A27"/>
                    </a:gs>
                    <a:gs pos="33000">
                      <a:srgbClr val="00A2A8"/>
                    </a:gs>
                    <a:gs pos="66000">
                      <a:srgbClr val="DD4895"/>
                    </a:gs>
                    <a:gs pos="100000">
                      <a:srgbClr val="634C98"/>
                    </a:gs>
                  </a:gsLst>
                  <a:lin ang="0" scaled="1"/>
                  <a:tileRect/>
                </a:gradFill>
                <a:effectLst>
                  <a:outerShdw blurRad="25400" dist="25400" dir="13500000" algn="br" rotWithShape="0">
                    <a:prstClr val="black">
                      <a:alpha val="20000"/>
                    </a:prstClr>
                  </a:outerShdw>
                </a:effectLst>
                <a:latin typeface="微软雅黑" panose="020B0503020204020204" pitchFamily="34" charset="-122"/>
                <a:ea typeface="微软雅黑" panose="020B0503020204020204" pitchFamily="34" charset="-122"/>
                <a:sym typeface="+mn-ea"/>
              </a:rPr>
              <a:t>解读</a:t>
            </a:r>
            <a:endParaRPr lang="en-US" altLang="zh-CN" sz="4000" b="1" dirty="0">
              <a:ln w="12700">
                <a:gradFill>
                  <a:gsLst>
                    <a:gs pos="0">
                      <a:schemeClr val="accent1">
                        <a:lumMod val="5000"/>
                        <a:lumOff val="95000"/>
                      </a:schemeClr>
                    </a:gs>
                    <a:gs pos="100000">
                      <a:schemeClr val="bg1">
                        <a:lumMod val="75000"/>
                      </a:schemeClr>
                    </a:gs>
                  </a:gsLst>
                  <a:lin ang="5400000" scaled="1"/>
                </a:gradFill>
              </a:ln>
              <a:gradFill flip="none" rotWithShape="1">
                <a:gsLst>
                  <a:gs pos="0">
                    <a:srgbClr val="EC6A27"/>
                  </a:gs>
                  <a:gs pos="33000">
                    <a:srgbClr val="00A2A8"/>
                  </a:gs>
                  <a:gs pos="66000">
                    <a:srgbClr val="DD4895"/>
                  </a:gs>
                  <a:gs pos="100000">
                    <a:srgbClr val="634C98"/>
                  </a:gs>
                </a:gsLst>
                <a:lin ang="0" scaled="1"/>
                <a:tileRect/>
              </a:gradFill>
              <a:effectLst>
                <a:outerShdw blurRad="25400" dist="25400" dir="13500000" algn="br" rotWithShape="0">
                  <a:prstClr val="black">
                    <a:alpha val="20000"/>
                  </a:prstClr>
                </a:outerShdw>
              </a:effectLst>
              <a:latin typeface="微软雅黑" panose="020B0503020204020204" pitchFamily="34" charset="-122"/>
              <a:ea typeface="微软雅黑" panose="020B0503020204020204" pitchFamily="34" charset="-122"/>
              <a:sym typeface="+mn-ea"/>
            </a:endParaRPr>
          </a:p>
          <a:p>
            <a:pPr algn="ctr">
              <a:lnSpc>
                <a:spcPct val="150000"/>
              </a:lnSpc>
            </a:pPr>
            <a:r>
              <a:rPr lang="en-US" altLang="zh-CN" sz="4000" b="1" dirty="0">
                <a:ln w="12700">
                  <a:gradFill>
                    <a:gsLst>
                      <a:gs pos="0">
                        <a:schemeClr val="accent1">
                          <a:lumMod val="5000"/>
                          <a:lumOff val="95000"/>
                        </a:schemeClr>
                      </a:gs>
                      <a:gs pos="100000">
                        <a:schemeClr val="bg1">
                          <a:lumMod val="75000"/>
                        </a:schemeClr>
                      </a:gs>
                    </a:gsLst>
                    <a:lin ang="5400000" scaled="1"/>
                  </a:gradFill>
                </a:ln>
                <a:gradFill flip="none" rotWithShape="1">
                  <a:gsLst>
                    <a:gs pos="0">
                      <a:srgbClr val="EC6A27"/>
                    </a:gs>
                    <a:gs pos="33000">
                      <a:srgbClr val="00A2A8"/>
                    </a:gs>
                    <a:gs pos="66000">
                      <a:srgbClr val="DD4895"/>
                    </a:gs>
                    <a:gs pos="100000">
                      <a:srgbClr val="634C98"/>
                    </a:gs>
                  </a:gsLst>
                  <a:lin ang="0" scaled="1"/>
                  <a:tileRect/>
                </a:gradFill>
                <a:effectLst>
                  <a:outerShdw blurRad="25400" dist="25400" dir="13500000" algn="br" rotWithShape="0">
                    <a:prstClr val="black">
                      <a:alpha val="20000"/>
                    </a:prstClr>
                  </a:outerShdw>
                </a:effectLst>
                <a:latin typeface="微软雅黑" panose="020B0503020204020204" pitchFamily="34" charset="-122"/>
                <a:ea typeface="微软雅黑" panose="020B0503020204020204" pitchFamily="34" charset="-122"/>
                <a:sym typeface="+mn-ea"/>
              </a:rPr>
              <a:t>                         ——</a:t>
            </a:r>
            <a:r>
              <a:rPr lang="zh-CN" altLang="en-US" sz="4000" b="1" dirty="0">
                <a:ln w="12700">
                  <a:gradFill>
                    <a:gsLst>
                      <a:gs pos="0">
                        <a:schemeClr val="accent1">
                          <a:lumMod val="5000"/>
                          <a:lumOff val="95000"/>
                        </a:schemeClr>
                      </a:gs>
                      <a:gs pos="100000">
                        <a:schemeClr val="bg1">
                          <a:lumMod val="75000"/>
                        </a:schemeClr>
                      </a:gs>
                    </a:gsLst>
                    <a:lin ang="5400000" scaled="1"/>
                  </a:gradFill>
                </a:ln>
                <a:gradFill flip="none" rotWithShape="1">
                  <a:gsLst>
                    <a:gs pos="0">
                      <a:srgbClr val="EC6A27"/>
                    </a:gs>
                    <a:gs pos="33000">
                      <a:srgbClr val="00A2A8"/>
                    </a:gs>
                    <a:gs pos="66000">
                      <a:srgbClr val="DD4895"/>
                    </a:gs>
                    <a:gs pos="100000">
                      <a:srgbClr val="634C98"/>
                    </a:gs>
                  </a:gsLst>
                  <a:lin ang="0" scaled="1"/>
                  <a:tileRect/>
                </a:gradFill>
                <a:effectLst>
                  <a:outerShdw blurRad="25400" dist="25400" dir="13500000" algn="br" rotWithShape="0">
                    <a:prstClr val="black">
                      <a:alpha val="20000"/>
                    </a:prstClr>
                  </a:outerShdw>
                </a:effectLst>
                <a:latin typeface="微软雅黑" panose="020B0503020204020204" pitchFamily="34" charset="-122"/>
                <a:ea typeface="微软雅黑" panose="020B0503020204020204" pitchFamily="34" charset="-122"/>
                <a:sym typeface="+mn-ea"/>
              </a:rPr>
              <a:t>课程目标</a:t>
            </a:r>
          </a:p>
        </p:txBody>
      </p:sp>
      <p:sp>
        <p:nvSpPr>
          <p:cNvPr id="6" name="矩形 5"/>
          <p:cNvSpPr/>
          <p:nvPr/>
        </p:nvSpPr>
        <p:spPr>
          <a:xfrm>
            <a:off x="3412388" y="4299942"/>
            <a:ext cx="2321469" cy="461665"/>
          </a:xfrm>
          <a:prstGeom prst="rect">
            <a:avLst/>
          </a:prstGeom>
        </p:spPr>
        <p:txBody>
          <a:bodyPr wrap="none">
            <a:spAutoFit/>
          </a:bodyPr>
          <a:lstStyle/>
          <a:p>
            <a:pPr algn="ctr"/>
            <a:r>
              <a:rPr lang="en-US" altLang="zh-CN" sz="2400" dirty="0">
                <a:solidFill>
                  <a:schemeClr val="bg1">
                    <a:lumMod val="85000"/>
                  </a:schemeClr>
                </a:solidFill>
                <a:latin typeface="Impact" panose="020B0806030902050204" pitchFamily="34" charset="0"/>
                <a:ea typeface="微软雅黑" panose="020B0503020204020204" pitchFamily="34" charset="-122"/>
                <a:cs typeface="Garamond" panose="02020404030301010803" charset="0"/>
              </a:rPr>
              <a:t>LEARNING REPORT</a:t>
            </a:r>
            <a:endParaRPr lang="zh-CN" altLang="en-US" sz="2400" dirty="0">
              <a:solidFill>
                <a:schemeClr val="bg1">
                  <a:lumMod val="85000"/>
                </a:schemeClr>
              </a:solidFill>
              <a:latin typeface="Impact" panose="020B0806030902050204" pitchFamily="34" charset="0"/>
              <a:ea typeface="微软雅黑" panose="020B0503020204020204" pitchFamily="34" charset="-122"/>
              <a:cs typeface="Garamond" panose="02020404030301010803" charset="0"/>
            </a:endParaRPr>
          </a:p>
        </p:txBody>
      </p:sp>
      <p:grpSp>
        <p:nvGrpSpPr>
          <p:cNvPr id="3" name="组合 2"/>
          <p:cNvGrpSpPr/>
          <p:nvPr/>
        </p:nvGrpSpPr>
        <p:grpSpPr>
          <a:xfrm>
            <a:off x="-27788" y="3743893"/>
            <a:ext cx="1676635" cy="924070"/>
            <a:chOff x="-27788" y="3743893"/>
            <a:chExt cx="1676635" cy="924070"/>
          </a:xfrm>
        </p:grpSpPr>
        <p:sp>
          <p:nvSpPr>
            <p:cNvPr id="7" name="圆角矩形 6"/>
            <p:cNvSpPr/>
            <p:nvPr/>
          </p:nvSpPr>
          <p:spPr>
            <a:xfrm rot="2700000">
              <a:off x="366306" y="4032610"/>
              <a:ext cx="241259" cy="1029448"/>
            </a:xfrm>
            <a:prstGeom prst="roundRect">
              <a:avLst>
                <a:gd name="adj" fmla="val 50000"/>
              </a:avLst>
            </a:prstGeom>
            <a:solidFill>
              <a:srgbClr val="00A2A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我图网QQF4D2CD6C74639原创"/>
            <p:cNvSpPr/>
            <p:nvPr/>
          </p:nvSpPr>
          <p:spPr>
            <a:xfrm rot="2700000">
              <a:off x="930958" y="3949188"/>
              <a:ext cx="406330" cy="1029448"/>
            </a:xfrm>
            <a:prstGeom prst="roundRect">
              <a:avLst>
                <a:gd name="adj" fmla="val 50000"/>
              </a:avLst>
            </a:prstGeom>
            <a:solidFill>
              <a:srgbClr val="EC6A2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9" name="椭圆 8"/>
            <p:cNvSpPr/>
            <p:nvPr/>
          </p:nvSpPr>
          <p:spPr>
            <a:xfrm rot="757047">
              <a:off x="894616" y="3743893"/>
              <a:ext cx="152121" cy="152121"/>
            </a:xfrm>
            <a:prstGeom prst="ellipse">
              <a:avLst/>
            </a:prstGeom>
            <a:solidFill>
              <a:srgbClr val="DD48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sp>
        <p:nvSpPr>
          <p:cNvPr id="21" name="矩形1"/>
          <p:cNvSpPr>
            <a:spLocks noEditPoints="1"/>
          </p:cNvSpPr>
          <p:nvPr/>
        </p:nvSpPr>
        <p:spPr bwMode="auto">
          <a:xfrm>
            <a:off x="2647153" y="3731404"/>
            <a:ext cx="104431" cy="130538"/>
          </a:xfrm>
          <a:custGeom>
            <a:avLst/>
            <a:gdLst>
              <a:gd name="T0" fmla="*/ 31 w 31"/>
              <a:gd name="T1" fmla="*/ 22 h 44"/>
              <a:gd name="T2" fmla="*/ 17 w 31"/>
              <a:gd name="T3" fmla="*/ 37 h 44"/>
              <a:gd name="T4" fmla="*/ 17 w 31"/>
              <a:gd name="T5" fmla="*/ 41 h 44"/>
              <a:gd name="T6" fmla="*/ 24 w 31"/>
              <a:gd name="T7" fmla="*/ 41 h 44"/>
              <a:gd name="T8" fmla="*/ 26 w 31"/>
              <a:gd name="T9" fmla="*/ 43 h 44"/>
              <a:gd name="T10" fmla="*/ 24 w 31"/>
              <a:gd name="T11" fmla="*/ 44 h 44"/>
              <a:gd name="T12" fmla="*/ 7 w 31"/>
              <a:gd name="T13" fmla="*/ 44 h 44"/>
              <a:gd name="T14" fmla="*/ 5 w 31"/>
              <a:gd name="T15" fmla="*/ 43 h 44"/>
              <a:gd name="T16" fmla="*/ 7 w 31"/>
              <a:gd name="T17" fmla="*/ 41 h 44"/>
              <a:gd name="T18" fmla="*/ 14 w 31"/>
              <a:gd name="T19" fmla="*/ 41 h 44"/>
              <a:gd name="T20" fmla="*/ 14 w 31"/>
              <a:gd name="T21" fmla="*/ 37 h 44"/>
              <a:gd name="T22" fmla="*/ 0 w 31"/>
              <a:gd name="T23" fmla="*/ 22 h 44"/>
              <a:gd name="T24" fmla="*/ 0 w 31"/>
              <a:gd name="T25" fmla="*/ 19 h 44"/>
              <a:gd name="T26" fmla="*/ 2 w 31"/>
              <a:gd name="T27" fmla="*/ 17 h 44"/>
              <a:gd name="T28" fmla="*/ 4 w 31"/>
              <a:gd name="T29" fmla="*/ 19 h 44"/>
              <a:gd name="T30" fmla="*/ 4 w 31"/>
              <a:gd name="T31" fmla="*/ 22 h 44"/>
              <a:gd name="T32" fmla="*/ 16 w 31"/>
              <a:gd name="T33" fmla="*/ 34 h 44"/>
              <a:gd name="T34" fmla="*/ 28 w 31"/>
              <a:gd name="T35" fmla="*/ 22 h 44"/>
              <a:gd name="T36" fmla="*/ 28 w 31"/>
              <a:gd name="T37" fmla="*/ 19 h 44"/>
              <a:gd name="T38" fmla="*/ 29 w 31"/>
              <a:gd name="T39" fmla="*/ 17 h 44"/>
              <a:gd name="T40" fmla="*/ 31 w 31"/>
              <a:gd name="T41" fmla="*/ 19 h 44"/>
              <a:gd name="T42" fmla="*/ 31 w 31"/>
              <a:gd name="T43" fmla="*/ 22 h 44"/>
              <a:gd name="T44" fmla="*/ 24 w 31"/>
              <a:gd name="T45" fmla="*/ 22 h 44"/>
              <a:gd name="T46" fmla="*/ 16 w 31"/>
              <a:gd name="T47" fmla="*/ 31 h 44"/>
              <a:gd name="T48" fmla="*/ 7 w 31"/>
              <a:gd name="T49" fmla="*/ 22 h 44"/>
              <a:gd name="T50" fmla="*/ 7 w 31"/>
              <a:gd name="T51" fmla="*/ 8 h 44"/>
              <a:gd name="T52" fmla="*/ 16 w 31"/>
              <a:gd name="T53" fmla="*/ 0 h 44"/>
              <a:gd name="T54" fmla="*/ 24 w 31"/>
              <a:gd name="T55" fmla="*/ 8 h 44"/>
              <a:gd name="T56" fmla="*/ 24 w 31"/>
              <a:gd name="T57" fmla="*/ 22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1" h="44">
                <a:moveTo>
                  <a:pt x="31" y="22"/>
                </a:moveTo>
                <a:cubicBezTo>
                  <a:pt x="31" y="30"/>
                  <a:pt x="25" y="37"/>
                  <a:pt x="17" y="37"/>
                </a:cubicBezTo>
                <a:cubicBezTo>
                  <a:pt x="17" y="41"/>
                  <a:pt x="17" y="41"/>
                  <a:pt x="17" y="41"/>
                </a:cubicBezTo>
                <a:cubicBezTo>
                  <a:pt x="24" y="41"/>
                  <a:pt x="24" y="41"/>
                  <a:pt x="24" y="41"/>
                </a:cubicBezTo>
                <a:cubicBezTo>
                  <a:pt x="25" y="41"/>
                  <a:pt x="26" y="42"/>
                  <a:pt x="26" y="43"/>
                </a:cubicBezTo>
                <a:cubicBezTo>
                  <a:pt x="26" y="44"/>
                  <a:pt x="25" y="44"/>
                  <a:pt x="24" y="44"/>
                </a:cubicBezTo>
                <a:cubicBezTo>
                  <a:pt x="7" y="44"/>
                  <a:pt x="7" y="44"/>
                  <a:pt x="7" y="44"/>
                </a:cubicBezTo>
                <a:cubicBezTo>
                  <a:pt x="6" y="44"/>
                  <a:pt x="5" y="44"/>
                  <a:pt x="5" y="43"/>
                </a:cubicBezTo>
                <a:cubicBezTo>
                  <a:pt x="5" y="42"/>
                  <a:pt x="6" y="41"/>
                  <a:pt x="7" y="41"/>
                </a:cubicBezTo>
                <a:cubicBezTo>
                  <a:pt x="14" y="41"/>
                  <a:pt x="14" y="41"/>
                  <a:pt x="14" y="41"/>
                </a:cubicBezTo>
                <a:cubicBezTo>
                  <a:pt x="14" y="37"/>
                  <a:pt x="14" y="37"/>
                  <a:pt x="14" y="37"/>
                </a:cubicBezTo>
                <a:cubicBezTo>
                  <a:pt x="6" y="37"/>
                  <a:pt x="0" y="30"/>
                  <a:pt x="0" y="22"/>
                </a:cubicBezTo>
                <a:cubicBezTo>
                  <a:pt x="0" y="19"/>
                  <a:pt x="0" y="19"/>
                  <a:pt x="0" y="19"/>
                </a:cubicBezTo>
                <a:cubicBezTo>
                  <a:pt x="0" y="18"/>
                  <a:pt x="1" y="17"/>
                  <a:pt x="2" y="17"/>
                </a:cubicBezTo>
                <a:cubicBezTo>
                  <a:pt x="3" y="17"/>
                  <a:pt x="4" y="18"/>
                  <a:pt x="4" y="19"/>
                </a:cubicBezTo>
                <a:cubicBezTo>
                  <a:pt x="4" y="22"/>
                  <a:pt x="4" y="22"/>
                  <a:pt x="4" y="22"/>
                </a:cubicBezTo>
                <a:cubicBezTo>
                  <a:pt x="4" y="29"/>
                  <a:pt x="9" y="34"/>
                  <a:pt x="16" y="34"/>
                </a:cubicBezTo>
                <a:cubicBezTo>
                  <a:pt x="22" y="34"/>
                  <a:pt x="28" y="29"/>
                  <a:pt x="28" y="22"/>
                </a:cubicBezTo>
                <a:cubicBezTo>
                  <a:pt x="28" y="19"/>
                  <a:pt x="28" y="19"/>
                  <a:pt x="28" y="19"/>
                </a:cubicBezTo>
                <a:cubicBezTo>
                  <a:pt x="28" y="18"/>
                  <a:pt x="28" y="17"/>
                  <a:pt x="29" y="17"/>
                </a:cubicBezTo>
                <a:cubicBezTo>
                  <a:pt x="30" y="17"/>
                  <a:pt x="31" y="18"/>
                  <a:pt x="31" y="19"/>
                </a:cubicBezTo>
                <a:lnTo>
                  <a:pt x="31" y="22"/>
                </a:lnTo>
                <a:close/>
                <a:moveTo>
                  <a:pt x="24" y="22"/>
                </a:moveTo>
                <a:cubicBezTo>
                  <a:pt x="24" y="27"/>
                  <a:pt x="20" y="31"/>
                  <a:pt x="16" y="31"/>
                </a:cubicBezTo>
                <a:cubicBezTo>
                  <a:pt x="11" y="31"/>
                  <a:pt x="7" y="27"/>
                  <a:pt x="7" y="22"/>
                </a:cubicBezTo>
                <a:cubicBezTo>
                  <a:pt x="7" y="8"/>
                  <a:pt x="7" y="8"/>
                  <a:pt x="7" y="8"/>
                </a:cubicBezTo>
                <a:cubicBezTo>
                  <a:pt x="7" y="4"/>
                  <a:pt x="11" y="0"/>
                  <a:pt x="16" y="0"/>
                </a:cubicBezTo>
                <a:cubicBezTo>
                  <a:pt x="20" y="0"/>
                  <a:pt x="24" y="4"/>
                  <a:pt x="24" y="8"/>
                </a:cubicBezTo>
                <a:lnTo>
                  <a:pt x="24" y="22"/>
                </a:lnTo>
                <a:close/>
              </a:path>
            </a:pathLst>
          </a:custGeom>
          <a:solidFill>
            <a:schemeClr val="bg1"/>
          </a:solidFill>
          <a:ln>
            <a:noFill/>
          </a:ln>
        </p:spPr>
        <p:txBody>
          <a:bodyPr vert="horz" wrap="square" lIns="91440" tIns="45720" rIns="91440" bIns="45720" numCol="1" anchor="t" anchorCtr="0" compatLnSpc="1"/>
          <a:lstStyle/>
          <a:p>
            <a:endParaRPr lang="en-AU"/>
          </a:p>
        </p:txBody>
      </p:sp>
      <p:sp>
        <p:nvSpPr>
          <p:cNvPr id="27" name="我图网QQF4D2CD6C74639原创"/>
          <p:cNvSpPr/>
          <p:nvPr/>
        </p:nvSpPr>
        <p:spPr>
          <a:xfrm>
            <a:off x="3356690" y="3917654"/>
            <a:ext cx="2417322" cy="215436"/>
          </a:xfrm>
          <a:prstGeom prst="roundRect">
            <a:avLst>
              <a:gd name="adj" fmla="val 42270"/>
            </a:avLst>
          </a:prstGeom>
          <a:solidFill>
            <a:schemeClr val="bg1">
              <a:lumMod val="85000"/>
            </a:schemeClr>
          </a:solidFill>
          <a:ln>
            <a:noFill/>
          </a:ln>
          <a:effectLst>
            <a:innerShdw blurRad="63500" dist="127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8" name="组合 27"/>
          <p:cNvGrpSpPr/>
          <p:nvPr/>
        </p:nvGrpSpPr>
        <p:grpSpPr>
          <a:xfrm>
            <a:off x="3347864" y="3908870"/>
            <a:ext cx="307766" cy="245595"/>
            <a:chOff x="899592" y="2377261"/>
            <a:chExt cx="720079" cy="574619"/>
          </a:xfrm>
          <a:effectLst>
            <a:outerShdw blurRad="50800" dist="38100" dir="2700000" algn="tl" rotWithShape="0">
              <a:prstClr val="black">
                <a:alpha val="40000"/>
              </a:prstClr>
            </a:outerShdw>
          </a:effectLst>
        </p:grpSpPr>
        <p:sp>
          <p:nvSpPr>
            <p:cNvPr id="29" name="圆角矩形 28"/>
            <p:cNvSpPr/>
            <p:nvPr/>
          </p:nvSpPr>
          <p:spPr>
            <a:xfrm>
              <a:off x="899592" y="2377261"/>
              <a:ext cx="720079" cy="574619"/>
            </a:xfrm>
            <a:prstGeom prst="roundRect">
              <a:avLst>
                <a:gd name="adj" fmla="val 42270"/>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C00000"/>
                </a:solidFill>
                <a:ea typeface="微软雅黑" panose="020B0503020204020204" pitchFamily="34" charset="-122"/>
              </a:endParaRPr>
            </a:p>
          </p:txBody>
        </p:sp>
        <p:sp>
          <p:nvSpPr>
            <p:cNvPr id="30" name="我图网QQF4D2CD6C74639原创"/>
            <p:cNvSpPr/>
            <p:nvPr/>
          </p:nvSpPr>
          <p:spPr>
            <a:xfrm>
              <a:off x="920241" y="2397813"/>
              <a:ext cx="681258" cy="533516"/>
            </a:xfrm>
            <a:prstGeom prst="roundRect">
              <a:avLst>
                <a:gd name="adj" fmla="val 42270"/>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C00000"/>
                </a:solidFill>
                <a:ea typeface="微软雅黑" panose="020B0503020204020204" pitchFamily="34" charset="-122"/>
              </a:endParaRPr>
            </a:p>
          </p:txBody>
        </p:sp>
      </p:grpSp>
      <p:pic>
        <p:nvPicPr>
          <p:cNvPr id="31" name="手" descr="C:\Users\Administrator\Desktop\手.png"/>
          <p:cNvPicPr>
            <a:picLocks noChangeAspect="1" noChangeArrowheads="1"/>
          </p:cNvPicPr>
          <p:nvPr/>
        </p:nvPicPr>
        <p:blipFill>
          <a:blip r:embed="rId5"/>
          <a:srcRect/>
          <a:stretch>
            <a:fillRect/>
          </a:stretch>
        </p:blipFill>
        <p:spPr bwMode="auto">
          <a:xfrm flipH="1">
            <a:off x="3306938" y="3956287"/>
            <a:ext cx="1265062" cy="1229354"/>
          </a:xfrm>
          <a:prstGeom prst="rect">
            <a:avLst/>
          </a:prstGeom>
          <a:noFill/>
        </p:spPr>
      </p:pic>
      <p:pic>
        <p:nvPicPr>
          <p:cNvPr id="10" name="图片 9"/>
          <p:cNvPicPr>
            <a:picLocks noChangeAspect="1"/>
          </p:cNvPicPr>
          <p:nvPr>
            <p:custDataLst>
              <p:tags r:id="rId2"/>
            </p:custDataLst>
          </p:nvPr>
        </p:nvPicPr>
        <p:blipFill>
          <a:blip r:embed="rId6" cstate="screen"/>
          <a:stretch>
            <a:fillRect/>
          </a:stretch>
        </p:blipFill>
        <p:spPr>
          <a:xfrm>
            <a:off x="8047972" y="0"/>
            <a:ext cx="1034934" cy="1275606"/>
          </a:xfrm>
          <a:prstGeom prst="rect">
            <a:avLst/>
          </a:prstGeom>
          <a:ln>
            <a:noFill/>
          </a:ln>
          <a:effectLst>
            <a:outerShdw blurRad="190500" algn="tl" rotWithShape="0">
              <a:srgbClr val="000000">
                <a:alpha val="70000"/>
              </a:srgbClr>
            </a:outerShdw>
          </a:effectLst>
        </p:spPr>
      </p:pic>
    </p:spTree>
    <p:custDataLst>
      <p:tags r:id="rId1"/>
    </p:custData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2" fill="hold" nodeType="withEffect" p14:presetBounceEnd="50000">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14:bounceEnd="50000">
                                          <p:cBhvr additive="base">
                                            <p:cTn id="7" dur="1000" fill="hold"/>
                                            <p:tgtEl>
                                              <p:spTgt spid="3"/>
                                            </p:tgtEl>
                                            <p:attrNameLst>
                                              <p:attrName>ppt_x</p:attrName>
                                            </p:attrNameLst>
                                          </p:cBhvr>
                                          <p:tavLst>
                                            <p:tav tm="0">
                                              <p:val>
                                                <p:strVal val="0-#ppt_w/2"/>
                                              </p:val>
                                            </p:tav>
                                            <p:tav tm="100000">
                                              <p:val>
                                                <p:strVal val="#ppt_x"/>
                                              </p:val>
                                            </p:tav>
                                          </p:tavLst>
                                        </p:anim>
                                        <p:anim calcmode="lin" valueType="num" p14:bounceEnd="50000">
                                          <p:cBhvr additive="base">
                                            <p:cTn id="8" dur="1000" fill="hold"/>
                                            <p:tgtEl>
                                              <p:spTgt spid="3"/>
                                            </p:tgtEl>
                                            <p:attrNameLst>
                                              <p:attrName>ppt_y</p:attrName>
                                            </p:attrNameLst>
                                          </p:cBhvr>
                                          <p:tavLst>
                                            <p:tav tm="0">
                                              <p:val>
                                                <p:strVal val="1+#ppt_h/2"/>
                                              </p:val>
                                            </p:tav>
                                            <p:tav tm="100000">
                                              <p:val>
                                                <p:strVal val="#ppt_y"/>
                                              </p:val>
                                            </p:tav>
                                          </p:tavLst>
                                        </p:anim>
                                      </p:childTnLst>
                                    </p:cTn>
                                  </p:par>
                                </p:childTnLst>
                              </p:cTn>
                            </p:par>
                            <p:par>
                              <p:cTn id="9" fill="hold">
                                <p:stCondLst>
                                  <p:cond delay="1000"/>
                                </p:stCondLst>
                                <p:childTnLst>
                                  <p:par>
                                    <p:cTn id="10" presetID="50" presetClass="entr" presetSubtype="0" decel="100000" fill="hold" grpId="0" nodeType="after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p:cTn id="12" dur="1000" fill="hold"/>
                                            <p:tgtEl>
                                              <p:spTgt spid="5"/>
                                            </p:tgtEl>
                                            <p:attrNameLst>
                                              <p:attrName>ppt_w</p:attrName>
                                            </p:attrNameLst>
                                          </p:cBhvr>
                                          <p:tavLst>
                                            <p:tav tm="0">
                                              <p:val>
                                                <p:strVal val="#ppt_w+.3"/>
                                              </p:val>
                                            </p:tav>
                                            <p:tav tm="100000">
                                              <p:val>
                                                <p:strVal val="#ppt_w"/>
                                              </p:val>
                                            </p:tav>
                                          </p:tavLst>
                                        </p:anim>
                                        <p:anim calcmode="lin" valueType="num">
                                          <p:cBhvr>
                                            <p:cTn id="13" dur="1000" fill="hold"/>
                                            <p:tgtEl>
                                              <p:spTgt spid="5"/>
                                            </p:tgtEl>
                                            <p:attrNameLst>
                                              <p:attrName>ppt_h</p:attrName>
                                            </p:attrNameLst>
                                          </p:cBhvr>
                                          <p:tavLst>
                                            <p:tav tm="0">
                                              <p:val>
                                                <p:strVal val="#ppt_h"/>
                                              </p:val>
                                            </p:tav>
                                            <p:tav tm="100000">
                                              <p:val>
                                                <p:strVal val="#ppt_h"/>
                                              </p:val>
                                            </p:tav>
                                          </p:tavLst>
                                        </p:anim>
                                        <p:animEffect transition="in" filter="fade">
                                          <p:cBhvr>
                                            <p:cTn id="14" dur="1000"/>
                                            <p:tgtEl>
                                              <p:spTgt spid="5"/>
                                            </p:tgtEl>
                                          </p:cBhvr>
                                        </p:animEffect>
                                      </p:childTnLst>
                                    </p:cTn>
                                  </p:par>
                                </p:childTnLst>
                              </p:cTn>
                            </p:par>
                            <p:par>
                              <p:cTn id="15" fill="hold">
                                <p:stCondLst>
                                  <p:cond delay="2000"/>
                                </p:stCondLst>
                                <p:childTnLst>
                                  <p:par>
                                    <p:cTn id="16" presetID="10" presetClass="entr" presetSubtype="0" fill="hold" grpId="0" nodeType="afterEffect">
                                      <p:stCondLst>
                                        <p:cond delay="0"/>
                                      </p:stCondLst>
                                      <p:childTnLst>
                                        <p:set>
                                          <p:cBhvr>
                                            <p:cTn id="17" dur="1" fill="hold">
                                              <p:stCondLst>
                                                <p:cond delay="0"/>
                                              </p:stCondLst>
                                            </p:cTn>
                                            <p:tgtEl>
                                              <p:spTgt spid="21"/>
                                            </p:tgtEl>
                                            <p:attrNameLst>
                                              <p:attrName>style.visibility</p:attrName>
                                            </p:attrNameLst>
                                          </p:cBhvr>
                                          <p:to>
                                            <p:strVal val="visible"/>
                                          </p:to>
                                        </p:set>
                                        <p:animEffect transition="in" filter="fade">
                                          <p:cBhvr>
                                            <p:cTn id="18" dur="500"/>
                                            <p:tgtEl>
                                              <p:spTgt spid="21"/>
                                            </p:tgtEl>
                                          </p:cBhvr>
                                        </p:animEffect>
                                      </p:childTnLst>
                                    </p:cTn>
                                  </p:par>
                                </p:childTnLst>
                              </p:cTn>
                            </p:par>
                            <p:par>
                              <p:cTn id="19" fill="hold">
                                <p:stCondLst>
                                  <p:cond delay="2500"/>
                                </p:stCondLst>
                                <p:childTnLst>
                                  <p:par>
                                    <p:cTn id="20" presetID="10" presetClass="entr" presetSubtype="0" fill="hold" nodeType="afterEffect">
                                      <p:stCondLst>
                                        <p:cond delay="0"/>
                                      </p:stCondLst>
                                      <p:childTnLst>
                                        <p:set>
                                          <p:cBhvr>
                                            <p:cTn id="21" dur="1" fill="hold">
                                              <p:stCondLst>
                                                <p:cond delay="0"/>
                                              </p:stCondLst>
                                            </p:cTn>
                                            <p:tgtEl>
                                              <p:spTgt spid="28"/>
                                            </p:tgtEl>
                                            <p:attrNameLst>
                                              <p:attrName>style.visibility</p:attrName>
                                            </p:attrNameLst>
                                          </p:cBhvr>
                                          <p:to>
                                            <p:strVal val="visible"/>
                                          </p:to>
                                        </p:set>
                                        <p:animEffect transition="in" filter="fade">
                                          <p:cBhvr>
                                            <p:cTn id="22" dur="500"/>
                                            <p:tgtEl>
                                              <p:spTgt spid="28"/>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7"/>
                                            </p:tgtEl>
                                            <p:attrNameLst>
                                              <p:attrName>style.visibility</p:attrName>
                                            </p:attrNameLst>
                                          </p:cBhvr>
                                          <p:to>
                                            <p:strVal val="visible"/>
                                          </p:to>
                                        </p:set>
                                        <p:animEffect transition="in" filter="fade">
                                          <p:cBhvr>
                                            <p:cTn id="25" dur="500"/>
                                            <p:tgtEl>
                                              <p:spTgt spid="27"/>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6"/>
                                            </p:tgtEl>
                                            <p:attrNameLst>
                                              <p:attrName>style.visibility</p:attrName>
                                            </p:attrNameLst>
                                          </p:cBhvr>
                                          <p:to>
                                            <p:strVal val="visible"/>
                                          </p:to>
                                        </p:set>
                                        <p:animEffect transition="in" filter="fade">
                                          <p:cBhvr>
                                            <p:cTn id="28" dur="500"/>
                                            <p:tgtEl>
                                              <p:spTgt spid="6"/>
                                            </p:tgtEl>
                                          </p:cBhvr>
                                        </p:animEffect>
                                      </p:childTnLst>
                                    </p:cTn>
                                  </p:par>
                                </p:childTnLst>
                              </p:cTn>
                            </p:par>
                            <p:par>
                              <p:cTn id="29" fill="hold">
                                <p:stCondLst>
                                  <p:cond delay="3000"/>
                                </p:stCondLst>
                                <p:childTnLst>
                                  <p:par>
                                    <p:cTn id="30" presetID="2" presetClass="entr" presetSubtype="4" fill="hold" nodeType="afterEffect">
                                      <p:stCondLst>
                                        <p:cond delay="0"/>
                                      </p:stCondLst>
                                      <p:childTnLst>
                                        <p:set>
                                          <p:cBhvr>
                                            <p:cTn id="31" dur="1" fill="hold">
                                              <p:stCondLst>
                                                <p:cond delay="0"/>
                                              </p:stCondLst>
                                            </p:cTn>
                                            <p:tgtEl>
                                              <p:spTgt spid="31"/>
                                            </p:tgtEl>
                                            <p:attrNameLst>
                                              <p:attrName>style.visibility</p:attrName>
                                            </p:attrNameLst>
                                          </p:cBhvr>
                                          <p:to>
                                            <p:strVal val="visible"/>
                                          </p:to>
                                        </p:set>
                                        <p:anim calcmode="lin" valueType="num">
                                          <p:cBhvr additive="base">
                                            <p:cTn id="32" dur="500" fill="hold"/>
                                            <p:tgtEl>
                                              <p:spTgt spid="31"/>
                                            </p:tgtEl>
                                            <p:attrNameLst>
                                              <p:attrName>ppt_x</p:attrName>
                                            </p:attrNameLst>
                                          </p:cBhvr>
                                          <p:tavLst>
                                            <p:tav tm="0">
                                              <p:val>
                                                <p:strVal val="#ppt_x"/>
                                              </p:val>
                                            </p:tav>
                                            <p:tav tm="100000">
                                              <p:val>
                                                <p:strVal val="#ppt_x"/>
                                              </p:val>
                                            </p:tav>
                                          </p:tavLst>
                                        </p:anim>
                                        <p:anim calcmode="lin" valueType="num">
                                          <p:cBhvr additive="base">
                                            <p:cTn id="33" dur="500" fill="hold"/>
                                            <p:tgtEl>
                                              <p:spTgt spid="31"/>
                                            </p:tgtEl>
                                            <p:attrNameLst>
                                              <p:attrName>ppt_y</p:attrName>
                                            </p:attrNameLst>
                                          </p:cBhvr>
                                          <p:tavLst>
                                            <p:tav tm="0">
                                              <p:val>
                                                <p:strVal val="1+#ppt_h/2"/>
                                              </p:val>
                                            </p:tav>
                                            <p:tav tm="100000">
                                              <p:val>
                                                <p:strVal val="#ppt_y"/>
                                              </p:val>
                                            </p:tav>
                                          </p:tavLst>
                                        </p:anim>
                                      </p:childTnLst>
                                    </p:cTn>
                                  </p:par>
                                </p:childTnLst>
                              </p:cTn>
                            </p:par>
                            <p:par>
                              <p:cTn id="34" fill="hold">
                                <p:stCondLst>
                                  <p:cond delay="3500"/>
                                </p:stCondLst>
                                <p:childTnLst>
                                  <p:par>
                                    <p:cTn id="35" presetID="63" presetClass="path" presetSubtype="0" accel="50000" decel="50000" fill="hold" nodeType="afterEffect">
                                      <p:stCondLst>
                                        <p:cond delay="0"/>
                                      </p:stCondLst>
                                      <p:childTnLst>
                                        <p:animMotion origin="layout" path="M -3.61111E-6 -3.20988E-6 L 0.24653 -3.20988E-6 " pathEditMode="relative" rAng="0" ptsTypes="AA">
                                          <p:cBhvr>
                                            <p:cTn id="36" dur="2000" fill="hold"/>
                                            <p:tgtEl>
                                              <p:spTgt spid="31"/>
                                            </p:tgtEl>
                                            <p:attrNameLst>
                                              <p:attrName>ppt_x</p:attrName>
                                              <p:attrName>ppt_y</p:attrName>
                                            </p:attrNameLst>
                                          </p:cBhvr>
                                          <p:rCtr x="12326" y="0"/>
                                        </p:animMotion>
                                      </p:childTnLst>
                                    </p:cTn>
                                  </p:par>
                                  <p:par>
                                    <p:cTn id="37" presetID="63" presetClass="path" presetSubtype="0" accel="50000" decel="50000" fill="hold" nodeType="withEffect">
                                      <p:stCondLst>
                                        <p:cond delay="0"/>
                                      </p:stCondLst>
                                      <p:childTnLst>
                                        <p:animMotion origin="layout" path="M 4.44444E-6 4.69136E-6 L 0.24253 4.69136E-6 " pathEditMode="relative" rAng="0" ptsTypes="AA">
                                          <p:cBhvr>
                                            <p:cTn id="38" dur="2000" fill="hold"/>
                                            <p:tgtEl>
                                              <p:spTgt spid="28"/>
                                            </p:tgtEl>
                                            <p:attrNameLst>
                                              <p:attrName>ppt_x</p:attrName>
                                              <p:attrName>ppt_y</p:attrName>
                                            </p:attrNameLst>
                                          </p:cBhvr>
                                          <p:rCtr x="12118"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21" grpId="0" bldLvl="0" animBg="1"/>
          <p:bldP spid="27" grpId="0" bldLvl="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2"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1000" fill="hold"/>
                                            <p:tgtEl>
                                              <p:spTgt spid="3"/>
                                            </p:tgtEl>
                                            <p:attrNameLst>
                                              <p:attrName>ppt_x</p:attrName>
                                            </p:attrNameLst>
                                          </p:cBhvr>
                                          <p:tavLst>
                                            <p:tav tm="0">
                                              <p:val>
                                                <p:strVal val="0-#ppt_w/2"/>
                                              </p:val>
                                            </p:tav>
                                            <p:tav tm="100000">
                                              <p:val>
                                                <p:strVal val="#ppt_x"/>
                                              </p:val>
                                            </p:tav>
                                          </p:tavLst>
                                        </p:anim>
                                        <p:anim calcmode="lin" valueType="num">
                                          <p:cBhvr additive="base">
                                            <p:cTn id="8" dur="1000" fill="hold"/>
                                            <p:tgtEl>
                                              <p:spTgt spid="3"/>
                                            </p:tgtEl>
                                            <p:attrNameLst>
                                              <p:attrName>ppt_y</p:attrName>
                                            </p:attrNameLst>
                                          </p:cBhvr>
                                          <p:tavLst>
                                            <p:tav tm="0">
                                              <p:val>
                                                <p:strVal val="1+#ppt_h/2"/>
                                              </p:val>
                                            </p:tav>
                                            <p:tav tm="100000">
                                              <p:val>
                                                <p:strVal val="#ppt_y"/>
                                              </p:val>
                                            </p:tav>
                                          </p:tavLst>
                                        </p:anim>
                                      </p:childTnLst>
                                    </p:cTn>
                                  </p:par>
                                </p:childTnLst>
                              </p:cTn>
                            </p:par>
                            <p:par>
                              <p:cTn id="9" fill="hold">
                                <p:stCondLst>
                                  <p:cond delay="1000"/>
                                </p:stCondLst>
                                <p:childTnLst>
                                  <p:par>
                                    <p:cTn id="10" presetID="50" presetClass="entr" presetSubtype="0" decel="100000" fill="hold" grpId="0" nodeType="after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p:cTn id="12" dur="1000" fill="hold"/>
                                            <p:tgtEl>
                                              <p:spTgt spid="5"/>
                                            </p:tgtEl>
                                            <p:attrNameLst>
                                              <p:attrName>ppt_w</p:attrName>
                                            </p:attrNameLst>
                                          </p:cBhvr>
                                          <p:tavLst>
                                            <p:tav tm="0">
                                              <p:val>
                                                <p:strVal val="#ppt_w+.3"/>
                                              </p:val>
                                            </p:tav>
                                            <p:tav tm="100000">
                                              <p:val>
                                                <p:strVal val="#ppt_w"/>
                                              </p:val>
                                            </p:tav>
                                          </p:tavLst>
                                        </p:anim>
                                        <p:anim calcmode="lin" valueType="num">
                                          <p:cBhvr>
                                            <p:cTn id="13" dur="1000" fill="hold"/>
                                            <p:tgtEl>
                                              <p:spTgt spid="5"/>
                                            </p:tgtEl>
                                            <p:attrNameLst>
                                              <p:attrName>ppt_h</p:attrName>
                                            </p:attrNameLst>
                                          </p:cBhvr>
                                          <p:tavLst>
                                            <p:tav tm="0">
                                              <p:val>
                                                <p:strVal val="#ppt_h"/>
                                              </p:val>
                                            </p:tav>
                                            <p:tav tm="100000">
                                              <p:val>
                                                <p:strVal val="#ppt_h"/>
                                              </p:val>
                                            </p:tav>
                                          </p:tavLst>
                                        </p:anim>
                                        <p:animEffect transition="in" filter="fade">
                                          <p:cBhvr>
                                            <p:cTn id="14" dur="1000"/>
                                            <p:tgtEl>
                                              <p:spTgt spid="5"/>
                                            </p:tgtEl>
                                          </p:cBhvr>
                                        </p:animEffect>
                                      </p:childTnLst>
                                    </p:cTn>
                                  </p:par>
                                </p:childTnLst>
                              </p:cTn>
                            </p:par>
                            <p:par>
                              <p:cTn id="15" fill="hold">
                                <p:stCondLst>
                                  <p:cond delay="2000"/>
                                </p:stCondLst>
                                <p:childTnLst>
                                  <p:par>
                                    <p:cTn id="16" presetID="10" presetClass="entr" presetSubtype="0" fill="hold" grpId="0" nodeType="afterEffect">
                                      <p:stCondLst>
                                        <p:cond delay="0"/>
                                      </p:stCondLst>
                                      <p:childTnLst>
                                        <p:set>
                                          <p:cBhvr>
                                            <p:cTn id="17" dur="1" fill="hold">
                                              <p:stCondLst>
                                                <p:cond delay="0"/>
                                              </p:stCondLst>
                                            </p:cTn>
                                            <p:tgtEl>
                                              <p:spTgt spid="21"/>
                                            </p:tgtEl>
                                            <p:attrNameLst>
                                              <p:attrName>style.visibility</p:attrName>
                                            </p:attrNameLst>
                                          </p:cBhvr>
                                          <p:to>
                                            <p:strVal val="visible"/>
                                          </p:to>
                                        </p:set>
                                        <p:animEffect transition="in" filter="fade">
                                          <p:cBhvr>
                                            <p:cTn id="18" dur="500"/>
                                            <p:tgtEl>
                                              <p:spTgt spid="21"/>
                                            </p:tgtEl>
                                          </p:cBhvr>
                                        </p:animEffect>
                                      </p:childTnLst>
                                    </p:cTn>
                                  </p:par>
                                </p:childTnLst>
                              </p:cTn>
                            </p:par>
                            <p:par>
                              <p:cTn id="19" fill="hold">
                                <p:stCondLst>
                                  <p:cond delay="2500"/>
                                </p:stCondLst>
                                <p:childTnLst>
                                  <p:par>
                                    <p:cTn id="20" presetID="10" presetClass="entr" presetSubtype="0" fill="hold" nodeType="afterEffect">
                                      <p:stCondLst>
                                        <p:cond delay="0"/>
                                      </p:stCondLst>
                                      <p:childTnLst>
                                        <p:set>
                                          <p:cBhvr>
                                            <p:cTn id="21" dur="1" fill="hold">
                                              <p:stCondLst>
                                                <p:cond delay="0"/>
                                              </p:stCondLst>
                                            </p:cTn>
                                            <p:tgtEl>
                                              <p:spTgt spid="28"/>
                                            </p:tgtEl>
                                            <p:attrNameLst>
                                              <p:attrName>style.visibility</p:attrName>
                                            </p:attrNameLst>
                                          </p:cBhvr>
                                          <p:to>
                                            <p:strVal val="visible"/>
                                          </p:to>
                                        </p:set>
                                        <p:animEffect transition="in" filter="fade">
                                          <p:cBhvr>
                                            <p:cTn id="22" dur="500"/>
                                            <p:tgtEl>
                                              <p:spTgt spid="28"/>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7"/>
                                            </p:tgtEl>
                                            <p:attrNameLst>
                                              <p:attrName>style.visibility</p:attrName>
                                            </p:attrNameLst>
                                          </p:cBhvr>
                                          <p:to>
                                            <p:strVal val="visible"/>
                                          </p:to>
                                        </p:set>
                                        <p:animEffect transition="in" filter="fade">
                                          <p:cBhvr>
                                            <p:cTn id="25" dur="500"/>
                                            <p:tgtEl>
                                              <p:spTgt spid="27"/>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6"/>
                                            </p:tgtEl>
                                            <p:attrNameLst>
                                              <p:attrName>style.visibility</p:attrName>
                                            </p:attrNameLst>
                                          </p:cBhvr>
                                          <p:to>
                                            <p:strVal val="visible"/>
                                          </p:to>
                                        </p:set>
                                        <p:animEffect transition="in" filter="fade">
                                          <p:cBhvr>
                                            <p:cTn id="28" dur="500"/>
                                            <p:tgtEl>
                                              <p:spTgt spid="6"/>
                                            </p:tgtEl>
                                          </p:cBhvr>
                                        </p:animEffect>
                                      </p:childTnLst>
                                    </p:cTn>
                                  </p:par>
                                </p:childTnLst>
                              </p:cTn>
                            </p:par>
                            <p:par>
                              <p:cTn id="29" fill="hold">
                                <p:stCondLst>
                                  <p:cond delay="3000"/>
                                </p:stCondLst>
                                <p:childTnLst>
                                  <p:par>
                                    <p:cTn id="30" presetID="2" presetClass="entr" presetSubtype="4" fill="hold" nodeType="afterEffect">
                                      <p:stCondLst>
                                        <p:cond delay="0"/>
                                      </p:stCondLst>
                                      <p:childTnLst>
                                        <p:set>
                                          <p:cBhvr>
                                            <p:cTn id="31" dur="1" fill="hold">
                                              <p:stCondLst>
                                                <p:cond delay="0"/>
                                              </p:stCondLst>
                                            </p:cTn>
                                            <p:tgtEl>
                                              <p:spTgt spid="31"/>
                                            </p:tgtEl>
                                            <p:attrNameLst>
                                              <p:attrName>style.visibility</p:attrName>
                                            </p:attrNameLst>
                                          </p:cBhvr>
                                          <p:to>
                                            <p:strVal val="visible"/>
                                          </p:to>
                                        </p:set>
                                        <p:anim calcmode="lin" valueType="num">
                                          <p:cBhvr additive="base">
                                            <p:cTn id="32" dur="500" fill="hold"/>
                                            <p:tgtEl>
                                              <p:spTgt spid="31"/>
                                            </p:tgtEl>
                                            <p:attrNameLst>
                                              <p:attrName>ppt_x</p:attrName>
                                            </p:attrNameLst>
                                          </p:cBhvr>
                                          <p:tavLst>
                                            <p:tav tm="0">
                                              <p:val>
                                                <p:strVal val="#ppt_x"/>
                                              </p:val>
                                            </p:tav>
                                            <p:tav tm="100000">
                                              <p:val>
                                                <p:strVal val="#ppt_x"/>
                                              </p:val>
                                            </p:tav>
                                          </p:tavLst>
                                        </p:anim>
                                        <p:anim calcmode="lin" valueType="num">
                                          <p:cBhvr additive="base">
                                            <p:cTn id="33" dur="500" fill="hold"/>
                                            <p:tgtEl>
                                              <p:spTgt spid="31"/>
                                            </p:tgtEl>
                                            <p:attrNameLst>
                                              <p:attrName>ppt_y</p:attrName>
                                            </p:attrNameLst>
                                          </p:cBhvr>
                                          <p:tavLst>
                                            <p:tav tm="0">
                                              <p:val>
                                                <p:strVal val="1+#ppt_h/2"/>
                                              </p:val>
                                            </p:tav>
                                            <p:tav tm="100000">
                                              <p:val>
                                                <p:strVal val="#ppt_y"/>
                                              </p:val>
                                            </p:tav>
                                          </p:tavLst>
                                        </p:anim>
                                      </p:childTnLst>
                                    </p:cTn>
                                  </p:par>
                                </p:childTnLst>
                              </p:cTn>
                            </p:par>
                            <p:par>
                              <p:cTn id="34" fill="hold">
                                <p:stCondLst>
                                  <p:cond delay="3500"/>
                                </p:stCondLst>
                                <p:childTnLst>
                                  <p:par>
                                    <p:cTn id="35" presetID="63" presetClass="path" presetSubtype="0" accel="50000" decel="50000" fill="hold" nodeType="afterEffect">
                                      <p:stCondLst>
                                        <p:cond delay="0"/>
                                      </p:stCondLst>
                                      <p:childTnLst>
                                        <p:animMotion origin="layout" path="M -3.61111E-6 -3.20988E-6 L 0.24653 -3.20988E-6 " pathEditMode="relative" rAng="0" ptsTypes="AA">
                                          <p:cBhvr>
                                            <p:cTn id="36" dur="2000" fill="hold"/>
                                            <p:tgtEl>
                                              <p:spTgt spid="31"/>
                                            </p:tgtEl>
                                            <p:attrNameLst>
                                              <p:attrName>ppt_x</p:attrName>
                                              <p:attrName>ppt_y</p:attrName>
                                            </p:attrNameLst>
                                          </p:cBhvr>
                                          <p:rCtr x="12326" y="0"/>
                                        </p:animMotion>
                                      </p:childTnLst>
                                    </p:cTn>
                                  </p:par>
                                  <p:par>
                                    <p:cTn id="37" presetID="63" presetClass="path" presetSubtype="0" accel="50000" decel="50000" fill="hold" nodeType="withEffect">
                                      <p:stCondLst>
                                        <p:cond delay="0"/>
                                      </p:stCondLst>
                                      <p:childTnLst>
                                        <p:animMotion origin="layout" path="M 4.44444E-6 4.69136E-6 L 0.24253 4.69136E-6 " pathEditMode="relative" rAng="0" ptsTypes="AA">
                                          <p:cBhvr>
                                            <p:cTn id="38" dur="2000" fill="hold"/>
                                            <p:tgtEl>
                                              <p:spTgt spid="28"/>
                                            </p:tgtEl>
                                            <p:attrNameLst>
                                              <p:attrName>ppt_x</p:attrName>
                                              <p:attrName>ppt_y</p:attrName>
                                            </p:attrNameLst>
                                          </p:cBhvr>
                                          <p:rCtr x="12118" y="0"/>
                                        </p:animMotion>
                                      </p:childTnLst>
                                    </p:cTn>
                                  </p:par>
                                  <p:par>
                                    <p:cTn id="39" presetID="55" presetClass="entr" presetSubtype="0" fill="hold" grpId="0" nodeType="withEffect">
                                      <p:stCondLst>
                                        <p:cond delay="0"/>
                                      </p:stCondLst>
                                      <p:childTnLst>
                                        <p:set>
                                          <p:cBhvr>
                                            <p:cTn id="40" dur="1" fill="hold">
                                              <p:stCondLst>
                                                <p:cond delay="0"/>
                                              </p:stCondLst>
                                            </p:cTn>
                                            <p:tgtEl>
                                              <p:spTgt spid="78"/>
                                            </p:tgtEl>
                                            <p:attrNameLst>
                                              <p:attrName>style.visibility</p:attrName>
                                            </p:attrNameLst>
                                          </p:cBhvr>
                                          <p:to>
                                            <p:strVal val="visible"/>
                                          </p:to>
                                        </p:set>
                                        <p:anim calcmode="lin" valueType="num">
                                          <p:cBhvr>
                                            <p:cTn id="41" dur="1000" fill="hold"/>
                                            <p:tgtEl>
                                              <p:spTgt spid="78"/>
                                            </p:tgtEl>
                                            <p:attrNameLst>
                                              <p:attrName>ppt_w</p:attrName>
                                            </p:attrNameLst>
                                          </p:cBhvr>
                                          <p:tavLst>
                                            <p:tav tm="0">
                                              <p:val>
                                                <p:strVal val="#ppt_w*0.70"/>
                                              </p:val>
                                            </p:tav>
                                            <p:tav tm="100000">
                                              <p:val>
                                                <p:strVal val="#ppt_w"/>
                                              </p:val>
                                            </p:tav>
                                          </p:tavLst>
                                        </p:anim>
                                        <p:anim calcmode="lin" valueType="num">
                                          <p:cBhvr>
                                            <p:cTn id="42" dur="1000" fill="hold"/>
                                            <p:tgtEl>
                                              <p:spTgt spid="78"/>
                                            </p:tgtEl>
                                            <p:attrNameLst>
                                              <p:attrName>ppt_h</p:attrName>
                                            </p:attrNameLst>
                                          </p:cBhvr>
                                          <p:tavLst>
                                            <p:tav tm="0">
                                              <p:val>
                                                <p:strVal val="#ppt_h"/>
                                              </p:val>
                                            </p:tav>
                                            <p:tav tm="100000">
                                              <p:val>
                                                <p:strVal val="#ppt_h"/>
                                              </p:val>
                                            </p:tav>
                                          </p:tavLst>
                                        </p:anim>
                                        <p:animEffect transition="in" filter="fade">
                                          <p:cBhvr>
                                            <p:cTn id="43" dur="1000"/>
                                            <p:tgtEl>
                                              <p:spTgt spid="7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21" grpId="0" bldLvl="0" animBg="1"/>
          <p:bldP spid="27" grpId="0" bldLvl="0" animBg="1"/>
          <p:bldP spid="78" grpId="0"/>
          <p:bldP spid="78" grpId="1"/>
        </p:bldLst>
      </p:timing>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custDataLst>
              <p:tags r:id="rId1"/>
            </p:custDataLst>
          </p:nvPr>
        </p:nvPicPr>
        <p:blipFill>
          <a:blip r:embed="rId3" cstate="screen"/>
          <a:stretch>
            <a:fillRect/>
          </a:stretch>
        </p:blipFill>
        <p:spPr>
          <a:xfrm>
            <a:off x="8047972" y="0"/>
            <a:ext cx="1034934" cy="1275606"/>
          </a:xfrm>
          <a:prstGeom prst="rect">
            <a:avLst/>
          </a:prstGeom>
          <a:ln>
            <a:noFill/>
          </a:ln>
          <a:effectLst>
            <a:outerShdw blurRad="190500" algn="tl" rotWithShape="0">
              <a:srgbClr val="000000">
                <a:alpha val="70000"/>
              </a:srgbClr>
            </a:outerShdw>
          </a:effectLst>
        </p:spPr>
      </p:pic>
      <p:sp>
        <p:nvSpPr>
          <p:cNvPr id="5" name="TextBox 45"/>
          <p:cNvSpPr txBox="1"/>
          <p:nvPr/>
        </p:nvSpPr>
        <p:spPr>
          <a:xfrm>
            <a:off x="57181" y="22353"/>
            <a:ext cx="732893" cy="707886"/>
          </a:xfrm>
          <a:prstGeom prst="rect">
            <a:avLst/>
          </a:prstGeom>
          <a:noFill/>
        </p:spPr>
        <p:txBody>
          <a:bodyPr wrap="none" rtlCol="0">
            <a:spAutoFit/>
          </a:bodyPr>
          <a:lstStyle>
            <a:defPPr>
              <a:defRPr lang="zh-CN"/>
            </a:defPPr>
            <a:lvl1pPr>
              <a:defRPr sz="4800" b="1">
                <a:latin typeface="Aharoni" panose="02010803020104030203" pitchFamily="2" charset="-79"/>
                <a:ea typeface="微软雅黑" panose="020B0503020204020204" pitchFamily="34" charset="-122"/>
                <a:cs typeface="Aharoni" panose="02010803020104030203" pitchFamily="2" charset="-79"/>
              </a:defRPr>
            </a:lvl1pPr>
          </a:lstStyle>
          <a:p>
            <a:r>
              <a:rPr lang="en-US" altLang="zh-CN" sz="4000" b="0" dirty="0">
                <a:solidFill>
                  <a:srgbClr val="EC6A27"/>
                </a:solidFill>
                <a:latin typeface="Impact" panose="020B0806030902050204" pitchFamily="34" charset="0"/>
                <a:ea typeface="Microsoft YaHei UI" panose="020B0503020204020204" pitchFamily="34" charset="-122"/>
                <a:cs typeface="Garamond" panose="02020404030301010803" charset="0"/>
              </a:rPr>
              <a:t>03</a:t>
            </a:r>
            <a:endParaRPr lang="zh-CN" altLang="en-US" sz="4000" b="0" dirty="0">
              <a:solidFill>
                <a:srgbClr val="EC6A27"/>
              </a:solidFill>
              <a:latin typeface="Impact" panose="020B0806030902050204" pitchFamily="34" charset="0"/>
              <a:ea typeface="Microsoft YaHei UI" panose="020B0503020204020204" pitchFamily="34" charset="-122"/>
              <a:cs typeface="Garamond" panose="02020404030301010803" charset="0"/>
            </a:endParaRPr>
          </a:p>
        </p:txBody>
      </p:sp>
      <p:sp>
        <p:nvSpPr>
          <p:cNvPr id="6" name="TextBox 46"/>
          <p:cNvSpPr txBox="1"/>
          <p:nvPr/>
        </p:nvSpPr>
        <p:spPr>
          <a:xfrm>
            <a:off x="827584" y="195486"/>
            <a:ext cx="2954655" cy="461665"/>
          </a:xfrm>
          <a:prstGeom prst="rect">
            <a:avLst/>
          </a:prstGeom>
          <a:noFill/>
        </p:spPr>
        <p:txBody>
          <a:bodyPr wrap="none" rtlCol="0">
            <a:spAutoFit/>
          </a:bodyPr>
          <a:lstStyle/>
          <a:p>
            <a:pPr algn="l"/>
            <a:r>
              <a:rPr lang="zh-CN" altLang="en-US" sz="2400" b="1" dirty="0">
                <a:solidFill>
                  <a:srgbClr val="EC6A27"/>
                </a:solidFill>
                <a:latin typeface="微软雅黑" panose="020B0503020204020204" pitchFamily="34" charset="-122"/>
                <a:ea typeface="微软雅黑" panose="020B0503020204020204" pitchFamily="34" charset="-122"/>
              </a:rPr>
              <a:t>“课程目标”的贯彻</a:t>
            </a:r>
          </a:p>
        </p:txBody>
      </p:sp>
      <p:cxnSp>
        <p:nvCxnSpPr>
          <p:cNvPr id="7" name="直接连接符 6"/>
          <p:cNvCxnSpPr/>
          <p:nvPr/>
        </p:nvCxnSpPr>
        <p:spPr>
          <a:xfrm>
            <a:off x="899592" y="123478"/>
            <a:ext cx="0" cy="480113"/>
          </a:xfrm>
          <a:prstGeom prst="line">
            <a:avLst/>
          </a:prstGeom>
          <a:ln w="38100">
            <a:solidFill>
              <a:srgbClr val="EC6A27"/>
            </a:solidFill>
          </a:ln>
        </p:spPr>
        <p:style>
          <a:lnRef idx="1">
            <a:schemeClr val="accent1"/>
          </a:lnRef>
          <a:fillRef idx="0">
            <a:schemeClr val="accent1"/>
          </a:fillRef>
          <a:effectRef idx="0">
            <a:schemeClr val="accent1"/>
          </a:effectRef>
          <a:fontRef idx="minor">
            <a:schemeClr val="tx1"/>
          </a:fontRef>
        </p:style>
      </p:cxnSp>
      <p:sp>
        <p:nvSpPr>
          <p:cNvPr id="8" name="文本框 7"/>
          <p:cNvSpPr txBox="1"/>
          <p:nvPr/>
        </p:nvSpPr>
        <p:spPr>
          <a:xfrm>
            <a:off x="456957" y="729159"/>
            <a:ext cx="1713230" cy="460375"/>
          </a:xfrm>
          <a:prstGeom prst="rect">
            <a:avLst/>
          </a:prstGeom>
          <a:noFill/>
        </p:spPr>
        <p:txBody>
          <a:bodyPr wrap="none" rtlCol="0">
            <a:spAutoFit/>
          </a:bodyPr>
          <a:lstStyle/>
          <a:p>
            <a:r>
              <a:rPr lang="zh-CN" altLang="en-US" sz="2400" b="1" dirty="0">
                <a:effectLst>
                  <a:outerShdw blurRad="38100" dist="19050" dir="2700000" algn="tl" rotWithShape="0">
                    <a:schemeClr val="dk1">
                      <a:alpha val="40000"/>
                    </a:schemeClr>
                  </a:outerShdw>
                </a:effectLst>
                <a:latin typeface="楷体" panose="02010609060101010101" charset="-122"/>
                <a:ea typeface="楷体" panose="02010609060101010101" charset="-122"/>
              </a:rPr>
              <a:t>课例：质量</a:t>
            </a:r>
          </a:p>
        </p:txBody>
      </p:sp>
      <p:sp>
        <p:nvSpPr>
          <p:cNvPr id="9" name="文本框 8"/>
          <p:cNvSpPr txBox="1"/>
          <p:nvPr/>
        </p:nvSpPr>
        <p:spPr>
          <a:xfrm>
            <a:off x="5292090" y="3003550"/>
            <a:ext cx="3582670" cy="1938020"/>
          </a:xfrm>
          <a:prstGeom prst="rect">
            <a:avLst/>
          </a:prstGeom>
          <a:noFill/>
        </p:spPr>
        <p:txBody>
          <a:bodyPr wrap="square" rtlCol="0">
            <a:spAutoFit/>
          </a:bodyPr>
          <a:lstStyle/>
          <a:p>
            <a:r>
              <a:rPr lang="zh-CN" altLang="en-US" sz="2400" b="1" dirty="0">
                <a:solidFill>
                  <a:srgbClr val="FF0000"/>
                </a:solidFill>
                <a:effectLst>
                  <a:outerShdw blurRad="38100" dist="19050" dir="2700000" algn="tl" rotWithShape="0">
                    <a:schemeClr val="dk1">
                      <a:alpha val="40000"/>
                    </a:schemeClr>
                  </a:outerShdw>
                </a:effectLst>
                <a:latin typeface="楷体" panose="02010609060101010101" charset="-122"/>
                <a:ea typeface="楷体" panose="02010609060101010101" charset="-122"/>
                <a:sym typeface="+mn-ea"/>
              </a:rPr>
              <a:t>在此过程中，学生逐步掌握了天平的结构及使用方法，水到渠成地促进了思维的发展，教师利用自制教具突破教学重难点。</a:t>
            </a:r>
          </a:p>
        </p:txBody>
      </p:sp>
      <p:sp>
        <p:nvSpPr>
          <p:cNvPr id="2" name="文本框 1"/>
          <p:cNvSpPr txBox="1"/>
          <p:nvPr/>
        </p:nvSpPr>
        <p:spPr>
          <a:xfrm>
            <a:off x="5219437" y="844312"/>
            <a:ext cx="3672408" cy="2245360"/>
          </a:xfrm>
          <a:prstGeom prst="rect">
            <a:avLst/>
          </a:prstGeom>
          <a:noFill/>
        </p:spPr>
        <p:txBody>
          <a:bodyPr wrap="square" rtlCol="0">
            <a:spAutoFit/>
          </a:bodyPr>
          <a:lstStyle/>
          <a:p>
            <a:r>
              <a:rPr lang="zh-CN" altLang="en-US" sz="2000" b="1" dirty="0">
                <a:effectLst>
                  <a:outerShdw blurRad="38100" dist="19050" dir="2700000" algn="tl" rotWithShape="0">
                    <a:schemeClr val="dk1">
                      <a:alpha val="40000"/>
                    </a:schemeClr>
                  </a:outerShdw>
                </a:effectLst>
                <a:latin typeface="楷体" panose="02010609060101010101" charset="-122"/>
                <a:ea typeface="楷体" panose="02010609060101010101" charset="-122"/>
              </a:rPr>
              <a:t>在测量质量的环节</a:t>
            </a:r>
          </a:p>
          <a:p>
            <a:r>
              <a:rPr lang="zh-CN" altLang="en-US" sz="2000" b="1" dirty="0">
                <a:effectLst>
                  <a:outerShdw blurRad="38100" dist="19050" dir="2700000" algn="tl" rotWithShape="0">
                    <a:schemeClr val="dk1">
                      <a:alpha val="40000"/>
                    </a:schemeClr>
                  </a:outerShdw>
                </a:effectLst>
                <a:latin typeface="楷体" panose="02010609060101010101" charset="-122"/>
                <a:ea typeface="楷体" panose="02010609060101010101" charset="-122"/>
              </a:rPr>
              <a:t>李老师模仿制作了早期的木衡为教具。</a:t>
            </a:r>
          </a:p>
          <a:p>
            <a:r>
              <a:rPr lang="zh-CN" altLang="en-US" sz="2000" b="1" dirty="0">
                <a:effectLst>
                  <a:outerShdw blurRad="38100" dist="19050" dir="2700000" algn="tl" rotWithShape="0">
                    <a:schemeClr val="dk1">
                      <a:alpha val="40000"/>
                    </a:schemeClr>
                  </a:outerShdw>
                </a:effectLst>
                <a:latin typeface="楷体" panose="02010609060101010101" charset="-122"/>
                <a:ea typeface="楷体" panose="02010609060101010101" charset="-122"/>
              </a:rPr>
              <a:t>在测量物体质量的过程中，先引导学生发现问题，然后一步步引导学生改造木衡，最终制作出简易天平。</a:t>
            </a:r>
          </a:p>
        </p:txBody>
      </p:sp>
      <p:pic>
        <p:nvPicPr>
          <p:cNvPr id="12" name="图片 11" descr="微信图片_202208241140381"/>
          <p:cNvPicPr>
            <a:picLocks noChangeAspect="1"/>
          </p:cNvPicPr>
          <p:nvPr/>
        </p:nvPicPr>
        <p:blipFill>
          <a:blip r:embed="rId4"/>
          <a:stretch>
            <a:fillRect/>
          </a:stretch>
        </p:blipFill>
        <p:spPr>
          <a:xfrm>
            <a:off x="59690" y="1131570"/>
            <a:ext cx="5161280" cy="3829685"/>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500" advTm="12000">
        <p:split orient="vert"/>
      </p:transition>
    </mc:Choice>
    <mc:Fallback xmlns="">
      <p:transition spd="slow" advTm="12000">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arn(inVertical)">
                                      <p:cBhvr>
                                        <p:cTn id="7" dur="500"/>
                                        <p:tgtEl>
                                          <p:spTgt spid="5"/>
                                        </p:tgtEl>
                                      </p:cBhvr>
                                    </p:animEffect>
                                  </p:childTnLst>
                                </p:cTn>
                              </p:par>
                            </p:childTnLst>
                          </p:cTn>
                        </p:par>
                        <p:par>
                          <p:cTn id="8" fill="hold">
                            <p:stCondLst>
                              <p:cond delay="500"/>
                            </p:stCondLst>
                            <p:childTnLst>
                              <p:par>
                                <p:cTn id="9" presetID="47" presetClass="entr" presetSubtype="0"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750"/>
                                        <p:tgtEl>
                                          <p:spTgt spid="6"/>
                                        </p:tgtEl>
                                      </p:cBhvr>
                                    </p:animEffect>
                                    <p:anim calcmode="lin" valueType="num">
                                      <p:cBhvr>
                                        <p:cTn id="12" dur="750" fill="hold"/>
                                        <p:tgtEl>
                                          <p:spTgt spid="6"/>
                                        </p:tgtEl>
                                        <p:attrNameLst>
                                          <p:attrName>ppt_x</p:attrName>
                                        </p:attrNameLst>
                                      </p:cBhvr>
                                      <p:tavLst>
                                        <p:tav tm="0">
                                          <p:val>
                                            <p:strVal val="#ppt_x"/>
                                          </p:val>
                                        </p:tav>
                                        <p:tav tm="100000">
                                          <p:val>
                                            <p:strVal val="#ppt_x"/>
                                          </p:val>
                                        </p:tav>
                                      </p:tavLst>
                                    </p:anim>
                                    <p:anim calcmode="lin" valueType="num">
                                      <p:cBhvr>
                                        <p:cTn id="13" dur="750" fill="hold"/>
                                        <p:tgtEl>
                                          <p:spTgt spid="6"/>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22" presetClass="entr" presetSubtype="8" fill="hold" nodeType="after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wipe(left)">
                                      <p:cBhvr>
                                        <p:cTn id="1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文本框 7"/>
          <p:cNvSpPr txBox="1"/>
          <p:nvPr/>
        </p:nvSpPr>
        <p:spPr>
          <a:xfrm>
            <a:off x="2843808" y="843848"/>
            <a:ext cx="3456384" cy="584775"/>
          </a:xfrm>
          <a:prstGeom prst="rect">
            <a:avLst/>
          </a:prstGeom>
          <a:noFill/>
        </p:spPr>
        <p:txBody>
          <a:bodyPr wrap="square">
            <a:spAutoFit/>
          </a:bodyPr>
          <a:lstStyle/>
          <a:p>
            <a:r>
              <a:rPr lang="zh-CN" altLang="en-US" sz="3200" b="1" dirty="0">
                <a:solidFill>
                  <a:srgbClr val="FF0000"/>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rPr>
              <a:t>科学态度与责任</a:t>
            </a:r>
            <a:endParaRPr lang="zh-CN" altLang="en-US" sz="3200" dirty="0"/>
          </a:p>
        </p:txBody>
      </p:sp>
      <p:sp>
        <p:nvSpPr>
          <p:cNvPr id="3" name="TextBox 45"/>
          <p:cNvSpPr txBox="1"/>
          <p:nvPr/>
        </p:nvSpPr>
        <p:spPr>
          <a:xfrm>
            <a:off x="57181" y="22353"/>
            <a:ext cx="732893" cy="707886"/>
          </a:xfrm>
          <a:prstGeom prst="rect">
            <a:avLst/>
          </a:prstGeom>
          <a:noFill/>
        </p:spPr>
        <p:txBody>
          <a:bodyPr wrap="none" rtlCol="0">
            <a:spAutoFit/>
          </a:bodyPr>
          <a:lstStyle>
            <a:defPPr>
              <a:defRPr lang="zh-CN"/>
            </a:defPPr>
            <a:lvl1pPr>
              <a:defRPr sz="4800" b="1">
                <a:latin typeface="Aharoni" panose="02010803020104030203" pitchFamily="2" charset="-79"/>
                <a:ea typeface="微软雅黑" panose="020B0503020204020204" pitchFamily="34" charset="-122"/>
                <a:cs typeface="Aharoni" panose="02010803020104030203" pitchFamily="2" charset="-79"/>
              </a:defRPr>
            </a:lvl1pPr>
          </a:lstStyle>
          <a:p>
            <a:r>
              <a:rPr lang="en-US" altLang="zh-CN" sz="4000" b="0" dirty="0">
                <a:solidFill>
                  <a:srgbClr val="EC6A27"/>
                </a:solidFill>
                <a:latin typeface="Impact" panose="020B0806030902050204" pitchFamily="34" charset="0"/>
                <a:ea typeface="Microsoft YaHei UI" panose="020B0503020204020204" pitchFamily="34" charset="-122"/>
                <a:cs typeface="Garamond" panose="02020404030301010803" charset="0"/>
              </a:rPr>
              <a:t>03</a:t>
            </a:r>
            <a:endParaRPr lang="zh-CN" altLang="en-US" sz="4000" b="0" dirty="0">
              <a:solidFill>
                <a:srgbClr val="EC6A27"/>
              </a:solidFill>
              <a:latin typeface="Impact" panose="020B0806030902050204" pitchFamily="34" charset="0"/>
              <a:ea typeface="Microsoft YaHei UI" panose="020B0503020204020204" pitchFamily="34" charset="-122"/>
              <a:cs typeface="Garamond" panose="02020404030301010803" charset="0"/>
            </a:endParaRPr>
          </a:p>
        </p:txBody>
      </p:sp>
      <p:sp>
        <p:nvSpPr>
          <p:cNvPr id="7" name="TextBox 46"/>
          <p:cNvSpPr txBox="1"/>
          <p:nvPr/>
        </p:nvSpPr>
        <p:spPr>
          <a:xfrm>
            <a:off x="827584" y="195486"/>
            <a:ext cx="2954655" cy="461665"/>
          </a:xfrm>
          <a:prstGeom prst="rect">
            <a:avLst/>
          </a:prstGeom>
          <a:noFill/>
        </p:spPr>
        <p:txBody>
          <a:bodyPr wrap="none" rtlCol="0">
            <a:spAutoFit/>
          </a:bodyPr>
          <a:lstStyle/>
          <a:p>
            <a:pPr algn="l"/>
            <a:r>
              <a:rPr lang="zh-CN" altLang="en-US" sz="2400" b="1" dirty="0">
                <a:solidFill>
                  <a:srgbClr val="EC6A27"/>
                </a:solidFill>
                <a:latin typeface="微软雅黑" panose="020B0503020204020204" pitchFamily="34" charset="-122"/>
                <a:ea typeface="微软雅黑" panose="020B0503020204020204" pitchFamily="34" charset="-122"/>
              </a:rPr>
              <a:t>“课程目标”的贯彻</a:t>
            </a:r>
          </a:p>
        </p:txBody>
      </p:sp>
      <p:cxnSp>
        <p:nvCxnSpPr>
          <p:cNvPr id="9" name="直接连接符 8"/>
          <p:cNvCxnSpPr/>
          <p:nvPr/>
        </p:nvCxnSpPr>
        <p:spPr>
          <a:xfrm>
            <a:off x="899592" y="123478"/>
            <a:ext cx="0" cy="480113"/>
          </a:xfrm>
          <a:prstGeom prst="line">
            <a:avLst/>
          </a:prstGeom>
          <a:ln w="38100">
            <a:solidFill>
              <a:srgbClr val="EC6A27"/>
            </a:solidFill>
          </a:ln>
        </p:spPr>
        <p:style>
          <a:lnRef idx="1">
            <a:schemeClr val="accent1"/>
          </a:lnRef>
          <a:fillRef idx="0">
            <a:schemeClr val="accent1"/>
          </a:fillRef>
          <a:effectRef idx="0">
            <a:schemeClr val="accent1"/>
          </a:effectRef>
          <a:fontRef idx="minor">
            <a:schemeClr val="tx1"/>
          </a:fontRef>
        </p:style>
      </p:cxnSp>
      <p:sp>
        <p:nvSpPr>
          <p:cNvPr id="15" name="文本框 14"/>
          <p:cNvSpPr txBox="1"/>
          <p:nvPr/>
        </p:nvSpPr>
        <p:spPr>
          <a:xfrm>
            <a:off x="683568" y="1491630"/>
            <a:ext cx="7704856" cy="1815882"/>
          </a:xfrm>
          <a:prstGeom prst="rect">
            <a:avLst/>
          </a:prstGeom>
          <a:noFill/>
        </p:spPr>
        <p:txBody>
          <a:bodyPr wrap="square" rtlCol="0">
            <a:spAutoFit/>
          </a:bodyPr>
          <a:lstStyle/>
          <a:p>
            <a:r>
              <a:rPr lang="zh-CN" altLang="en-US" sz="2800" b="1" dirty="0">
                <a:solidFill>
                  <a:srgbClr val="00B0F0"/>
                </a:solidFill>
                <a:effectLst>
                  <a:outerShdw blurRad="38100" dist="19050" dir="2700000" algn="tl" rotWithShape="0">
                    <a:schemeClr val="dk1">
                      <a:alpha val="40000"/>
                    </a:schemeClr>
                  </a:outerShdw>
                </a:effectLst>
                <a:latin typeface="楷体" panose="02010609060101010101" charset="-122"/>
                <a:ea typeface="楷体" panose="02010609060101010101" charset="-122"/>
              </a:rPr>
              <a:t>要求：</a:t>
            </a:r>
            <a:r>
              <a:rPr lang="zh-CN" altLang="en-US" sz="2800" b="1" dirty="0">
                <a:effectLst>
                  <a:outerShdw blurRad="38100" dist="19050" dir="2700000" algn="tl" rotWithShape="0">
                    <a:schemeClr val="dk1">
                      <a:alpha val="40000"/>
                    </a:schemeClr>
                  </a:outerShdw>
                </a:effectLst>
                <a:latin typeface="楷体" panose="02010609060101010101" charset="-122"/>
                <a:ea typeface="楷体" panose="02010609060101010101" charset="-122"/>
              </a:rPr>
              <a:t>一是初步理解科学的本质，使学生具有探索科学的热情和求知欲；二是形成正确的科学态度；三是具有实现中华民族伟大复兴的责任感与使命感。</a:t>
            </a:r>
          </a:p>
        </p:txBody>
      </p:sp>
      <p:sp>
        <p:nvSpPr>
          <p:cNvPr id="2" name="文本框 1"/>
          <p:cNvSpPr txBox="1"/>
          <p:nvPr/>
        </p:nvSpPr>
        <p:spPr>
          <a:xfrm>
            <a:off x="683568" y="3370519"/>
            <a:ext cx="7704856" cy="953135"/>
          </a:xfrm>
          <a:prstGeom prst="rect">
            <a:avLst/>
          </a:prstGeom>
          <a:noFill/>
        </p:spPr>
        <p:txBody>
          <a:bodyPr wrap="square">
            <a:spAutoFit/>
          </a:bodyPr>
          <a:lstStyle/>
          <a:p>
            <a:r>
              <a:rPr lang="zh-CN" altLang="zh-CN" sz="2800" b="1" dirty="0">
                <a:solidFill>
                  <a:srgbClr val="00B0F0"/>
                </a:solidFill>
                <a:effectLst>
                  <a:outerShdw blurRad="38100" dist="19050" dir="2700000" algn="tl" rotWithShape="0">
                    <a:schemeClr val="dk1">
                      <a:alpha val="40000"/>
                    </a:schemeClr>
                  </a:outerShdw>
                </a:effectLst>
                <a:latin typeface="楷体" panose="02010609060101010101" charset="-122"/>
                <a:ea typeface="楷体" panose="02010609060101010101" charset="-122"/>
              </a:rPr>
              <a:t>教学设计</a:t>
            </a:r>
            <a:r>
              <a:rPr lang="zh-CN" altLang="en-US" sz="2800" b="1" dirty="0">
                <a:solidFill>
                  <a:srgbClr val="00B0F0"/>
                </a:solidFill>
                <a:effectLst>
                  <a:outerShdw blurRad="38100" dist="19050" dir="2700000" algn="tl" rotWithShape="0">
                    <a:schemeClr val="dk1">
                      <a:alpha val="40000"/>
                    </a:schemeClr>
                  </a:outerShdw>
                </a:effectLst>
                <a:latin typeface="楷体" panose="02010609060101010101" charset="-122"/>
                <a:ea typeface="楷体" panose="02010609060101010101" charset="-122"/>
              </a:rPr>
              <a:t>：</a:t>
            </a:r>
            <a:r>
              <a:rPr lang="zh-CN" altLang="en-US" sz="2800" b="1" dirty="0">
                <a:effectLst>
                  <a:outerShdw blurRad="38100" dist="19050" dir="2700000" algn="tl" rotWithShape="0">
                    <a:schemeClr val="dk1">
                      <a:alpha val="40000"/>
                    </a:schemeClr>
                  </a:outerShdw>
                </a:effectLst>
                <a:latin typeface="楷体" panose="02010609060101010101" charset="-122"/>
                <a:ea typeface="楷体" panose="02010609060101010101" charset="-122"/>
                <a:sym typeface="+mn-ea"/>
              </a:rPr>
              <a:t>注重时代性，凸显我国的科技成就，增强文化自信，树立科技强国的伟大理想</a:t>
            </a:r>
            <a:r>
              <a:rPr lang="zh-CN" altLang="en-US" sz="2800" b="1" dirty="0">
                <a:effectLst>
                  <a:outerShdw blurRad="38100" dist="19050" dir="2700000" algn="tl" rotWithShape="0">
                    <a:schemeClr val="dk1">
                      <a:alpha val="40000"/>
                    </a:schemeClr>
                  </a:outerShdw>
                </a:effectLst>
                <a:latin typeface="楷体" panose="02010609060101010101" charset="-122"/>
                <a:ea typeface="楷体" panose="02010609060101010101" charset="-122"/>
              </a:rPr>
              <a:t>。</a:t>
            </a:r>
          </a:p>
        </p:txBody>
      </p:sp>
      <p:pic>
        <p:nvPicPr>
          <p:cNvPr id="4" name="图片 3"/>
          <p:cNvPicPr>
            <a:picLocks noChangeAspect="1"/>
          </p:cNvPicPr>
          <p:nvPr>
            <p:custDataLst>
              <p:tags r:id="rId1"/>
            </p:custDataLst>
          </p:nvPr>
        </p:nvPicPr>
        <p:blipFill>
          <a:blip r:embed="rId3" cstate="screen"/>
          <a:stretch>
            <a:fillRect/>
          </a:stretch>
        </p:blipFill>
        <p:spPr>
          <a:xfrm>
            <a:off x="8047972" y="0"/>
            <a:ext cx="1034934" cy="1275606"/>
          </a:xfrm>
          <a:prstGeom prst="rect">
            <a:avLst/>
          </a:prstGeom>
          <a:ln>
            <a:noFill/>
          </a:ln>
          <a:effectLst>
            <a:outerShdw blurRad="190500" algn="tl" rotWithShape="0">
              <a:srgbClr val="000000">
                <a:alpha val="70000"/>
              </a:srgbClr>
            </a:outerShdw>
          </a:effectLst>
        </p:spPr>
      </p:pic>
    </p:spTree>
  </p:cSld>
  <p:clrMapOvr>
    <a:masterClrMapping/>
  </p:clrMapOvr>
  <mc:AlternateContent xmlns:mc="http://schemas.openxmlformats.org/markup-compatibility/2006" xmlns:p14="http://schemas.microsoft.com/office/powerpoint/2010/main">
    <mc:Choice Requires="p14">
      <p:transition spd="slow" p14:dur="1500" advTm="12000">
        <p:split orient="vert"/>
      </p:transition>
    </mc:Choice>
    <mc:Fallback xmlns="">
      <p:transition spd="slow" advTm="12000">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inVertical)">
                                      <p:cBhvr>
                                        <p:cTn id="7" dur="500"/>
                                        <p:tgtEl>
                                          <p:spTgt spid="3"/>
                                        </p:tgtEl>
                                      </p:cBhvr>
                                    </p:animEffect>
                                  </p:childTnLst>
                                </p:cTn>
                              </p:par>
                            </p:childTnLst>
                          </p:cTn>
                        </p:par>
                        <p:par>
                          <p:cTn id="8" fill="hold">
                            <p:stCondLst>
                              <p:cond delay="500"/>
                            </p:stCondLst>
                            <p:childTnLst>
                              <p:par>
                                <p:cTn id="9" presetID="47" presetClass="entr" presetSubtype="0"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fade">
                                      <p:cBhvr>
                                        <p:cTn id="11" dur="750"/>
                                        <p:tgtEl>
                                          <p:spTgt spid="7"/>
                                        </p:tgtEl>
                                      </p:cBhvr>
                                    </p:animEffect>
                                    <p:anim calcmode="lin" valueType="num">
                                      <p:cBhvr>
                                        <p:cTn id="12" dur="750" fill="hold"/>
                                        <p:tgtEl>
                                          <p:spTgt spid="7"/>
                                        </p:tgtEl>
                                        <p:attrNameLst>
                                          <p:attrName>ppt_x</p:attrName>
                                        </p:attrNameLst>
                                      </p:cBhvr>
                                      <p:tavLst>
                                        <p:tav tm="0">
                                          <p:val>
                                            <p:strVal val="#ppt_x"/>
                                          </p:val>
                                        </p:tav>
                                        <p:tav tm="100000">
                                          <p:val>
                                            <p:strVal val="#ppt_x"/>
                                          </p:val>
                                        </p:tav>
                                      </p:tavLst>
                                    </p:anim>
                                    <p:anim calcmode="lin" valueType="num">
                                      <p:cBhvr>
                                        <p:cTn id="13" dur="750" fill="hold"/>
                                        <p:tgtEl>
                                          <p:spTgt spid="7"/>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22" presetClass="entr" presetSubtype="8" fill="hold" nodeType="after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wipe(left)">
                                      <p:cBhvr>
                                        <p:cTn id="1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7"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custDataLst>
              <p:tags r:id="rId1"/>
            </p:custDataLst>
          </p:nvPr>
        </p:nvPicPr>
        <p:blipFill>
          <a:blip r:embed="rId3" cstate="screen"/>
          <a:stretch>
            <a:fillRect/>
          </a:stretch>
        </p:blipFill>
        <p:spPr>
          <a:xfrm>
            <a:off x="8047972" y="0"/>
            <a:ext cx="1034934" cy="1275606"/>
          </a:xfrm>
          <a:prstGeom prst="rect">
            <a:avLst/>
          </a:prstGeom>
          <a:ln>
            <a:noFill/>
          </a:ln>
          <a:effectLst>
            <a:outerShdw blurRad="190500" algn="tl" rotWithShape="0">
              <a:srgbClr val="000000">
                <a:alpha val="70000"/>
              </a:srgbClr>
            </a:outerShdw>
          </a:effectLst>
        </p:spPr>
      </p:pic>
      <p:sp>
        <p:nvSpPr>
          <p:cNvPr id="5" name="TextBox 45"/>
          <p:cNvSpPr txBox="1"/>
          <p:nvPr/>
        </p:nvSpPr>
        <p:spPr>
          <a:xfrm>
            <a:off x="57181" y="22353"/>
            <a:ext cx="732893" cy="707886"/>
          </a:xfrm>
          <a:prstGeom prst="rect">
            <a:avLst/>
          </a:prstGeom>
          <a:noFill/>
        </p:spPr>
        <p:txBody>
          <a:bodyPr wrap="none" rtlCol="0">
            <a:spAutoFit/>
          </a:bodyPr>
          <a:lstStyle>
            <a:defPPr>
              <a:defRPr lang="zh-CN"/>
            </a:defPPr>
            <a:lvl1pPr>
              <a:defRPr sz="4800" b="1">
                <a:latin typeface="Aharoni" panose="02010803020104030203" pitchFamily="2" charset="-79"/>
                <a:ea typeface="微软雅黑" panose="020B0503020204020204" pitchFamily="34" charset="-122"/>
                <a:cs typeface="Aharoni" panose="02010803020104030203" pitchFamily="2" charset="-79"/>
              </a:defRPr>
            </a:lvl1pPr>
          </a:lstStyle>
          <a:p>
            <a:r>
              <a:rPr lang="en-US" altLang="zh-CN" sz="4000" b="0" dirty="0">
                <a:solidFill>
                  <a:srgbClr val="EC6A27"/>
                </a:solidFill>
                <a:latin typeface="Impact" panose="020B0806030902050204" pitchFamily="34" charset="0"/>
                <a:ea typeface="Microsoft YaHei UI" panose="020B0503020204020204" pitchFamily="34" charset="-122"/>
                <a:cs typeface="Garamond" panose="02020404030301010803" charset="0"/>
              </a:rPr>
              <a:t>03</a:t>
            </a:r>
            <a:endParaRPr lang="zh-CN" altLang="en-US" sz="4000" b="0" dirty="0">
              <a:solidFill>
                <a:srgbClr val="EC6A27"/>
              </a:solidFill>
              <a:latin typeface="Impact" panose="020B0806030902050204" pitchFamily="34" charset="0"/>
              <a:ea typeface="Microsoft YaHei UI" panose="020B0503020204020204" pitchFamily="34" charset="-122"/>
              <a:cs typeface="Garamond" panose="02020404030301010803" charset="0"/>
            </a:endParaRPr>
          </a:p>
        </p:txBody>
      </p:sp>
      <p:sp>
        <p:nvSpPr>
          <p:cNvPr id="6" name="TextBox 46"/>
          <p:cNvSpPr txBox="1"/>
          <p:nvPr/>
        </p:nvSpPr>
        <p:spPr>
          <a:xfrm>
            <a:off x="827584" y="195486"/>
            <a:ext cx="2954655" cy="461665"/>
          </a:xfrm>
          <a:prstGeom prst="rect">
            <a:avLst/>
          </a:prstGeom>
          <a:noFill/>
        </p:spPr>
        <p:txBody>
          <a:bodyPr wrap="none" rtlCol="0">
            <a:spAutoFit/>
          </a:bodyPr>
          <a:lstStyle/>
          <a:p>
            <a:pPr algn="l"/>
            <a:r>
              <a:rPr lang="zh-CN" altLang="en-US" sz="2400" b="1" dirty="0">
                <a:solidFill>
                  <a:srgbClr val="EC6A27"/>
                </a:solidFill>
                <a:latin typeface="微软雅黑" panose="020B0503020204020204" pitchFamily="34" charset="-122"/>
                <a:ea typeface="微软雅黑" panose="020B0503020204020204" pitchFamily="34" charset="-122"/>
              </a:rPr>
              <a:t>“课程目标”的贯彻</a:t>
            </a:r>
          </a:p>
        </p:txBody>
      </p:sp>
      <p:cxnSp>
        <p:nvCxnSpPr>
          <p:cNvPr id="7" name="直接连接符 6"/>
          <p:cNvCxnSpPr/>
          <p:nvPr/>
        </p:nvCxnSpPr>
        <p:spPr>
          <a:xfrm>
            <a:off x="899592" y="123478"/>
            <a:ext cx="0" cy="480113"/>
          </a:xfrm>
          <a:prstGeom prst="line">
            <a:avLst/>
          </a:prstGeom>
          <a:ln w="38100">
            <a:solidFill>
              <a:srgbClr val="EC6A27"/>
            </a:solidFill>
          </a:ln>
        </p:spPr>
        <p:style>
          <a:lnRef idx="1">
            <a:schemeClr val="accent1"/>
          </a:lnRef>
          <a:fillRef idx="0">
            <a:schemeClr val="accent1"/>
          </a:fillRef>
          <a:effectRef idx="0">
            <a:schemeClr val="accent1"/>
          </a:effectRef>
          <a:fontRef idx="minor">
            <a:schemeClr val="tx1"/>
          </a:fontRef>
        </p:style>
      </p:cxnSp>
      <p:sp>
        <p:nvSpPr>
          <p:cNvPr id="8" name="文本框 7"/>
          <p:cNvSpPr txBox="1"/>
          <p:nvPr/>
        </p:nvSpPr>
        <p:spPr>
          <a:xfrm>
            <a:off x="456957" y="729159"/>
            <a:ext cx="4052713" cy="461665"/>
          </a:xfrm>
          <a:prstGeom prst="rect">
            <a:avLst/>
          </a:prstGeom>
          <a:noFill/>
        </p:spPr>
        <p:txBody>
          <a:bodyPr wrap="none" rtlCol="0">
            <a:spAutoFit/>
          </a:bodyPr>
          <a:lstStyle/>
          <a:p>
            <a:r>
              <a:rPr lang="zh-CN" altLang="en-US" sz="2400" b="1" dirty="0">
                <a:effectLst>
                  <a:outerShdw blurRad="38100" dist="19050" dir="2700000" algn="tl" rotWithShape="0">
                    <a:schemeClr val="dk1">
                      <a:alpha val="40000"/>
                    </a:schemeClr>
                  </a:outerShdw>
                </a:effectLst>
                <a:latin typeface="楷体" panose="02010609060101010101" charset="-122"/>
                <a:ea typeface="楷体" panose="02010609060101010101" charset="-122"/>
              </a:rPr>
              <a:t>课例</a:t>
            </a:r>
            <a:r>
              <a:rPr lang="en-US" altLang="zh-CN" sz="2400" b="1" dirty="0">
                <a:effectLst>
                  <a:outerShdw blurRad="38100" dist="19050" dir="2700000" algn="tl" rotWithShape="0">
                    <a:schemeClr val="dk1">
                      <a:alpha val="40000"/>
                    </a:schemeClr>
                  </a:outerShdw>
                </a:effectLst>
                <a:latin typeface="楷体" panose="02010609060101010101" charset="-122"/>
                <a:ea typeface="楷体" panose="02010609060101010101" charset="-122"/>
              </a:rPr>
              <a:t>2</a:t>
            </a:r>
            <a:r>
              <a:rPr lang="zh-CN" altLang="en-US" sz="2400" b="1" dirty="0">
                <a:effectLst>
                  <a:outerShdw blurRad="38100" dist="19050" dir="2700000" algn="tl" rotWithShape="0">
                    <a:schemeClr val="dk1">
                      <a:alpha val="40000"/>
                    </a:schemeClr>
                  </a:outerShdw>
                </a:effectLst>
                <a:latin typeface="楷体" panose="02010609060101010101" charset="-122"/>
                <a:ea typeface="楷体" panose="02010609060101010101" charset="-122"/>
              </a:rPr>
              <a:t>：“角反射器”的应用</a:t>
            </a:r>
          </a:p>
        </p:txBody>
      </p:sp>
      <p:pic>
        <p:nvPicPr>
          <p:cNvPr id="3" name="图片 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67544" y="1361062"/>
            <a:ext cx="4752528" cy="2630369"/>
          </a:xfrm>
          <a:prstGeom prst="rect">
            <a:avLst/>
          </a:prstGeom>
        </p:spPr>
      </p:pic>
      <p:sp>
        <p:nvSpPr>
          <p:cNvPr id="9" name="文本框 8"/>
          <p:cNvSpPr txBox="1"/>
          <p:nvPr/>
        </p:nvSpPr>
        <p:spPr>
          <a:xfrm>
            <a:off x="5436349" y="1851675"/>
            <a:ext cx="3384376" cy="1322070"/>
          </a:xfrm>
          <a:prstGeom prst="rect">
            <a:avLst/>
          </a:prstGeom>
          <a:noFill/>
        </p:spPr>
        <p:txBody>
          <a:bodyPr wrap="square" rtlCol="0">
            <a:spAutoFit/>
          </a:bodyPr>
          <a:lstStyle/>
          <a:p>
            <a:r>
              <a:rPr lang="zh-CN" altLang="en-US" sz="2000" b="1" dirty="0">
                <a:effectLst>
                  <a:outerShdw blurRad="38100" dist="19050" dir="2700000" algn="tl" rotWithShape="0">
                    <a:schemeClr val="dk1">
                      <a:alpha val="40000"/>
                    </a:schemeClr>
                  </a:outerShdw>
                </a:effectLst>
                <a:latin typeface="楷体" panose="02010609060101010101" charset="-122"/>
                <a:ea typeface="楷体" panose="02010609060101010101" charset="-122"/>
              </a:rPr>
              <a:t>从“角反射器”在自行车尾灯上的应用，到“阿波罗”登月计划中在月球上也放了一个角反射器用于测距。</a:t>
            </a:r>
          </a:p>
        </p:txBody>
      </p:sp>
      <p:sp>
        <p:nvSpPr>
          <p:cNvPr id="10" name="文本框 9"/>
          <p:cNvSpPr txBox="1"/>
          <p:nvPr/>
        </p:nvSpPr>
        <p:spPr>
          <a:xfrm>
            <a:off x="490569" y="4161669"/>
            <a:ext cx="8162862" cy="829945"/>
          </a:xfrm>
          <a:prstGeom prst="rect">
            <a:avLst/>
          </a:prstGeom>
          <a:noFill/>
        </p:spPr>
        <p:txBody>
          <a:bodyPr wrap="square" rtlCol="0">
            <a:spAutoFit/>
          </a:bodyPr>
          <a:lstStyle/>
          <a:p>
            <a:r>
              <a:rPr lang="zh-CN" altLang="en-US" sz="2400" b="1" dirty="0">
                <a:solidFill>
                  <a:srgbClr val="FF0000"/>
                </a:solidFill>
                <a:effectLst>
                  <a:outerShdw blurRad="38100" dist="19050" dir="2700000" algn="tl" rotWithShape="0">
                    <a:schemeClr val="dk1">
                      <a:alpha val="40000"/>
                    </a:schemeClr>
                  </a:outerShdw>
                </a:effectLst>
                <a:latin typeface="楷体" panose="02010609060101010101" charset="-122"/>
                <a:ea typeface="楷体" panose="02010609060101010101" charset="-122"/>
              </a:rPr>
              <a:t>引领学生认识科学、技术、社会之间的关系，形成科学态度，增强社会责任感。</a:t>
            </a:r>
          </a:p>
        </p:txBody>
      </p:sp>
    </p:spTree>
  </p:cSld>
  <p:clrMapOvr>
    <a:masterClrMapping/>
  </p:clrMapOvr>
  <mc:AlternateContent xmlns:mc="http://schemas.openxmlformats.org/markup-compatibility/2006" xmlns:p14="http://schemas.microsoft.com/office/powerpoint/2010/main">
    <mc:Choice Requires="p14">
      <p:transition spd="slow" p14:dur="1500" advTm="12000">
        <p:split orient="vert"/>
      </p:transition>
    </mc:Choice>
    <mc:Fallback xmlns="">
      <p:transition spd="slow" advTm="12000">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arn(inVertical)">
                                      <p:cBhvr>
                                        <p:cTn id="7" dur="500"/>
                                        <p:tgtEl>
                                          <p:spTgt spid="5"/>
                                        </p:tgtEl>
                                      </p:cBhvr>
                                    </p:animEffect>
                                  </p:childTnLst>
                                </p:cTn>
                              </p:par>
                            </p:childTnLst>
                          </p:cTn>
                        </p:par>
                        <p:par>
                          <p:cTn id="8" fill="hold">
                            <p:stCondLst>
                              <p:cond delay="500"/>
                            </p:stCondLst>
                            <p:childTnLst>
                              <p:par>
                                <p:cTn id="9" presetID="47" presetClass="entr" presetSubtype="0"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750"/>
                                        <p:tgtEl>
                                          <p:spTgt spid="6"/>
                                        </p:tgtEl>
                                      </p:cBhvr>
                                    </p:animEffect>
                                    <p:anim calcmode="lin" valueType="num">
                                      <p:cBhvr>
                                        <p:cTn id="12" dur="750" fill="hold"/>
                                        <p:tgtEl>
                                          <p:spTgt spid="6"/>
                                        </p:tgtEl>
                                        <p:attrNameLst>
                                          <p:attrName>ppt_x</p:attrName>
                                        </p:attrNameLst>
                                      </p:cBhvr>
                                      <p:tavLst>
                                        <p:tav tm="0">
                                          <p:val>
                                            <p:strVal val="#ppt_x"/>
                                          </p:val>
                                        </p:tav>
                                        <p:tav tm="100000">
                                          <p:val>
                                            <p:strVal val="#ppt_x"/>
                                          </p:val>
                                        </p:tav>
                                      </p:tavLst>
                                    </p:anim>
                                    <p:anim calcmode="lin" valueType="num">
                                      <p:cBhvr>
                                        <p:cTn id="13" dur="750" fill="hold"/>
                                        <p:tgtEl>
                                          <p:spTgt spid="6"/>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22" presetClass="entr" presetSubtype="8" fill="hold" nodeType="after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wipe(left)">
                                      <p:cBhvr>
                                        <p:cTn id="1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椭圆 23"/>
          <p:cNvSpPr/>
          <p:nvPr/>
        </p:nvSpPr>
        <p:spPr>
          <a:xfrm>
            <a:off x="0" y="292397"/>
            <a:ext cx="1519008" cy="4558703"/>
          </a:xfrm>
          <a:custGeom>
            <a:avLst/>
            <a:gdLst/>
            <a:ahLst/>
            <a:cxnLst/>
            <a:rect l="l" t="t" r="r" b="b"/>
            <a:pathLst>
              <a:path w="3052809" h="9161801">
                <a:moveTo>
                  <a:pt x="3052809" y="4580902"/>
                </a:moveTo>
                <a:cubicBezTo>
                  <a:pt x="3052809" y="6611521"/>
                  <a:pt x="1803380" y="8362326"/>
                  <a:pt x="0" y="9161801"/>
                </a:cubicBezTo>
                <a:lnTo>
                  <a:pt x="0" y="0"/>
                </a:lnTo>
                <a:cubicBezTo>
                  <a:pt x="1803380" y="799477"/>
                  <a:pt x="3052809" y="2550282"/>
                  <a:pt x="3052809" y="4580902"/>
                </a:cubicBezTo>
                <a:close/>
              </a:path>
            </a:pathLst>
          </a:custGeom>
          <a:solidFill>
            <a:schemeClr val="bg1">
              <a:lumMod val="9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0" name="文本框 99"/>
          <p:cNvSpPr txBox="1"/>
          <p:nvPr/>
        </p:nvSpPr>
        <p:spPr>
          <a:xfrm>
            <a:off x="864235" y="1826260"/>
            <a:ext cx="7458710" cy="506730"/>
          </a:xfrm>
          <a:prstGeom prst="rect">
            <a:avLst/>
          </a:prstGeom>
          <a:noFill/>
          <a:ln w="9525">
            <a:noFill/>
          </a:ln>
        </p:spPr>
        <p:txBody>
          <a:bodyPr wrap="square">
            <a:spAutoFit/>
            <a:scene3d>
              <a:camera prst="orthographicFront"/>
              <a:lightRig rig="threePt" dir="t"/>
            </a:scene3d>
          </a:bodyPr>
          <a:lstStyle/>
          <a:p>
            <a:pPr indent="0">
              <a:lnSpc>
                <a:spcPct val="150000"/>
              </a:lnSpc>
              <a:buFont typeface="Arial" panose="020B0604020202020204" pitchFamily="34" charset="0"/>
              <a:buNone/>
            </a:pPr>
            <a:r>
              <a:rPr lang="en-US" altLang="zh-CN" b="1">
                <a:solidFill>
                  <a:schemeClr val="accent1"/>
                </a:solidFill>
                <a:effectLst>
                  <a:outerShdw blurRad="38100" dist="25400" dir="5400000" algn="ctr" rotWithShape="0">
                    <a:srgbClr val="6E747A">
                      <a:alpha val="43000"/>
                    </a:srgbClr>
                  </a:outerShdw>
                </a:effectLst>
                <a:ea typeface="微软雅黑" panose="020B0503020204020204" pitchFamily="34" charset="-122"/>
              </a:rPr>
              <a:t>        </a:t>
            </a:r>
            <a:endParaRPr lang="zh-CN" altLang="en-US" b="1">
              <a:solidFill>
                <a:schemeClr val="accent1"/>
              </a:solidFill>
              <a:effectLst>
                <a:outerShdw blurRad="38100" dist="25400" dir="5400000" algn="ctr" rotWithShape="0">
                  <a:srgbClr val="6E747A">
                    <a:alpha val="43000"/>
                  </a:srgbClr>
                </a:outerShdw>
              </a:effectLst>
              <a:ea typeface="微软雅黑" panose="020B0503020204020204" pitchFamily="34" charset="-122"/>
            </a:endParaRPr>
          </a:p>
        </p:txBody>
      </p:sp>
      <p:grpSp>
        <p:nvGrpSpPr>
          <p:cNvPr id="16" name="组合 15"/>
          <p:cNvGrpSpPr/>
          <p:nvPr/>
        </p:nvGrpSpPr>
        <p:grpSpPr>
          <a:xfrm>
            <a:off x="-549593" y="3716818"/>
            <a:ext cx="2827655" cy="1468755"/>
            <a:chOff x="3007806" y="259491"/>
            <a:chExt cx="3667233" cy="2454364"/>
          </a:xfrm>
        </p:grpSpPr>
        <p:grpSp>
          <p:nvGrpSpPr>
            <p:cNvPr id="17" name="组合 16"/>
            <p:cNvGrpSpPr/>
            <p:nvPr/>
          </p:nvGrpSpPr>
          <p:grpSpPr>
            <a:xfrm>
              <a:off x="3884985" y="464599"/>
              <a:ext cx="2790054" cy="2145549"/>
              <a:chOff x="-458039" y="3208489"/>
              <a:chExt cx="3652584" cy="2808833"/>
            </a:xfrm>
          </p:grpSpPr>
          <p:sp>
            <p:nvSpPr>
              <p:cNvPr id="53" name="圆角矩形 72"/>
              <p:cNvSpPr/>
              <p:nvPr/>
            </p:nvSpPr>
            <p:spPr>
              <a:xfrm rot="2700000">
                <a:off x="1333653" y="3816670"/>
                <a:ext cx="399064" cy="1328910"/>
              </a:xfrm>
              <a:prstGeom prst="roundRect">
                <a:avLst>
                  <a:gd name="adj" fmla="val 50000"/>
                </a:avLst>
              </a:prstGeom>
              <a:solidFill>
                <a:srgbClr val="634C9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4" name="圆角矩形 73"/>
              <p:cNvSpPr/>
              <p:nvPr/>
            </p:nvSpPr>
            <p:spPr>
              <a:xfrm rot="2700000">
                <a:off x="2159835" y="3125991"/>
                <a:ext cx="193221" cy="449226"/>
              </a:xfrm>
              <a:prstGeom prst="roundRect">
                <a:avLst>
                  <a:gd name="adj" fmla="val 50000"/>
                </a:avLst>
              </a:prstGeom>
              <a:solidFill>
                <a:srgbClr val="EC6A27"/>
              </a:solidFill>
              <a:ln>
                <a:noFill/>
              </a:ln>
              <a:effectLst>
                <a:outerShdw blurRad="1016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 name="圆角矩形 74"/>
              <p:cNvSpPr/>
              <p:nvPr/>
            </p:nvSpPr>
            <p:spPr>
              <a:xfrm rot="2700000" flipH="1">
                <a:off x="703991" y="3677335"/>
                <a:ext cx="269887" cy="2133539"/>
              </a:xfrm>
              <a:prstGeom prst="roundRect">
                <a:avLst>
                  <a:gd name="adj" fmla="val 50000"/>
                </a:avLst>
              </a:prstGeom>
              <a:solidFill>
                <a:srgbClr val="EC6A2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椭圆 55"/>
              <p:cNvSpPr/>
              <p:nvPr/>
            </p:nvSpPr>
            <p:spPr>
              <a:xfrm rot="757047">
                <a:off x="1328618" y="3594413"/>
                <a:ext cx="186454" cy="184930"/>
              </a:xfrm>
              <a:prstGeom prst="ellipse">
                <a:avLst/>
              </a:prstGeom>
              <a:solidFill>
                <a:srgbClr val="EC6A2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 name="圆角矩形 76"/>
              <p:cNvSpPr/>
              <p:nvPr/>
            </p:nvSpPr>
            <p:spPr>
              <a:xfrm rot="2700000">
                <a:off x="802136" y="2689709"/>
                <a:ext cx="199531" cy="2070145"/>
              </a:xfrm>
              <a:prstGeom prst="roundRect">
                <a:avLst>
                  <a:gd name="adj" fmla="val 50000"/>
                </a:avLst>
              </a:prstGeom>
              <a:gradFill>
                <a:gsLst>
                  <a:gs pos="100000">
                    <a:srgbClr val="FFAC20"/>
                  </a:gs>
                  <a:gs pos="0">
                    <a:srgbClr val="FFC000"/>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8" name="圆角矩形 77"/>
              <p:cNvSpPr/>
              <p:nvPr/>
            </p:nvSpPr>
            <p:spPr>
              <a:xfrm rot="2700000">
                <a:off x="980590" y="4433494"/>
                <a:ext cx="148670" cy="887914"/>
              </a:xfrm>
              <a:prstGeom prst="roundRect">
                <a:avLst>
                  <a:gd name="adj" fmla="val 50000"/>
                </a:avLst>
              </a:prstGeom>
              <a:gradFill flip="none" rotWithShape="1">
                <a:gsLst>
                  <a:gs pos="100000">
                    <a:srgbClr val="E85C9A"/>
                  </a:gs>
                  <a:gs pos="0">
                    <a:srgbClr val="B82271"/>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9" name="圆角矩形 78"/>
              <p:cNvSpPr/>
              <p:nvPr/>
            </p:nvSpPr>
            <p:spPr>
              <a:xfrm rot="2700000">
                <a:off x="261882" y="3788442"/>
                <a:ext cx="300690" cy="1740532"/>
              </a:xfrm>
              <a:prstGeom prst="roundRect">
                <a:avLst>
                  <a:gd name="adj" fmla="val 50000"/>
                </a:avLst>
              </a:prstGeom>
              <a:gradFill>
                <a:gsLst>
                  <a:gs pos="100000">
                    <a:srgbClr val="634C98">
                      <a:lumMod val="80000"/>
                      <a:lumOff val="20000"/>
                    </a:srgbClr>
                  </a:gs>
                  <a:gs pos="0">
                    <a:srgbClr val="634C98"/>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0" name="圆角矩形 79"/>
              <p:cNvSpPr/>
              <p:nvPr/>
            </p:nvSpPr>
            <p:spPr>
              <a:xfrm rot="2700000">
                <a:off x="2126448" y="3088922"/>
                <a:ext cx="325886" cy="1810309"/>
              </a:xfrm>
              <a:prstGeom prst="roundRect">
                <a:avLst>
                  <a:gd name="adj" fmla="val 50000"/>
                </a:avLst>
              </a:prstGeom>
              <a:gradFill>
                <a:gsLst>
                  <a:gs pos="100000">
                    <a:srgbClr val="00A2A8">
                      <a:lumMod val="90000"/>
                      <a:lumOff val="10000"/>
                    </a:srgbClr>
                  </a:gs>
                  <a:gs pos="0">
                    <a:srgbClr val="00A2A8"/>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1" name="圆角矩形 80"/>
              <p:cNvSpPr/>
              <p:nvPr/>
            </p:nvSpPr>
            <p:spPr>
              <a:xfrm rot="2700000">
                <a:off x="652924" y="4725793"/>
                <a:ext cx="383196" cy="1599927"/>
              </a:xfrm>
              <a:prstGeom prst="roundRect">
                <a:avLst>
                  <a:gd name="adj" fmla="val 50000"/>
                </a:avLst>
              </a:prstGeom>
              <a:solidFill>
                <a:srgbClr val="00A2A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2" name="圆角矩形 81"/>
              <p:cNvSpPr/>
              <p:nvPr/>
            </p:nvSpPr>
            <p:spPr>
              <a:xfrm rot="2700000">
                <a:off x="1670786" y="3863249"/>
                <a:ext cx="199531" cy="2070145"/>
              </a:xfrm>
              <a:prstGeom prst="roundRect">
                <a:avLst>
                  <a:gd name="adj" fmla="val 50000"/>
                </a:avLst>
              </a:prstGeom>
              <a:gradFill flip="none" rotWithShape="1">
                <a:gsLst>
                  <a:gs pos="100000">
                    <a:srgbClr val="E85C9A"/>
                  </a:gs>
                  <a:gs pos="0">
                    <a:srgbClr val="B82271"/>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 name="椭圆 62"/>
              <p:cNvSpPr/>
              <p:nvPr/>
            </p:nvSpPr>
            <p:spPr>
              <a:xfrm rot="757047">
                <a:off x="324101" y="5832392"/>
                <a:ext cx="186454" cy="184930"/>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4" name="圆角矩形 83"/>
              <p:cNvSpPr/>
              <p:nvPr/>
            </p:nvSpPr>
            <p:spPr>
              <a:xfrm rot="2700000">
                <a:off x="1280501" y="4158769"/>
                <a:ext cx="274727" cy="1437363"/>
              </a:xfrm>
              <a:prstGeom prst="roundRect">
                <a:avLst>
                  <a:gd name="adj" fmla="val 50000"/>
                </a:avLst>
              </a:prstGeom>
              <a:gradFill>
                <a:gsLst>
                  <a:gs pos="100000">
                    <a:srgbClr val="FFAC20"/>
                  </a:gs>
                  <a:gs pos="0">
                    <a:srgbClr val="FFC000"/>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5" name="圆角矩形 84"/>
              <p:cNvSpPr/>
              <p:nvPr/>
            </p:nvSpPr>
            <p:spPr>
              <a:xfrm rot="2700000">
                <a:off x="764599" y="2838867"/>
                <a:ext cx="148670" cy="887914"/>
              </a:xfrm>
              <a:prstGeom prst="roundRect">
                <a:avLst>
                  <a:gd name="adj" fmla="val 50000"/>
                </a:avLst>
              </a:prstGeom>
              <a:gradFill flip="none" rotWithShape="1">
                <a:gsLst>
                  <a:gs pos="100000">
                    <a:srgbClr val="E85C9A"/>
                  </a:gs>
                  <a:gs pos="0">
                    <a:srgbClr val="B82271"/>
                  </a:gs>
                </a:gsLst>
                <a:lin ang="5400000" scaled="1"/>
                <a:tileRect/>
              </a:gradFill>
              <a:ln>
                <a:noFill/>
              </a:ln>
              <a:effectLst>
                <a:outerShdw blurRad="101600" dist="88900" dir="10800000" algn="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 name="圆角矩形 85"/>
              <p:cNvSpPr/>
              <p:nvPr/>
            </p:nvSpPr>
            <p:spPr>
              <a:xfrm rot="2700000">
                <a:off x="449823" y="3476138"/>
                <a:ext cx="55579" cy="741735"/>
              </a:xfrm>
              <a:prstGeom prst="roundRect">
                <a:avLst>
                  <a:gd name="adj" fmla="val 50000"/>
                </a:avLst>
              </a:prstGeom>
              <a:solidFill>
                <a:srgbClr val="634C9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8" name="组合 17"/>
            <p:cNvGrpSpPr/>
            <p:nvPr/>
          </p:nvGrpSpPr>
          <p:grpSpPr>
            <a:xfrm>
              <a:off x="3007806" y="603065"/>
              <a:ext cx="2809381" cy="2110790"/>
              <a:chOff x="-458039" y="3253993"/>
              <a:chExt cx="3677886" cy="2763329"/>
            </a:xfrm>
          </p:grpSpPr>
          <p:sp>
            <p:nvSpPr>
              <p:cNvPr id="30" name="圆角矩形 57"/>
              <p:cNvSpPr/>
              <p:nvPr/>
            </p:nvSpPr>
            <p:spPr>
              <a:xfrm rot="2700000">
                <a:off x="1333653" y="3816670"/>
                <a:ext cx="399064" cy="1328910"/>
              </a:xfrm>
              <a:prstGeom prst="roundRect">
                <a:avLst>
                  <a:gd name="adj" fmla="val 50000"/>
                </a:avLst>
              </a:prstGeom>
              <a:solidFill>
                <a:srgbClr val="634C9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圆角矩形 58"/>
              <p:cNvSpPr/>
              <p:nvPr/>
            </p:nvSpPr>
            <p:spPr>
              <a:xfrm rot="2700000">
                <a:off x="2159835" y="3125991"/>
                <a:ext cx="193221" cy="449226"/>
              </a:xfrm>
              <a:prstGeom prst="roundRect">
                <a:avLst>
                  <a:gd name="adj" fmla="val 50000"/>
                </a:avLst>
              </a:prstGeom>
              <a:solidFill>
                <a:srgbClr val="EC6A27"/>
              </a:solidFill>
              <a:ln>
                <a:noFill/>
              </a:ln>
              <a:effectLst>
                <a:outerShdw blurRad="1016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圆角矩形 59"/>
              <p:cNvSpPr/>
              <p:nvPr/>
            </p:nvSpPr>
            <p:spPr>
              <a:xfrm rot="2700000" flipH="1">
                <a:off x="703991" y="3677335"/>
                <a:ext cx="269887" cy="2133539"/>
              </a:xfrm>
              <a:prstGeom prst="roundRect">
                <a:avLst>
                  <a:gd name="adj" fmla="val 50000"/>
                </a:avLst>
              </a:prstGeom>
              <a:solidFill>
                <a:srgbClr val="EC6A2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圆角矩形 60"/>
              <p:cNvSpPr/>
              <p:nvPr/>
            </p:nvSpPr>
            <p:spPr>
              <a:xfrm rot="2700000">
                <a:off x="749173" y="3250814"/>
                <a:ext cx="436691" cy="1702082"/>
              </a:xfrm>
              <a:prstGeom prst="roundRect">
                <a:avLst>
                  <a:gd name="adj" fmla="val 50000"/>
                </a:avLst>
              </a:prstGeom>
              <a:gradFill>
                <a:gsLst>
                  <a:gs pos="100000">
                    <a:srgbClr val="00A2A8">
                      <a:lumMod val="90000"/>
                      <a:lumOff val="10000"/>
                    </a:srgbClr>
                  </a:gs>
                  <a:gs pos="0">
                    <a:srgbClr val="00A2A8"/>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椭圆 41"/>
              <p:cNvSpPr/>
              <p:nvPr/>
            </p:nvSpPr>
            <p:spPr>
              <a:xfrm rot="757047">
                <a:off x="1328618" y="3594413"/>
                <a:ext cx="186454" cy="184930"/>
              </a:xfrm>
              <a:prstGeom prst="ellipse">
                <a:avLst/>
              </a:prstGeom>
              <a:solidFill>
                <a:srgbClr val="EC6A2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圆角矩形 62"/>
              <p:cNvSpPr/>
              <p:nvPr/>
            </p:nvSpPr>
            <p:spPr>
              <a:xfrm rot="2700000">
                <a:off x="802136" y="2689709"/>
                <a:ext cx="199531" cy="2070145"/>
              </a:xfrm>
              <a:prstGeom prst="roundRect">
                <a:avLst>
                  <a:gd name="adj" fmla="val 50000"/>
                </a:avLst>
              </a:prstGeom>
              <a:gradFill>
                <a:gsLst>
                  <a:gs pos="100000">
                    <a:srgbClr val="FFAC20"/>
                  </a:gs>
                  <a:gs pos="0">
                    <a:srgbClr val="FFC000"/>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圆角矩形 63"/>
              <p:cNvSpPr/>
              <p:nvPr/>
            </p:nvSpPr>
            <p:spPr>
              <a:xfrm rot="2700000">
                <a:off x="980590" y="4433494"/>
                <a:ext cx="148670" cy="887914"/>
              </a:xfrm>
              <a:prstGeom prst="roundRect">
                <a:avLst>
                  <a:gd name="adj" fmla="val 50000"/>
                </a:avLst>
              </a:prstGeom>
              <a:gradFill flip="none" rotWithShape="1">
                <a:gsLst>
                  <a:gs pos="100000">
                    <a:srgbClr val="E85C9A"/>
                  </a:gs>
                  <a:gs pos="0">
                    <a:srgbClr val="B82271"/>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圆角矩形 64"/>
              <p:cNvSpPr/>
              <p:nvPr/>
            </p:nvSpPr>
            <p:spPr>
              <a:xfrm rot="2700000">
                <a:off x="261882" y="3788442"/>
                <a:ext cx="300690" cy="1740532"/>
              </a:xfrm>
              <a:prstGeom prst="roundRect">
                <a:avLst>
                  <a:gd name="adj" fmla="val 50000"/>
                </a:avLst>
              </a:prstGeom>
              <a:gradFill>
                <a:gsLst>
                  <a:gs pos="100000">
                    <a:srgbClr val="634C98">
                      <a:lumMod val="80000"/>
                      <a:lumOff val="20000"/>
                    </a:srgbClr>
                  </a:gs>
                  <a:gs pos="0">
                    <a:srgbClr val="634C98"/>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 name="圆角矩形 65"/>
              <p:cNvSpPr/>
              <p:nvPr/>
            </p:nvSpPr>
            <p:spPr>
              <a:xfrm rot="2700000">
                <a:off x="2126448" y="3088922"/>
                <a:ext cx="325886" cy="1810309"/>
              </a:xfrm>
              <a:prstGeom prst="roundRect">
                <a:avLst>
                  <a:gd name="adj" fmla="val 50000"/>
                </a:avLst>
              </a:prstGeom>
              <a:gradFill>
                <a:gsLst>
                  <a:gs pos="100000">
                    <a:srgbClr val="00A2A8">
                      <a:lumMod val="90000"/>
                      <a:lumOff val="10000"/>
                    </a:srgbClr>
                  </a:gs>
                  <a:gs pos="0">
                    <a:srgbClr val="00A2A8"/>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 name="椭圆 46"/>
              <p:cNvSpPr/>
              <p:nvPr/>
            </p:nvSpPr>
            <p:spPr>
              <a:xfrm rot="757047">
                <a:off x="324101" y="5832392"/>
                <a:ext cx="186454" cy="184930"/>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 name="圆角矩形 67"/>
              <p:cNvSpPr/>
              <p:nvPr/>
            </p:nvSpPr>
            <p:spPr>
              <a:xfrm rot="2700000">
                <a:off x="1280501" y="4158769"/>
                <a:ext cx="274727" cy="1437363"/>
              </a:xfrm>
              <a:prstGeom prst="roundRect">
                <a:avLst>
                  <a:gd name="adj" fmla="val 50000"/>
                </a:avLst>
              </a:prstGeom>
              <a:gradFill>
                <a:gsLst>
                  <a:gs pos="100000">
                    <a:srgbClr val="FFAC20"/>
                  </a:gs>
                  <a:gs pos="0">
                    <a:srgbClr val="FFC000"/>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9" name="圆角矩形 68"/>
              <p:cNvSpPr/>
              <p:nvPr/>
            </p:nvSpPr>
            <p:spPr>
              <a:xfrm rot="2700000">
                <a:off x="449823" y="3476138"/>
                <a:ext cx="55579" cy="741735"/>
              </a:xfrm>
              <a:prstGeom prst="roundRect">
                <a:avLst>
                  <a:gd name="adj" fmla="val 50000"/>
                </a:avLst>
              </a:prstGeom>
              <a:solidFill>
                <a:srgbClr val="634C9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0" name="圆角矩形 69"/>
              <p:cNvSpPr/>
              <p:nvPr/>
            </p:nvSpPr>
            <p:spPr>
              <a:xfrm rot="2700000">
                <a:off x="2305716" y="4732960"/>
                <a:ext cx="274727" cy="1437363"/>
              </a:xfrm>
              <a:prstGeom prst="roundRect">
                <a:avLst>
                  <a:gd name="adj" fmla="val 50000"/>
                </a:avLst>
              </a:prstGeom>
              <a:solidFill>
                <a:srgbClr val="634C9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1" name="圆角矩形 70"/>
              <p:cNvSpPr/>
              <p:nvPr/>
            </p:nvSpPr>
            <p:spPr>
              <a:xfrm rot="2700000">
                <a:off x="2681896" y="4061320"/>
                <a:ext cx="323586" cy="752316"/>
              </a:xfrm>
              <a:prstGeom prst="roundRect">
                <a:avLst>
                  <a:gd name="adj" fmla="val 50000"/>
                </a:avLst>
              </a:prstGeom>
              <a:solidFill>
                <a:srgbClr val="EC6A27"/>
              </a:solidFill>
              <a:ln>
                <a:noFill/>
              </a:ln>
              <a:effectLst>
                <a:outerShdw blurRad="1016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 name="椭圆 51"/>
              <p:cNvSpPr/>
              <p:nvPr/>
            </p:nvSpPr>
            <p:spPr>
              <a:xfrm rot="757047">
                <a:off x="2141859" y="4747778"/>
                <a:ext cx="186454" cy="184930"/>
              </a:xfrm>
              <a:prstGeom prst="ellipse">
                <a:avLst/>
              </a:prstGeom>
              <a:solidFill>
                <a:srgbClr val="634C9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9" name="组合 18"/>
            <p:cNvGrpSpPr/>
            <p:nvPr/>
          </p:nvGrpSpPr>
          <p:grpSpPr>
            <a:xfrm>
              <a:off x="3494437" y="259491"/>
              <a:ext cx="1981894" cy="2145549"/>
              <a:chOff x="-458039" y="3208489"/>
              <a:chExt cx="2594585" cy="2808833"/>
            </a:xfrm>
          </p:grpSpPr>
          <p:sp>
            <p:nvSpPr>
              <p:cNvPr id="20" name="圆角矩形 33"/>
              <p:cNvSpPr/>
              <p:nvPr/>
            </p:nvSpPr>
            <p:spPr>
              <a:xfrm rot="2700000" flipH="1">
                <a:off x="703991" y="3677335"/>
                <a:ext cx="269887" cy="2133539"/>
              </a:xfrm>
              <a:prstGeom prst="roundRect">
                <a:avLst>
                  <a:gd name="adj" fmla="val 50000"/>
                </a:avLst>
              </a:prstGeom>
              <a:solidFill>
                <a:srgbClr val="EC6A2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椭圆 20"/>
              <p:cNvSpPr/>
              <p:nvPr/>
            </p:nvSpPr>
            <p:spPr>
              <a:xfrm rot="757047">
                <a:off x="1328618" y="3594413"/>
                <a:ext cx="186454" cy="184930"/>
              </a:xfrm>
              <a:prstGeom prst="ellipse">
                <a:avLst/>
              </a:prstGeom>
              <a:solidFill>
                <a:srgbClr val="EC6A2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圆角矩形 47"/>
              <p:cNvSpPr/>
              <p:nvPr/>
            </p:nvSpPr>
            <p:spPr>
              <a:xfrm rot="2700000">
                <a:off x="802136" y="2689709"/>
                <a:ext cx="199531" cy="2070145"/>
              </a:xfrm>
              <a:prstGeom prst="roundRect">
                <a:avLst>
                  <a:gd name="adj" fmla="val 50000"/>
                </a:avLst>
              </a:prstGeom>
              <a:gradFill>
                <a:gsLst>
                  <a:gs pos="100000">
                    <a:srgbClr val="FFAC20"/>
                  </a:gs>
                  <a:gs pos="0">
                    <a:srgbClr val="FFC000"/>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圆角矩形 48"/>
              <p:cNvSpPr/>
              <p:nvPr/>
            </p:nvSpPr>
            <p:spPr>
              <a:xfrm rot="2700000">
                <a:off x="980590" y="4433494"/>
                <a:ext cx="148670" cy="887914"/>
              </a:xfrm>
              <a:prstGeom prst="roundRect">
                <a:avLst>
                  <a:gd name="adj" fmla="val 50000"/>
                </a:avLst>
              </a:prstGeom>
              <a:gradFill flip="none" rotWithShape="1">
                <a:gsLst>
                  <a:gs pos="100000">
                    <a:srgbClr val="E85C9A"/>
                  </a:gs>
                  <a:gs pos="0">
                    <a:srgbClr val="B82271"/>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圆角矩形 52"/>
              <p:cNvSpPr/>
              <p:nvPr/>
            </p:nvSpPr>
            <p:spPr>
              <a:xfrm rot="2700000">
                <a:off x="261882" y="3788442"/>
                <a:ext cx="300690" cy="1740532"/>
              </a:xfrm>
              <a:prstGeom prst="roundRect">
                <a:avLst>
                  <a:gd name="adj" fmla="val 50000"/>
                </a:avLst>
              </a:prstGeom>
              <a:gradFill>
                <a:gsLst>
                  <a:gs pos="100000">
                    <a:srgbClr val="634C98">
                      <a:lumMod val="80000"/>
                      <a:lumOff val="20000"/>
                    </a:srgbClr>
                  </a:gs>
                  <a:gs pos="0">
                    <a:srgbClr val="634C98"/>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椭圆 24"/>
              <p:cNvSpPr/>
              <p:nvPr/>
            </p:nvSpPr>
            <p:spPr>
              <a:xfrm rot="757047">
                <a:off x="324101" y="5832392"/>
                <a:ext cx="186454" cy="184930"/>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圆角矩形 54"/>
              <p:cNvSpPr/>
              <p:nvPr/>
            </p:nvSpPr>
            <p:spPr>
              <a:xfrm rot="2700000">
                <a:off x="1280501" y="4158769"/>
                <a:ext cx="274727" cy="1437363"/>
              </a:xfrm>
              <a:prstGeom prst="roundRect">
                <a:avLst>
                  <a:gd name="adj" fmla="val 50000"/>
                </a:avLst>
              </a:prstGeom>
              <a:gradFill>
                <a:gsLst>
                  <a:gs pos="100000">
                    <a:srgbClr val="FFAC20"/>
                  </a:gs>
                  <a:gs pos="0">
                    <a:srgbClr val="FFC000"/>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圆角矩形 55"/>
              <p:cNvSpPr/>
              <p:nvPr/>
            </p:nvSpPr>
            <p:spPr>
              <a:xfrm rot="2700000">
                <a:off x="764599" y="2838867"/>
                <a:ext cx="148670" cy="887914"/>
              </a:xfrm>
              <a:prstGeom prst="roundRect">
                <a:avLst>
                  <a:gd name="adj" fmla="val 50000"/>
                </a:avLst>
              </a:prstGeom>
              <a:gradFill flip="none" rotWithShape="1">
                <a:gsLst>
                  <a:gs pos="100000">
                    <a:srgbClr val="E85C9A"/>
                  </a:gs>
                  <a:gs pos="0">
                    <a:srgbClr val="B82271"/>
                  </a:gs>
                </a:gsLst>
                <a:lin ang="5400000" scaled="1"/>
                <a:tileRect/>
              </a:gradFill>
              <a:ln>
                <a:noFill/>
              </a:ln>
              <a:effectLst>
                <a:outerShdw blurRad="101600" dist="88900" dir="10800000" algn="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圆角矩形 56"/>
              <p:cNvSpPr/>
              <p:nvPr/>
            </p:nvSpPr>
            <p:spPr>
              <a:xfrm rot="2700000">
                <a:off x="449823" y="3476138"/>
                <a:ext cx="55579" cy="741735"/>
              </a:xfrm>
              <a:prstGeom prst="roundRect">
                <a:avLst>
                  <a:gd name="adj" fmla="val 50000"/>
                </a:avLst>
              </a:prstGeom>
              <a:solidFill>
                <a:srgbClr val="634C9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pic>
        <p:nvPicPr>
          <p:cNvPr id="4" name="图片 3"/>
          <p:cNvPicPr>
            <a:picLocks noChangeAspect="1"/>
          </p:cNvPicPr>
          <p:nvPr>
            <p:custDataLst>
              <p:tags r:id="rId1"/>
            </p:custDataLst>
          </p:nvPr>
        </p:nvPicPr>
        <p:blipFill>
          <a:blip r:embed="rId3" cstate="screen"/>
          <a:stretch>
            <a:fillRect/>
          </a:stretch>
        </p:blipFill>
        <p:spPr>
          <a:xfrm>
            <a:off x="8047972" y="0"/>
            <a:ext cx="1034934" cy="1275606"/>
          </a:xfrm>
          <a:prstGeom prst="rect">
            <a:avLst/>
          </a:prstGeom>
          <a:ln>
            <a:noFill/>
          </a:ln>
          <a:effectLst>
            <a:outerShdw blurRad="190500" algn="tl" rotWithShape="0">
              <a:srgbClr val="000000">
                <a:alpha val="70000"/>
              </a:srgbClr>
            </a:outerShdw>
          </a:effectLst>
        </p:spPr>
      </p:pic>
      <p:sp>
        <p:nvSpPr>
          <p:cNvPr id="6" name="TextBox 49"/>
          <p:cNvSpPr txBox="1"/>
          <p:nvPr/>
        </p:nvSpPr>
        <p:spPr>
          <a:xfrm>
            <a:off x="190921" y="48223"/>
            <a:ext cx="716863" cy="707886"/>
          </a:xfrm>
          <a:prstGeom prst="rect">
            <a:avLst/>
          </a:prstGeom>
          <a:noFill/>
        </p:spPr>
        <p:txBody>
          <a:bodyPr wrap="none" rtlCol="0">
            <a:spAutoFit/>
          </a:bodyPr>
          <a:lstStyle>
            <a:defPPr>
              <a:defRPr lang="zh-CN"/>
            </a:defPPr>
            <a:lvl1pPr>
              <a:defRPr sz="4800" b="1">
                <a:latin typeface="Aharoni" panose="02010803020104030203" pitchFamily="2" charset="-79"/>
                <a:ea typeface="微软雅黑" panose="020B0503020204020204" pitchFamily="34" charset="-122"/>
                <a:cs typeface="Aharoni" panose="02010803020104030203" pitchFamily="2" charset="-79"/>
              </a:defRPr>
            </a:lvl1pPr>
          </a:lstStyle>
          <a:p>
            <a:r>
              <a:rPr lang="en-US" altLang="zh-CN" sz="4000" b="0" dirty="0">
                <a:solidFill>
                  <a:srgbClr val="634C98"/>
                </a:solidFill>
                <a:latin typeface="Impact" panose="020B0806030902050204" pitchFamily="34" charset="0"/>
                <a:ea typeface="Microsoft YaHei UI" panose="020B0503020204020204" pitchFamily="34" charset="-122"/>
                <a:cs typeface="Garamond" panose="02020404030301010803" charset="0"/>
              </a:rPr>
              <a:t>04</a:t>
            </a:r>
            <a:endParaRPr lang="zh-CN" altLang="en-US" sz="4000" b="0" dirty="0">
              <a:solidFill>
                <a:srgbClr val="634C98"/>
              </a:solidFill>
              <a:latin typeface="Impact" panose="020B0806030902050204" pitchFamily="34" charset="0"/>
              <a:ea typeface="Microsoft YaHei UI" panose="020B0503020204020204" pitchFamily="34" charset="-122"/>
              <a:cs typeface="Garamond" panose="02020404030301010803" charset="0"/>
            </a:endParaRPr>
          </a:p>
        </p:txBody>
      </p:sp>
      <p:sp>
        <p:nvSpPr>
          <p:cNvPr id="7" name="TextBox 50"/>
          <p:cNvSpPr txBox="1"/>
          <p:nvPr/>
        </p:nvSpPr>
        <p:spPr>
          <a:xfrm>
            <a:off x="1313341" y="171318"/>
            <a:ext cx="1107996" cy="461665"/>
          </a:xfrm>
          <a:prstGeom prst="rect">
            <a:avLst/>
          </a:prstGeom>
          <a:noFill/>
        </p:spPr>
        <p:txBody>
          <a:bodyPr wrap="none" rtlCol="0">
            <a:spAutoFit/>
          </a:bodyPr>
          <a:lstStyle/>
          <a:p>
            <a:r>
              <a:rPr lang="zh-CN" altLang="en-US" sz="2400" b="1" dirty="0">
                <a:solidFill>
                  <a:srgbClr val="634C98"/>
                </a:solidFill>
                <a:latin typeface="微软雅黑" panose="020B0503020204020204" pitchFamily="34" charset="-122"/>
                <a:ea typeface="微软雅黑" panose="020B0503020204020204" pitchFamily="34" charset="-122"/>
              </a:rPr>
              <a:t>结束语</a:t>
            </a:r>
          </a:p>
        </p:txBody>
      </p:sp>
      <p:cxnSp>
        <p:nvCxnSpPr>
          <p:cNvPr id="8" name="直接连接符 7"/>
          <p:cNvCxnSpPr/>
          <p:nvPr/>
        </p:nvCxnSpPr>
        <p:spPr>
          <a:xfrm>
            <a:off x="1041787" y="163224"/>
            <a:ext cx="0" cy="480113"/>
          </a:xfrm>
          <a:prstGeom prst="line">
            <a:avLst/>
          </a:prstGeom>
          <a:ln w="38100">
            <a:solidFill>
              <a:srgbClr val="634C98"/>
            </a:solidFill>
          </a:ln>
        </p:spPr>
        <p:style>
          <a:lnRef idx="1">
            <a:schemeClr val="accent1"/>
          </a:lnRef>
          <a:fillRef idx="0">
            <a:schemeClr val="accent1"/>
          </a:fillRef>
          <a:effectRef idx="0">
            <a:schemeClr val="accent1"/>
          </a:effectRef>
          <a:fontRef idx="minor">
            <a:schemeClr val="tx1"/>
          </a:fontRef>
        </p:style>
      </p:cxnSp>
      <p:sp>
        <p:nvSpPr>
          <p:cNvPr id="9" name="文本框 8"/>
          <p:cNvSpPr txBox="1"/>
          <p:nvPr/>
        </p:nvSpPr>
        <p:spPr>
          <a:xfrm>
            <a:off x="240823" y="785575"/>
            <a:ext cx="3931285" cy="2799715"/>
          </a:xfrm>
          <a:prstGeom prst="rect">
            <a:avLst/>
          </a:prstGeom>
          <a:solidFill>
            <a:srgbClr val="E40D08">
              <a:alpha val="27000"/>
            </a:srgbClr>
          </a:solidFill>
          <a:ln>
            <a:solidFill>
              <a:srgbClr val="22C50C"/>
            </a:solidFill>
          </a:ln>
        </p:spPr>
        <p:txBody>
          <a:bodyPr wrap="square" rtlCol="0">
            <a:spAutoFit/>
          </a:bodyPr>
          <a:lstStyle/>
          <a:p>
            <a:r>
              <a:rPr lang="zh-CN" altLang="en-US" sz="2200" b="1" dirty="0">
                <a:effectLst>
                  <a:outerShdw blurRad="38100" dist="19050" dir="2700000" algn="tl" rotWithShape="0">
                    <a:schemeClr val="dk1">
                      <a:alpha val="40000"/>
                    </a:schemeClr>
                  </a:outerShdw>
                </a:effectLst>
                <a:latin typeface="楷体" panose="02010609060101010101" charset="-122"/>
                <a:ea typeface="楷体" panose="02010609060101010101" charset="-122"/>
              </a:rPr>
              <a:t>物理教学过程犹如作物生长：</a:t>
            </a:r>
          </a:p>
          <a:p>
            <a:endParaRPr lang="zh-CN" altLang="en-US" sz="2200" b="1" dirty="0">
              <a:effectLst>
                <a:outerShdw blurRad="38100" dist="19050" dir="2700000" algn="tl" rotWithShape="0">
                  <a:schemeClr val="dk1">
                    <a:alpha val="40000"/>
                  </a:schemeClr>
                </a:outerShdw>
              </a:effectLst>
              <a:latin typeface="楷体" panose="02010609060101010101" charset="-122"/>
              <a:ea typeface="楷体" panose="02010609060101010101" charset="-122"/>
            </a:endParaRPr>
          </a:p>
          <a:p>
            <a:r>
              <a:rPr lang="en-US" altLang="zh-CN" sz="2200" b="1" dirty="0">
                <a:effectLst>
                  <a:outerShdw blurRad="38100" dist="19050" dir="2700000" algn="tl" rotWithShape="0">
                    <a:schemeClr val="dk1">
                      <a:alpha val="40000"/>
                    </a:schemeClr>
                  </a:outerShdw>
                </a:effectLst>
                <a:latin typeface="楷体" panose="02010609060101010101" charset="-122"/>
                <a:ea typeface="楷体" panose="02010609060101010101" charset="-122"/>
              </a:rPr>
              <a:t>  </a:t>
            </a:r>
            <a:r>
              <a:rPr lang="zh-CN" altLang="en-US" sz="2200" b="1" dirty="0">
                <a:effectLst>
                  <a:outerShdw blurRad="38100" dist="19050" dir="2700000" algn="tl" rotWithShape="0">
                    <a:schemeClr val="dk1">
                      <a:alpha val="40000"/>
                    </a:schemeClr>
                  </a:outerShdw>
                </a:effectLst>
                <a:latin typeface="楷体" panose="02010609060101010101" charset="-122"/>
                <a:ea typeface="楷体" panose="02010609060101010101" charset="-122"/>
              </a:rPr>
              <a:t>需要将实际问题的</a:t>
            </a:r>
            <a:r>
              <a:rPr lang="en-US" altLang="zh-CN" sz="2200" b="1" dirty="0">
                <a:effectLst>
                  <a:outerShdw blurRad="38100" dist="19050" dir="2700000" algn="tl" rotWithShape="0">
                    <a:schemeClr val="dk1">
                      <a:alpha val="40000"/>
                    </a:schemeClr>
                  </a:outerShdw>
                </a:effectLst>
                <a:latin typeface="楷体" panose="02010609060101010101" charset="-122"/>
                <a:ea typeface="楷体" panose="02010609060101010101" charset="-122"/>
              </a:rPr>
              <a:t>“</a:t>
            </a:r>
            <a:r>
              <a:rPr lang="zh-CN" altLang="en-US" sz="2200" b="1" dirty="0">
                <a:effectLst>
                  <a:outerShdw blurRad="38100" dist="19050" dir="2700000" algn="tl" rotWithShape="0">
                    <a:schemeClr val="dk1">
                      <a:alpha val="40000"/>
                    </a:schemeClr>
                  </a:outerShdw>
                </a:effectLst>
                <a:latin typeface="楷体" panose="02010609060101010101" charset="-122"/>
                <a:ea typeface="楷体" panose="02010609060101010101" charset="-122"/>
                <a:sym typeface="+mn-ea"/>
              </a:rPr>
              <a:t>种子</a:t>
            </a:r>
            <a:r>
              <a:rPr lang="en-US" altLang="zh-CN" sz="2200" b="1" dirty="0">
                <a:effectLst>
                  <a:outerShdw blurRad="38100" dist="19050" dir="2700000" algn="tl" rotWithShape="0">
                    <a:schemeClr val="dk1">
                      <a:alpha val="40000"/>
                    </a:schemeClr>
                  </a:outerShdw>
                </a:effectLst>
                <a:latin typeface="楷体" panose="02010609060101010101" charset="-122"/>
                <a:ea typeface="楷体" panose="02010609060101010101" charset="-122"/>
              </a:rPr>
              <a:t>”</a:t>
            </a:r>
            <a:r>
              <a:rPr lang="zh-CN" altLang="en-US" sz="2200" b="1" dirty="0">
                <a:effectLst>
                  <a:outerShdw blurRad="38100" dist="19050" dir="2700000" algn="tl" rotWithShape="0">
                    <a:schemeClr val="dk1">
                      <a:alpha val="40000"/>
                    </a:schemeClr>
                  </a:outerShdw>
                </a:effectLst>
                <a:latin typeface="楷体" panose="02010609060101010101" charset="-122"/>
                <a:ea typeface="楷体" panose="02010609060101010101" charset="-122"/>
              </a:rPr>
              <a:t>埋在知识的</a:t>
            </a:r>
            <a:r>
              <a:rPr lang="en-US" altLang="zh-CN" sz="2200" b="1" dirty="0">
                <a:effectLst>
                  <a:outerShdw blurRad="38100" dist="19050" dir="2700000" algn="tl" rotWithShape="0">
                    <a:schemeClr val="dk1">
                      <a:alpha val="40000"/>
                    </a:schemeClr>
                  </a:outerShdw>
                </a:effectLst>
                <a:latin typeface="楷体" panose="02010609060101010101" charset="-122"/>
                <a:ea typeface="楷体" panose="02010609060101010101" charset="-122"/>
              </a:rPr>
              <a:t>“</a:t>
            </a:r>
            <a:r>
              <a:rPr lang="zh-CN" altLang="en-US" sz="2200" b="1" dirty="0">
                <a:effectLst>
                  <a:outerShdw blurRad="38100" dist="19050" dir="2700000" algn="tl" rotWithShape="0">
                    <a:schemeClr val="dk1">
                      <a:alpha val="40000"/>
                    </a:schemeClr>
                  </a:outerShdw>
                </a:effectLst>
                <a:latin typeface="楷体" panose="02010609060101010101" charset="-122"/>
                <a:ea typeface="楷体" panose="02010609060101010101" charset="-122"/>
              </a:rPr>
              <a:t>土壤</a:t>
            </a:r>
            <a:r>
              <a:rPr lang="en-US" altLang="zh-CN" sz="2200" b="1" dirty="0">
                <a:effectLst>
                  <a:outerShdw blurRad="38100" dist="19050" dir="2700000" algn="tl" rotWithShape="0">
                    <a:schemeClr val="dk1">
                      <a:alpha val="40000"/>
                    </a:schemeClr>
                  </a:outerShdw>
                </a:effectLst>
                <a:latin typeface="楷体" panose="02010609060101010101" charset="-122"/>
                <a:ea typeface="楷体" panose="02010609060101010101" charset="-122"/>
              </a:rPr>
              <a:t>”</a:t>
            </a:r>
            <a:r>
              <a:rPr lang="zh-CN" altLang="en-US" sz="2200" b="1" dirty="0">
                <a:effectLst>
                  <a:outerShdw blurRad="38100" dist="19050" dir="2700000" algn="tl" rotWithShape="0">
                    <a:schemeClr val="dk1">
                      <a:alpha val="40000"/>
                    </a:schemeClr>
                  </a:outerShdw>
                </a:effectLst>
                <a:latin typeface="楷体" panose="02010609060101010101" charset="-122"/>
                <a:ea typeface="楷体" panose="02010609060101010101" charset="-122"/>
              </a:rPr>
              <a:t>里，经过实践</a:t>
            </a:r>
            <a:r>
              <a:rPr lang="en-US" altLang="zh-CN" sz="2200" b="1" dirty="0">
                <a:effectLst>
                  <a:outerShdw blurRad="38100" dist="19050" dir="2700000" algn="tl" rotWithShape="0">
                    <a:schemeClr val="dk1">
                      <a:alpha val="40000"/>
                    </a:schemeClr>
                  </a:outerShdw>
                </a:effectLst>
                <a:latin typeface="楷体" panose="02010609060101010101" charset="-122"/>
                <a:ea typeface="楷体" panose="02010609060101010101" charset="-122"/>
              </a:rPr>
              <a:t>“</a:t>
            </a:r>
            <a:r>
              <a:rPr lang="zh-CN" altLang="en-US" sz="2200" b="1" dirty="0">
                <a:effectLst>
                  <a:outerShdw blurRad="38100" dist="19050" dir="2700000" algn="tl" rotWithShape="0">
                    <a:schemeClr val="dk1">
                      <a:alpha val="40000"/>
                    </a:schemeClr>
                  </a:outerShdw>
                </a:effectLst>
                <a:latin typeface="楷体" panose="02010609060101010101" charset="-122"/>
                <a:ea typeface="楷体" panose="02010609060101010101" charset="-122"/>
              </a:rPr>
              <a:t>劳作</a:t>
            </a:r>
            <a:r>
              <a:rPr lang="en-US" altLang="zh-CN" sz="2200" b="1" dirty="0">
                <a:effectLst>
                  <a:outerShdw blurRad="38100" dist="19050" dir="2700000" algn="tl" rotWithShape="0">
                    <a:schemeClr val="dk1">
                      <a:alpha val="40000"/>
                    </a:schemeClr>
                  </a:outerShdw>
                </a:effectLst>
                <a:latin typeface="楷体" panose="02010609060101010101" charset="-122"/>
                <a:ea typeface="楷体" panose="02010609060101010101" charset="-122"/>
              </a:rPr>
              <a:t>”</a:t>
            </a:r>
            <a:r>
              <a:rPr lang="zh-CN" altLang="en-US" sz="2200" b="1" dirty="0">
                <a:effectLst>
                  <a:outerShdw blurRad="38100" dist="19050" dir="2700000" algn="tl" rotWithShape="0">
                    <a:schemeClr val="dk1">
                      <a:alpha val="40000"/>
                    </a:schemeClr>
                  </a:outerShdw>
                </a:effectLst>
                <a:latin typeface="楷体" panose="02010609060101010101" charset="-122"/>
                <a:ea typeface="楷体" panose="02010609060101010101" charset="-122"/>
              </a:rPr>
              <a:t>，在</a:t>
            </a:r>
            <a:r>
              <a:rPr lang="en-US" altLang="zh-CN" sz="2200" b="1" dirty="0">
                <a:effectLst>
                  <a:outerShdw blurRad="38100" dist="19050" dir="2700000" algn="tl" rotWithShape="0">
                    <a:schemeClr val="dk1">
                      <a:alpha val="40000"/>
                    </a:schemeClr>
                  </a:outerShdw>
                </a:effectLst>
                <a:latin typeface="楷体" panose="02010609060101010101" charset="-122"/>
                <a:ea typeface="楷体" panose="02010609060101010101" charset="-122"/>
              </a:rPr>
              <a:t>“</a:t>
            </a:r>
            <a:r>
              <a:rPr lang="zh-CN" altLang="en-US" sz="2200" b="1" dirty="0">
                <a:effectLst>
                  <a:outerShdw blurRad="38100" dist="19050" dir="2700000" algn="tl" rotWithShape="0">
                    <a:schemeClr val="dk1">
                      <a:alpha val="40000"/>
                    </a:schemeClr>
                  </a:outerShdw>
                </a:effectLst>
                <a:latin typeface="楷体" panose="02010609060101010101" charset="-122"/>
                <a:ea typeface="楷体" panose="02010609060101010101" charset="-122"/>
              </a:rPr>
              <a:t>阳光</a:t>
            </a:r>
            <a:r>
              <a:rPr lang="en-US" altLang="zh-CN" sz="2200" b="1" dirty="0">
                <a:effectLst>
                  <a:outerShdw blurRad="38100" dist="19050" dir="2700000" algn="tl" rotWithShape="0">
                    <a:schemeClr val="dk1">
                      <a:alpha val="40000"/>
                    </a:schemeClr>
                  </a:outerShdw>
                </a:effectLst>
                <a:latin typeface="楷体" panose="02010609060101010101" charset="-122"/>
                <a:ea typeface="楷体" panose="02010609060101010101" charset="-122"/>
              </a:rPr>
              <a:t>”</a:t>
            </a:r>
            <a:r>
              <a:rPr lang="zh-CN" altLang="en-US" sz="2200" b="1" dirty="0">
                <a:effectLst>
                  <a:outerShdw blurRad="38100" dist="19050" dir="2700000" algn="tl" rotWithShape="0">
                    <a:schemeClr val="dk1">
                      <a:alpha val="40000"/>
                    </a:schemeClr>
                  </a:outerShdw>
                </a:effectLst>
                <a:latin typeface="楷体" panose="02010609060101010101" charset="-122"/>
                <a:ea typeface="楷体" panose="02010609060101010101" charset="-122"/>
              </a:rPr>
              <a:t>态度下，思维的</a:t>
            </a:r>
            <a:r>
              <a:rPr lang="en-US" altLang="zh-CN" sz="2200" b="1" dirty="0">
                <a:effectLst>
                  <a:outerShdw blurRad="38100" dist="19050" dir="2700000" algn="tl" rotWithShape="0">
                    <a:schemeClr val="dk1">
                      <a:alpha val="40000"/>
                    </a:schemeClr>
                  </a:outerShdw>
                </a:effectLst>
                <a:latin typeface="楷体" panose="02010609060101010101" charset="-122"/>
                <a:ea typeface="楷体" panose="02010609060101010101" charset="-122"/>
              </a:rPr>
              <a:t>“</a:t>
            </a:r>
            <a:r>
              <a:rPr lang="zh-CN" altLang="en-US" sz="2200" b="1" dirty="0">
                <a:effectLst>
                  <a:outerShdw blurRad="38100" dist="19050" dir="2700000" algn="tl" rotWithShape="0">
                    <a:schemeClr val="dk1">
                      <a:alpha val="40000"/>
                    </a:schemeClr>
                  </a:outerShdw>
                </a:effectLst>
                <a:latin typeface="楷体" panose="02010609060101010101" charset="-122"/>
                <a:ea typeface="楷体" panose="02010609060101010101" charset="-122"/>
              </a:rPr>
              <a:t>营养</a:t>
            </a:r>
            <a:r>
              <a:rPr lang="en-US" altLang="zh-CN" sz="2200" b="1" dirty="0">
                <a:effectLst>
                  <a:outerShdw blurRad="38100" dist="19050" dir="2700000" algn="tl" rotWithShape="0">
                    <a:schemeClr val="dk1">
                      <a:alpha val="40000"/>
                    </a:schemeClr>
                  </a:outerShdw>
                </a:effectLst>
                <a:latin typeface="楷体" panose="02010609060101010101" charset="-122"/>
                <a:ea typeface="楷体" panose="02010609060101010101" charset="-122"/>
              </a:rPr>
              <a:t>”</a:t>
            </a:r>
            <a:r>
              <a:rPr lang="zh-CN" altLang="en-US" sz="2200" b="1" dirty="0">
                <a:effectLst>
                  <a:outerShdw blurRad="38100" dist="19050" dir="2700000" algn="tl" rotWithShape="0">
                    <a:schemeClr val="dk1">
                      <a:alpha val="40000"/>
                    </a:schemeClr>
                  </a:outerShdw>
                </a:effectLst>
                <a:latin typeface="楷体" panose="02010609060101010101" charset="-122"/>
                <a:ea typeface="楷体" panose="02010609060101010101" charset="-122"/>
              </a:rPr>
              <a:t>才能输送给</a:t>
            </a:r>
            <a:r>
              <a:rPr lang="en-US" altLang="zh-CN" sz="2200" b="1" dirty="0">
                <a:effectLst>
                  <a:outerShdw blurRad="38100" dist="19050" dir="2700000" algn="tl" rotWithShape="0">
                    <a:schemeClr val="dk1">
                      <a:alpha val="40000"/>
                    </a:schemeClr>
                  </a:outerShdw>
                </a:effectLst>
                <a:latin typeface="楷体" panose="02010609060101010101" charset="-122"/>
                <a:ea typeface="楷体" panose="02010609060101010101" charset="-122"/>
              </a:rPr>
              <a:t>“</a:t>
            </a:r>
            <a:r>
              <a:rPr lang="zh-CN" altLang="en-US" sz="2200" b="1" dirty="0">
                <a:effectLst>
                  <a:outerShdw blurRad="38100" dist="19050" dir="2700000" algn="tl" rotWithShape="0">
                    <a:schemeClr val="dk1">
                      <a:alpha val="40000"/>
                    </a:schemeClr>
                  </a:outerShdw>
                </a:effectLst>
                <a:latin typeface="楷体" panose="02010609060101010101" charset="-122"/>
                <a:ea typeface="楷体" panose="02010609060101010101" charset="-122"/>
              </a:rPr>
              <a:t>作物</a:t>
            </a:r>
            <a:r>
              <a:rPr lang="en-US" altLang="zh-CN" sz="2200" b="1" dirty="0">
                <a:effectLst>
                  <a:outerShdw blurRad="38100" dist="19050" dir="2700000" algn="tl" rotWithShape="0">
                    <a:schemeClr val="dk1">
                      <a:alpha val="40000"/>
                    </a:schemeClr>
                  </a:outerShdw>
                </a:effectLst>
                <a:latin typeface="楷体" panose="02010609060101010101" charset="-122"/>
                <a:ea typeface="楷体" panose="02010609060101010101" charset="-122"/>
              </a:rPr>
              <a:t>”</a:t>
            </a:r>
            <a:r>
              <a:rPr lang="zh-CN" altLang="en-US" sz="2200" b="1" dirty="0">
                <a:effectLst>
                  <a:outerShdw blurRad="38100" dist="19050" dir="2700000" algn="tl" rotWithShape="0">
                    <a:schemeClr val="dk1">
                      <a:alpha val="40000"/>
                    </a:schemeClr>
                  </a:outerShdw>
                </a:effectLst>
                <a:latin typeface="楷体" panose="02010609060101010101" charset="-122"/>
                <a:ea typeface="楷体" panose="02010609060101010101" charset="-122"/>
              </a:rPr>
              <a:t>，成长为核心素养的</a:t>
            </a:r>
            <a:r>
              <a:rPr lang="en-US" altLang="zh-CN" sz="2200" b="1" dirty="0">
                <a:effectLst>
                  <a:outerShdw blurRad="38100" dist="19050" dir="2700000" algn="tl" rotWithShape="0">
                    <a:schemeClr val="dk1">
                      <a:alpha val="40000"/>
                    </a:schemeClr>
                  </a:outerShdw>
                </a:effectLst>
                <a:latin typeface="楷体" panose="02010609060101010101" charset="-122"/>
                <a:ea typeface="楷体" panose="02010609060101010101" charset="-122"/>
              </a:rPr>
              <a:t>“</a:t>
            </a:r>
            <a:r>
              <a:rPr lang="zh-CN" altLang="en-US" sz="2200" b="1" dirty="0">
                <a:effectLst>
                  <a:outerShdw blurRad="38100" dist="19050" dir="2700000" algn="tl" rotWithShape="0">
                    <a:schemeClr val="dk1">
                      <a:alpha val="40000"/>
                    </a:schemeClr>
                  </a:outerShdw>
                </a:effectLst>
                <a:latin typeface="楷体" panose="02010609060101010101" charset="-122"/>
                <a:ea typeface="楷体" panose="02010609060101010101" charset="-122"/>
              </a:rPr>
              <a:t>果实</a:t>
            </a:r>
            <a:r>
              <a:rPr lang="en-US" altLang="zh-CN" sz="2200" b="1" dirty="0">
                <a:effectLst>
                  <a:outerShdw blurRad="38100" dist="19050" dir="2700000" algn="tl" rotWithShape="0">
                    <a:schemeClr val="dk1">
                      <a:alpha val="40000"/>
                    </a:schemeClr>
                  </a:outerShdw>
                </a:effectLst>
                <a:latin typeface="楷体" panose="02010609060101010101" charset="-122"/>
                <a:ea typeface="楷体" panose="02010609060101010101" charset="-122"/>
              </a:rPr>
              <a:t>”</a:t>
            </a:r>
            <a:r>
              <a:rPr lang="zh-CN" altLang="en-US" sz="2200" b="1" dirty="0">
                <a:effectLst>
                  <a:outerShdw blurRad="38100" dist="19050" dir="2700000" algn="tl" rotWithShape="0">
                    <a:schemeClr val="dk1">
                      <a:alpha val="40000"/>
                    </a:schemeClr>
                  </a:outerShdw>
                </a:effectLst>
                <a:latin typeface="楷体" panose="02010609060101010101" charset="-122"/>
                <a:ea typeface="楷体" panose="02010609060101010101" charset="-122"/>
              </a:rPr>
              <a:t>。</a:t>
            </a:r>
          </a:p>
        </p:txBody>
      </p:sp>
      <p:pic>
        <p:nvPicPr>
          <p:cNvPr id="101" name="图片 100"/>
          <p:cNvPicPr/>
          <p:nvPr/>
        </p:nvPicPr>
        <p:blipFill>
          <a:blip r:embed="rId4"/>
          <a:stretch>
            <a:fillRect/>
          </a:stretch>
        </p:blipFill>
        <p:spPr>
          <a:xfrm>
            <a:off x="4462276" y="51470"/>
            <a:ext cx="4503924" cy="5081235"/>
          </a:xfrm>
          <a:prstGeom prst="rect">
            <a:avLst/>
          </a:prstGeom>
          <a:noFill/>
          <a:ln w="9525">
            <a:noFill/>
          </a:ln>
        </p:spPr>
      </p:pic>
      <p:sp>
        <p:nvSpPr>
          <p:cNvPr id="3" name="文本框 2"/>
          <p:cNvSpPr txBox="1"/>
          <p:nvPr/>
        </p:nvSpPr>
        <p:spPr>
          <a:xfrm>
            <a:off x="5868035" y="3794125"/>
            <a:ext cx="2583180" cy="460375"/>
          </a:xfrm>
          <a:prstGeom prst="rect">
            <a:avLst/>
          </a:prstGeom>
          <a:noFill/>
        </p:spPr>
        <p:txBody>
          <a:bodyPr wrap="square" rtlCol="0">
            <a:spAutoFit/>
          </a:bodyPr>
          <a:lstStyle/>
          <a:p>
            <a:r>
              <a:rPr lang="zh-CN" altLang="en-US" sz="2400" b="1" dirty="0">
                <a:solidFill>
                  <a:srgbClr val="FF0000"/>
                </a:solidFill>
                <a:effectLst>
                  <a:outerShdw blurRad="38100" dist="19050" dir="2700000" algn="tl" rotWithShape="0">
                    <a:schemeClr val="dk1">
                      <a:alpha val="40000"/>
                    </a:schemeClr>
                  </a:outerShdw>
                </a:effectLst>
                <a:latin typeface="楷体" panose="02010609060101010101" charset="-122"/>
                <a:ea typeface="楷体" panose="02010609060101010101" charset="-122"/>
              </a:rPr>
              <a:t>土壤</a:t>
            </a:r>
            <a:r>
              <a:rPr lang="en-US" altLang="zh-CN" sz="2400">
                <a:solidFill>
                  <a:srgbClr val="FF0000"/>
                </a:solidFill>
              </a:rPr>
              <a:t>——</a:t>
            </a:r>
            <a:r>
              <a:rPr lang="zh-CN" altLang="en-US" sz="2400" b="1" dirty="0">
                <a:solidFill>
                  <a:srgbClr val="FF0000"/>
                </a:solidFill>
                <a:effectLst>
                  <a:outerShdw blurRad="38100" dist="19050" dir="2700000" algn="tl" rotWithShape="0">
                    <a:schemeClr val="dk1">
                      <a:alpha val="40000"/>
                    </a:schemeClr>
                  </a:outerShdw>
                </a:effectLst>
                <a:latin typeface="楷体" panose="02010609060101010101" charset="-122"/>
                <a:ea typeface="楷体" panose="02010609060101010101" charset="-122"/>
              </a:rPr>
              <a:t>各类知识</a:t>
            </a:r>
          </a:p>
        </p:txBody>
      </p:sp>
      <p:sp>
        <p:nvSpPr>
          <p:cNvPr id="11" name="文本框 10"/>
          <p:cNvSpPr txBox="1"/>
          <p:nvPr/>
        </p:nvSpPr>
        <p:spPr>
          <a:xfrm>
            <a:off x="6443980" y="3319145"/>
            <a:ext cx="2991485" cy="460375"/>
          </a:xfrm>
          <a:prstGeom prst="rect">
            <a:avLst/>
          </a:prstGeom>
          <a:noFill/>
        </p:spPr>
        <p:txBody>
          <a:bodyPr wrap="square" rtlCol="0">
            <a:spAutoFit/>
          </a:bodyPr>
          <a:lstStyle/>
          <a:p>
            <a:r>
              <a:rPr lang="zh-CN" altLang="en-US" sz="2400" b="1" dirty="0">
                <a:solidFill>
                  <a:srgbClr val="FF0000"/>
                </a:solidFill>
                <a:effectLst>
                  <a:outerShdw blurRad="38100" dist="19050" dir="2700000" algn="tl" rotWithShape="0">
                    <a:schemeClr val="dk1">
                      <a:alpha val="40000"/>
                    </a:schemeClr>
                  </a:outerShdw>
                </a:effectLst>
                <a:latin typeface="楷体" panose="02010609060101010101" charset="-122"/>
                <a:ea typeface="楷体" panose="02010609060101010101" charset="-122"/>
              </a:rPr>
              <a:t>种子</a:t>
            </a:r>
            <a:r>
              <a:rPr lang="en-US" altLang="zh-CN" sz="2400">
                <a:solidFill>
                  <a:srgbClr val="FF0000"/>
                </a:solidFill>
              </a:rPr>
              <a:t>——</a:t>
            </a:r>
            <a:r>
              <a:rPr lang="zh-CN" altLang="en-US" sz="2400" b="1" dirty="0">
                <a:solidFill>
                  <a:srgbClr val="FF0000"/>
                </a:solidFill>
                <a:effectLst>
                  <a:outerShdw blurRad="38100" dist="19050" dir="2700000" algn="tl" rotWithShape="0">
                    <a:schemeClr val="dk1">
                      <a:alpha val="40000"/>
                    </a:schemeClr>
                  </a:outerShdw>
                </a:effectLst>
                <a:latin typeface="楷体" panose="02010609060101010101" charset="-122"/>
                <a:ea typeface="楷体" panose="02010609060101010101" charset="-122"/>
              </a:rPr>
              <a:t>实际问题</a:t>
            </a:r>
          </a:p>
        </p:txBody>
      </p:sp>
      <p:sp>
        <p:nvSpPr>
          <p:cNvPr id="12" name="文本框 11"/>
          <p:cNvSpPr txBox="1"/>
          <p:nvPr/>
        </p:nvSpPr>
        <p:spPr>
          <a:xfrm>
            <a:off x="5723890" y="2715260"/>
            <a:ext cx="2991485" cy="460375"/>
          </a:xfrm>
          <a:prstGeom prst="rect">
            <a:avLst/>
          </a:prstGeom>
          <a:noFill/>
        </p:spPr>
        <p:txBody>
          <a:bodyPr wrap="square" rtlCol="0">
            <a:spAutoFit/>
          </a:bodyPr>
          <a:lstStyle/>
          <a:p>
            <a:pPr algn="l">
              <a:buClrTx/>
              <a:buSzTx/>
              <a:buFontTx/>
            </a:pPr>
            <a:r>
              <a:rPr lang="zh-CN" altLang="en-US" sz="2400" b="1" dirty="0">
                <a:solidFill>
                  <a:srgbClr val="FF0000"/>
                </a:solidFill>
                <a:effectLst>
                  <a:outerShdw blurRad="38100" dist="19050" dir="2700000" algn="tl" rotWithShape="0">
                    <a:schemeClr val="dk1">
                      <a:alpha val="40000"/>
                    </a:schemeClr>
                  </a:outerShdw>
                </a:effectLst>
                <a:latin typeface="楷体" panose="02010609060101010101" charset="-122"/>
                <a:ea typeface="楷体" panose="02010609060101010101" charset="-122"/>
              </a:rPr>
              <a:t>营养——科学思维</a:t>
            </a:r>
          </a:p>
        </p:txBody>
      </p:sp>
      <p:sp>
        <p:nvSpPr>
          <p:cNvPr id="13" name="文本框 12"/>
          <p:cNvSpPr txBox="1"/>
          <p:nvPr/>
        </p:nvSpPr>
        <p:spPr>
          <a:xfrm>
            <a:off x="6083935" y="2067560"/>
            <a:ext cx="2991485" cy="460375"/>
          </a:xfrm>
          <a:prstGeom prst="rect">
            <a:avLst/>
          </a:prstGeom>
          <a:noFill/>
        </p:spPr>
        <p:txBody>
          <a:bodyPr wrap="square" rtlCol="0">
            <a:spAutoFit/>
          </a:bodyPr>
          <a:lstStyle/>
          <a:p>
            <a:pPr algn="l">
              <a:buClrTx/>
              <a:buSzTx/>
              <a:buFontTx/>
            </a:pPr>
            <a:r>
              <a:rPr lang="zh-CN" altLang="en-US" sz="2400" b="1" dirty="0">
                <a:solidFill>
                  <a:srgbClr val="FF0000"/>
                </a:solidFill>
                <a:effectLst>
                  <a:outerShdw blurRad="38100" dist="19050" dir="2700000" algn="tl" rotWithShape="0">
                    <a:schemeClr val="dk1">
                      <a:alpha val="40000"/>
                    </a:schemeClr>
                  </a:outerShdw>
                </a:effectLst>
                <a:latin typeface="楷体" panose="02010609060101010101" charset="-122"/>
                <a:ea typeface="楷体" panose="02010609060101010101" charset="-122"/>
              </a:rPr>
              <a:t>果实——核心素养</a:t>
            </a:r>
          </a:p>
        </p:txBody>
      </p:sp>
      <p:sp>
        <p:nvSpPr>
          <p:cNvPr id="14" name="文本框 13"/>
          <p:cNvSpPr txBox="1"/>
          <p:nvPr/>
        </p:nvSpPr>
        <p:spPr>
          <a:xfrm>
            <a:off x="6228080" y="1419225"/>
            <a:ext cx="2991485" cy="460375"/>
          </a:xfrm>
          <a:prstGeom prst="rect">
            <a:avLst/>
          </a:prstGeom>
          <a:noFill/>
        </p:spPr>
        <p:txBody>
          <a:bodyPr wrap="square" rtlCol="0">
            <a:spAutoFit/>
          </a:bodyPr>
          <a:lstStyle/>
          <a:p>
            <a:pPr algn="l">
              <a:buClrTx/>
              <a:buSzTx/>
              <a:buFontTx/>
            </a:pPr>
            <a:r>
              <a:rPr lang="zh-CN" altLang="en-US" sz="2400" b="1" dirty="0">
                <a:solidFill>
                  <a:srgbClr val="FF0000"/>
                </a:solidFill>
                <a:effectLst>
                  <a:outerShdw blurRad="38100" dist="19050" dir="2700000" algn="tl" rotWithShape="0">
                    <a:schemeClr val="dk1">
                      <a:alpha val="40000"/>
                    </a:schemeClr>
                  </a:outerShdw>
                </a:effectLst>
                <a:latin typeface="楷体" panose="02010609060101010101" charset="-122"/>
                <a:ea typeface="楷体" panose="02010609060101010101" charset="-122"/>
              </a:rPr>
              <a:t>阳光——情感态度</a:t>
            </a:r>
          </a:p>
        </p:txBody>
      </p:sp>
      <p:sp>
        <p:nvSpPr>
          <p:cNvPr id="15" name="文本框 14"/>
          <p:cNvSpPr txBox="1"/>
          <p:nvPr/>
        </p:nvSpPr>
        <p:spPr>
          <a:xfrm>
            <a:off x="4139565" y="2659380"/>
            <a:ext cx="1793240" cy="829945"/>
          </a:xfrm>
          <a:prstGeom prst="rect">
            <a:avLst/>
          </a:prstGeom>
          <a:noFill/>
        </p:spPr>
        <p:txBody>
          <a:bodyPr wrap="square" rtlCol="0">
            <a:spAutoFit/>
          </a:bodyPr>
          <a:lstStyle/>
          <a:p>
            <a:pPr algn="l">
              <a:buClrTx/>
              <a:buSzTx/>
              <a:buFontTx/>
            </a:pPr>
            <a:r>
              <a:rPr lang="zh-CN" altLang="en-US" sz="2400" b="1" dirty="0">
                <a:solidFill>
                  <a:srgbClr val="FF0000"/>
                </a:solidFill>
                <a:effectLst>
                  <a:outerShdw blurRad="38100" dist="19050" dir="2700000" algn="tl" rotWithShape="0">
                    <a:schemeClr val="dk1">
                      <a:alpha val="40000"/>
                    </a:schemeClr>
                  </a:outerShdw>
                </a:effectLst>
                <a:latin typeface="楷体" panose="02010609060101010101" charset="-122"/>
                <a:ea typeface="楷体" panose="02010609060101010101" charset="-122"/>
              </a:rPr>
              <a:t>劳作——</a:t>
            </a:r>
          </a:p>
          <a:p>
            <a:pPr algn="l">
              <a:buClrTx/>
              <a:buSzTx/>
              <a:buFontTx/>
            </a:pPr>
            <a:r>
              <a:rPr lang="zh-CN" altLang="en-US" sz="2400" b="1" dirty="0">
                <a:solidFill>
                  <a:srgbClr val="FF0000"/>
                </a:solidFill>
                <a:effectLst>
                  <a:outerShdw blurRad="38100" dist="19050" dir="2700000" algn="tl" rotWithShape="0">
                    <a:schemeClr val="dk1">
                      <a:alpha val="40000"/>
                    </a:schemeClr>
                  </a:outerShdw>
                </a:effectLst>
                <a:latin typeface="楷体" panose="02010609060101010101" charset="-122"/>
                <a:ea typeface="楷体" panose="02010609060101010101" charset="-122"/>
              </a:rPr>
              <a:t>实践活动</a:t>
            </a:r>
          </a:p>
        </p:txBody>
      </p:sp>
      <p:sp>
        <p:nvSpPr>
          <p:cNvPr id="27" name="文本框 26"/>
          <p:cNvSpPr txBox="1"/>
          <p:nvPr/>
        </p:nvSpPr>
        <p:spPr>
          <a:xfrm>
            <a:off x="2975610" y="4340860"/>
            <a:ext cx="309880" cy="368300"/>
          </a:xfrm>
          <a:prstGeom prst="rect">
            <a:avLst/>
          </a:prstGeom>
          <a:noFill/>
        </p:spPr>
        <p:txBody>
          <a:bodyPr wrap="none" rtlCol="0">
            <a:spAutoFit/>
          </a:bodyPr>
          <a:lstStyle/>
          <a:p>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grpId="0" nodeType="withEffect">
                                  <p:stCondLst>
                                    <p:cond delay="0"/>
                                  </p:stCondLst>
                                  <p:childTnLst>
                                    <p:set>
                                      <p:cBhvr>
                                        <p:cTn id="6" dur="1" fill="hold">
                                          <p:stCondLst>
                                            <p:cond delay="0"/>
                                          </p:stCondLst>
                                        </p:cTn>
                                        <p:tgtEl>
                                          <p:spTgt spid="100"/>
                                        </p:tgtEl>
                                        <p:attrNameLst>
                                          <p:attrName>style.visibility</p:attrName>
                                        </p:attrNameLst>
                                      </p:cBhvr>
                                      <p:to>
                                        <p:strVal val="visible"/>
                                      </p:to>
                                    </p:set>
                                    <p:anim calcmode="lin" valueType="num">
                                      <p:cBhvr>
                                        <p:cTn id="7" dur="1000" fill="hold"/>
                                        <p:tgtEl>
                                          <p:spTgt spid="100"/>
                                        </p:tgtEl>
                                        <p:attrNameLst>
                                          <p:attrName>ppt_w</p:attrName>
                                        </p:attrNameLst>
                                      </p:cBhvr>
                                      <p:tavLst>
                                        <p:tav tm="0">
                                          <p:val>
                                            <p:strVal val="#ppt_w*0.70"/>
                                          </p:val>
                                        </p:tav>
                                        <p:tav tm="100000">
                                          <p:val>
                                            <p:strVal val="#ppt_w"/>
                                          </p:val>
                                        </p:tav>
                                      </p:tavLst>
                                    </p:anim>
                                    <p:anim calcmode="lin" valueType="num">
                                      <p:cBhvr>
                                        <p:cTn id="8" dur="1000" fill="hold"/>
                                        <p:tgtEl>
                                          <p:spTgt spid="100"/>
                                        </p:tgtEl>
                                        <p:attrNameLst>
                                          <p:attrName>ppt_h</p:attrName>
                                        </p:attrNameLst>
                                      </p:cBhvr>
                                      <p:tavLst>
                                        <p:tav tm="0">
                                          <p:val>
                                            <p:strVal val="#ppt_h"/>
                                          </p:val>
                                        </p:tav>
                                        <p:tav tm="100000">
                                          <p:val>
                                            <p:strVal val="#ppt_h"/>
                                          </p:val>
                                        </p:tav>
                                      </p:tavLst>
                                    </p:anim>
                                    <p:animEffect transition="in" filter="fade">
                                      <p:cBhvr>
                                        <p:cTn id="9" dur="1000"/>
                                        <p:tgtEl>
                                          <p:spTgt spid="100"/>
                                        </p:tgtEl>
                                      </p:cBhvr>
                                    </p:animEffect>
                                  </p:childTnLst>
                                </p:cTn>
                              </p:par>
                            </p:childTnLst>
                          </p:cTn>
                        </p:par>
                        <p:par>
                          <p:cTn id="10" fill="hold">
                            <p:stCondLst>
                              <p:cond delay="1000"/>
                            </p:stCondLst>
                            <p:childTnLst>
                              <p:par>
                                <p:cTn id="11" presetID="16" presetClass="entr" presetSubtype="21" fill="hold" grpId="0" nodeType="after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barn(inVertical)">
                                      <p:cBhvr>
                                        <p:cTn id="13" dur="500"/>
                                        <p:tgtEl>
                                          <p:spTgt spid="6"/>
                                        </p:tgtEl>
                                      </p:cBhvr>
                                    </p:animEffect>
                                  </p:childTnLst>
                                </p:cTn>
                              </p:par>
                            </p:childTnLst>
                          </p:cTn>
                        </p:par>
                        <p:par>
                          <p:cTn id="14" fill="hold">
                            <p:stCondLst>
                              <p:cond delay="1500"/>
                            </p:stCondLst>
                            <p:childTnLst>
                              <p:par>
                                <p:cTn id="15" presetID="22" presetClass="entr" presetSubtype="8" fill="hold" nodeType="after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wipe(left)">
                                      <p:cBhvr>
                                        <p:cTn id="17" dur="500"/>
                                        <p:tgtEl>
                                          <p:spTgt spid="8"/>
                                        </p:tgtEl>
                                      </p:cBhvr>
                                    </p:animEffect>
                                  </p:childTnLst>
                                </p:cTn>
                              </p:par>
                            </p:childTnLst>
                          </p:cTn>
                        </p:par>
                        <p:par>
                          <p:cTn id="18" fill="hold">
                            <p:stCondLst>
                              <p:cond delay="2000"/>
                            </p:stCondLst>
                            <p:childTnLst>
                              <p:par>
                                <p:cTn id="19" presetID="47" presetClass="entr" presetSubtype="0" fill="hold" grpId="0" nodeType="afterEffect">
                                  <p:stCondLst>
                                    <p:cond delay="0"/>
                                  </p:stCondLst>
                                  <p:childTnLst>
                                    <p:set>
                                      <p:cBhvr>
                                        <p:cTn id="20" dur="1" fill="hold">
                                          <p:stCondLst>
                                            <p:cond delay="0"/>
                                          </p:stCondLst>
                                        </p:cTn>
                                        <p:tgtEl>
                                          <p:spTgt spid="7"/>
                                        </p:tgtEl>
                                        <p:attrNameLst>
                                          <p:attrName>style.visibility</p:attrName>
                                        </p:attrNameLst>
                                      </p:cBhvr>
                                      <p:to>
                                        <p:strVal val="visible"/>
                                      </p:to>
                                    </p:set>
                                    <p:animEffect transition="in" filter="fade">
                                      <p:cBhvr>
                                        <p:cTn id="21" dur="750"/>
                                        <p:tgtEl>
                                          <p:spTgt spid="7"/>
                                        </p:tgtEl>
                                      </p:cBhvr>
                                    </p:animEffect>
                                    <p:anim calcmode="lin" valueType="num">
                                      <p:cBhvr>
                                        <p:cTn id="22" dur="750" fill="hold"/>
                                        <p:tgtEl>
                                          <p:spTgt spid="7"/>
                                        </p:tgtEl>
                                        <p:attrNameLst>
                                          <p:attrName>ppt_x</p:attrName>
                                        </p:attrNameLst>
                                      </p:cBhvr>
                                      <p:tavLst>
                                        <p:tav tm="0">
                                          <p:val>
                                            <p:strVal val="#ppt_x"/>
                                          </p:val>
                                        </p:tav>
                                        <p:tav tm="100000">
                                          <p:val>
                                            <p:strVal val="#ppt_x"/>
                                          </p:val>
                                        </p:tav>
                                      </p:tavLst>
                                    </p:anim>
                                    <p:anim calcmode="lin" valueType="num">
                                      <p:cBhvr>
                                        <p:cTn id="23" dur="75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0" grpId="0"/>
      <p:bldP spid="100" grpId="1"/>
      <p:bldP spid="6" grpId="0"/>
      <p:bldP spid="7"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椭圆 23"/>
          <p:cNvSpPr/>
          <p:nvPr/>
        </p:nvSpPr>
        <p:spPr>
          <a:xfrm>
            <a:off x="0" y="292397"/>
            <a:ext cx="1519008" cy="4558703"/>
          </a:xfrm>
          <a:custGeom>
            <a:avLst/>
            <a:gdLst/>
            <a:ahLst/>
            <a:cxnLst/>
            <a:rect l="l" t="t" r="r" b="b"/>
            <a:pathLst>
              <a:path w="3052809" h="9161801">
                <a:moveTo>
                  <a:pt x="3052809" y="4580902"/>
                </a:moveTo>
                <a:cubicBezTo>
                  <a:pt x="3052809" y="6611521"/>
                  <a:pt x="1803380" y="8362326"/>
                  <a:pt x="0" y="9161801"/>
                </a:cubicBezTo>
                <a:lnTo>
                  <a:pt x="0" y="0"/>
                </a:lnTo>
                <a:cubicBezTo>
                  <a:pt x="1803380" y="799477"/>
                  <a:pt x="3052809" y="2550282"/>
                  <a:pt x="3052809" y="4580902"/>
                </a:cubicBezTo>
                <a:close/>
              </a:path>
            </a:pathLst>
          </a:custGeom>
          <a:solidFill>
            <a:schemeClr val="bg1">
              <a:lumMod val="9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椭圆 23"/>
          <p:cNvSpPr/>
          <p:nvPr/>
        </p:nvSpPr>
        <p:spPr>
          <a:xfrm flipH="1">
            <a:off x="7624992" y="292397"/>
            <a:ext cx="1519008" cy="4558703"/>
          </a:xfrm>
          <a:custGeom>
            <a:avLst/>
            <a:gdLst/>
            <a:ahLst/>
            <a:cxnLst/>
            <a:rect l="l" t="t" r="r" b="b"/>
            <a:pathLst>
              <a:path w="3052809" h="9161801">
                <a:moveTo>
                  <a:pt x="3052809" y="4580902"/>
                </a:moveTo>
                <a:cubicBezTo>
                  <a:pt x="3052809" y="6611521"/>
                  <a:pt x="1803380" y="8362326"/>
                  <a:pt x="0" y="9161801"/>
                </a:cubicBezTo>
                <a:lnTo>
                  <a:pt x="0" y="0"/>
                </a:lnTo>
                <a:cubicBezTo>
                  <a:pt x="1803380" y="799477"/>
                  <a:pt x="3052809" y="2550282"/>
                  <a:pt x="3052809" y="4580902"/>
                </a:cubicBezTo>
                <a:close/>
              </a:path>
            </a:pathLst>
          </a:custGeom>
          <a:solidFill>
            <a:schemeClr val="bg1">
              <a:lumMod val="9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7" name="组合 26"/>
          <p:cNvGrpSpPr/>
          <p:nvPr/>
        </p:nvGrpSpPr>
        <p:grpSpPr>
          <a:xfrm>
            <a:off x="-43028" y="3915978"/>
            <a:ext cx="1676635" cy="924070"/>
            <a:chOff x="-27788" y="3743893"/>
            <a:chExt cx="1676635" cy="924070"/>
          </a:xfrm>
        </p:grpSpPr>
        <p:sp>
          <p:nvSpPr>
            <p:cNvPr id="35" name="圆角矩形 34"/>
            <p:cNvSpPr/>
            <p:nvPr/>
          </p:nvSpPr>
          <p:spPr>
            <a:xfrm rot="2700000">
              <a:off x="366306" y="4032610"/>
              <a:ext cx="241259" cy="1029448"/>
            </a:xfrm>
            <a:prstGeom prst="roundRect">
              <a:avLst>
                <a:gd name="adj" fmla="val 50000"/>
              </a:avLst>
            </a:prstGeom>
            <a:gradFill>
              <a:gsLst>
                <a:gs pos="100000">
                  <a:srgbClr val="FFAC20"/>
                </a:gs>
                <a:gs pos="0">
                  <a:srgbClr val="FFC000"/>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圆角矩形 35"/>
            <p:cNvSpPr/>
            <p:nvPr/>
          </p:nvSpPr>
          <p:spPr>
            <a:xfrm rot="2700000">
              <a:off x="930958" y="3949188"/>
              <a:ext cx="406330" cy="1029448"/>
            </a:xfrm>
            <a:prstGeom prst="roundRect">
              <a:avLst>
                <a:gd name="adj" fmla="val 50000"/>
              </a:avLst>
            </a:prstGeom>
            <a:gradFill>
              <a:gsLst>
                <a:gs pos="100000">
                  <a:srgbClr val="00A2A8">
                    <a:lumMod val="90000"/>
                    <a:lumOff val="10000"/>
                  </a:srgbClr>
                </a:gs>
                <a:gs pos="0">
                  <a:srgbClr val="00A2A8"/>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椭圆 36"/>
            <p:cNvSpPr/>
            <p:nvPr/>
          </p:nvSpPr>
          <p:spPr>
            <a:xfrm rot="757047">
              <a:off x="894616" y="3743893"/>
              <a:ext cx="152121" cy="152121"/>
            </a:xfrm>
            <a:prstGeom prst="ellipse">
              <a:avLst/>
            </a:prstGeom>
            <a:solidFill>
              <a:srgbClr val="DD48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8" name="组合 37"/>
          <p:cNvGrpSpPr/>
          <p:nvPr/>
        </p:nvGrpSpPr>
        <p:grpSpPr>
          <a:xfrm>
            <a:off x="8345206" y="871417"/>
            <a:ext cx="1402790" cy="1228895"/>
            <a:chOff x="8345206" y="871417"/>
            <a:chExt cx="1402790" cy="1228895"/>
          </a:xfrm>
        </p:grpSpPr>
        <p:sp>
          <p:nvSpPr>
            <p:cNvPr id="39" name="圆角矩形 38"/>
            <p:cNvSpPr/>
            <p:nvPr/>
          </p:nvSpPr>
          <p:spPr>
            <a:xfrm rot="2700000">
              <a:off x="8940872" y="904879"/>
              <a:ext cx="211457" cy="1402790"/>
            </a:xfrm>
            <a:prstGeom prst="roundRect">
              <a:avLst>
                <a:gd name="adj" fmla="val 50000"/>
              </a:avLst>
            </a:prstGeom>
            <a:gradFill>
              <a:gsLst>
                <a:gs pos="100000">
                  <a:srgbClr val="00A2A8">
                    <a:lumMod val="90000"/>
                    <a:lumOff val="10000"/>
                  </a:srgbClr>
                </a:gs>
                <a:gs pos="0">
                  <a:srgbClr val="00A2A8"/>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圆角矩形 39"/>
            <p:cNvSpPr/>
            <p:nvPr/>
          </p:nvSpPr>
          <p:spPr>
            <a:xfrm rot="2700000">
              <a:off x="8882467" y="520826"/>
              <a:ext cx="328265" cy="1029448"/>
            </a:xfrm>
            <a:prstGeom prst="roundRect">
              <a:avLst>
                <a:gd name="adj" fmla="val 50000"/>
              </a:avLst>
            </a:prstGeom>
            <a:gradFill flip="none" rotWithShape="1">
              <a:gsLst>
                <a:gs pos="100000">
                  <a:srgbClr val="E85C9A"/>
                </a:gs>
                <a:gs pos="0">
                  <a:srgbClr val="B82271"/>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椭圆 40"/>
            <p:cNvSpPr/>
            <p:nvPr/>
          </p:nvSpPr>
          <p:spPr>
            <a:xfrm rot="757047">
              <a:off x="8553005" y="1948191"/>
              <a:ext cx="152121" cy="152121"/>
            </a:xfrm>
            <a:prstGeom prst="ellipse">
              <a:avLst/>
            </a:prstGeom>
            <a:solidFill>
              <a:srgbClr val="634C9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2" name="圆角矩形 41"/>
          <p:cNvSpPr/>
          <p:nvPr/>
        </p:nvSpPr>
        <p:spPr>
          <a:xfrm>
            <a:off x="3364459" y="4251956"/>
            <a:ext cx="2417322" cy="215436"/>
          </a:xfrm>
          <a:prstGeom prst="roundRect">
            <a:avLst>
              <a:gd name="adj" fmla="val 42270"/>
            </a:avLst>
          </a:prstGeom>
          <a:solidFill>
            <a:schemeClr val="bg1">
              <a:lumMod val="85000"/>
            </a:schemeClr>
          </a:solidFill>
          <a:ln>
            <a:noFill/>
          </a:ln>
          <a:effectLst>
            <a:innerShdw blurRad="63500" dist="127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3" name="组合 42"/>
          <p:cNvGrpSpPr/>
          <p:nvPr/>
        </p:nvGrpSpPr>
        <p:grpSpPr>
          <a:xfrm>
            <a:off x="3269171" y="4223708"/>
            <a:ext cx="307766" cy="245595"/>
            <a:chOff x="899592" y="2377261"/>
            <a:chExt cx="720079" cy="574619"/>
          </a:xfrm>
          <a:effectLst>
            <a:outerShdw blurRad="50800" dist="38100" dir="2700000" algn="tl" rotWithShape="0">
              <a:prstClr val="black">
                <a:alpha val="40000"/>
              </a:prstClr>
            </a:outerShdw>
          </a:effectLst>
        </p:grpSpPr>
        <p:sp>
          <p:nvSpPr>
            <p:cNvPr id="44" name="圆角矩形 43"/>
            <p:cNvSpPr/>
            <p:nvPr/>
          </p:nvSpPr>
          <p:spPr>
            <a:xfrm>
              <a:off x="899592" y="2377261"/>
              <a:ext cx="720079" cy="574619"/>
            </a:xfrm>
            <a:prstGeom prst="roundRect">
              <a:avLst>
                <a:gd name="adj" fmla="val 42270"/>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C00000"/>
                </a:solidFill>
                <a:ea typeface="微软雅黑" panose="020B0503020204020204" pitchFamily="34" charset="-122"/>
              </a:endParaRPr>
            </a:p>
          </p:txBody>
        </p:sp>
        <p:sp>
          <p:nvSpPr>
            <p:cNvPr id="45" name="圆角矩形 44"/>
            <p:cNvSpPr/>
            <p:nvPr/>
          </p:nvSpPr>
          <p:spPr>
            <a:xfrm>
              <a:off x="920241" y="2397813"/>
              <a:ext cx="681258" cy="533516"/>
            </a:xfrm>
            <a:prstGeom prst="roundRect">
              <a:avLst>
                <a:gd name="adj" fmla="val 42270"/>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C00000"/>
                </a:solidFill>
                <a:ea typeface="微软雅黑" panose="020B0503020204020204" pitchFamily="34" charset="-122"/>
              </a:endParaRPr>
            </a:p>
          </p:txBody>
        </p:sp>
      </p:grpSp>
      <p:pic>
        <p:nvPicPr>
          <p:cNvPr id="46" name="手" descr="C:\Users\Administrator\Desktop\手.png"/>
          <p:cNvPicPr>
            <a:picLocks noChangeAspect="1" noChangeArrowheads="1"/>
          </p:cNvPicPr>
          <p:nvPr/>
        </p:nvPicPr>
        <p:blipFill>
          <a:blip r:embed="rId3"/>
          <a:srcRect/>
          <a:stretch>
            <a:fillRect/>
          </a:stretch>
        </p:blipFill>
        <p:spPr bwMode="auto">
          <a:xfrm flipH="1">
            <a:off x="3198401" y="4294724"/>
            <a:ext cx="1265062" cy="1229354"/>
          </a:xfrm>
          <a:prstGeom prst="rect">
            <a:avLst/>
          </a:prstGeom>
          <a:noFill/>
        </p:spPr>
      </p:pic>
      <p:grpSp>
        <p:nvGrpSpPr>
          <p:cNvPr id="29" name="组合 28"/>
          <p:cNvGrpSpPr/>
          <p:nvPr/>
        </p:nvGrpSpPr>
        <p:grpSpPr>
          <a:xfrm>
            <a:off x="3048635" y="638175"/>
            <a:ext cx="2827655" cy="1468755"/>
            <a:chOff x="3007806" y="259491"/>
            <a:chExt cx="3667233" cy="2454364"/>
          </a:xfrm>
        </p:grpSpPr>
        <p:grpSp>
          <p:nvGrpSpPr>
            <p:cNvPr id="30" name="组合 29"/>
            <p:cNvGrpSpPr/>
            <p:nvPr/>
          </p:nvGrpSpPr>
          <p:grpSpPr>
            <a:xfrm>
              <a:off x="3884985" y="464599"/>
              <a:ext cx="2790054" cy="2145549"/>
              <a:chOff x="-458039" y="3208489"/>
              <a:chExt cx="3652584" cy="2808833"/>
            </a:xfrm>
          </p:grpSpPr>
          <p:sp>
            <p:nvSpPr>
              <p:cNvPr id="73" name="圆角矩形 72"/>
              <p:cNvSpPr/>
              <p:nvPr/>
            </p:nvSpPr>
            <p:spPr>
              <a:xfrm rot="2700000">
                <a:off x="1333653" y="3816670"/>
                <a:ext cx="399064" cy="1328910"/>
              </a:xfrm>
              <a:prstGeom prst="roundRect">
                <a:avLst>
                  <a:gd name="adj" fmla="val 50000"/>
                </a:avLst>
              </a:prstGeom>
              <a:solidFill>
                <a:srgbClr val="634C9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4" name="圆角矩形 73"/>
              <p:cNvSpPr/>
              <p:nvPr/>
            </p:nvSpPr>
            <p:spPr>
              <a:xfrm rot="2700000">
                <a:off x="2159835" y="3125991"/>
                <a:ext cx="193221" cy="449226"/>
              </a:xfrm>
              <a:prstGeom prst="roundRect">
                <a:avLst>
                  <a:gd name="adj" fmla="val 50000"/>
                </a:avLst>
              </a:prstGeom>
              <a:solidFill>
                <a:srgbClr val="EC6A27"/>
              </a:solidFill>
              <a:ln>
                <a:noFill/>
              </a:ln>
              <a:effectLst>
                <a:outerShdw blurRad="1016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5" name="圆角矩形 74"/>
              <p:cNvSpPr/>
              <p:nvPr/>
            </p:nvSpPr>
            <p:spPr>
              <a:xfrm rot="2700000" flipH="1">
                <a:off x="703991" y="3677335"/>
                <a:ext cx="269887" cy="2133539"/>
              </a:xfrm>
              <a:prstGeom prst="roundRect">
                <a:avLst>
                  <a:gd name="adj" fmla="val 50000"/>
                </a:avLst>
              </a:prstGeom>
              <a:solidFill>
                <a:srgbClr val="EC6A2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6" name="椭圆 75"/>
              <p:cNvSpPr/>
              <p:nvPr/>
            </p:nvSpPr>
            <p:spPr>
              <a:xfrm rot="757047">
                <a:off x="1328618" y="3594413"/>
                <a:ext cx="186454" cy="184930"/>
              </a:xfrm>
              <a:prstGeom prst="ellipse">
                <a:avLst/>
              </a:prstGeom>
              <a:solidFill>
                <a:srgbClr val="EC6A2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7" name="圆角矩形 76"/>
              <p:cNvSpPr/>
              <p:nvPr/>
            </p:nvSpPr>
            <p:spPr>
              <a:xfrm rot="2700000">
                <a:off x="802136" y="2689709"/>
                <a:ext cx="199531" cy="2070145"/>
              </a:xfrm>
              <a:prstGeom prst="roundRect">
                <a:avLst>
                  <a:gd name="adj" fmla="val 50000"/>
                </a:avLst>
              </a:prstGeom>
              <a:gradFill>
                <a:gsLst>
                  <a:gs pos="100000">
                    <a:srgbClr val="FFAC20"/>
                  </a:gs>
                  <a:gs pos="0">
                    <a:srgbClr val="FFC000"/>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8" name="圆角矩形 77"/>
              <p:cNvSpPr/>
              <p:nvPr/>
            </p:nvSpPr>
            <p:spPr>
              <a:xfrm rot="2700000">
                <a:off x="980590" y="4433494"/>
                <a:ext cx="148670" cy="887914"/>
              </a:xfrm>
              <a:prstGeom prst="roundRect">
                <a:avLst>
                  <a:gd name="adj" fmla="val 50000"/>
                </a:avLst>
              </a:prstGeom>
              <a:gradFill flip="none" rotWithShape="1">
                <a:gsLst>
                  <a:gs pos="100000">
                    <a:srgbClr val="E85C9A"/>
                  </a:gs>
                  <a:gs pos="0">
                    <a:srgbClr val="B82271"/>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9" name="圆角矩形 78"/>
              <p:cNvSpPr/>
              <p:nvPr/>
            </p:nvSpPr>
            <p:spPr>
              <a:xfrm rot="2700000">
                <a:off x="261882" y="3788442"/>
                <a:ext cx="300690" cy="1740532"/>
              </a:xfrm>
              <a:prstGeom prst="roundRect">
                <a:avLst>
                  <a:gd name="adj" fmla="val 50000"/>
                </a:avLst>
              </a:prstGeom>
              <a:gradFill>
                <a:gsLst>
                  <a:gs pos="100000">
                    <a:srgbClr val="634C98">
                      <a:lumMod val="80000"/>
                      <a:lumOff val="20000"/>
                    </a:srgbClr>
                  </a:gs>
                  <a:gs pos="0">
                    <a:srgbClr val="634C98"/>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0" name="圆角矩形 79"/>
              <p:cNvSpPr/>
              <p:nvPr/>
            </p:nvSpPr>
            <p:spPr>
              <a:xfrm rot="2700000">
                <a:off x="2126448" y="3088922"/>
                <a:ext cx="325886" cy="1810309"/>
              </a:xfrm>
              <a:prstGeom prst="roundRect">
                <a:avLst>
                  <a:gd name="adj" fmla="val 50000"/>
                </a:avLst>
              </a:prstGeom>
              <a:gradFill>
                <a:gsLst>
                  <a:gs pos="100000">
                    <a:srgbClr val="00A2A8">
                      <a:lumMod val="90000"/>
                      <a:lumOff val="10000"/>
                    </a:srgbClr>
                  </a:gs>
                  <a:gs pos="0">
                    <a:srgbClr val="00A2A8"/>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1" name="圆角矩形 80"/>
              <p:cNvSpPr/>
              <p:nvPr/>
            </p:nvSpPr>
            <p:spPr>
              <a:xfrm rot="2700000">
                <a:off x="652924" y="4725793"/>
                <a:ext cx="383196" cy="1599927"/>
              </a:xfrm>
              <a:prstGeom prst="roundRect">
                <a:avLst>
                  <a:gd name="adj" fmla="val 50000"/>
                </a:avLst>
              </a:prstGeom>
              <a:solidFill>
                <a:srgbClr val="00A2A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2" name="圆角矩形 81"/>
              <p:cNvSpPr/>
              <p:nvPr/>
            </p:nvSpPr>
            <p:spPr>
              <a:xfrm rot="2700000">
                <a:off x="1670786" y="3863249"/>
                <a:ext cx="199531" cy="2070145"/>
              </a:xfrm>
              <a:prstGeom prst="roundRect">
                <a:avLst>
                  <a:gd name="adj" fmla="val 50000"/>
                </a:avLst>
              </a:prstGeom>
              <a:gradFill flip="none" rotWithShape="1">
                <a:gsLst>
                  <a:gs pos="100000">
                    <a:srgbClr val="E85C9A"/>
                  </a:gs>
                  <a:gs pos="0">
                    <a:srgbClr val="B82271"/>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3" name="椭圆 82"/>
              <p:cNvSpPr/>
              <p:nvPr/>
            </p:nvSpPr>
            <p:spPr>
              <a:xfrm rot="757047">
                <a:off x="324101" y="5832392"/>
                <a:ext cx="186454" cy="184930"/>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4" name="圆角矩形 83"/>
              <p:cNvSpPr/>
              <p:nvPr/>
            </p:nvSpPr>
            <p:spPr>
              <a:xfrm rot="2700000">
                <a:off x="1280501" y="4158769"/>
                <a:ext cx="274727" cy="1437363"/>
              </a:xfrm>
              <a:prstGeom prst="roundRect">
                <a:avLst>
                  <a:gd name="adj" fmla="val 50000"/>
                </a:avLst>
              </a:prstGeom>
              <a:gradFill>
                <a:gsLst>
                  <a:gs pos="100000">
                    <a:srgbClr val="FFAC20"/>
                  </a:gs>
                  <a:gs pos="0">
                    <a:srgbClr val="FFC000"/>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5" name="圆角矩形 84"/>
              <p:cNvSpPr/>
              <p:nvPr/>
            </p:nvSpPr>
            <p:spPr>
              <a:xfrm rot="2700000">
                <a:off x="764599" y="2838867"/>
                <a:ext cx="148670" cy="887914"/>
              </a:xfrm>
              <a:prstGeom prst="roundRect">
                <a:avLst>
                  <a:gd name="adj" fmla="val 50000"/>
                </a:avLst>
              </a:prstGeom>
              <a:gradFill flip="none" rotWithShape="1">
                <a:gsLst>
                  <a:gs pos="100000">
                    <a:srgbClr val="E85C9A"/>
                  </a:gs>
                  <a:gs pos="0">
                    <a:srgbClr val="B82271"/>
                  </a:gs>
                </a:gsLst>
                <a:lin ang="5400000" scaled="1"/>
                <a:tileRect/>
              </a:gradFill>
              <a:ln>
                <a:noFill/>
              </a:ln>
              <a:effectLst>
                <a:outerShdw blurRad="101600" dist="88900" dir="10800000" algn="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6" name="圆角矩形 85"/>
              <p:cNvSpPr/>
              <p:nvPr/>
            </p:nvSpPr>
            <p:spPr>
              <a:xfrm rot="2700000">
                <a:off x="449823" y="3476138"/>
                <a:ext cx="55579" cy="741735"/>
              </a:xfrm>
              <a:prstGeom prst="roundRect">
                <a:avLst>
                  <a:gd name="adj" fmla="val 50000"/>
                </a:avLst>
              </a:prstGeom>
              <a:solidFill>
                <a:srgbClr val="634C9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1" name="组合 30"/>
            <p:cNvGrpSpPr/>
            <p:nvPr/>
          </p:nvGrpSpPr>
          <p:grpSpPr>
            <a:xfrm>
              <a:off x="3007806" y="603065"/>
              <a:ext cx="2809381" cy="2110790"/>
              <a:chOff x="-458039" y="3253993"/>
              <a:chExt cx="3677886" cy="2763329"/>
            </a:xfrm>
          </p:grpSpPr>
          <p:sp>
            <p:nvSpPr>
              <p:cNvPr id="58" name="圆角矩形 57"/>
              <p:cNvSpPr/>
              <p:nvPr/>
            </p:nvSpPr>
            <p:spPr>
              <a:xfrm rot="2700000">
                <a:off x="1333653" y="3816670"/>
                <a:ext cx="399064" cy="1328910"/>
              </a:xfrm>
              <a:prstGeom prst="roundRect">
                <a:avLst>
                  <a:gd name="adj" fmla="val 50000"/>
                </a:avLst>
              </a:prstGeom>
              <a:solidFill>
                <a:srgbClr val="634C9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9" name="圆角矩形 58"/>
              <p:cNvSpPr/>
              <p:nvPr/>
            </p:nvSpPr>
            <p:spPr>
              <a:xfrm rot="2700000">
                <a:off x="2159835" y="3125991"/>
                <a:ext cx="193221" cy="449226"/>
              </a:xfrm>
              <a:prstGeom prst="roundRect">
                <a:avLst>
                  <a:gd name="adj" fmla="val 50000"/>
                </a:avLst>
              </a:prstGeom>
              <a:solidFill>
                <a:srgbClr val="EC6A27"/>
              </a:solidFill>
              <a:ln>
                <a:noFill/>
              </a:ln>
              <a:effectLst>
                <a:outerShdw blurRad="1016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0" name="圆角矩形 59"/>
              <p:cNvSpPr/>
              <p:nvPr/>
            </p:nvSpPr>
            <p:spPr>
              <a:xfrm rot="2700000" flipH="1">
                <a:off x="703991" y="3677335"/>
                <a:ext cx="269887" cy="2133539"/>
              </a:xfrm>
              <a:prstGeom prst="roundRect">
                <a:avLst>
                  <a:gd name="adj" fmla="val 50000"/>
                </a:avLst>
              </a:prstGeom>
              <a:solidFill>
                <a:srgbClr val="EC6A2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1" name="圆角矩形 60"/>
              <p:cNvSpPr/>
              <p:nvPr/>
            </p:nvSpPr>
            <p:spPr>
              <a:xfrm rot="2700000">
                <a:off x="749173" y="3250814"/>
                <a:ext cx="436691" cy="1702082"/>
              </a:xfrm>
              <a:prstGeom prst="roundRect">
                <a:avLst>
                  <a:gd name="adj" fmla="val 50000"/>
                </a:avLst>
              </a:prstGeom>
              <a:gradFill>
                <a:gsLst>
                  <a:gs pos="100000">
                    <a:srgbClr val="00A2A8">
                      <a:lumMod val="90000"/>
                      <a:lumOff val="10000"/>
                    </a:srgbClr>
                  </a:gs>
                  <a:gs pos="0">
                    <a:srgbClr val="00A2A8"/>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2" name="椭圆 61"/>
              <p:cNvSpPr/>
              <p:nvPr/>
            </p:nvSpPr>
            <p:spPr>
              <a:xfrm rot="757047">
                <a:off x="1328618" y="3594413"/>
                <a:ext cx="186454" cy="184930"/>
              </a:xfrm>
              <a:prstGeom prst="ellipse">
                <a:avLst/>
              </a:prstGeom>
              <a:solidFill>
                <a:srgbClr val="EC6A2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 name="圆角矩形 62"/>
              <p:cNvSpPr/>
              <p:nvPr/>
            </p:nvSpPr>
            <p:spPr>
              <a:xfrm rot="2700000">
                <a:off x="802136" y="2689709"/>
                <a:ext cx="199531" cy="2070145"/>
              </a:xfrm>
              <a:prstGeom prst="roundRect">
                <a:avLst>
                  <a:gd name="adj" fmla="val 50000"/>
                </a:avLst>
              </a:prstGeom>
              <a:gradFill>
                <a:gsLst>
                  <a:gs pos="100000">
                    <a:srgbClr val="FFAC20"/>
                  </a:gs>
                  <a:gs pos="0">
                    <a:srgbClr val="FFC000"/>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4" name="圆角矩形 63"/>
              <p:cNvSpPr/>
              <p:nvPr/>
            </p:nvSpPr>
            <p:spPr>
              <a:xfrm rot="2700000">
                <a:off x="980590" y="4433494"/>
                <a:ext cx="148670" cy="887914"/>
              </a:xfrm>
              <a:prstGeom prst="roundRect">
                <a:avLst>
                  <a:gd name="adj" fmla="val 50000"/>
                </a:avLst>
              </a:prstGeom>
              <a:gradFill flip="none" rotWithShape="1">
                <a:gsLst>
                  <a:gs pos="100000">
                    <a:srgbClr val="E85C9A"/>
                  </a:gs>
                  <a:gs pos="0">
                    <a:srgbClr val="B82271"/>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5" name="圆角矩形 64"/>
              <p:cNvSpPr/>
              <p:nvPr/>
            </p:nvSpPr>
            <p:spPr>
              <a:xfrm rot="2700000">
                <a:off x="261882" y="3788442"/>
                <a:ext cx="300690" cy="1740532"/>
              </a:xfrm>
              <a:prstGeom prst="roundRect">
                <a:avLst>
                  <a:gd name="adj" fmla="val 50000"/>
                </a:avLst>
              </a:prstGeom>
              <a:gradFill>
                <a:gsLst>
                  <a:gs pos="100000">
                    <a:srgbClr val="634C98">
                      <a:lumMod val="80000"/>
                      <a:lumOff val="20000"/>
                    </a:srgbClr>
                  </a:gs>
                  <a:gs pos="0">
                    <a:srgbClr val="634C98"/>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 name="圆角矩形 65"/>
              <p:cNvSpPr/>
              <p:nvPr/>
            </p:nvSpPr>
            <p:spPr>
              <a:xfrm rot="2700000">
                <a:off x="2126448" y="3088922"/>
                <a:ext cx="325886" cy="1810309"/>
              </a:xfrm>
              <a:prstGeom prst="roundRect">
                <a:avLst>
                  <a:gd name="adj" fmla="val 50000"/>
                </a:avLst>
              </a:prstGeom>
              <a:gradFill>
                <a:gsLst>
                  <a:gs pos="100000">
                    <a:srgbClr val="00A2A8">
                      <a:lumMod val="90000"/>
                      <a:lumOff val="10000"/>
                    </a:srgbClr>
                  </a:gs>
                  <a:gs pos="0">
                    <a:srgbClr val="00A2A8"/>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7" name="椭圆 66"/>
              <p:cNvSpPr/>
              <p:nvPr/>
            </p:nvSpPr>
            <p:spPr>
              <a:xfrm rot="757047">
                <a:off x="324101" y="5832392"/>
                <a:ext cx="186454" cy="184930"/>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8" name="圆角矩形 67"/>
              <p:cNvSpPr/>
              <p:nvPr/>
            </p:nvSpPr>
            <p:spPr>
              <a:xfrm rot="2700000">
                <a:off x="1280501" y="4158769"/>
                <a:ext cx="274727" cy="1437363"/>
              </a:xfrm>
              <a:prstGeom prst="roundRect">
                <a:avLst>
                  <a:gd name="adj" fmla="val 50000"/>
                </a:avLst>
              </a:prstGeom>
              <a:gradFill>
                <a:gsLst>
                  <a:gs pos="100000">
                    <a:srgbClr val="FFAC20"/>
                  </a:gs>
                  <a:gs pos="0">
                    <a:srgbClr val="FFC000"/>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9" name="圆角矩形 68"/>
              <p:cNvSpPr/>
              <p:nvPr/>
            </p:nvSpPr>
            <p:spPr>
              <a:xfrm rot="2700000">
                <a:off x="449823" y="3476138"/>
                <a:ext cx="55579" cy="741735"/>
              </a:xfrm>
              <a:prstGeom prst="roundRect">
                <a:avLst>
                  <a:gd name="adj" fmla="val 50000"/>
                </a:avLst>
              </a:prstGeom>
              <a:solidFill>
                <a:srgbClr val="634C9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0" name="圆角矩形 69"/>
              <p:cNvSpPr/>
              <p:nvPr/>
            </p:nvSpPr>
            <p:spPr>
              <a:xfrm rot="2700000">
                <a:off x="2305716" y="4732960"/>
                <a:ext cx="274727" cy="1437363"/>
              </a:xfrm>
              <a:prstGeom prst="roundRect">
                <a:avLst>
                  <a:gd name="adj" fmla="val 50000"/>
                </a:avLst>
              </a:prstGeom>
              <a:solidFill>
                <a:srgbClr val="634C9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1" name="圆角矩形 70"/>
              <p:cNvSpPr/>
              <p:nvPr/>
            </p:nvSpPr>
            <p:spPr>
              <a:xfrm rot="2700000">
                <a:off x="2681896" y="4061320"/>
                <a:ext cx="323586" cy="752316"/>
              </a:xfrm>
              <a:prstGeom prst="roundRect">
                <a:avLst>
                  <a:gd name="adj" fmla="val 50000"/>
                </a:avLst>
              </a:prstGeom>
              <a:solidFill>
                <a:srgbClr val="EC6A27"/>
              </a:solidFill>
              <a:ln>
                <a:noFill/>
              </a:ln>
              <a:effectLst>
                <a:outerShdw blurRad="1016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2" name="椭圆 71"/>
              <p:cNvSpPr/>
              <p:nvPr/>
            </p:nvSpPr>
            <p:spPr>
              <a:xfrm rot="757047">
                <a:off x="2141859" y="4747778"/>
                <a:ext cx="186454" cy="184930"/>
              </a:xfrm>
              <a:prstGeom prst="ellipse">
                <a:avLst/>
              </a:prstGeom>
              <a:solidFill>
                <a:srgbClr val="634C9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3" name="组合 32"/>
            <p:cNvGrpSpPr/>
            <p:nvPr/>
          </p:nvGrpSpPr>
          <p:grpSpPr>
            <a:xfrm>
              <a:off x="3494437" y="259491"/>
              <a:ext cx="1981894" cy="2145549"/>
              <a:chOff x="-458039" y="3208489"/>
              <a:chExt cx="2594585" cy="2808833"/>
            </a:xfrm>
          </p:grpSpPr>
          <p:sp>
            <p:nvSpPr>
              <p:cNvPr id="34" name="圆角矩形 33"/>
              <p:cNvSpPr/>
              <p:nvPr/>
            </p:nvSpPr>
            <p:spPr>
              <a:xfrm rot="2700000" flipH="1">
                <a:off x="703991" y="3677335"/>
                <a:ext cx="269887" cy="2133539"/>
              </a:xfrm>
              <a:prstGeom prst="roundRect">
                <a:avLst>
                  <a:gd name="adj" fmla="val 50000"/>
                </a:avLst>
              </a:prstGeom>
              <a:solidFill>
                <a:srgbClr val="EC6A2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 name="椭圆 46"/>
              <p:cNvSpPr/>
              <p:nvPr/>
            </p:nvSpPr>
            <p:spPr>
              <a:xfrm rot="757047">
                <a:off x="1328618" y="3594413"/>
                <a:ext cx="186454" cy="184930"/>
              </a:xfrm>
              <a:prstGeom prst="ellipse">
                <a:avLst/>
              </a:prstGeom>
              <a:solidFill>
                <a:srgbClr val="EC6A2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 name="圆角矩形 47"/>
              <p:cNvSpPr/>
              <p:nvPr/>
            </p:nvSpPr>
            <p:spPr>
              <a:xfrm rot="2700000">
                <a:off x="802136" y="2689709"/>
                <a:ext cx="199531" cy="2070145"/>
              </a:xfrm>
              <a:prstGeom prst="roundRect">
                <a:avLst>
                  <a:gd name="adj" fmla="val 50000"/>
                </a:avLst>
              </a:prstGeom>
              <a:gradFill>
                <a:gsLst>
                  <a:gs pos="100000">
                    <a:srgbClr val="FFAC20"/>
                  </a:gs>
                  <a:gs pos="0">
                    <a:srgbClr val="FFC000"/>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9" name="圆角矩形 48"/>
              <p:cNvSpPr/>
              <p:nvPr/>
            </p:nvSpPr>
            <p:spPr>
              <a:xfrm rot="2700000">
                <a:off x="980590" y="4433494"/>
                <a:ext cx="148670" cy="887914"/>
              </a:xfrm>
              <a:prstGeom prst="roundRect">
                <a:avLst>
                  <a:gd name="adj" fmla="val 50000"/>
                </a:avLst>
              </a:prstGeom>
              <a:gradFill flip="none" rotWithShape="1">
                <a:gsLst>
                  <a:gs pos="100000">
                    <a:srgbClr val="E85C9A"/>
                  </a:gs>
                  <a:gs pos="0">
                    <a:srgbClr val="B82271"/>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3" name="圆角矩形 52"/>
              <p:cNvSpPr/>
              <p:nvPr/>
            </p:nvSpPr>
            <p:spPr>
              <a:xfrm rot="2700000">
                <a:off x="261882" y="3788442"/>
                <a:ext cx="300690" cy="1740532"/>
              </a:xfrm>
              <a:prstGeom prst="roundRect">
                <a:avLst>
                  <a:gd name="adj" fmla="val 50000"/>
                </a:avLst>
              </a:prstGeom>
              <a:gradFill>
                <a:gsLst>
                  <a:gs pos="100000">
                    <a:srgbClr val="634C98">
                      <a:lumMod val="80000"/>
                      <a:lumOff val="20000"/>
                    </a:srgbClr>
                  </a:gs>
                  <a:gs pos="0">
                    <a:srgbClr val="634C98"/>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4" name="椭圆 53"/>
              <p:cNvSpPr/>
              <p:nvPr/>
            </p:nvSpPr>
            <p:spPr>
              <a:xfrm rot="757047">
                <a:off x="324101" y="5832392"/>
                <a:ext cx="186454" cy="184930"/>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 name="圆角矩形 54"/>
              <p:cNvSpPr/>
              <p:nvPr/>
            </p:nvSpPr>
            <p:spPr>
              <a:xfrm rot="2700000">
                <a:off x="1280501" y="4158769"/>
                <a:ext cx="274727" cy="1437363"/>
              </a:xfrm>
              <a:prstGeom prst="roundRect">
                <a:avLst>
                  <a:gd name="adj" fmla="val 50000"/>
                </a:avLst>
              </a:prstGeom>
              <a:gradFill>
                <a:gsLst>
                  <a:gs pos="100000">
                    <a:srgbClr val="FFAC20"/>
                  </a:gs>
                  <a:gs pos="0">
                    <a:srgbClr val="FFC000"/>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圆角矩形 55"/>
              <p:cNvSpPr/>
              <p:nvPr/>
            </p:nvSpPr>
            <p:spPr>
              <a:xfrm rot="2700000">
                <a:off x="764599" y="2838867"/>
                <a:ext cx="148670" cy="887914"/>
              </a:xfrm>
              <a:prstGeom prst="roundRect">
                <a:avLst>
                  <a:gd name="adj" fmla="val 50000"/>
                </a:avLst>
              </a:prstGeom>
              <a:gradFill flip="none" rotWithShape="1">
                <a:gsLst>
                  <a:gs pos="100000">
                    <a:srgbClr val="E85C9A"/>
                  </a:gs>
                  <a:gs pos="0">
                    <a:srgbClr val="B82271"/>
                  </a:gs>
                </a:gsLst>
                <a:lin ang="5400000" scaled="1"/>
                <a:tileRect/>
              </a:gradFill>
              <a:ln>
                <a:noFill/>
              </a:ln>
              <a:effectLst>
                <a:outerShdw blurRad="101600" dist="88900" dir="10800000" algn="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 name="圆角矩形 56"/>
              <p:cNvSpPr/>
              <p:nvPr/>
            </p:nvSpPr>
            <p:spPr>
              <a:xfrm rot="2700000">
                <a:off x="449823" y="3476138"/>
                <a:ext cx="55579" cy="741735"/>
              </a:xfrm>
              <a:prstGeom prst="roundRect">
                <a:avLst>
                  <a:gd name="adj" fmla="val 50000"/>
                </a:avLst>
              </a:prstGeom>
              <a:solidFill>
                <a:srgbClr val="634C9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2" name="文本框 1"/>
          <p:cNvSpPr txBox="1"/>
          <p:nvPr/>
        </p:nvSpPr>
        <p:spPr>
          <a:xfrm>
            <a:off x="1792605" y="2283460"/>
            <a:ext cx="5749290" cy="1361911"/>
          </a:xfrm>
          <a:prstGeom prst="rect">
            <a:avLst/>
          </a:prstGeom>
          <a:noFill/>
          <a:ln w="9525">
            <a:noFill/>
          </a:ln>
        </p:spPr>
        <p:txBody>
          <a:bodyPr wrap="square">
            <a:spAutoFit/>
          </a:bodyPr>
          <a:lstStyle/>
          <a:p>
            <a:pPr indent="0">
              <a:lnSpc>
                <a:spcPct val="150000"/>
              </a:lnSpc>
            </a:pPr>
            <a:r>
              <a:rPr lang="zh-CN" sz="6000" b="1" dirty="0">
                <a:solidFill>
                  <a:srgbClr val="4F80BD"/>
                </a:solidFill>
                <a:latin typeface="华文隶书" panose="02010800040101010101" pitchFamily="2" charset="-122"/>
                <a:ea typeface="华文隶书" panose="02010800040101010101" pitchFamily="2" charset="-122"/>
                <a:cs typeface="楷体" panose="02010609060101010101" charset="-122"/>
                <a:sym typeface="汉仪尚巍手书简" panose="00020600040101010101" charset="-122"/>
              </a:rPr>
              <a:t>感谢批评指正！</a:t>
            </a:r>
            <a:r>
              <a:rPr lang="en-US" altLang="zh-CN" sz="6000" b="0" dirty="0">
                <a:latin typeface="华文隶书" panose="02010800040101010101" pitchFamily="2" charset="-122"/>
                <a:ea typeface="华文隶书" panose="02010800040101010101" pitchFamily="2" charset="-122"/>
                <a:cs typeface="楷体" panose="02010609060101010101" charset="-122"/>
              </a:rPr>
              <a:t>    </a:t>
            </a:r>
            <a:endParaRPr lang="zh-CN" sz="6000" b="0" dirty="0">
              <a:latin typeface="华文隶书" panose="02010800040101010101" pitchFamily="2" charset="-122"/>
              <a:ea typeface="华文隶书" panose="02010800040101010101" pitchFamily="2" charset="-122"/>
              <a:cs typeface="楷体" panose="02010609060101010101" charset="-122"/>
            </a:endParaRPr>
          </a:p>
        </p:txBody>
      </p:sp>
      <p:pic>
        <p:nvPicPr>
          <p:cNvPr id="3" name="图片 2"/>
          <p:cNvPicPr>
            <a:picLocks noChangeAspect="1"/>
          </p:cNvPicPr>
          <p:nvPr>
            <p:custDataLst>
              <p:tags r:id="rId1"/>
            </p:custDataLst>
          </p:nvPr>
        </p:nvPicPr>
        <p:blipFill>
          <a:blip r:embed="rId4" cstate="screen"/>
          <a:stretch>
            <a:fillRect/>
          </a:stretch>
        </p:blipFill>
        <p:spPr>
          <a:xfrm>
            <a:off x="8047972" y="0"/>
            <a:ext cx="1034934" cy="1275606"/>
          </a:xfrm>
          <a:prstGeom prst="rect">
            <a:avLst/>
          </a:prstGeom>
          <a:ln>
            <a:noFill/>
          </a:ln>
          <a:effectLst>
            <a:outerShdw blurRad="190500" algn="tl" rotWithShape="0">
              <a:srgbClr val="000000">
                <a:alpha val="70000"/>
              </a:srgbClr>
            </a:outerShdw>
          </a:effectLst>
        </p:spPr>
      </p:pic>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3250">
        <p15:prstTrans prst="origami"/>
      </p:transition>
    </mc:Choice>
    <mc:Fallback xmlns="">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2" fill="hold" nodeType="withEffect" p14:presetBounceEnd="50000">
                                      <p:stCondLst>
                                        <p:cond delay="0"/>
                                      </p:stCondLst>
                                      <p:childTnLst>
                                        <p:set>
                                          <p:cBhvr>
                                            <p:cTn id="6" dur="1" fill="hold">
                                              <p:stCondLst>
                                                <p:cond delay="0"/>
                                              </p:stCondLst>
                                            </p:cTn>
                                            <p:tgtEl>
                                              <p:spTgt spid="27"/>
                                            </p:tgtEl>
                                            <p:attrNameLst>
                                              <p:attrName>style.visibility</p:attrName>
                                            </p:attrNameLst>
                                          </p:cBhvr>
                                          <p:to>
                                            <p:strVal val="visible"/>
                                          </p:to>
                                        </p:set>
                                        <p:anim calcmode="lin" valueType="num" p14:bounceEnd="50000">
                                          <p:cBhvr additive="base">
                                            <p:cTn id="7" dur="1000" fill="hold"/>
                                            <p:tgtEl>
                                              <p:spTgt spid="27"/>
                                            </p:tgtEl>
                                            <p:attrNameLst>
                                              <p:attrName>ppt_x</p:attrName>
                                            </p:attrNameLst>
                                          </p:cBhvr>
                                          <p:tavLst>
                                            <p:tav tm="0">
                                              <p:val>
                                                <p:strVal val="0-#ppt_w/2"/>
                                              </p:val>
                                            </p:tav>
                                            <p:tav tm="100000">
                                              <p:val>
                                                <p:strVal val="#ppt_x"/>
                                              </p:val>
                                            </p:tav>
                                          </p:tavLst>
                                        </p:anim>
                                        <p:anim calcmode="lin" valueType="num" p14:bounceEnd="50000">
                                          <p:cBhvr additive="base">
                                            <p:cTn id="8" dur="1000" fill="hold"/>
                                            <p:tgtEl>
                                              <p:spTgt spid="27"/>
                                            </p:tgtEl>
                                            <p:attrNameLst>
                                              <p:attrName>ppt_y</p:attrName>
                                            </p:attrNameLst>
                                          </p:cBhvr>
                                          <p:tavLst>
                                            <p:tav tm="0">
                                              <p:val>
                                                <p:strVal val="1+#ppt_h/2"/>
                                              </p:val>
                                            </p:tav>
                                            <p:tav tm="100000">
                                              <p:val>
                                                <p:strVal val="#ppt_y"/>
                                              </p:val>
                                            </p:tav>
                                          </p:tavLst>
                                        </p:anim>
                                      </p:childTnLst>
                                    </p:cTn>
                                  </p:par>
                                  <p:par>
                                    <p:cTn id="9" presetID="2" presetClass="entr" presetSubtype="3" fill="hold" nodeType="withEffect" p14:presetBounceEnd="50000">
                                      <p:stCondLst>
                                        <p:cond delay="0"/>
                                      </p:stCondLst>
                                      <p:childTnLst>
                                        <p:set>
                                          <p:cBhvr>
                                            <p:cTn id="10" dur="1" fill="hold">
                                              <p:stCondLst>
                                                <p:cond delay="0"/>
                                              </p:stCondLst>
                                            </p:cTn>
                                            <p:tgtEl>
                                              <p:spTgt spid="38"/>
                                            </p:tgtEl>
                                            <p:attrNameLst>
                                              <p:attrName>style.visibility</p:attrName>
                                            </p:attrNameLst>
                                          </p:cBhvr>
                                          <p:to>
                                            <p:strVal val="visible"/>
                                          </p:to>
                                        </p:set>
                                        <p:anim calcmode="lin" valueType="num" p14:bounceEnd="50000">
                                          <p:cBhvr additive="base">
                                            <p:cTn id="11" dur="1000" fill="hold"/>
                                            <p:tgtEl>
                                              <p:spTgt spid="38"/>
                                            </p:tgtEl>
                                            <p:attrNameLst>
                                              <p:attrName>ppt_x</p:attrName>
                                            </p:attrNameLst>
                                          </p:cBhvr>
                                          <p:tavLst>
                                            <p:tav tm="0">
                                              <p:val>
                                                <p:strVal val="1+#ppt_w/2"/>
                                              </p:val>
                                            </p:tav>
                                            <p:tav tm="100000">
                                              <p:val>
                                                <p:strVal val="#ppt_x"/>
                                              </p:val>
                                            </p:tav>
                                          </p:tavLst>
                                        </p:anim>
                                        <p:anim calcmode="lin" valueType="num" p14:bounceEnd="50000">
                                          <p:cBhvr additive="base">
                                            <p:cTn id="12" dur="1000" fill="hold"/>
                                            <p:tgtEl>
                                              <p:spTgt spid="38"/>
                                            </p:tgtEl>
                                            <p:attrNameLst>
                                              <p:attrName>ppt_y</p:attrName>
                                            </p:attrNameLst>
                                          </p:cBhvr>
                                          <p:tavLst>
                                            <p:tav tm="0">
                                              <p:val>
                                                <p:strVal val="0-#ppt_h/2"/>
                                              </p:val>
                                            </p:tav>
                                            <p:tav tm="100000">
                                              <p:val>
                                                <p:strVal val="#ppt_y"/>
                                              </p:val>
                                            </p:tav>
                                          </p:tavLst>
                                        </p:anim>
                                      </p:childTnLst>
                                    </p:cTn>
                                  </p:par>
                                  <p:par>
                                    <p:cTn id="13" presetID="53" presetClass="entr" presetSubtype="16" fill="hold" nodeType="withEffect">
                                      <p:stCondLst>
                                        <p:cond delay="0"/>
                                      </p:stCondLst>
                                      <p:childTnLst>
                                        <p:set>
                                          <p:cBhvr>
                                            <p:cTn id="14" dur="1" fill="hold">
                                              <p:stCondLst>
                                                <p:cond delay="0"/>
                                              </p:stCondLst>
                                            </p:cTn>
                                            <p:tgtEl>
                                              <p:spTgt spid="29"/>
                                            </p:tgtEl>
                                            <p:attrNameLst>
                                              <p:attrName>style.visibility</p:attrName>
                                            </p:attrNameLst>
                                          </p:cBhvr>
                                          <p:to>
                                            <p:strVal val="visible"/>
                                          </p:to>
                                        </p:set>
                                        <p:anim calcmode="lin" valueType="num">
                                          <p:cBhvr>
                                            <p:cTn id="15" dur="500" fill="hold"/>
                                            <p:tgtEl>
                                              <p:spTgt spid="29"/>
                                            </p:tgtEl>
                                            <p:attrNameLst>
                                              <p:attrName>ppt_w</p:attrName>
                                            </p:attrNameLst>
                                          </p:cBhvr>
                                          <p:tavLst>
                                            <p:tav tm="0">
                                              <p:val>
                                                <p:fltVal val="0"/>
                                              </p:val>
                                            </p:tav>
                                            <p:tav tm="100000">
                                              <p:val>
                                                <p:strVal val="#ppt_w"/>
                                              </p:val>
                                            </p:tav>
                                          </p:tavLst>
                                        </p:anim>
                                        <p:anim calcmode="lin" valueType="num">
                                          <p:cBhvr>
                                            <p:cTn id="16" dur="500" fill="hold"/>
                                            <p:tgtEl>
                                              <p:spTgt spid="29"/>
                                            </p:tgtEl>
                                            <p:attrNameLst>
                                              <p:attrName>ppt_h</p:attrName>
                                            </p:attrNameLst>
                                          </p:cBhvr>
                                          <p:tavLst>
                                            <p:tav tm="0">
                                              <p:val>
                                                <p:fltVal val="0"/>
                                              </p:val>
                                            </p:tav>
                                            <p:tav tm="100000">
                                              <p:val>
                                                <p:strVal val="#ppt_h"/>
                                              </p:val>
                                            </p:tav>
                                          </p:tavLst>
                                        </p:anim>
                                        <p:animEffect transition="in" filter="fade">
                                          <p:cBhvr>
                                            <p:cTn id="17" dur="500"/>
                                            <p:tgtEl>
                                              <p:spTgt spid="29"/>
                                            </p:tgtEl>
                                          </p:cBhvr>
                                        </p:animEffect>
                                      </p:childTnLst>
                                    </p:cTn>
                                  </p:par>
                                </p:childTnLst>
                              </p:cTn>
                            </p:par>
                            <p:par>
                              <p:cTn id="18" fill="hold">
                                <p:stCondLst>
                                  <p:cond delay="1000"/>
                                </p:stCondLst>
                                <p:childTnLst>
                                  <p:par>
                                    <p:cTn id="19" presetID="10" presetClass="entr" presetSubtype="0" fill="hold" nodeType="afterEffect">
                                      <p:stCondLst>
                                        <p:cond delay="0"/>
                                      </p:stCondLst>
                                      <p:childTnLst>
                                        <p:set>
                                          <p:cBhvr>
                                            <p:cTn id="20" dur="1" fill="hold">
                                              <p:stCondLst>
                                                <p:cond delay="0"/>
                                              </p:stCondLst>
                                            </p:cTn>
                                            <p:tgtEl>
                                              <p:spTgt spid="43"/>
                                            </p:tgtEl>
                                            <p:attrNameLst>
                                              <p:attrName>style.visibility</p:attrName>
                                            </p:attrNameLst>
                                          </p:cBhvr>
                                          <p:to>
                                            <p:strVal val="visible"/>
                                          </p:to>
                                        </p:set>
                                        <p:animEffect transition="in" filter="fade">
                                          <p:cBhvr>
                                            <p:cTn id="21" dur="500"/>
                                            <p:tgtEl>
                                              <p:spTgt spid="43"/>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2"/>
                                            </p:tgtEl>
                                            <p:attrNameLst>
                                              <p:attrName>style.visibility</p:attrName>
                                            </p:attrNameLst>
                                          </p:cBhvr>
                                          <p:to>
                                            <p:strVal val="visible"/>
                                          </p:to>
                                        </p:set>
                                        <p:animEffect transition="in" filter="fade">
                                          <p:cBhvr>
                                            <p:cTn id="24" dur="500"/>
                                            <p:tgtEl>
                                              <p:spTgt spid="42"/>
                                            </p:tgtEl>
                                          </p:cBhvr>
                                        </p:animEffect>
                                      </p:childTnLst>
                                    </p:cTn>
                                  </p:par>
                                </p:childTnLst>
                              </p:cTn>
                            </p:par>
                            <p:par>
                              <p:cTn id="25" fill="hold">
                                <p:stCondLst>
                                  <p:cond delay="1500"/>
                                </p:stCondLst>
                                <p:childTnLst>
                                  <p:par>
                                    <p:cTn id="26" presetID="2" presetClass="entr" presetSubtype="4" fill="hold" nodeType="afterEffect">
                                      <p:stCondLst>
                                        <p:cond delay="0"/>
                                      </p:stCondLst>
                                      <p:childTnLst>
                                        <p:set>
                                          <p:cBhvr>
                                            <p:cTn id="27" dur="1" fill="hold">
                                              <p:stCondLst>
                                                <p:cond delay="0"/>
                                              </p:stCondLst>
                                            </p:cTn>
                                            <p:tgtEl>
                                              <p:spTgt spid="46"/>
                                            </p:tgtEl>
                                            <p:attrNameLst>
                                              <p:attrName>style.visibility</p:attrName>
                                            </p:attrNameLst>
                                          </p:cBhvr>
                                          <p:to>
                                            <p:strVal val="visible"/>
                                          </p:to>
                                        </p:set>
                                        <p:anim calcmode="lin" valueType="num">
                                          <p:cBhvr additive="base">
                                            <p:cTn id="28" dur="500" fill="hold"/>
                                            <p:tgtEl>
                                              <p:spTgt spid="46"/>
                                            </p:tgtEl>
                                            <p:attrNameLst>
                                              <p:attrName>ppt_x</p:attrName>
                                            </p:attrNameLst>
                                          </p:cBhvr>
                                          <p:tavLst>
                                            <p:tav tm="0">
                                              <p:val>
                                                <p:strVal val="#ppt_x"/>
                                              </p:val>
                                            </p:tav>
                                            <p:tav tm="100000">
                                              <p:val>
                                                <p:strVal val="#ppt_x"/>
                                              </p:val>
                                            </p:tav>
                                          </p:tavLst>
                                        </p:anim>
                                        <p:anim calcmode="lin" valueType="num">
                                          <p:cBhvr additive="base">
                                            <p:cTn id="29" dur="500" fill="hold"/>
                                            <p:tgtEl>
                                              <p:spTgt spid="46"/>
                                            </p:tgtEl>
                                            <p:attrNameLst>
                                              <p:attrName>ppt_y</p:attrName>
                                            </p:attrNameLst>
                                          </p:cBhvr>
                                          <p:tavLst>
                                            <p:tav tm="0">
                                              <p:val>
                                                <p:strVal val="1+#ppt_h/2"/>
                                              </p:val>
                                            </p:tav>
                                            <p:tav tm="100000">
                                              <p:val>
                                                <p:strVal val="#ppt_y"/>
                                              </p:val>
                                            </p:tav>
                                          </p:tavLst>
                                        </p:anim>
                                      </p:childTnLst>
                                    </p:cTn>
                                  </p:par>
                                </p:childTnLst>
                              </p:cTn>
                            </p:par>
                            <p:par>
                              <p:cTn id="30" fill="hold">
                                <p:stCondLst>
                                  <p:cond delay="2000"/>
                                </p:stCondLst>
                                <p:childTnLst>
                                  <p:par>
                                    <p:cTn id="31" presetID="63" presetClass="path" presetSubtype="0" accel="50000" decel="50000" fill="hold" nodeType="afterEffect">
                                      <p:stCondLst>
                                        <p:cond delay="0"/>
                                      </p:stCondLst>
                                      <p:childTnLst>
                                        <p:animMotion origin="layout" path="M -3.61111E-6 -9.87654E-7 L 0.24653 -9.87654E-7 " pathEditMode="relative" rAng="0" ptsTypes="AA">
                                          <p:cBhvr>
                                            <p:cTn id="32" dur="2000" fill="hold"/>
                                            <p:tgtEl>
                                              <p:spTgt spid="46"/>
                                            </p:tgtEl>
                                            <p:attrNameLst>
                                              <p:attrName>ppt_x</p:attrName>
                                              <p:attrName>ppt_y</p:attrName>
                                            </p:attrNameLst>
                                          </p:cBhvr>
                                          <p:rCtr x="12326" y="0"/>
                                        </p:animMotion>
                                      </p:childTnLst>
                                    </p:cTn>
                                  </p:par>
                                  <p:par>
                                    <p:cTn id="33" presetID="63" presetClass="path" presetSubtype="0" accel="50000" decel="50000" fill="hold" nodeType="withEffect">
                                      <p:stCondLst>
                                        <p:cond delay="0"/>
                                      </p:stCondLst>
                                      <p:childTnLst>
                                        <p:animMotion origin="layout" path="M 4.44444E-6 -1.7284E-6 L 0.24253 -1.7284E-6 " pathEditMode="relative" rAng="0" ptsTypes="AA">
                                          <p:cBhvr>
                                            <p:cTn id="34" dur="2000" fill="hold"/>
                                            <p:tgtEl>
                                              <p:spTgt spid="43"/>
                                            </p:tgtEl>
                                            <p:attrNameLst>
                                              <p:attrName>ppt_x</p:attrName>
                                              <p:attrName>ppt_y</p:attrName>
                                            </p:attrNameLst>
                                          </p:cBhvr>
                                          <p:rCtr x="12118" y="0"/>
                                        </p:animMotion>
                                      </p:childTnLst>
                                    </p:cTn>
                                  </p:par>
                                  <p:par>
                                    <p:cTn id="35" presetID="55" presetClass="entr" presetSubtype="0" fill="hold" grpId="0" nodeType="withEffect">
                                      <p:stCondLst>
                                        <p:cond delay="0"/>
                                      </p:stCondLst>
                                      <p:childTnLst>
                                        <p:set>
                                          <p:cBhvr>
                                            <p:cTn id="36" dur="1" fill="hold">
                                              <p:stCondLst>
                                                <p:cond delay="0"/>
                                              </p:stCondLst>
                                            </p:cTn>
                                            <p:tgtEl>
                                              <p:spTgt spid="2"/>
                                            </p:tgtEl>
                                            <p:attrNameLst>
                                              <p:attrName>style.visibility</p:attrName>
                                            </p:attrNameLst>
                                          </p:cBhvr>
                                          <p:to>
                                            <p:strVal val="visible"/>
                                          </p:to>
                                        </p:set>
                                        <p:anim calcmode="lin" valueType="num">
                                          <p:cBhvr>
                                            <p:cTn id="37" dur="1000" fill="hold"/>
                                            <p:tgtEl>
                                              <p:spTgt spid="2"/>
                                            </p:tgtEl>
                                            <p:attrNameLst>
                                              <p:attrName>ppt_w</p:attrName>
                                            </p:attrNameLst>
                                          </p:cBhvr>
                                          <p:tavLst>
                                            <p:tav tm="0">
                                              <p:val>
                                                <p:strVal val="#ppt_w*0.70"/>
                                              </p:val>
                                            </p:tav>
                                            <p:tav tm="100000">
                                              <p:val>
                                                <p:strVal val="#ppt_w"/>
                                              </p:val>
                                            </p:tav>
                                          </p:tavLst>
                                        </p:anim>
                                        <p:anim calcmode="lin" valueType="num">
                                          <p:cBhvr>
                                            <p:cTn id="38" dur="1000" fill="hold"/>
                                            <p:tgtEl>
                                              <p:spTgt spid="2"/>
                                            </p:tgtEl>
                                            <p:attrNameLst>
                                              <p:attrName>ppt_h</p:attrName>
                                            </p:attrNameLst>
                                          </p:cBhvr>
                                          <p:tavLst>
                                            <p:tav tm="0">
                                              <p:val>
                                                <p:strVal val="#ppt_h"/>
                                              </p:val>
                                            </p:tav>
                                            <p:tav tm="100000">
                                              <p:val>
                                                <p:strVal val="#ppt_h"/>
                                              </p:val>
                                            </p:tav>
                                          </p:tavLst>
                                        </p:anim>
                                        <p:animEffect transition="in" filter="fade">
                                          <p:cBhvr>
                                            <p:cTn id="39"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bldLvl="0" animBg="1"/>
          <p:bldP spid="2" grpId="0"/>
          <p:bldP spid="2" grpId="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2" fill="hold" nodeType="withEffect">
                                      <p:stCondLst>
                                        <p:cond delay="0"/>
                                      </p:stCondLst>
                                      <p:childTnLst>
                                        <p:set>
                                          <p:cBhvr>
                                            <p:cTn id="6" dur="1" fill="hold">
                                              <p:stCondLst>
                                                <p:cond delay="0"/>
                                              </p:stCondLst>
                                            </p:cTn>
                                            <p:tgtEl>
                                              <p:spTgt spid="27"/>
                                            </p:tgtEl>
                                            <p:attrNameLst>
                                              <p:attrName>style.visibility</p:attrName>
                                            </p:attrNameLst>
                                          </p:cBhvr>
                                          <p:to>
                                            <p:strVal val="visible"/>
                                          </p:to>
                                        </p:set>
                                        <p:anim calcmode="lin" valueType="num">
                                          <p:cBhvr additive="base">
                                            <p:cTn id="7" dur="1000" fill="hold"/>
                                            <p:tgtEl>
                                              <p:spTgt spid="27"/>
                                            </p:tgtEl>
                                            <p:attrNameLst>
                                              <p:attrName>ppt_x</p:attrName>
                                            </p:attrNameLst>
                                          </p:cBhvr>
                                          <p:tavLst>
                                            <p:tav tm="0">
                                              <p:val>
                                                <p:strVal val="0-#ppt_w/2"/>
                                              </p:val>
                                            </p:tav>
                                            <p:tav tm="100000">
                                              <p:val>
                                                <p:strVal val="#ppt_x"/>
                                              </p:val>
                                            </p:tav>
                                          </p:tavLst>
                                        </p:anim>
                                        <p:anim calcmode="lin" valueType="num">
                                          <p:cBhvr additive="base">
                                            <p:cTn id="8" dur="1000" fill="hold"/>
                                            <p:tgtEl>
                                              <p:spTgt spid="27"/>
                                            </p:tgtEl>
                                            <p:attrNameLst>
                                              <p:attrName>ppt_y</p:attrName>
                                            </p:attrNameLst>
                                          </p:cBhvr>
                                          <p:tavLst>
                                            <p:tav tm="0">
                                              <p:val>
                                                <p:strVal val="1+#ppt_h/2"/>
                                              </p:val>
                                            </p:tav>
                                            <p:tav tm="100000">
                                              <p:val>
                                                <p:strVal val="#ppt_y"/>
                                              </p:val>
                                            </p:tav>
                                          </p:tavLst>
                                        </p:anim>
                                      </p:childTnLst>
                                    </p:cTn>
                                  </p:par>
                                  <p:par>
                                    <p:cTn id="9" presetID="2" presetClass="entr" presetSubtype="3" fill="hold" nodeType="withEffect">
                                      <p:stCondLst>
                                        <p:cond delay="0"/>
                                      </p:stCondLst>
                                      <p:childTnLst>
                                        <p:set>
                                          <p:cBhvr>
                                            <p:cTn id="10" dur="1" fill="hold">
                                              <p:stCondLst>
                                                <p:cond delay="0"/>
                                              </p:stCondLst>
                                            </p:cTn>
                                            <p:tgtEl>
                                              <p:spTgt spid="38"/>
                                            </p:tgtEl>
                                            <p:attrNameLst>
                                              <p:attrName>style.visibility</p:attrName>
                                            </p:attrNameLst>
                                          </p:cBhvr>
                                          <p:to>
                                            <p:strVal val="visible"/>
                                          </p:to>
                                        </p:set>
                                        <p:anim calcmode="lin" valueType="num">
                                          <p:cBhvr additive="base">
                                            <p:cTn id="11" dur="1000" fill="hold"/>
                                            <p:tgtEl>
                                              <p:spTgt spid="38"/>
                                            </p:tgtEl>
                                            <p:attrNameLst>
                                              <p:attrName>ppt_x</p:attrName>
                                            </p:attrNameLst>
                                          </p:cBhvr>
                                          <p:tavLst>
                                            <p:tav tm="0">
                                              <p:val>
                                                <p:strVal val="1+#ppt_w/2"/>
                                              </p:val>
                                            </p:tav>
                                            <p:tav tm="100000">
                                              <p:val>
                                                <p:strVal val="#ppt_x"/>
                                              </p:val>
                                            </p:tav>
                                          </p:tavLst>
                                        </p:anim>
                                        <p:anim calcmode="lin" valueType="num">
                                          <p:cBhvr additive="base">
                                            <p:cTn id="12" dur="1000" fill="hold"/>
                                            <p:tgtEl>
                                              <p:spTgt spid="38"/>
                                            </p:tgtEl>
                                            <p:attrNameLst>
                                              <p:attrName>ppt_y</p:attrName>
                                            </p:attrNameLst>
                                          </p:cBhvr>
                                          <p:tavLst>
                                            <p:tav tm="0">
                                              <p:val>
                                                <p:strVal val="0-#ppt_h/2"/>
                                              </p:val>
                                            </p:tav>
                                            <p:tav tm="100000">
                                              <p:val>
                                                <p:strVal val="#ppt_y"/>
                                              </p:val>
                                            </p:tav>
                                          </p:tavLst>
                                        </p:anim>
                                      </p:childTnLst>
                                    </p:cTn>
                                  </p:par>
                                  <p:par>
                                    <p:cTn id="13" presetID="53" presetClass="entr" presetSubtype="16" fill="hold" nodeType="withEffect">
                                      <p:stCondLst>
                                        <p:cond delay="0"/>
                                      </p:stCondLst>
                                      <p:childTnLst>
                                        <p:set>
                                          <p:cBhvr>
                                            <p:cTn id="14" dur="1" fill="hold">
                                              <p:stCondLst>
                                                <p:cond delay="0"/>
                                              </p:stCondLst>
                                            </p:cTn>
                                            <p:tgtEl>
                                              <p:spTgt spid="29"/>
                                            </p:tgtEl>
                                            <p:attrNameLst>
                                              <p:attrName>style.visibility</p:attrName>
                                            </p:attrNameLst>
                                          </p:cBhvr>
                                          <p:to>
                                            <p:strVal val="visible"/>
                                          </p:to>
                                        </p:set>
                                        <p:anim calcmode="lin" valueType="num">
                                          <p:cBhvr>
                                            <p:cTn id="15" dur="500" fill="hold"/>
                                            <p:tgtEl>
                                              <p:spTgt spid="29"/>
                                            </p:tgtEl>
                                            <p:attrNameLst>
                                              <p:attrName>ppt_w</p:attrName>
                                            </p:attrNameLst>
                                          </p:cBhvr>
                                          <p:tavLst>
                                            <p:tav tm="0">
                                              <p:val>
                                                <p:fltVal val="0"/>
                                              </p:val>
                                            </p:tav>
                                            <p:tav tm="100000">
                                              <p:val>
                                                <p:strVal val="#ppt_w"/>
                                              </p:val>
                                            </p:tav>
                                          </p:tavLst>
                                        </p:anim>
                                        <p:anim calcmode="lin" valueType="num">
                                          <p:cBhvr>
                                            <p:cTn id="16" dur="500" fill="hold"/>
                                            <p:tgtEl>
                                              <p:spTgt spid="29"/>
                                            </p:tgtEl>
                                            <p:attrNameLst>
                                              <p:attrName>ppt_h</p:attrName>
                                            </p:attrNameLst>
                                          </p:cBhvr>
                                          <p:tavLst>
                                            <p:tav tm="0">
                                              <p:val>
                                                <p:fltVal val="0"/>
                                              </p:val>
                                            </p:tav>
                                            <p:tav tm="100000">
                                              <p:val>
                                                <p:strVal val="#ppt_h"/>
                                              </p:val>
                                            </p:tav>
                                          </p:tavLst>
                                        </p:anim>
                                        <p:animEffect transition="in" filter="fade">
                                          <p:cBhvr>
                                            <p:cTn id="17" dur="500"/>
                                            <p:tgtEl>
                                              <p:spTgt spid="29"/>
                                            </p:tgtEl>
                                          </p:cBhvr>
                                        </p:animEffect>
                                      </p:childTnLst>
                                    </p:cTn>
                                  </p:par>
                                </p:childTnLst>
                              </p:cTn>
                            </p:par>
                            <p:par>
                              <p:cTn id="18" fill="hold">
                                <p:stCondLst>
                                  <p:cond delay="1000"/>
                                </p:stCondLst>
                                <p:childTnLst>
                                  <p:par>
                                    <p:cTn id="19" presetID="10" presetClass="entr" presetSubtype="0" fill="hold" nodeType="afterEffect">
                                      <p:stCondLst>
                                        <p:cond delay="0"/>
                                      </p:stCondLst>
                                      <p:childTnLst>
                                        <p:set>
                                          <p:cBhvr>
                                            <p:cTn id="20" dur="1" fill="hold">
                                              <p:stCondLst>
                                                <p:cond delay="0"/>
                                              </p:stCondLst>
                                            </p:cTn>
                                            <p:tgtEl>
                                              <p:spTgt spid="43"/>
                                            </p:tgtEl>
                                            <p:attrNameLst>
                                              <p:attrName>style.visibility</p:attrName>
                                            </p:attrNameLst>
                                          </p:cBhvr>
                                          <p:to>
                                            <p:strVal val="visible"/>
                                          </p:to>
                                        </p:set>
                                        <p:animEffect transition="in" filter="fade">
                                          <p:cBhvr>
                                            <p:cTn id="21" dur="500"/>
                                            <p:tgtEl>
                                              <p:spTgt spid="43"/>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2"/>
                                            </p:tgtEl>
                                            <p:attrNameLst>
                                              <p:attrName>style.visibility</p:attrName>
                                            </p:attrNameLst>
                                          </p:cBhvr>
                                          <p:to>
                                            <p:strVal val="visible"/>
                                          </p:to>
                                        </p:set>
                                        <p:animEffect transition="in" filter="fade">
                                          <p:cBhvr>
                                            <p:cTn id="24" dur="500"/>
                                            <p:tgtEl>
                                              <p:spTgt spid="42"/>
                                            </p:tgtEl>
                                          </p:cBhvr>
                                        </p:animEffect>
                                      </p:childTnLst>
                                    </p:cTn>
                                  </p:par>
                                </p:childTnLst>
                              </p:cTn>
                            </p:par>
                            <p:par>
                              <p:cTn id="25" fill="hold">
                                <p:stCondLst>
                                  <p:cond delay="1500"/>
                                </p:stCondLst>
                                <p:childTnLst>
                                  <p:par>
                                    <p:cTn id="26" presetID="2" presetClass="entr" presetSubtype="4" fill="hold" nodeType="afterEffect">
                                      <p:stCondLst>
                                        <p:cond delay="0"/>
                                      </p:stCondLst>
                                      <p:childTnLst>
                                        <p:set>
                                          <p:cBhvr>
                                            <p:cTn id="27" dur="1" fill="hold">
                                              <p:stCondLst>
                                                <p:cond delay="0"/>
                                              </p:stCondLst>
                                            </p:cTn>
                                            <p:tgtEl>
                                              <p:spTgt spid="46"/>
                                            </p:tgtEl>
                                            <p:attrNameLst>
                                              <p:attrName>style.visibility</p:attrName>
                                            </p:attrNameLst>
                                          </p:cBhvr>
                                          <p:to>
                                            <p:strVal val="visible"/>
                                          </p:to>
                                        </p:set>
                                        <p:anim calcmode="lin" valueType="num">
                                          <p:cBhvr additive="base">
                                            <p:cTn id="28" dur="500" fill="hold"/>
                                            <p:tgtEl>
                                              <p:spTgt spid="46"/>
                                            </p:tgtEl>
                                            <p:attrNameLst>
                                              <p:attrName>ppt_x</p:attrName>
                                            </p:attrNameLst>
                                          </p:cBhvr>
                                          <p:tavLst>
                                            <p:tav tm="0">
                                              <p:val>
                                                <p:strVal val="#ppt_x"/>
                                              </p:val>
                                            </p:tav>
                                            <p:tav tm="100000">
                                              <p:val>
                                                <p:strVal val="#ppt_x"/>
                                              </p:val>
                                            </p:tav>
                                          </p:tavLst>
                                        </p:anim>
                                        <p:anim calcmode="lin" valueType="num">
                                          <p:cBhvr additive="base">
                                            <p:cTn id="29" dur="500" fill="hold"/>
                                            <p:tgtEl>
                                              <p:spTgt spid="46"/>
                                            </p:tgtEl>
                                            <p:attrNameLst>
                                              <p:attrName>ppt_y</p:attrName>
                                            </p:attrNameLst>
                                          </p:cBhvr>
                                          <p:tavLst>
                                            <p:tav tm="0">
                                              <p:val>
                                                <p:strVal val="1+#ppt_h/2"/>
                                              </p:val>
                                            </p:tav>
                                            <p:tav tm="100000">
                                              <p:val>
                                                <p:strVal val="#ppt_y"/>
                                              </p:val>
                                            </p:tav>
                                          </p:tavLst>
                                        </p:anim>
                                      </p:childTnLst>
                                    </p:cTn>
                                  </p:par>
                                </p:childTnLst>
                              </p:cTn>
                            </p:par>
                            <p:par>
                              <p:cTn id="30" fill="hold">
                                <p:stCondLst>
                                  <p:cond delay="2000"/>
                                </p:stCondLst>
                                <p:childTnLst>
                                  <p:par>
                                    <p:cTn id="31" presetID="63" presetClass="path" presetSubtype="0" accel="50000" decel="50000" fill="hold" nodeType="afterEffect">
                                      <p:stCondLst>
                                        <p:cond delay="0"/>
                                      </p:stCondLst>
                                      <p:childTnLst>
                                        <p:animMotion origin="layout" path="M -3.61111E-6 -9.87654E-7 L 0.24653 -9.87654E-7 " pathEditMode="relative" rAng="0" ptsTypes="AA">
                                          <p:cBhvr>
                                            <p:cTn id="32" dur="2000" fill="hold"/>
                                            <p:tgtEl>
                                              <p:spTgt spid="46"/>
                                            </p:tgtEl>
                                            <p:attrNameLst>
                                              <p:attrName>ppt_x</p:attrName>
                                              <p:attrName>ppt_y</p:attrName>
                                            </p:attrNameLst>
                                          </p:cBhvr>
                                          <p:rCtr x="12326" y="0"/>
                                        </p:animMotion>
                                      </p:childTnLst>
                                    </p:cTn>
                                  </p:par>
                                  <p:par>
                                    <p:cTn id="33" presetID="63" presetClass="path" presetSubtype="0" accel="50000" decel="50000" fill="hold" nodeType="withEffect">
                                      <p:stCondLst>
                                        <p:cond delay="0"/>
                                      </p:stCondLst>
                                      <p:childTnLst>
                                        <p:animMotion origin="layout" path="M 4.44444E-6 -1.7284E-6 L 0.24253 -1.7284E-6 " pathEditMode="relative" rAng="0" ptsTypes="AA">
                                          <p:cBhvr>
                                            <p:cTn id="34" dur="2000" fill="hold"/>
                                            <p:tgtEl>
                                              <p:spTgt spid="43"/>
                                            </p:tgtEl>
                                            <p:attrNameLst>
                                              <p:attrName>ppt_x</p:attrName>
                                              <p:attrName>ppt_y</p:attrName>
                                            </p:attrNameLst>
                                          </p:cBhvr>
                                          <p:rCtr x="12118" y="0"/>
                                        </p:animMotion>
                                      </p:childTnLst>
                                    </p:cTn>
                                  </p:par>
                                  <p:par>
                                    <p:cTn id="35" presetID="55" presetClass="entr" presetSubtype="0" fill="hold" grpId="0" nodeType="withEffect">
                                      <p:stCondLst>
                                        <p:cond delay="0"/>
                                      </p:stCondLst>
                                      <p:childTnLst>
                                        <p:set>
                                          <p:cBhvr>
                                            <p:cTn id="36" dur="1" fill="hold">
                                              <p:stCondLst>
                                                <p:cond delay="0"/>
                                              </p:stCondLst>
                                            </p:cTn>
                                            <p:tgtEl>
                                              <p:spTgt spid="2"/>
                                            </p:tgtEl>
                                            <p:attrNameLst>
                                              <p:attrName>style.visibility</p:attrName>
                                            </p:attrNameLst>
                                          </p:cBhvr>
                                          <p:to>
                                            <p:strVal val="visible"/>
                                          </p:to>
                                        </p:set>
                                        <p:anim calcmode="lin" valueType="num">
                                          <p:cBhvr>
                                            <p:cTn id="37" dur="1000" fill="hold"/>
                                            <p:tgtEl>
                                              <p:spTgt spid="2"/>
                                            </p:tgtEl>
                                            <p:attrNameLst>
                                              <p:attrName>ppt_w</p:attrName>
                                            </p:attrNameLst>
                                          </p:cBhvr>
                                          <p:tavLst>
                                            <p:tav tm="0">
                                              <p:val>
                                                <p:strVal val="#ppt_w*0.70"/>
                                              </p:val>
                                            </p:tav>
                                            <p:tav tm="100000">
                                              <p:val>
                                                <p:strVal val="#ppt_w"/>
                                              </p:val>
                                            </p:tav>
                                          </p:tavLst>
                                        </p:anim>
                                        <p:anim calcmode="lin" valueType="num">
                                          <p:cBhvr>
                                            <p:cTn id="38" dur="1000" fill="hold"/>
                                            <p:tgtEl>
                                              <p:spTgt spid="2"/>
                                            </p:tgtEl>
                                            <p:attrNameLst>
                                              <p:attrName>ppt_h</p:attrName>
                                            </p:attrNameLst>
                                          </p:cBhvr>
                                          <p:tavLst>
                                            <p:tav tm="0">
                                              <p:val>
                                                <p:strVal val="#ppt_h"/>
                                              </p:val>
                                            </p:tav>
                                            <p:tav tm="100000">
                                              <p:val>
                                                <p:strVal val="#ppt_h"/>
                                              </p:val>
                                            </p:tav>
                                          </p:tavLst>
                                        </p:anim>
                                        <p:animEffect transition="in" filter="fade">
                                          <p:cBhvr>
                                            <p:cTn id="39"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bldLvl="0" animBg="1"/>
          <p:bldP spid="2" grpId="0"/>
          <p:bldP spid="2" grpId="1"/>
        </p:bldLst>
      </p:timing>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Box 29"/>
          <p:cNvSpPr txBox="1"/>
          <p:nvPr/>
        </p:nvSpPr>
        <p:spPr>
          <a:xfrm>
            <a:off x="1332076" y="1144364"/>
            <a:ext cx="1569660" cy="923330"/>
          </a:xfrm>
          <a:prstGeom prst="rect">
            <a:avLst/>
          </a:prstGeom>
          <a:noFill/>
        </p:spPr>
        <p:txBody>
          <a:bodyPr wrap="none" rtlCol="0">
            <a:spAutoFit/>
          </a:bodyPr>
          <a:lstStyle/>
          <a:p>
            <a:pPr algn="ctr"/>
            <a:r>
              <a:rPr lang="zh-CN" altLang="en-US" sz="5400" b="1" dirty="0">
                <a:solidFill>
                  <a:srgbClr val="634C98"/>
                </a:solidFill>
                <a:latin typeface="微软雅黑" panose="020B0503020204020204" pitchFamily="34" charset="-122"/>
                <a:ea typeface="微软雅黑" panose="020B0503020204020204" pitchFamily="34" charset="-122"/>
              </a:rPr>
              <a:t>目录</a:t>
            </a:r>
          </a:p>
        </p:txBody>
      </p:sp>
      <p:sp>
        <p:nvSpPr>
          <p:cNvPr id="31" name="TextBox 30"/>
          <p:cNvSpPr txBox="1"/>
          <p:nvPr/>
        </p:nvSpPr>
        <p:spPr>
          <a:xfrm>
            <a:off x="1402607" y="1923678"/>
            <a:ext cx="1428596" cy="461665"/>
          </a:xfrm>
          <a:prstGeom prst="rect">
            <a:avLst/>
          </a:prstGeom>
          <a:noFill/>
        </p:spPr>
        <p:txBody>
          <a:bodyPr wrap="none" rtlCol="0">
            <a:spAutoFit/>
          </a:bodyPr>
          <a:lstStyle/>
          <a:p>
            <a:pPr algn="ctr"/>
            <a:r>
              <a:rPr lang="en-US" altLang="zh-CN" sz="2400" dirty="0">
                <a:solidFill>
                  <a:srgbClr val="00A2A8"/>
                </a:solidFill>
                <a:latin typeface="Impact" panose="020B0806030902050204" pitchFamily="34" charset="0"/>
                <a:ea typeface="微软雅黑" panose="020B0503020204020204" pitchFamily="34" charset="-122"/>
                <a:cs typeface="Garamond" panose="02020404030301010803" charset="0"/>
              </a:rPr>
              <a:t>CONTENTS</a:t>
            </a:r>
            <a:endParaRPr lang="zh-CN" altLang="en-US" sz="2400" dirty="0">
              <a:solidFill>
                <a:srgbClr val="00A2A8"/>
              </a:solidFill>
              <a:latin typeface="Impact" panose="020B0806030902050204" pitchFamily="34" charset="0"/>
              <a:ea typeface="微软雅黑" panose="020B0503020204020204" pitchFamily="34" charset="-122"/>
              <a:cs typeface="Garamond" panose="02020404030301010803" charset="0"/>
            </a:endParaRPr>
          </a:p>
        </p:txBody>
      </p:sp>
      <p:sp>
        <p:nvSpPr>
          <p:cNvPr id="37" name="TextBox 36"/>
          <p:cNvSpPr txBox="1"/>
          <p:nvPr/>
        </p:nvSpPr>
        <p:spPr>
          <a:xfrm>
            <a:off x="3361779" y="1321273"/>
            <a:ext cx="655949" cy="707886"/>
          </a:xfrm>
          <a:prstGeom prst="rect">
            <a:avLst/>
          </a:prstGeom>
          <a:noFill/>
        </p:spPr>
        <p:txBody>
          <a:bodyPr wrap="none" rtlCol="0">
            <a:spAutoFit/>
          </a:bodyPr>
          <a:lstStyle/>
          <a:p>
            <a:r>
              <a:rPr lang="en-US" altLang="zh-CN" sz="4000" dirty="0">
                <a:solidFill>
                  <a:srgbClr val="DD4895"/>
                </a:solidFill>
                <a:latin typeface="Impact" panose="020B0806030902050204" pitchFamily="34" charset="0"/>
                <a:ea typeface="Microsoft YaHei UI" panose="020B0503020204020204" pitchFamily="34" charset="-122"/>
                <a:cs typeface="Garamond" panose="02020404030301010803" charset="0"/>
              </a:rPr>
              <a:t>01</a:t>
            </a:r>
            <a:endParaRPr lang="zh-CN" altLang="en-US" sz="4000" dirty="0">
              <a:solidFill>
                <a:srgbClr val="DD4895"/>
              </a:solidFill>
              <a:latin typeface="Impact" panose="020B0806030902050204" pitchFamily="34" charset="0"/>
              <a:ea typeface="Microsoft YaHei UI" panose="020B0503020204020204" pitchFamily="34" charset="-122"/>
              <a:cs typeface="Garamond" panose="02020404030301010803" charset="0"/>
            </a:endParaRPr>
          </a:p>
        </p:txBody>
      </p:sp>
      <p:sp>
        <p:nvSpPr>
          <p:cNvPr id="38" name="TextBox 37"/>
          <p:cNvSpPr txBox="1"/>
          <p:nvPr/>
        </p:nvSpPr>
        <p:spPr>
          <a:xfrm>
            <a:off x="4132182" y="1472894"/>
            <a:ext cx="2954655" cy="461665"/>
          </a:xfrm>
          <a:prstGeom prst="rect">
            <a:avLst/>
          </a:prstGeom>
          <a:noFill/>
        </p:spPr>
        <p:txBody>
          <a:bodyPr wrap="none" rtlCol="0">
            <a:spAutoFit/>
          </a:bodyPr>
          <a:lstStyle/>
          <a:p>
            <a:pPr algn="l"/>
            <a:r>
              <a:rPr lang="zh-CN" altLang="en-US" sz="2400" b="1" dirty="0">
                <a:solidFill>
                  <a:srgbClr val="DD4895"/>
                </a:solidFill>
                <a:latin typeface="微软雅黑" panose="020B0503020204020204" pitchFamily="34" charset="-122"/>
                <a:ea typeface="微软雅黑" panose="020B0503020204020204" pitchFamily="34" charset="-122"/>
              </a:rPr>
              <a:t>“课程目标”的变革</a:t>
            </a:r>
          </a:p>
        </p:txBody>
      </p:sp>
      <p:sp>
        <p:nvSpPr>
          <p:cNvPr id="42" name="TextBox 41"/>
          <p:cNvSpPr txBox="1"/>
          <p:nvPr/>
        </p:nvSpPr>
        <p:spPr>
          <a:xfrm>
            <a:off x="3361779" y="2109296"/>
            <a:ext cx="718466" cy="707886"/>
          </a:xfrm>
          <a:prstGeom prst="rect">
            <a:avLst/>
          </a:prstGeom>
          <a:noFill/>
        </p:spPr>
        <p:txBody>
          <a:bodyPr wrap="none" rtlCol="0">
            <a:spAutoFit/>
          </a:bodyPr>
          <a:lstStyle>
            <a:defPPr>
              <a:defRPr lang="zh-CN"/>
            </a:defPPr>
            <a:lvl1pPr>
              <a:defRPr sz="4800" b="1">
                <a:latin typeface="Aharoni" panose="02010803020104030203" pitchFamily="2" charset="-79"/>
                <a:ea typeface="微软雅黑" panose="020B0503020204020204" pitchFamily="34" charset="-122"/>
                <a:cs typeface="Aharoni" panose="02010803020104030203" pitchFamily="2" charset="-79"/>
              </a:defRPr>
            </a:lvl1pPr>
          </a:lstStyle>
          <a:p>
            <a:r>
              <a:rPr lang="en-US" altLang="zh-CN" sz="4000" b="0" dirty="0">
                <a:solidFill>
                  <a:srgbClr val="00A2A8"/>
                </a:solidFill>
                <a:latin typeface="Impact" panose="020B0806030902050204" pitchFamily="34" charset="0"/>
                <a:ea typeface="Microsoft YaHei UI" panose="020B0503020204020204" pitchFamily="34" charset="-122"/>
                <a:cs typeface="Garamond" panose="02020404030301010803" charset="0"/>
              </a:rPr>
              <a:t>02</a:t>
            </a:r>
            <a:endParaRPr lang="zh-CN" altLang="en-US" sz="4000" b="0" dirty="0">
              <a:solidFill>
                <a:srgbClr val="00A2A8"/>
              </a:solidFill>
              <a:latin typeface="Impact" panose="020B0806030902050204" pitchFamily="34" charset="0"/>
              <a:ea typeface="Microsoft YaHei UI" panose="020B0503020204020204" pitchFamily="34" charset="-122"/>
              <a:cs typeface="Garamond" panose="02020404030301010803" charset="0"/>
            </a:endParaRPr>
          </a:p>
        </p:txBody>
      </p:sp>
      <p:sp>
        <p:nvSpPr>
          <p:cNvPr id="43" name="TextBox 42"/>
          <p:cNvSpPr txBox="1"/>
          <p:nvPr/>
        </p:nvSpPr>
        <p:spPr>
          <a:xfrm>
            <a:off x="4132182" y="2271673"/>
            <a:ext cx="2954655" cy="461665"/>
          </a:xfrm>
          <a:prstGeom prst="rect">
            <a:avLst/>
          </a:prstGeom>
          <a:noFill/>
        </p:spPr>
        <p:txBody>
          <a:bodyPr wrap="none" rtlCol="0">
            <a:spAutoFit/>
          </a:bodyPr>
          <a:lstStyle/>
          <a:p>
            <a:pPr algn="l"/>
            <a:r>
              <a:rPr lang="zh-CN" altLang="en-US" sz="2400" b="1" dirty="0">
                <a:solidFill>
                  <a:srgbClr val="00A2A8"/>
                </a:solidFill>
                <a:latin typeface="微软雅黑" panose="020B0503020204020204" pitchFamily="34" charset="-122"/>
                <a:ea typeface="微软雅黑" panose="020B0503020204020204" pitchFamily="34" charset="-122"/>
              </a:rPr>
              <a:t>“课程目标”的解读</a:t>
            </a:r>
          </a:p>
        </p:txBody>
      </p:sp>
      <p:sp>
        <p:nvSpPr>
          <p:cNvPr id="46" name="TextBox 45"/>
          <p:cNvSpPr txBox="1"/>
          <p:nvPr/>
        </p:nvSpPr>
        <p:spPr>
          <a:xfrm>
            <a:off x="3361779" y="2897319"/>
            <a:ext cx="732893" cy="707886"/>
          </a:xfrm>
          <a:prstGeom prst="rect">
            <a:avLst/>
          </a:prstGeom>
          <a:noFill/>
        </p:spPr>
        <p:txBody>
          <a:bodyPr wrap="none" rtlCol="0">
            <a:spAutoFit/>
          </a:bodyPr>
          <a:lstStyle>
            <a:defPPr>
              <a:defRPr lang="zh-CN"/>
            </a:defPPr>
            <a:lvl1pPr>
              <a:defRPr sz="4800" b="1">
                <a:latin typeface="Aharoni" panose="02010803020104030203" pitchFamily="2" charset="-79"/>
                <a:ea typeface="微软雅黑" panose="020B0503020204020204" pitchFamily="34" charset="-122"/>
                <a:cs typeface="Aharoni" panose="02010803020104030203" pitchFamily="2" charset="-79"/>
              </a:defRPr>
            </a:lvl1pPr>
          </a:lstStyle>
          <a:p>
            <a:r>
              <a:rPr lang="en-US" altLang="zh-CN" sz="4000" b="0" dirty="0">
                <a:solidFill>
                  <a:srgbClr val="EC6A27"/>
                </a:solidFill>
                <a:latin typeface="Impact" panose="020B0806030902050204" pitchFamily="34" charset="0"/>
                <a:ea typeface="Microsoft YaHei UI" panose="020B0503020204020204" pitchFamily="34" charset="-122"/>
                <a:cs typeface="Garamond" panose="02020404030301010803" charset="0"/>
              </a:rPr>
              <a:t>03</a:t>
            </a:r>
            <a:endParaRPr lang="zh-CN" altLang="en-US" sz="4000" b="0" dirty="0">
              <a:solidFill>
                <a:srgbClr val="EC6A27"/>
              </a:solidFill>
              <a:latin typeface="Impact" panose="020B0806030902050204" pitchFamily="34" charset="0"/>
              <a:ea typeface="Microsoft YaHei UI" panose="020B0503020204020204" pitchFamily="34" charset="-122"/>
              <a:cs typeface="Garamond" panose="02020404030301010803" charset="0"/>
            </a:endParaRPr>
          </a:p>
        </p:txBody>
      </p:sp>
      <p:sp>
        <p:nvSpPr>
          <p:cNvPr id="47" name="TextBox 46"/>
          <p:cNvSpPr txBox="1"/>
          <p:nvPr/>
        </p:nvSpPr>
        <p:spPr>
          <a:xfrm>
            <a:off x="4132182" y="3070452"/>
            <a:ext cx="2954655" cy="461665"/>
          </a:xfrm>
          <a:prstGeom prst="rect">
            <a:avLst/>
          </a:prstGeom>
          <a:noFill/>
        </p:spPr>
        <p:txBody>
          <a:bodyPr wrap="none" rtlCol="0">
            <a:spAutoFit/>
          </a:bodyPr>
          <a:lstStyle/>
          <a:p>
            <a:pPr algn="l"/>
            <a:r>
              <a:rPr lang="zh-CN" altLang="en-US" sz="2400" b="1" dirty="0">
                <a:solidFill>
                  <a:srgbClr val="EC6A27"/>
                </a:solidFill>
                <a:latin typeface="微软雅黑" panose="020B0503020204020204" pitchFamily="34" charset="-122"/>
                <a:ea typeface="微软雅黑" panose="020B0503020204020204" pitchFamily="34" charset="-122"/>
              </a:rPr>
              <a:t>“课程目标”的贯彻</a:t>
            </a:r>
          </a:p>
        </p:txBody>
      </p:sp>
      <p:sp>
        <p:nvSpPr>
          <p:cNvPr id="50" name="TextBox 49"/>
          <p:cNvSpPr txBox="1"/>
          <p:nvPr/>
        </p:nvSpPr>
        <p:spPr>
          <a:xfrm>
            <a:off x="3361779" y="3685343"/>
            <a:ext cx="716863" cy="707886"/>
          </a:xfrm>
          <a:prstGeom prst="rect">
            <a:avLst/>
          </a:prstGeom>
          <a:noFill/>
        </p:spPr>
        <p:txBody>
          <a:bodyPr wrap="none" rtlCol="0">
            <a:spAutoFit/>
          </a:bodyPr>
          <a:lstStyle>
            <a:defPPr>
              <a:defRPr lang="zh-CN"/>
            </a:defPPr>
            <a:lvl1pPr>
              <a:defRPr sz="4800" b="1">
                <a:latin typeface="Aharoni" panose="02010803020104030203" pitchFamily="2" charset="-79"/>
                <a:ea typeface="微软雅黑" panose="020B0503020204020204" pitchFamily="34" charset="-122"/>
                <a:cs typeface="Aharoni" panose="02010803020104030203" pitchFamily="2" charset="-79"/>
              </a:defRPr>
            </a:lvl1pPr>
          </a:lstStyle>
          <a:p>
            <a:r>
              <a:rPr lang="en-US" altLang="zh-CN" sz="4000" b="0" dirty="0">
                <a:solidFill>
                  <a:srgbClr val="634C98"/>
                </a:solidFill>
                <a:latin typeface="Impact" panose="020B0806030902050204" pitchFamily="34" charset="0"/>
                <a:ea typeface="Microsoft YaHei UI" panose="020B0503020204020204" pitchFamily="34" charset="-122"/>
                <a:cs typeface="Garamond" panose="02020404030301010803" charset="0"/>
              </a:rPr>
              <a:t>04</a:t>
            </a:r>
            <a:endParaRPr lang="zh-CN" altLang="en-US" sz="4000" b="0" dirty="0">
              <a:solidFill>
                <a:srgbClr val="634C98"/>
              </a:solidFill>
              <a:latin typeface="Impact" panose="020B0806030902050204" pitchFamily="34" charset="0"/>
              <a:ea typeface="Microsoft YaHei UI" panose="020B0503020204020204" pitchFamily="34" charset="-122"/>
              <a:cs typeface="Garamond" panose="02020404030301010803" charset="0"/>
            </a:endParaRPr>
          </a:p>
        </p:txBody>
      </p:sp>
      <p:sp>
        <p:nvSpPr>
          <p:cNvPr id="51" name="TextBox 50"/>
          <p:cNvSpPr txBox="1"/>
          <p:nvPr/>
        </p:nvSpPr>
        <p:spPr>
          <a:xfrm>
            <a:off x="4484199" y="3808438"/>
            <a:ext cx="1107996" cy="461665"/>
          </a:xfrm>
          <a:prstGeom prst="rect">
            <a:avLst/>
          </a:prstGeom>
          <a:noFill/>
        </p:spPr>
        <p:txBody>
          <a:bodyPr wrap="none" rtlCol="0">
            <a:spAutoFit/>
          </a:bodyPr>
          <a:lstStyle/>
          <a:p>
            <a:r>
              <a:rPr lang="zh-CN" altLang="en-US" sz="2400" b="1" dirty="0">
                <a:solidFill>
                  <a:srgbClr val="634C98"/>
                </a:solidFill>
                <a:latin typeface="微软雅黑" panose="020B0503020204020204" pitchFamily="34" charset="-122"/>
                <a:ea typeface="微软雅黑" panose="020B0503020204020204" pitchFamily="34" charset="-122"/>
              </a:rPr>
              <a:t>结束语</a:t>
            </a:r>
          </a:p>
        </p:txBody>
      </p:sp>
      <p:cxnSp>
        <p:nvCxnSpPr>
          <p:cNvPr id="5" name="直接连接符 4"/>
          <p:cNvCxnSpPr/>
          <p:nvPr/>
        </p:nvCxnSpPr>
        <p:spPr>
          <a:xfrm>
            <a:off x="4212645" y="1405030"/>
            <a:ext cx="0" cy="480113"/>
          </a:xfrm>
          <a:prstGeom prst="line">
            <a:avLst/>
          </a:prstGeom>
          <a:ln w="38100">
            <a:solidFill>
              <a:srgbClr val="DD4895"/>
            </a:solidFill>
          </a:ln>
        </p:spPr>
        <p:style>
          <a:lnRef idx="1">
            <a:schemeClr val="accent1"/>
          </a:lnRef>
          <a:fillRef idx="0">
            <a:schemeClr val="accent1"/>
          </a:fillRef>
          <a:effectRef idx="0">
            <a:schemeClr val="accent1"/>
          </a:effectRef>
          <a:fontRef idx="minor">
            <a:schemeClr val="tx1"/>
          </a:fontRef>
        </p:style>
      </p:cxnSp>
      <p:cxnSp>
        <p:nvCxnSpPr>
          <p:cNvPr id="55" name="直接连接符 54"/>
          <p:cNvCxnSpPr/>
          <p:nvPr/>
        </p:nvCxnSpPr>
        <p:spPr>
          <a:xfrm>
            <a:off x="4212645" y="2203468"/>
            <a:ext cx="0" cy="480113"/>
          </a:xfrm>
          <a:prstGeom prst="line">
            <a:avLst/>
          </a:prstGeom>
          <a:ln w="38100">
            <a:solidFill>
              <a:srgbClr val="00A2A8"/>
            </a:solidFill>
          </a:ln>
        </p:spPr>
        <p:style>
          <a:lnRef idx="1">
            <a:schemeClr val="accent1"/>
          </a:lnRef>
          <a:fillRef idx="0">
            <a:schemeClr val="accent1"/>
          </a:fillRef>
          <a:effectRef idx="0">
            <a:schemeClr val="accent1"/>
          </a:effectRef>
          <a:fontRef idx="minor">
            <a:schemeClr val="tx1"/>
          </a:fontRef>
        </p:style>
      </p:cxnSp>
      <p:cxnSp>
        <p:nvCxnSpPr>
          <p:cNvPr id="56" name="直接连接符 55"/>
          <p:cNvCxnSpPr/>
          <p:nvPr/>
        </p:nvCxnSpPr>
        <p:spPr>
          <a:xfrm>
            <a:off x="4212645" y="3001906"/>
            <a:ext cx="0" cy="480113"/>
          </a:xfrm>
          <a:prstGeom prst="line">
            <a:avLst/>
          </a:prstGeom>
          <a:ln w="38100">
            <a:solidFill>
              <a:srgbClr val="EC6A27"/>
            </a:solidFill>
          </a:ln>
        </p:spPr>
        <p:style>
          <a:lnRef idx="1">
            <a:schemeClr val="accent1"/>
          </a:lnRef>
          <a:fillRef idx="0">
            <a:schemeClr val="accent1"/>
          </a:fillRef>
          <a:effectRef idx="0">
            <a:schemeClr val="accent1"/>
          </a:effectRef>
          <a:fontRef idx="minor">
            <a:schemeClr val="tx1"/>
          </a:fontRef>
        </p:style>
      </p:cxnSp>
      <p:cxnSp>
        <p:nvCxnSpPr>
          <p:cNvPr id="57" name="直接连接符 56"/>
          <p:cNvCxnSpPr/>
          <p:nvPr/>
        </p:nvCxnSpPr>
        <p:spPr>
          <a:xfrm>
            <a:off x="4212645" y="3800344"/>
            <a:ext cx="0" cy="480113"/>
          </a:xfrm>
          <a:prstGeom prst="line">
            <a:avLst/>
          </a:prstGeom>
          <a:ln w="38100">
            <a:solidFill>
              <a:srgbClr val="634C98"/>
            </a:solidFill>
          </a:ln>
        </p:spPr>
        <p:style>
          <a:lnRef idx="1">
            <a:schemeClr val="accent1"/>
          </a:lnRef>
          <a:fillRef idx="0">
            <a:schemeClr val="accent1"/>
          </a:fillRef>
          <a:effectRef idx="0">
            <a:schemeClr val="accent1"/>
          </a:effectRef>
          <a:fontRef idx="minor">
            <a:schemeClr val="tx1"/>
          </a:fontRef>
        </p:style>
      </p:cxnSp>
      <p:grpSp>
        <p:nvGrpSpPr>
          <p:cNvPr id="2" name="组合 1"/>
          <p:cNvGrpSpPr/>
          <p:nvPr/>
        </p:nvGrpSpPr>
        <p:grpSpPr>
          <a:xfrm>
            <a:off x="-458039" y="3208489"/>
            <a:ext cx="3677886" cy="2808833"/>
            <a:chOff x="-458039" y="3208489"/>
            <a:chExt cx="3677886" cy="2808833"/>
          </a:xfrm>
        </p:grpSpPr>
        <p:sp>
          <p:nvSpPr>
            <p:cNvPr id="10" name="圆角矩形 9"/>
            <p:cNvSpPr/>
            <p:nvPr/>
          </p:nvSpPr>
          <p:spPr>
            <a:xfrm rot="2700000">
              <a:off x="1333653" y="3816670"/>
              <a:ext cx="399064" cy="1328910"/>
            </a:xfrm>
            <a:prstGeom prst="roundRect">
              <a:avLst>
                <a:gd name="adj" fmla="val 50000"/>
              </a:avLst>
            </a:prstGeom>
            <a:solidFill>
              <a:srgbClr val="634C9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圆角矩形 10"/>
            <p:cNvSpPr/>
            <p:nvPr/>
          </p:nvSpPr>
          <p:spPr>
            <a:xfrm rot="2700000">
              <a:off x="2159835" y="3125991"/>
              <a:ext cx="193221" cy="449226"/>
            </a:xfrm>
            <a:prstGeom prst="roundRect">
              <a:avLst>
                <a:gd name="adj" fmla="val 50000"/>
              </a:avLst>
            </a:prstGeom>
            <a:solidFill>
              <a:srgbClr val="EC6A27"/>
            </a:solidFill>
            <a:ln>
              <a:noFill/>
            </a:ln>
            <a:effectLst>
              <a:outerShdw blurRad="1016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圆角矩形 11"/>
            <p:cNvSpPr/>
            <p:nvPr/>
          </p:nvSpPr>
          <p:spPr>
            <a:xfrm rot="2700000" flipH="1">
              <a:off x="703991" y="3677335"/>
              <a:ext cx="269887" cy="2133539"/>
            </a:xfrm>
            <a:prstGeom prst="roundRect">
              <a:avLst>
                <a:gd name="adj" fmla="val 50000"/>
              </a:avLst>
            </a:prstGeom>
            <a:solidFill>
              <a:srgbClr val="EC6A2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圆角矩形 12"/>
            <p:cNvSpPr/>
            <p:nvPr/>
          </p:nvSpPr>
          <p:spPr>
            <a:xfrm rot="2700000">
              <a:off x="749173" y="3250814"/>
              <a:ext cx="436691" cy="1702082"/>
            </a:xfrm>
            <a:prstGeom prst="roundRect">
              <a:avLst>
                <a:gd name="adj" fmla="val 50000"/>
              </a:avLst>
            </a:prstGeom>
            <a:gradFill>
              <a:gsLst>
                <a:gs pos="100000">
                  <a:srgbClr val="00A2A8">
                    <a:lumMod val="90000"/>
                    <a:lumOff val="10000"/>
                  </a:srgbClr>
                </a:gs>
                <a:gs pos="0">
                  <a:srgbClr val="00A2A8"/>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椭圆 13"/>
            <p:cNvSpPr/>
            <p:nvPr/>
          </p:nvSpPr>
          <p:spPr>
            <a:xfrm rot="757047">
              <a:off x="1328618" y="3594413"/>
              <a:ext cx="186454" cy="184930"/>
            </a:xfrm>
            <a:prstGeom prst="ellipse">
              <a:avLst/>
            </a:prstGeom>
            <a:solidFill>
              <a:srgbClr val="EC6A2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圆角矩形 14"/>
            <p:cNvSpPr/>
            <p:nvPr/>
          </p:nvSpPr>
          <p:spPr>
            <a:xfrm rot="2700000">
              <a:off x="802136" y="2689709"/>
              <a:ext cx="199531" cy="2070145"/>
            </a:xfrm>
            <a:prstGeom prst="roundRect">
              <a:avLst>
                <a:gd name="adj" fmla="val 50000"/>
              </a:avLst>
            </a:prstGeom>
            <a:gradFill>
              <a:gsLst>
                <a:gs pos="100000">
                  <a:srgbClr val="FFAC20"/>
                </a:gs>
                <a:gs pos="0">
                  <a:srgbClr val="FFC000"/>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圆角矩形 15"/>
            <p:cNvSpPr/>
            <p:nvPr/>
          </p:nvSpPr>
          <p:spPr>
            <a:xfrm rot="2700000">
              <a:off x="980590" y="4433494"/>
              <a:ext cx="148670" cy="887914"/>
            </a:xfrm>
            <a:prstGeom prst="roundRect">
              <a:avLst>
                <a:gd name="adj" fmla="val 50000"/>
              </a:avLst>
            </a:prstGeom>
            <a:gradFill flip="none" rotWithShape="1">
              <a:gsLst>
                <a:gs pos="100000">
                  <a:srgbClr val="E85C9A"/>
                </a:gs>
                <a:gs pos="0">
                  <a:srgbClr val="B82271"/>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圆角矩形 16"/>
            <p:cNvSpPr/>
            <p:nvPr/>
          </p:nvSpPr>
          <p:spPr>
            <a:xfrm rot="2700000">
              <a:off x="261882" y="3788442"/>
              <a:ext cx="300690" cy="1740532"/>
            </a:xfrm>
            <a:prstGeom prst="roundRect">
              <a:avLst>
                <a:gd name="adj" fmla="val 50000"/>
              </a:avLst>
            </a:prstGeom>
            <a:gradFill>
              <a:gsLst>
                <a:gs pos="100000">
                  <a:srgbClr val="634C98">
                    <a:lumMod val="80000"/>
                    <a:lumOff val="20000"/>
                  </a:srgbClr>
                </a:gs>
                <a:gs pos="0">
                  <a:srgbClr val="634C98"/>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圆角矩形 17"/>
            <p:cNvSpPr/>
            <p:nvPr/>
          </p:nvSpPr>
          <p:spPr>
            <a:xfrm rot="2700000">
              <a:off x="2126448" y="3088922"/>
              <a:ext cx="325886" cy="1810309"/>
            </a:xfrm>
            <a:prstGeom prst="roundRect">
              <a:avLst>
                <a:gd name="adj" fmla="val 50000"/>
              </a:avLst>
            </a:prstGeom>
            <a:gradFill>
              <a:gsLst>
                <a:gs pos="100000">
                  <a:srgbClr val="00A2A8">
                    <a:lumMod val="90000"/>
                    <a:lumOff val="10000"/>
                  </a:srgbClr>
                </a:gs>
                <a:gs pos="0">
                  <a:srgbClr val="00A2A8"/>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圆角矩形 18"/>
            <p:cNvSpPr/>
            <p:nvPr/>
          </p:nvSpPr>
          <p:spPr>
            <a:xfrm rot="2700000">
              <a:off x="652924" y="4725793"/>
              <a:ext cx="383196" cy="1599927"/>
            </a:xfrm>
            <a:prstGeom prst="roundRect">
              <a:avLst>
                <a:gd name="adj" fmla="val 50000"/>
              </a:avLst>
            </a:prstGeom>
            <a:solidFill>
              <a:srgbClr val="00A2A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圆角矩形 19"/>
            <p:cNvSpPr/>
            <p:nvPr/>
          </p:nvSpPr>
          <p:spPr>
            <a:xfrm rot="2700000">
              <a:off x="1670786" y="3863249"/>
              <a:ext cx="199531" cy="2070145"/>
            </a:xfrm>
            <a:prstGeom prst="roundRect">
              <a:avLst>
                <a:gd name="adj" fmla="val 50000"/>
              </a:avLst>
            </a:prstGeom>
            <a:gradFill flip="none" rotWithShape="1">
              <a:gsLst>
                <a:gs pos="100000">
                  <a:srgbClr val="E85C9A"/>
                </a:gs>
                <a:gs pos="0">
                  <a:srgbClr val="B82271"/>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椭圆 20"/>
            <p:cNvSpPr/>
            <p:nvPr/>
          </p:nvSpPr>
          <p:spPr>
            <a:xfrm rot="757047">
              <a:off x="324101" y="5832392"/>
              <a:ext cx="186454" cy="184930"/>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圆角矩形 21"/>
            <p:cNvSpPr/>
            <p:nvPr/>
          </p:nvSpPr>
          <p:spPr>
            <a:xfrm rot="2700000">
              <a:off x="1280501" y="4158769"/>
              <a:ext cx="274727" cy="1437363"/>
            </a:xfrm>
            <a:prstGeom prst="roundRect">
              <a:avLst>
                <a:gd name="adj" fmla="val 50000"/>
              </a:avLst>
            </a:prstGeom>
            <a:gradFill>
              <a:gsLst>
                <a:gs pos="100000">
                  <a:srgbClr val="FFAC20"/>
                </a:gs>
                <a:gs pos="0">
                  <a:srgbClr val="FFC000"/>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圆角矩形 22"/>
            <p:cNvSpPr/>
            <p:nvPr/>
          </p:nvSpPr>
          <p:spPr>
            <a:xfrm rot="2700000">
              <a:off x="764599" y="2838867"/>
              <a:ext cx="148670" cy="887914"/>
            </a:xfrm>
            <a:prstGeom prst="roundRect">
              <a:avLst>
                <a:gd name="adj" fmla="val 50000"/>
              </a:avLst>
            </a:prstGeom>
            <a:gradFill flip="none" rotWithShape="1">
              <a:gsLst>
                <a:gs pos="100000">
                  <a:srgbClr val="E85C9A"/>
                </a:gs>
                <a:gs pos="0">
                  <a:srgbClr val="B82271"/>
                </a:gs>
              </a:gsLst>
              <a:lin ang="5400000" scaled="1"/>
              <a:tileRect/>
            </a:gradFill>
            <a:ln>
              <a:noFill/>
            </a:ln>
            <a:effectLst>
              <a:outerShdw blurRad="101600" dist="88900" dir="10800000" algn="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圆角矩形 23"/>
            <p:cNvSpPr/>
            <p:nvPr/>
          </p:nvSpPr>
          <p:spPr>
            <a:xfrm rot="2700000">
              <a:off x="449823" y="3476138"/>
              <a:ext cx="55579" cy="741735"/>
            </a:xfrm>
            <a:prstGeom prst="roundRect">
              <a:avLst>
                <a:gd name="adj" fmla="val 50000"/>
              </a:avLst>
            </a:prstGeom>
            <a:solidFill>
              <a:srgbClr val="634C9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圆角矩形 24"/>
            <p:cNvSpPr/>
            <p:nvPr/>
          </p:nvSpPr>
          <p:spPr>
            <a:xfrm rot="2700000">
              <a:off x="2305716" y="4732960"/>
              <a:ext cx="274727" cy="1437363"/>
            </a:xfrm>
            <a:prstGeom prst="roundRect">
              <a:avLst>
                <a:gd name="adj" fmla="val 50000"/>
              </a:avLst>
            </a:prstGeom>
            <a:solidFill>
              <a:srgbClr val="634C9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圆角矩形 44"/>
            <p:cNvSpPr/>
            <p:nvPr/>
          </p:nvSpPr>
          <p:spPr>
            <a:xfrm rot="2700000">
              <a:off x="2681896" y="4061320"/>
              <a:ext cx="323586" cy="752316"/>
            </a:xfrm>
            <a:prstGeom prst="roundRect">
              <a:avLst>
                <a:gd name="adj" fmla="val 50000"/>
              </a:avLst>
            </a:prstGeom>
            <a:solidFill>
              <a:srgbClr val="EC6A27"/>
            </a:solidFill>
            <a:ln>
              <a:noFill/>
            </a:ln>
            <a:effectLst>
              <a:outerShdw blurRad="1016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9" name="椭圆 48"/>
            <p:cNvSpPr/>
            <p:nvPr/>
          </p:nvSpPr>
          <p:spPr>
            <a:xfrm rot="757047">
              <a:off x="2141859" y="4747778"/>
              <a:ext cx="186454" cy="184930"/>
            </a:xfrm>
            <a:prstGeom prst="ellipse">
              <a:avLst/>
            </a:prstGeom>
            <a:solidFill>
              <a:srgbClr val="634C9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pic>
        <p:nvPicPr>
          <p:cNvPr id="6" name="图片 5"/>
          <p:cNvPicPr>
            <a:picLocks noChangeAspect="1"/>
          </p:cNvPicPr>
          <p:nvPr>
            <p:custDataLst>
              <p:tags r:id="rId1"/>
            </p:custDataLst>
          </p:nvPr>
        </p:nvPicPr>
        <p:blipFill>
          <a:blip r:embed="rId4" cstate="screen"/>
          <a:stretch>
            <a:fillRect/>
          </a:stretch>
        </p:blipFill>
        <p:spPr>
          <a:xfrm>
            <a:off x="8047972" y="0"/>
            <a:ext cx="1034934" cy="1275606"/>
          </a:xfrm>
          <a:prstGeom prst="rect">
            <a:avLst/>
          </a:prstGeom>
          <a:ln>
            <a:noFill/>
          </a:ln>
          <a:effectLst>
            <a:outerShdw blurRad="190500" algn="tl" rotWithShape="0">
              <a:srgbClr val="000000">
                <a:alpha val="70000"/>
              </a:srgbClr>
            </a:outerShdw>
          </a:effectLst>
        </p:spPr>
      </p:pic>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2" fill="hold" nodeType="withEffect" p14:presetBounceEnd="50000">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14:bounceEnd="50000">
                                          <p:cBhvr additive="base">
                                            <p:cTn id="7" dur="1000" fill="hold"/>
                                            <p:tgtEl>
                                              <p:spTgt spid="2"/>
                                            </p:tgtEl>
                                            <p:attrNameLst>
                                              <p:attrName>ppt_x</p:attrName>
                                            </p:attrNameLst>
                                          </p:cBhvr>
                                          <p:tavLst>
                                            <p:tav tm="0">
                                              <p:val>
                                                <p:strVal val="0-#ppt_w/2"/>
                                              </p:val>
                                            </p:tav>
                                            <p:tav tm="100000">
                                              <p:val>
                                                <p:strVal val="#ppt_x"/>
                                              </p:val>
                                            </p:tav>
                                          </p:tavLst>
                                        </p:anim>
                                        <p:anim calcmode="lin" valueType="num" p14:bounceEnd="50000">
                                          <p:cBhvr additive="base">
                                            <p:cTn id="8" dur="1000" fill="hold"/>
                                            <p:tgtEl>
                                              <p:spTgt spid="2"/>
                                            </p:tgtEl>
                                            <p:attrNameLst>
                                              <p:attrName>ppt_y</p:attrName>
                                            </p:attrNameLst>
                                          </p:cBhvr>
                                          <p:tavLst>
                                            <p:tav tm="0">
                                              <p:val>
                                                <p:strVal val="1+#ppt_h/2"/>
                                              </p:val>
                                            </p:tav>
                                            <p:tav tm="100000">
                                              <p:val>
                                                <p:strVal val="#ppt_y"/>
                                              </p:val>
                                            </p:tav>
                                          </p:tavLst>
                                        </p:anim>
                                      </p:childTnLst>
                                    </p:cTn>
                                  </p:par>
                                  <p:par>
                                    <p:cTn id="9" presetID="53" presetClass="entr" presetSubtype="16" fill="hold" grpId="0" nodeType="withEffect">
                                      <p:stCondLst>
                                        <p:cond delay="0"/>
                                      </p:stCondLst>
                                      <p:childTnLst>
                                        <p:set>
                                          <p:cBhvr>
                                            <p:cTn id="10" dur="1" fill="hold">
                                              <p:stCondLst>
                                                <p:cond delay="0"/>
                                              </p:stCondLst>
                                            </p:cTn>
                                            <p:tgtEl>
                                              <p:spTgt spid="30"/>
                                            </p:tgtEl>
                                            <p:attrNameLst>
                                              <p:attrName>style.visibility</p:attrName>
                                            </p:attrNameLst>
                                          </p:cBhvr>
                                          <p:to>
                                            <p:strVal val="visible"/>
                                          </p:to>
                                        </p:set>
                                        <p:anim calcmode="lin" valueType="num">
                                          <p:cBhvr>
                                            <p:cTn id="11" dur="500" fill="hold"/>
                                            <p:tgtEl>
                                              <p:spTgt spid="30"/>
                                            </p:tgtEl>
                                            <p:attrNameLst>
                                              <p:attrName>ppt_w</p:attrName>
                                            </p:attrNameLst>
                                          </p:cBhvr>
                                          <p:tavLst>
                                            <p:tav tm="0">
                                              <p:val>
                                                <p:fltVal val="0"/>
                                              </p:val>
                                            </p:tav>
                                            <p:tav tm="100000">
                                              <p:val>
                                                <p:strVal val="#ppt_w"/>
                                              </p:val>
                                            </p:tav>
                                          </p:tavLst>
                                        </p:anim>
                                        <p:anim calcmode="lin" valueType="num">
                                          <p:cBhvr>
                                            <p:cTn id="12" dur="500" fill="hold"/>
                                            <p:tgtEl>
                                              <p:spTgt spid="30"/>
                                            </p:tgtEl>
                                            <p:attrNameLst>
                                              <p:attrName>ppt_h</p:attrName>
                                            </p:attrNameLst>
                                          </p:cBhvr>
                                          <p:tavLst>
                                            <p:tav tm="0">
                                              <p:val>
                                                <p:fltVal val="0"/>
                                              </p:val>
                                            </p:tav>
                                            <p:tav tm="100000">
                                              <p:val>
                                                <p:strVal val="#ppt_h"/>
                                              </p:val>
                                            </p:tav>
                                          </p:tavLst>
                                        </p:anim>
                                        <p:animEffect transition="in" filter="fade">
                                          <p:cBhvr>
                                            <p:cTn id="13" dur="500"/>
                                            <p:tgtEl>
                                              <p:spTgt spid="30"/>
                                            </p:tgtEl>
                                          </p:cBhvr>
                                        </p:animEffect>
                                      </p:childTnLst>
                                    </p:cTn>
                                  </p:par>
                                  <p:par>
                                    <p:cTn id="14" presetID="53" presetClass="entr" presetSubtype="16" fill="hold" nodeType="withEffect">
                                      <p:stCondLst>
                                        <p:cond delay="0"/>
                                      </p:stCondLst>
                                      <p:iterate type="lt">
                                        <p:tmPct val="10000"/>
                                      </p:iterate>
                                      <p:childTnLst>
                                        <p:set>
                                          <p:cBhvr>
                                            <p:cTn id="15" dur="1" fill="hold">
                                              <p:stCondLst>
                                                <p:cond delay="0"/>
                                              </p:stCondLst>
                                            </p:cTn>
                                            <p:tgtEl>
                                              <p:spTgt spid="31">
                                                <p:txEl>
                                                  <p:pRg st="0" end="0"/>
                                                </p:txEl>
                                              </p:spTgt>
                                            </p:tgtEl>
                                            <p:attrNameLst>
                                              <p:attrName>style.visibility</p:attrName>
                                            </p:attrNameLst>
                                          </p:cBhvr>
                                          <p:to>
                                            <p:strVal val="visible"/>
                                          </p:to>
                                        </p:set>
                                        <p:anim calcmode="lin" valueType="num">
                                          <p:cBhvr>
                                            <p:cTn id="16" dur="500" fill="hold"/>
                                            <p:tgtEl>
                                              <p:spTgt spid="31">
                                                <p:txEl>
                                                  <p:pRg st="0" end="0"/>
                                                </p:txEl>
                                              </p:spTgt>
                                            </p:tgtEl>
                                            <p:attrNameLst>
                                              <p:attrName>ppt_w</p:attrName>
                                            </p:attrNameLst>
                                          </p:cBhvr>
                                          <p:tavLst>
                                            <p:tav tm="0">
                                              <p:val>
                                                <p:fltVal val="0"/>
                                              </p:val>
                                            </p:tav>
                                            <p:tav tm="100000">
                                              <p:val>
                                                <p:strVal val="#ppt_w"/>
                                              </p:val>
                                            </p:tav>
                                          </p:tavLst>
                                        </p:anim>
                                        <p:anim calcmode="lin" valueType="num">
                                          <p:cBhvr>
                                            <p:cTn id="17" dur="500" fill="hold"/>
                                            <p:tgtEl>
                                              <p:spTgt spid="31">
                                                <p:txEl>
                                                  <p:pRg st="0" end="0"/>
                                                </p:txEl>
                                              </p:spTgt>
                                            </p:tgtEl>
                                            <p:attrNameLst>
                                              <p:attrName>ppt_h</p:attrName>
                                            </p:attrNameLst>
                                          </p:cBhvr>
                                          <p:tavLst>
                                            <p:tav tm="0">
                                              <p:val>
                                                <p:fltVal val="0"/>
                                              </p:val>
                                            </p:tav>
                                            <p:tav tm="100000">
                                              <p:val>
                                                <p:strVal val="#ppt_h"/>
                                              </p:val>
                                            </p:tav>
                                          </p:tavLst>
                                        </p:anim>
                                        <p:animEffect transition="in" filter="fade">
                                          <p:cBhvr>
                                            <p:cTn id="18" dur="500"/>
                                            <p:tgtEl>
                                              <p:spTgt spid="31">
                                                <p:txEl>
                                                  <p:pRg st="0" end="0"/>
                                                </p:txEl>
                                              </p:spTgt>
                                            </p:tgtEl>
                                          </p:cBhvr>
                                        </p:animEffect>
                                      </p:childTnLst>
                                    </p:cTn>
                                  </p:par>
                                </p:childTnLst>
                              </p:cTn>
                            </p:par>
                            <p:par>
                              <p:cTn id="19" fill="hold">
                                <p:stCondLst>
                                  <p:cond delay="0"/>
                                </p:stCondLst>
                                <p:childTnLst>
                                  <p:par>
                                    <p:cTn id="20" presetID="16" presetClass="entr" presetSubtype="21" fill="hold" grpId="0" nodeType="afterEffect">
                                      <p:stCondLst>
                                        <p:cond delay="0"/>
                                      </p:stCondLst>
                                      <p:childTnLst>
                                        <p:set>
                                          <p:cBhvr>
                                            <p:cTn id="21" dur="1" fill="hold">
                                              <p:stCondLst>
                                                <p:cond delay="0"/>
                                              </p:stCondLst>
                                            </p:cTn>
                                            <p:tgtEl>
                                              <p:spTgt spid="37"/>
                                            </p:tgtEl>
                                            <p:attrNameLst>
                                              <p:attrName>style.visibility</p:attrName>
                                            </p:attrNameLst>
                                          </p:cBhvr>
                                          <p:to>
                                            <p:strVal val="visible"/>
                                          </p:to>
                                        </p:set>
                                        <p:animEffect transition="in" filter="barn(inVertical)">
                                          <p:cBhvr>
                                            <p:cTn id="22" dur="500"/>
                                            <p:tgtEl>
                                              <p:spTgt spid="37"/>
                                            </p:tgtEl>
                                          </p:cBhvr>
                                        </p:animEffect>
                                      </p:childTnLst>
                                    </p:cTn>
                                  </p:par>
                                </p:childTnLst>
                              </p:cTn>
                            </p:par>
                            <p:par>
                              <p:cTn id="23" fill="hold">
                                <p:stCondLst>
                                  <p:cond delay="500"/>
                                </p:stCondLst>
                                <p:childTnLst>
                                  <p:par>
                                    <p:cTn id="24" presetID="22" presetClass="entr" presetSubtype="8" fill="hold" nodeType="afterEffect">
                                      <p:stCondLst>
                                        <p:cond delay="0"/>
                                      </p:stCondLst>
                                      <p:childTnLst>
                                        <p:set>
                                          <p:cBhvr>
                                            <p:cTn id="25" dur="1" fill="hold">
                                              <p:stCondLst>
                                                <p:cond delay="0"/>
                                              </p:stCondLst>
                                            </p:cTn>
                                            <p:tgtEl>
                                              <p:spTgt spid="5"/>
                                            </p:tgtEl>
                                            <p:attrNameLst>
                                              <p:attrName>style.visibility</p:attrName>
                                            </p:attrNameLst>
                                          </p:cBhvr>
                                          <p:to>
                                            <p:strVal val="visible"/>
                                          </p:to>
                                        </p:set>
                                        <p:animEffect transition="in" filter="wipe(left)">
                                          <p:cBhvr>
                                            <p:cTn id="26" dur="500"/>
                                            <p:tgtEl>
                                              <p:spTgt spid="5"/>
                                            </p:tgtEl>
                                          </p:cBhvr>
                                        </p:animEffect>
                                      </p:childTnLst>
                                    </p:cTn>
                                  </p:par>
                                </p:childTnLst>
                              </p:cTn>
                            </p:par>
                            <p:par>
                              <p:cTn id="27" fill="hold">
                                <p:stCondLst>
                                  <p:cond delay="1000"/>
                                </p:stCondLst>
                                <p:childTnLst>
                                  <p:par>
                                    <p:cTn id="28" presetID="47" presetClass="entr" presetSubtype="0" fill="hold" grpId="0" nodeType="afterEffect">
                                      <p:stCondLst>
                                        <p:cond delay="0"/>
                                      </p:stCondLst>
                                      <p:childTnLst>
                                        <p:set>
                                          <p:cBhvr>
                                            <p:cTn id="29" dur="1" fill="hold">
                                              <p:stCondLst>
                                                <p:cond delay="0"/>
                                              </p:stCondLst>
                                            </p:cTn>
                                            <p:tgtEl>
                                              <p:spTgt spid="38"/>
                                            </p:tgtEl>
                                            <p:attrNameLst>
                                              <p:attrName>style.visibility</p:attrName>
                                            </p:attrNameLst>
                                          </p:cBhvr>
                                          <p:to>
                                            <p:strVal val="visible"/>
                                          </p:to>
                                        </p:set>
                                        <p:animEffect transition="in" filter="fade">
                                          <p:cBhvr>
                                            <p:cTn id="30" dur="750"/>
                                            <p:tgtEl>
                                              <p:spTgt spid="38"/>
                                            </p:tgtEl>
                                          </p:cBhvr>
                                        </p:animEffect>
                                        <p:anim calcmode="lin" valueType="num">
                                          <p:cBhvr>
                                            <p:cTn id="31" dur="750" fill="hold"/>
                                            <p:tgtEl>
                                              <p:spTgt spid="38"/>
                                            </p:tgtEl>
                                            <p:attrNameLst>
                                              <p:attrName>ppt_x</p:attrName>
                                            </p:attrNameLst>
                                          </p:cBhvr>
                                          <p:tavLst>
                                            <p:tav tm="0">
                                              <p:val>
                                                <p:strVal val="#ppt_x"/>
                                              </p:val>
                                            </p:tav>
                                            <p:tav tm="100000">
                                              <p:val>
                                                <p:strVal val="#ppt_x"/>
                                              </p:val>
                                            </p:tav>
                                          </p:tavLst>
                                        </p:anim>
                                        <p:anim calcmode="lin" valueType="num">
                                          <p:cBhvr>
                                            <p:cTn id="32" dur="750" fill="hold"/>
                                            <p:tgtEl>
                                              <p:spTgt spid="38"/>
                                            </p:tgtEl>
                                            <p:attrNameLst>
                                              <p:attrName>ppt_y</p:attrName>
                                            </p:attrNameLst>
                                          </p:cBhvr>
                                          <p:tavLst>
                                            <p:tav tm="0">
                                              <p:val>
                                                <p:strVal val="#ppt_y-.1"/>
                                              </p:val>
                                            </p:tav>
                                            <p:tav tm="100000">
                                              <p:val>
                                                <p:strVal val="#ppt_y"/>
                                              </p:val>
                                            </p:tav>
                                          </p:tavLst>
                                        </p:anim>
                                      </p:childTnLst>
                                    </p:cTn>
                                  </p:par>
                                </p:childTnLst>
                              </p:cTn>
                            </p:par>
                            <p:par>
                              <p:cTn id="33" fill="hold">
                                <p:stCondLst>
                                  <p:cond delay="2000"/>
                                </p:stCondLst>
                                <p:childTnLst>
                                  <p:par>
                                    <p:cTn id="34" presetID="16" presetClass="entr" presetSubtype="21" fill="hold" grpId="0" nodeType="afterEffect">
                                      <p:stCondLst>
                                        <p:cond delay="0"/>
                                      </p:stCondLst>
                                      <p:childTnLst>
                                        <p:set>
                                          <p:cBhvr>
                                            <p:cTn id="35" dur="1" fill="hold">
                                              <p:stCondLst>
                                                <p:cond delay="0"/>
                                              </p:stCondLst>
                                            </p:cTn>
                                            <p:tgtEl>
                                              <p:spTgt spid="42"/>
                                            </p:tgtEl>
                                            <p:attrNameLst>
                                              <p:attrName>style.visibility</p:attrName>
                                            </p:attrNameLst>
                                          </p:cBhvr>
                                          <p:to>
                                            <p:strVal val="visible"/>
                                          </p:to>
                                        </p:set>
                                        <p:animEffect transition="in" filter="barn(inVertical)">
                                          <p:cBhvr>
                                            <p:cTn id="36" dur="500"/>
                                            <p:tgtEl>
                                              <p:spTgt spid="42"/>
                                            </p:tgtEl>
                                          </p:cBhvr>
                                        </p:animEffect>
                                      </p:childTnLst>
                                    </p:cTn>
                                  </p:par>
                                </p:childTnLst>
                              </p:cTn>
                            </p:par>
                            <p:par>
                              <p:cTn id="37" fill="hold">
                                <p:stCondLst>
                                  <p:cond delay="2500"/>
                                </p:stCondLst>
                                <p:childTnLst>
                                  <p:par>
                                    <p:cTn id="38" presetID="22" presetClass="entr" presetSubtype="8" fill="hold" nodeType="afterEffect">
                                      <p:stCondLst>
                                        <p:cond delay="0"/>
                                      </p:stCondLst>
                                      <p:childTnLst>
                                        <p:set>
                                          <p:cBhvr>
                                            <p:cTn id="39" dur="1" fill="hold">
                                              <p:stCondLst>
                                                <p:cond delay="0"/>
                                              </p:stCondLst>
                                            </p:cTn>
                                            <p:tgtEl>
                                              <p:spTgt spid="55"/>
                                            </p:tgtEl>
                                            <p:attrNameLst>
                                              <p:attrName>style.visibility</p:attrName>
                                            </p:attrNameLst>
                                          </p:cBhvr>
                                          <p:to>
                                            <p:strVal val="visible"/>
                                          </p:to>
                                        </p:set>
                                        <p:animEffect transition="in" filter="wipe(left)">
                                          <p:cBhvr>
                                            <p:cTn id="40" dur="500"/>
                                            <p:tgtEl>
                                              <p:spTgt spid="55"/>
                                            </p:tgtEl>
                                          </p:cBhvr>
                                        </p:animEffect>
                                      </p:childTnLst>
                                    </p:cTn>
                                  </p:par>
                                </p:childTnLst>
                              </p:cTn>
                            </p:par>
                            <p:par>
                              <p:cTn id="41" fill="hold">
                                <p:stCondLst>
                                  <p:cond delay="3000"/>
                                </p:stCondLst>
                                <p:childTnLst>
                                  <p:par>
                                    <p:cTn id="42" presetID="47" presetClass="entr" presetSubtype="0" fill="hold" grpId="0" nodeType="afterEffect">
                                      <p:stCondLst>
                                        <p:cond delay="0"/>
                                      </p:stCondLst>
                                      <p:childTnLst>
                                        <p:set>
                                          <p:cBhvr>
                                            <p:cTn id="43" dur="1" fill="hold">
                                              <p:stCondLst>
                                                <p:cond delay="0"/>
                                              </p:stCondLst>
                                            </p:cTn>
                                            <p:tgtEl>
                                              <p:spTgt spid="43"/>
                                            </p:tgtEl>
                                            <p:attrNameLst>
                                              <p:attrName>style.visibility</p:attrName>
                                            </p:attrNameLst>
                                          </p:cBhvr>
                                          <p:to>
                                            <p:strVal val="visible"/>
                                          </p:to>
                                        </p:set>
                                        <p:animEffect transition="in" filter="fade">
                                          <p:cBhvr>
                                            <p:cTn id="44" dur="750"/>
                                            <p:tgtEl>
                                              <p:spTgt spid="43"/>
                                            </p:tgtEl>
                                          </p:cBhvr>
                                        </p:animEffect>
                                        <p:anim calcmode="lin" valueType="num">
                                          <p:cBhvr>
                                            <p:cTn id="45" dur="750" fill="hold"/>
                                            <p:tgtEl>
                                              <p:spTgt spid="43"/>
                                            </p:tgtEl>
                                            <p:attrNameLst>
                                              <p:attrName>ppt_x</p:attrName>
                                            </p:attrNameLst>
                                          </p:cBhvr>
                                          <p:tavLst>
                                            <p:tav tm="0">
                                              <p:val>
                                                <p:strVal val="#ppt_x"/>
                                              </p:val>
                                            </p:tav>
                                            <p:tav tm="100000">
                                              <p:val>
                                                <p:strVal val="#ppt_x"/>
                                              </p:val>
                                            </p:tav>
                                          </p:tavLst>
                                        </p:anim>
                                        <p:anim calcmode="lin" valueType="num">
                                          <p:cBhvr>
                                            <p:cTn id="46" dur="750" fill="hold"/>
                                            <p:tgtEl>
                                              <p:spTgt spid="43"/>
                                            </p:tgtEl>
                                            <p:attrNameLst>
                                              <p:attrName>ppt_y</p:attrName>
                                            </p:attrNameLst>
                                          </p:cBhvr>
                                          <p:tavLst>
                                            <p:tav tm="0">
                                              <p:val>
                                                <p:strVal val="#ppt_y-.1"/>
                                              </p:val>
                                            </p:tav>
                                            <p:tav tm="100000">
                                              <p:val>
                                                <p:strVal val="#ppt_y"/>
                                              </p:val>
                                            </p:tav>
                                          </p:tavLst>
                                        </p:anim>
                                      </p:childTnLst>
                                    </p:cTn>
                                  </p:par>
                                </p:childTnLst>
                              </p:cTn>
                            </p:par>
                            <p:par>
                              <p:cTn id="47" fill="hold">
                                <p:stCondLst>
                                  <p:cond delay="4000"/>
                                </p:stCondLst>
                                <p:childTnLst>
                                  <p:par>
                                    <p:cTn id="48" presetID="16" presetClass="entr" presetSubtype="21" fill="hold" grpId="0" nodeType="afterEffect">
                                      <p:stCondLst>
                                        <p:cond delay="0"/>
                                      </p:stCondLst>
                                      <p:childTnLst>
                                        <p:set>
                                          <p:cBhvr>
                                            <p:cTn id="49" dur="1" fill="hold">
                                              <p:stCondLst>
                                                <p:cond delay="0"/>
                                              </p:stCondLst>
                                            </p:cTn>
                                            <p:tgtEl>
                                              <p:spTgt spid="46"/>
                                            </p:tgtEl>
                                            <p:attrNameLst>
                                              <p:attrName>style.visibility</p:attrName>
                                            </p:attrNameLst>
                                          </p:cBhvr>
                                          <p:to>
                                            <p:strVal val="visible"/>
                                          </p:to>
                                        </p:set>
                                        <p:animEffect transition="in" filter="barn(inVertical)">
                                          <p:cBhvr>
                                            <p:cTn id="50" dur="500"/>
                                            <p:tgtEl>
                                              <p:spTgt spid="46"/>
                                            </p:tgtEl>
                                          </p:cBhvr>
                                        </p:animEffect>
                                      </p:childTnLst>
                                    </p:cTn>
                                  </p:par>
                                </p:childTnLst>
                              </p:cTn>
                            </p:par>
                            <p:par>
                              <p:cTn id="51" fill="hold">
                                <p:stCondLst>
                                  <p:cond delay="4500"/>
                                </p:stCondLst>
                                <p:childTnLst>
                                  <p:par>
                                    <p:cTn id="52" presetID="22" presetClass="entr" presetSubtype="8" fill="hold" nodeType="afterEffect">
                                      <p:stCondLst>
                                        <p:cond delay="0"/>
                                      </p:stCondLst>
                                      <p:childTnLst>
                                        <p:set>
                                          <p:cBhvr>
                                            <p:cTn id="53" dur="1" fill="hold">
                                              <p:stCondLst>
                                                <p:cond delay="0"/>
                                              </p:stCondLst>
                                            </p:cTn>
                                            <p:tgtEl>
                                              <p:spTgt spid="56"/>
                                            </p:tgtEl>
                                            <p:attrNameLst>
                                              <p:attrName>style.visibility</p:attrName>
                                            </p:attrNameLst>
                                          </p:cBhvr>
                                          <p:to>
                                            <p:strVal val="visible"/>
                                          </p:to>
                                        </p:set>
                                        <p:animEffect transition="in" filter="wipe(left)">
                                          <p:cBhvr>
                                            <p:cTn id="54" dur="500"/>
                                            <p:tgtEl>
                                              <p:spTgt spid="56"/>
                                            </p:tgtEl>
                                          </p:cBhvr>
                                        </p:animEffect>
                                      </p:childTnLst>
                                    </p:cTn>
                                  </p:par>
                                </p:childTnLst>
                              </p:cTn>
                            </p:par>
                            <p:par>
                              <p:cTn id="55" fill="hold">
                                <p:stCondLst>
                                  <p:cond delay="5000"/>
                                </p:stCondLst>
                                <p:childTnLst>
                                  <p:par>
                                    <p:cTn id="56" presetID="47" presetClass="entr" presetSubtype="0" fill="hold" grpId="0" nodeType="afterEffect">
                                      <p:stCondLst>
                                        <p:cond delay="0"/>
                                      </p:stCondLst>
                                      <p:childTnLst>
                                        <p:set>
                                          <p:cBhvr>
                                            <p:cTn id="57" dur="1" fill="hold">
                                              <p:stCondLst>
                                                <p:cond delay="0"/>
                                              </p:stCondLst>
                                            </p:cTn>
                                            <p:tgtEl>
                                              <p:spTgt spid="47"/>
                                            </p:tgtEl>
                                            <p:attrNameLst>
                                              <p:attrName>style.visibility</p:attrName>
                                            </p:attrNameLst>
                                          </p:cBhvr>
                                          <p:to>
                                            <p:strVal val="visible"/>
                                          </p:to>
                                        </p:set>
                                        <p:animEffect transition="in" filter="fade">
                                          <p:cBhvr>
                                            <p:cTn id="58" dur="750"/>
                                            <p:tgtEl>
                                              <p:spTgt spid="47"/>
                                            </p:tgtEl>
                                          </p:cBhvr>
                                        </p:animEffect>
                                        <p:anim calcmode="lin" valueType="num">
                                          <p:cBhvr>
                                            <p:cTn id="59" dur="750" fill="hold"/>
                                            <p:tgtEl>
                                              <p:spTgt spid="47"/>
                                            </p:tgtEl>
                                            <p:attrNameLst>
                                              <p:attrName>ppt_x</p:attrName>
                                            </p:attrNameLst>
                                          </p:cBhvr>
                                          <p:tavLst>
                                            <p:tav tm="0">
                                              <p:val>
                                                <p:strVal val="#ppt_x"/>
                                              </p:val>
                                            </p:tav>
                                            <p:tav tm="100000">
                                              <p:val>
                                                <p:strVal val="#ppt_x"/>
                                              </p:val>
                                            </p:tav>
                                          </p:tavLst>
                                        </p:anim>
                                        <p:anim calcmode="lin" valueType="num">
                                          <p:cBhvr>
                                            <p:cTn id="60" dur="750" fill="hold"/>
                                            <p:tgtEl>
                                              <p:spTgt spid="47"/>
                                            </p:tgtEl>
                                            <p:attrNameLst>
                                              <p:attrName>ppt_y</p:attrName>
                                            </p:attrNameLst>
                                          </p:cBhvr>
                                          <p:tavLst>
                                            <p:tav tm="0">
                                              <p:val>
                                                <p:strVal val="#ppt_y-.1"/>
                                              </p:val>
                                            </p:tav>
                                            <p:tav tm="100000">
                                              <p:val>
                                                <p:strVal val="#ppt_y"/>
                                              </p:val>
                                            </p:tav>
                                          </p:tavLst>
                                        </p:anim>
                                      </p:childTnLst>
                                    </p:cTn>
                                  </p:par>
                                </p:childTnLst>
                              </p:cTn>
                            </p:par>
                            <p:par>
                              <p:cTn id="61" fill="hold">
                                <p:stCondLst>
                                  <p:cond delay="6000"/>
                                </p:stCondLst>
                                <p:childTnLst>
                                  <p:par>
                                    <p:cTn id="62" presetID="16" presetClass="entr" presetSubtype="21" fill="hold" grpId="0" nodeType="afterEffect">
                                      <p:stCondLst>
                                        <p:cond delay="0"/>
                                      </p:stCondLst>
                                      <p:childTnLst>
                                        <p:set>
                                          <p:cBhvr>
                                            <p:cTn id="63" dur="1" fill="hold">
                                              <p:stCondLst>
                                                <p:cond delay="0"/>
                                              </p:stCondLst>
                                            </p:cTn>
                                            <p:tgtEl>
                                              <p:spTgt spid="50"/>
                                            </p:tgtEl>
                                            <p:attrNameLst>
                                              <p:attrName>style.visibility</p:attrName>
                                            </p:attrNameLst>
                                          </p:cBhvr>
                                          <p:to>
                                            <p:strVal val="visible"/>
                                          </p:to>
                                        </p:set>
                                        <p:animEffect transition="in" filter="barn(inVertical)">
                                          <p:cBhvr>
                                            <p:cTn id="64" dur="500"/>
                                            <p:tgtEl>
                                              <p:spTgt spid="50"/>
                                            </p:tgtEl>
                                          </p:cBhvr>
                                        </p:animEffect>
                                      </p:childTnLst>
                                    </p:cTn>
                                  </p:par>
                                </p:childTnLst>
                              </p:cTn>
                            </p:par>
                            <p:par>
                              <p:cTn id="65" fill="hold">
                                <p:stCondLst>
                                  <p:cond delay="6500"/>
                                </p:stCondLst>
                                <p:childTnLst>
                                  <p:par>
                                    <p:cTn id="66" presetID="22" presetClass="entr" presetSubtype="8" fill="hold" nodeType="afterEffect">
                                      <p:stCondLst>
                                        <p:cond delay="0"/>
                                      </p:stCondLst>
                                      <p:childTnLst>
                                        <p:set>
                                          <p:cBhvr>
                                            <p:cTn id="67" dur="1" fill="hold">
                                              <p:stCondLst>
                                                <p:cond delay="0"/>
                                              </p:stCondLst>
                                            </p:cTn>
                                            <p:tgtEl>
                                              <p:spTgt spid="57"/>
                                            </p:tgtEl>
                                            <p:attrNameLst>
                                              <p:attrName>style.visibility</p:attrName>
                                            </p:attrNameLst>
                                          </p:cBhvr>
                                          <p:to>
                                            <p:strVal val="visible"/>
                                          </p:to>
                                        </p:set>
                                        <p:animEffect transition="in" filter="wipe(left)">
                                          <p:cBhvr>
                                            <p:cTn id="68" dur="500"/>
                                            <p:tgtEl>
                                              <p:spTgt spid="57"/>
                                            </p:tgtEl>
                                          </p:cBhvr>
                                        </p:animEffect>
                                      </p:childTnLst>
                                    </p:cTn>
                                  </p:par>
                                </p:childTnLst>
                              </p:cTn>
                            </p:par>
                            <p:par>
                              <p:cTn id="69" fill="hold">
                                <p:stCondLst>
                                  <p:cond delay="7000"/>
                                </p:stCondLst>
                                <p:childTnLst>
                                  <p:par>
                                    <p:cTn id="70" presetID="47" presetClass="entr" presetSubtype="0" fill="hold" grpId="0" nodeType="afterEffect">
                                      <p:stCondLst>
                                        <p:cond delay="0"/>
                                      </p:stCondLst>
                                      <p:childTnLst>
                                        <p:set>
                                          <p:cBhvr>
                                            <p:cTn id="71" dur="1" fill="hold">
                                              <p:stCondLst>
                                                <p:cond delay="0"/>
                                              </p:stCondLst>
                                            </p:cTn>
                                            <p:tgtEl>
                                              <p:spTgt spid="51"/>
                                            </p:tgtEl>
                                            <p:attrNameLst>
                                              <p:attrName>style.visibility</p:attrName>
                                            </p:attrNameLst>
                                          </p:cBhvr>
                                          <p:to>
                                            <p:strVal val="visible"/>
                                          </p:to>
                                        </p:set>
                                        <p:animEffect transition="in" filter="fade">
                                          <p:cBhvr>
                                            <p:cTn id="72" dur="750"/>
                                            <p:tgtEl>
                                              <p:spTgt spid="51"/>
                                            </p:tgtEl>
                                          </p:cBhvr>
                                        </p:animEffect>
                                        <p:anim calcmode="lin" valueType="num">
                                          <p:cBhvr>
                                            <p:cTn id="73" dur="750" fill="hold"/>
                                            <p:tgtEl>
                                              <p:spTgt spid="51"/>
                                            </p:tgtEl>
                                            <p:attrNameLst>
                                              <p:attrName>ppt_x</p:attrName>
                                            </p:attrNameLst>
                                          </p:cBhvr>
                                          <p:tavLst>
                                            <p:tav tm="0">
                                              <p:val>
                                                <p:strVal val="#ppt_x"/>
                                              </p:val>
                                            </p:tav>
                                            <p:tav tm="100000">
                                              <p:val>
                                                <p:strVal val="#ppt_x"/>
                                              </p:val>
                                            </p:tav>
                                          </p:tavLst>
                                        </p:anim>
                                        <p:anim calcmode="lin" valueType="num">
                                          <p:cBhvr>
                                            <p:cTn id="74" dur="750" fill="hold"/>
                                            <p:tgtEl>
                                              <p:spTgt spid="5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7" grpId="0"/>
          <p:bldP spid="38" grpId="0"/>
          <p:bldP spid="42" grpId="0"/>
          <p:bldP spid="43" grpId="0"/>
          <p:bldP spid="46" grpId="0"/>
          <p:bldP spid="47" grpId="0"/>
          <p:bldP spid="50" grpId="0"/>
          <p:bldP spid="51"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2"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fill="hold"/>
                                            <p:tgtEl>
                                              <p:spTgt spid="2"/>
                                            </p:tgtEl>
                                            <p:attrNameLst>
                                              <p:attrName>ppt_x</p:attrName>
                                            </p:attrNameLst>
                                          </p:cBhvr>
                                          <p:tavLst>
                                            <p:tav tm="0">
                                              <p:val>
                                                <p:strVal val="0-#ppt_w/2"/>
                                              </p:val>
                                            </p:tav>
                                            <p:tav tm="100000">
                                              <p:val>
                                                <p:strVal val="#ppt_x"/>
                                              </p:val>
                                            </p:tav>
                                          </p:tavLst>
                                        </p:anim>
                                        <p:anim calcmode="lin" valueType="num">
                                          <p:cBhvr additive="base">
                                            <p:cTn id="8" dur="1000" fill="hold"/>
                                            <p:tgtEl>
                                              <p:spTgt spid="2"/>
                                            </p:tgtEl>
                                            <p:attrNameLst>
                                              <p:attrName>ppt_y</p:attrName>
                                            </p:attrNameLst>
                                          </p:cBhvr>
                                          <p:tavLst>
                                            <p:tav tm="0">
                                              <p:val>
                                                <p:strVal val="1+#ppt_h/2"/>
                                              </p:val>
                                            </p:tav>
                                            <p:tav tm="100000">
                                              <p:val>
                                                <p:strVal val="#ppt_y"/>
                                              </p:val>
                                            </p:tav>
                                          </p:tavLst>
                                        </p:anim>
                                      </p:childTnLst>
                                    </p:cTn>
                                  </p:par>
                                  <p:par>
                                    <p:cTn id="9" presetID="53" presetClass="entr" presetSubtype="16" fill="hold" grpId="0" nodeType="withEffect">
                                      <p:stCondLst>
                                        <p:cond delay="0"/>
                                      </p:stCondLst>
                                      <p:childTnLst>
                                        <p:set>
                                          <p:cBhvr>
                                            <p:cTn id="10" dur="1" fill="hold">
                                              <p:stCondLst>
                                                <p:cond delay="0"/>
                                              </p:stCondLst>
                                            </p:cTn>
                                            <p:tgtEl>
                                              <p:spTgt spid="30"/>
                                            </p:tgtEl>
                                            <p:attrNameLst>
                                              <p:attrName>style.visibility</p:attrName>
                                            </p:attrNameLst>
                                          </p:cBhvr>
                                          <p:to>
                                            <p:strVal val="visible"/>
                                          </p:to>
                                        </p:set>
                                        <p:anim calcmode="lin" valueType="num">
                                          <p:cBhvr>
                                            <p:cTn id="11" dur="500" fill="hold"/>
                                            <p:tgtEl>
                                              <p:spTgt spid="30"/>
                                            </p:tgtEl>
                                            <p:attrNameLst>
                                              <p:attrName>ppt_w</p:attrName>
                                            </p:attrNameLst>
                                          </p:cBhvr>
                                          <p:tavLst>
                                            <p:tav tm="0">
                                              <p:val>
                                                <p:fltVal val="0"/>
                                              </p:val>
                                            </p:tav>
                                            <p:tav tm="100000">
                                              <p:val>
                                                <p:strVal val="#ppt_w"/>
                                              </p:val>
                                            </p:tav>
                                          </p:tavLst>
                                        </p:anim>
                                        <p:anim calcmode="lin" valueType="num">
                                          <p:cBhvr>
                                            <p:cTn id="12" dur="500" fill="hold"/>
                                            <p:tgtEl>
                                              <p:spTgt spid="30"/>
                                            </p:tgtEl>
                                            <p:attrNameLst>
                                              <p:attrName>ppt_h</p:attrName>
                                            </p:attrNameLst>
                                          </p:cBhvr>
                                          <p:tavLst>
                                            <p:tav tm="0">
                                              <p:val>
                                                <p:fltVal val="0"/>
                                              </p:val>
                                            </p:tav>
                                            <p:tav tm="100000">
                                              <p:val>
                                                <p:strVal val="#ppt_h"/>
                                              </p:val>
                                            </p:tav>
                                          </p:tavLst>
                                        </p:anim>
                                        <p:animEffect transition="in" filter="fade">
                                          <p:cBhvr>
                                            <p:cTn id="13" dur="500"/>
                                            <p:tgtEl>
                                              <p:spTgt spid="30"/>
                                            </p:tgtEl>
                                          </p:cBhvr>
                                        </p:animEffect>
                                      </p:childTnLst>
                                    </p:cTn>
                                  </p:par>
                                  <p:par>
                                    <p:cTn id="14" presetID="53" presetClass="entr" presetSubtype="16" fill="hold" nodeType="withEffect">
                                      <p:stCondLst>
                                        <p:cond delay="0"/>
                                      </p:stCondLst>
                                      <p:iterate type="lt">
                                        <p:tmPct val="10000"/>
                                      </p:iterate>
                                      <p:childTnLst>
                                        <p:set>
                                          <p:cBhvr>
                                            <p:cTn id="15" dur="1" fill="hold">
                                              <p:stCondLst>
                                                <p:cond delay="0"/>
                                              </p:stCondLst>
                                            </p:cTn>
                                            <p:tgtEl>
                                              <p:spTgt spid="31">
                                                <p:txEl>
                                                  <p:pRg st="0" end="0"/>
                                                </p:txEl>
                                              </p:spTgt>
                                            </p:tgtEl>
                                            <p:attrNameLst>
                                              <p:attrName>style.visibility</p:attrName>
                                            </p:attrNameLst>
                                          </p:cBhvr>
                                          <p:to>
                                            <p:strVal val="visible"/>
                                          </p:to>
                                        </p:set>
                                        <p:anim calcmode="lin" valueType="num">
                                          <p:cBhvr>
                                            <p:cTn id="16" dur="500" fill="hold"/>
                                            <p:tgtEl>
                                              <p:spTgt spid="31">
                                                <p:txEl>
                                                  <p:pRg st="0" end="0"/>
                                                </p:txEl>
                                              </p:spTgt>
                                            </p:tgtEl>
                                            <p:attrNameLst>
                                              <p:attrName>ppt_w</p:attrName>
                                            </p:attrNameLst>
                                          </p:cBhvr>
                                          <p:tavLst>
                                            <p:tav tm="0">
                                              <p:val>
                                                <p:fltVal val="0"/>
                                              </p:val>
                                            </p:tav>
                                            <p:tav tm="100000">
                                              <p:val>
                                                <p:strVal val="#ppt_w"/>
                                              </p:val>
                                            </p:tav>
                                          </p:tavLst>
                                        </p:anim>
                                        <p:anim calcmode="lin" valueType="num">
                                          <p:cBhvr>
                                            <p:cTn id="17" dur="500" fill="hold"/>
                                            <p:tgtEl>
                                              <p:spTgt spid="31">
                                                <p:txEl>
                                                  <p:pRg st="0" end="0"/>
                                                </p:txEl>
                                              </p:spTgt>
                                            </p:tgtEl>
                                            <p:attrNameLst>
                                              <p:attrName>ppt_h</p:attrName>
                                            </p:attrNameLst>
                                          </p:cBhvr>
                                          <p:tavLst>
                                            <p:tav tm="0">
                                              <p:val>
                                                <p:fltVal val="0"/>
                                              </p:val>
                                            </p:tav>
                                            <p:tav tm="100000">
                                              <p:val>
                                                <p:strVal val="#ppt_h"/>
                                              </p:val>
                                            </p:tav>
                                          </p:tavLst>
                                        </p:anim>
                                        <p:animEffect transition="in" filter="fade">
                                          <p:cBhvr>
                                            <p:cTn id="18" dur="500"/>
                                            <p:tgtEl>
                                              <p:spTgt spid="31">
                                                <p:txEl>
                                                  <p:pRg st="0" end="0"/>
                                                </p:txEl>
                                              </p:spTgt>
                                            </p:tgtEl>
                                          </p:cBhvr>
                                        </p:animEffect>
                                      </p:childTnLst>
                                    </p:cTn>
                                  </p:par>
                                </p:childTnLst>
                              </p:cTn>
                            </p:par>
                            <p:par>
                              <p:cTn id="19" fill="hold">
                                <p:stCondLst>
                                  <p:cond delay="0"/>
                                </p:stCondLst>
                                <p:childTnLst>
                                  <p:par>
                                    <p:cTn id="20" presetID="16" presetClass="entr" presetSubtype="21" fill="hold" grpId="0" nodeType="afterEffect">
                                      <p:stCondLst>
                                        <p:cond delay="0"/>
                                      </p:stCondLst>
                                      <p:childTnLst>
                                        <p:set>
                                          <p:cBhvr>
                                            <p:cTn id="21" dur="1" fill="hold">
                                              <p:stCondLst>
                                                <p:cond delay="0"/>
                                              </p:stCondLst>
                                            </p:cTn>
                                            <p:tgtEl>
                                              <p:spTgt spid="37"/>
                                            </p:tgtEl>
                                            <p:attrNameLst>
                                              <p:attrName>style.visibility</p:attrName>
                                            </p:attrNameLst>
                                          </p:cBhvr>
                                          <p:to>
                                            <p:strVal val="visible"/>
                                          </p:to>
                                        </p:set>
                                        <p:animEffect transition="in" filter="barn(inVertical)">
                                          <p:cBhvr>
                                            <p:cTn id="22" dur="500"/>
                                            <p:tgtEl>
                                              <p:spTgt spid="37"/>
                                            </p:tgtEl>
                                          </p:cBhvr>
                                        </p:animEffect>
                                      </p:childTnLst>
                                    </p:cTn>
                                  </p:par>
                                </p:childTnLst>
                              </p:cTn>
                            </p:par>
                            <p:par>
                              <p:cTn id="23" fill="hold">
                                <p:stCondLst>
                                  <p:cond delay="500"/>
                                </p:stCondLst>
                                <p:childTnLst>
                                  <p:par>
                                    <p:cTn id="24" presetID="22" presetClass="entr" presetSubtype="8" fill="hold" nodeType="afterEffect">
                                      <p:stCondLst>
                                        <p:cond delay="0"/>
                                      </p:stCondLst>
                                      <p:childTnLst>
                                        <p:set>
                                          <p:cBhvr>
                                            <p:cTn id="25" dur="1" fill="hold">
                                              <p:stCondLst>
                                                <p:cond delay="0"/>
                                              </p:stCondLst>
                                            </p:cTn>
                                            <p:tgtEl>
                                              <p:spTgt spid="5"/>
                                            </p:tgtEl>
                                            <p:attrNameLst>
                                              <p:attrName>style.visibility</p:attrName>
                                            </p:attrNameLst>
                                          </p:cBhvr>
                                          <p:to>
                                            <p:strVal val="visible"/>
                                          </p:to>
                                        </p:set>
                                        <p:animEffect transition="in" filter="wipe(left)">
                                          <p:cBhvr>
                                            <p:cTn id="26" dur="500"/>
                                            <p:tgtEl>
                                              <p:spTgt spid="5"/>
                                            </p:tgtEl>
                                          </p:cBhvr>
                                        </p:animEffect>
                                      </p:childTnLst>
                                    </p:cTn>
                                  </p:par>
                                </p:childTnLst>
                              </p:cTn>
                            </p:par>
                            <p:par>
                              <p:cTn id="27" fill="hold">
                                <p:stCondLst>
                                  <p:cond delay="1000"/>
                                </p:stCondLst>
                                <p:childTnLst>
                                  <p:par>
                                    <p:cTn id="28" presetID="47" presetClass="entr" presetSubtype="0" fill="hold" grpId="0" nodeType="afterEffect">
                                      <p:stCondLst>
                                        <p:cond delay="0"/>
                                      </p:stCondLst>
                                      <p:childTnLst>
                                        <p:set>
                                          <p:cBhvr>
                                            <p:cTn id="29" dur="1" fill="hold">
                                              <p:stCondLst>
                                                <p:cond delay="0"/>
                                              </p:stCondLst>
                                            </p:cTn>
                                            <p:tgtEl>
                                              <p:spTgt spid="38"/>
                                            </p:tgtEl>
                                            <p:attrNameLst>
                                              <p:attrName>style.visibility</p:attrName>
                                            </p:attrNameLst>
                                          </p:cBhvr>
                                          <p:to>
                                            <p:strVal val="visible"/>
                                          </p:to>
                                        </p:set>
                                        <p:animEffect transition="in" filter="fade">
                                          <p:cBhvr>
                                            <p:cTn id="30" dur="750"/>
                                            <p:tgtEl>
                                              <p:spTgt spid="38"/>
                                            </p:tgtEl>
                                          </p:cBhvr>
                                        </p:animEffect>
                                        <p:anim calcmode="lin" valueType="num">
                                          <p:cBhvr>
                                            <p:cTn id="31" dur="750" fill="hold"/>
                                            <p:tgtEl>
                                              <p:spTgt spid="38"/>
                                            </p:tgtEl>
                                            <p:attrNameLst>
                                              <p:attrName>ppt_x</p:attrName>
                                            </p:attrNameLst>
                                          </p:cBhvr>
                                          <p:tavLst>
                                            <p:tav tm="0">
                                              <p:val>
                                                <p:strVal val="#ppt_x"/>
                                              </p:val>
                                            </p:tav>
                                            <p:tav tm="100000">
                                              <p:val>
                                                <p:strVal val="#ppt_x"/>
                                              </p:val>
                                            </p:tav>
                                          </p:tavLst>
                                        </p:anim>
                                        <p:anim calcmode="lin" valueType="num">
                                          <p:cBhvr>
                                            <p:cTn id="32" dur="750" fill="hold"/>
                                            <p:tgtEl>
                                              <p:spTgt spid="38"/>
                                            </p:tgtEl>
                                            <p:attrNameLst>
                                              <p:attrName>ppt_y</p:attrName>
                                            </p:attrNameLst>
                                          </p:cBhvr>
                                          <p:tavLst>
                                            <p:tav tm="0">
                                              <p:val>
                                                <p:strVal val="#ppt_y-.1"/>
                                              </p:val>
                                            </p:tav>
                                            <p:tav tm="100000">
                                              <p:val>
                                                <p:strVal val="#ppt_y"/>
                                              </p:val>
                                            </p:tav>
                                          </p:tavLst>
                                        </p:anim>
                                      </p:childTnLst>
                                    </p:cTn>
                                  </p:par>
                                </p:childTnLst>
                              </p:cTn>
                            </p:par>
                            <p:par>
                              <p:cTn id="33" fill="hold">
                                <p:stCondLst>
                                  <p:cond delay="2000"/>
                                </p:stCondLst>
                                <p:childTnLst>
                                  <p:par>
                                    <p:cTn id="34" presetID="16" presetClass="entr" presetSubtype="21" fill="hold" grpId="0" nodeType="afterEffect">
                                      <p:stCondLst>
                                        <p:cond delay="0"/>
                                      </p:stCondLst>
                                      <p:childTnLst>
                                        <p:set>
                                          <p:cBhvr>
                                            <p:cTn id="35" dur="1" fill="hold">
                                              <p:stCondLst>
                                                <p:cond delay="0"/>
                                              </p:stCondLst>
                                            </p:cTn>
                                            <p:tgtEl>
                                              <p:spTgt spid="42"/>
                                            </p:tgtEl>
                                            <p:attrNameLst>
                                              <p:attrName>style.visibility</p:attrName>
                                            </p:attrNameLst>
                                          </p:cBhvr>
                                          <p:to>
                                            <p:strVal val="visible"/>
                                          </p:to>
                                        </p:set>
                                        <p:animEffect transition="in" filter="barn(inVertical)">
                                          <p:cBhvr>
                                            <p:cTn id="36" dur="500"/>
                                            <p:tgtEl>
                                              <p:spTgt spid="42"/>
                                            </p:tgtEl>
                                          </p:cBhvr>
                                        </p:animEffect>
                                      </p:childTnLst>
                                    </p:cTn>
                                  </p:par>
                                </p:childTnLst>
                              </p:cTn>
                            </p:par>
                            <p:par>
                              <p:cTn id="37" fill="hold">
                                <p:stCondLst>
                                  <p:cond delay="2500"/>
                                </p:stCondLst>
                                <p:childTnLst>
                                  <p:par>
                                    <p:cTn id="38" presetID="22" presetClass="entr" presetSubtype="8" fill="hold" nodeType="afterEffect">
                                      <p:stCondLst>
                                        <p:cond delay="0"/>
                                      </p:stCondLst>
                                      <p:childTnLst>
                                        <p:set>
                                          <p:cBhvr>
                                            <p:cTn id="39" dur="1" fill="hold">
                                              <p:stCondLst>
                                                <p:cond delay="0"/>
                                              </p:stCondLst>
                                            </p:cTn>
                                            <p:tgtEl>
                                              <p:spTgt spid="55"/>
                                            </p:tgtEl>
                                            <p:attrNameLst>
                                              <p:attrName>style.visibility</p:attrName>
                                            </p:attrNameLst>
                                          </p:cBhvr>
                                          <p:to>
                                            <p:strVal val="visible"/>
                                          </p:to>
                                        </p:set>
                                        <p:animEffect transition="in" filter="wipe(left)">
                                          <p:cBhvr>
                                            <p:cTn id="40" dur="500"/>
                                            <p:tgtEl>
                                              <p:spTgt spid="55"/>
                                            </p:tgtEl>
                                          </p:cBhvr>
                                        </p:animEffect>
                                      </p:childTnLst>
                                    </p:cTn>
                                  </p:par>
                                </p:childTnLst>
                              </p:cTn>
                            </p:par>
                            <p:par>
                              <p:cTn id="41" fill="hold">
                                <p:stCondLst>
                                  <p:cond delay="3000"/>
                                </p:stCondLst>
                                <p:childTnLst>
                                  <p:par>
                                    <p:cTn id="42" presetID="47" presetClass="entr" presetSubtype="0" fill="hold" grpId="0" nodeType="afterEffect">
                                      <p:stCondLst>
                                        <p:cond delay="0"/>
                                      </p:stCondLst>
                                      <p:childTnLst>
                                        <p:set>
                                          <p:cBhvr>
                                            <p:cTn id="43" dur="1" fill="hold">
                                              <p:stCondLst>
                                                <p:cond delay="0"/>
                                              </p:stCondLst>
                                            </p:cTn>
                                            <p:tgtEl>
                                              <p:spTgt spid="43"/>
                                            </p:tgtEl>
                                            <p:attrNameLst>
                                              <p:attrName>style.visibility</p:attrName>
                                            </p:attrNameLst>
                                          </p:cBhvr>
                                          <p:to>
                                            <p:strVal val="visible"/>
                                          </p:to>
                                        </p:set>
                                        <p:animEffect transition="in" filter="fade">
                                          <p:cBhvr>
                                            <p:cTn id="44" dur="750"/>
                                            <p:tgtEl>
                                              <p:spTgt spid="43"/>
                                            </p:tgtEl>
                                          </p:cBhvr>
                                        </p:animEffect>
                                        <p:anim calcmode="lin" valueType="num">
                                          <p:cBhvr>
                                            <p:cTn id="45" dur="750" fill="hold"/>
                                            <p:tgtEl>
                                              <p:spTgt spid="43"/>
                                            </p:tgtEl>
                                            <p:attrNameLst>
                                              <p:attrName>ppt_x</p:attrName>
                                            </p:attrNameLst>
                                          </p:cBhvr>
                                          <p:tavLst>
                                            <p:tav tm="0">
                                              <p:val>
                                                <p:strVal val="#ppt_x"/>
                                              </p:val>
                                            </p:tav>
                                            <p:tav tm="100000">
                                              <p:val>
                                                <p:strVal val="#ppt_x"/>
                                              </p:val>
                                            </p:tav>
                                          </p:tavLst>
                                        </p:anim>
                                        <p:anim calcmode="lin" valueType="num">
                                          <p:cBhvr>
                                            <p:cTn id="46" dur="750" fill="hold"/>
                                            <p:tgtEl>
                                              <p:spTgt spid="43"/>
                                            </p:tgtEl>
                                            <p:attrNameLst>
                                              <p:attrName>ppt_y</p:attrName>
                                            </p:attrNameLst>
                                          </p:cBhvr>
                                          <p:tavLst>
                                            <p:tav tm="0">
                                              <p:val>
                                                <p:strVal val="#ppt_y-.1"/>
                                              </p:val>
                                            </p:tav>
                                            <p:tav tm="100000">
                                              <p:val>
                                                <p:strVal val="#ppt_y"/>
                                              </p:val>
                                            </p:tav>
                                          </p:tavLst>
                                        </p:anim>
                                      </p:childTnLst>
                                    </p:cTn>
                                  </p:par>
                                </p:childTnLst>
                              </p:cTn>
                            </p:par>
                            <p:par>
                              <p:cTn id="47" fill="hold">
                                <p:stCondLst>
                                  <p:cond delay="4000"/>
                                </p:stCondLst>
                                <p:childTnLst>
                                  <p:par>
                                    <p:cTn id="48" presetID="16" presetClass="entr" presetSubtype="21" fill="hold" grpId="0" nodeType="afterEffect">
                                      <p:stCondLst>
                                        <p:cond delay="0"/>
                                      </p:stCondLst>
                                      <p:childTnLst>
                                        <p:set>
                                          <p:cBhvr>
                                            <p:cTn id="49" dur="1" fill="hold">
                                              <p:stCondLst>
                                                <p:cond delay="0"/>
                                              </p:stCondLst>
                                            </p:cTn>
                                            <p:tgtEl>
                                              <p:spTgt spid="46"/>
                                            </p:tgtEl>
                                            <p:attrNameLst>
                                              <p:attrName>style.visibility</p:attrName>
                                            </p:attrNameLst>
                                          </p:cBhvr>
                                          <p:to>
                                            <p:strVal val="visible"/>
                                          </p:to>
                                        </p:set>
                                        <p:animEffect transition="in" filter="barn(inVertical)">
                                          <p:cBhvr>
                                            <p:cTn id="50" dur="500"/>
                                            <p:tgtEl>
                                              <p:spTgt spid="46"/>
                                            </p:tgtEl>
                                          </p:cBhvr>
                                        </p:animEffect>
                                      </p:childTnLst>
                                    </p:cTn>
                                  </p:par>
                                </p:childTnLst>
                              </p:cTn>
                            </p:par>
                            <p:par>
                              <p:cTn id="51" fill="hold">
                                <p:stCondLst>
                                  <p:cond delay="4500"/>
                                </p:stCondLst>
                                <p:childTnLst>
                                  <p:par>
                                    <p:cTn id="52" presetID="22" presetClass="entr" presetSubtype="8" fill="hold" nodeType="afterEffect">
                                      <p:stCondLst>
                                        <p:cond delay="0"/>
                                      </p:stCondLst>
                                      <p:childTnLst>
                                        <p:set>
                                          <p:cBhvr>
                                            <p:cTn id="53" dur="1" fill="hold">
                                              <p:stCondLst>
                                                <p:cond delay="0"/>
                                              </p:stCondLst>
                                            </p:cTn>
                                            <p:tgtEl>
                                              <p:spTgt spid="56"/>
                                            </p:tgtEl>
                                            <p:attrNameLst>
                                              <p:attrName>style.visibility</p:attrName>
                                            </p:attrNameLst>
                                          </p:cBhvr>
                                          <p:to>
                                            <p:strVal val="visible"/>
                                          </p:to>
                                        </p:set>
                                        <p:animEffect transition="in" filter="wipe(left)">
                                          <p:cBhvr>
                                            <p:cTn id="54" dur="500"/>
                                            <p:tgtEl>
                                              <p:spTgt spid="56"/>
                                            </p:tgtEl>
                                          </p:cBhvr>
                                        </p:animEffect>
                                      </p:childTnLst>
                                    </p:cTn>
                                  </p:par>
                                </p:childTnLst>
                              </p:cTn>
                            </p:par>
                            <p:par>
                              <p:cTn id="55" fill="hold">
                                <p:stCondLst>
                                  <p:cond delay="5000"/>
                                </p:stCondLst>
                                <p:childTnLst>
                                  <p:par>
                                    <p:cTn id="56" presetID="47" presetClass="entr" presetSubtype="0" fill="hold" grpId="0" nodeType="afterEffect">
                                      <p:stCondLst>
                                        <p:cond delay="0"/>
                                      </p:stCondLst>
                                      <p:childTnLst>
                                        <p:set>
                                          <p:cBhvr>
                                            <p:cTn id="57" dur="1" fill="hold">
                                              <p:stCondLst>
                                                <p:cond delay="0"/>
                                              </p:stCondLst>
                                            </p:cTn>
                                            <p:tgtEl>
                                              <p:spTgt spid="47"/>
                                            </p:tgtEl>
                                            <p:attrNameLst>
                                              <p:attrName>style.visibility</p:attrName>
                                            </p:attrNameLst>
                                          </p:cBhvr>
                                          <p:to>
                                            <p:strVal val="visible"/>
                                          </p:to>
                                        </p:set>
                                        <p:animEffect transition="in" filter="fade">
                                          <p:cBhvr>
                                            <p:cTn id="58" dur="750"/>
                                            <p:tgtEl>
                                              <p:spTgt spid="47"/>
                                            </p:tgtEl>
                                          </p:cBhvr>
                                        </p:animEffect>
                                        <p:anim calcmode="lin" valueType="num">
                                          <p:cBhvr>
                                            <p:cTn id="59" dur="750" fill="hold"/>
                                            <p:tgtEl>
                                              <p:spTgt spid="47"/>
                                            </p:tgtEl>
                                            <p:attrNameLst>
                                              <p:attrName>ppt_x</p:attrName>
                                            </p:attrNameLst>
                                          </p:cBhvr>
                                          <p:tavLst>
                                            <p:tav tm="0">
                                              <p:val>
                                                <p:strVal val="#ppt_x"/>
                                              </p:val>
                                            </p:tav>
                                            <p:tav tm="100000">
                                              <p:val>
                                                <p:strVal val="#ppt_x"/>
                                              </p:val>
                                            </p:tav>
                                          </p:tavLst>
                                        </p:anim>
                                        <p:anim calcmode="lin" valueType="num">
                                          <p:cBhvr>
                                            <p:cTn id="60" dur="750" fill="hold"/>
                                            <p:tgtEl>
                                              <p:spTgt spid="47"/>
                                            </p:tgtEl>
                                            <p:attrNameLst>
                                              <p:attrName>ppt_y</p:attrName>
                                            </p:attrNameLst>
                                          </p:cBhvr>
                                          <p:tavLst>
                                            <p:tav tm="0">
                                              <p:val>
                                                <p:strVal val="#ppt_y-.1"/>
                                              </p:val>
                                            </p:tav>
                                            <p:tav tm="100000">
                                              <p:val>
                                                <p:strVal val="#ppt_y"/>
                                              </p:val>
                                            </p:tav>
                                          </p:tavLst>
                                        </p:anim>
                                      </p:childTnLst>
                                    </p:cTn>
                                  </p:par>
                                </p:childTnLst>
                              </p:cTn>
                            </p:par>
                            <p:par>
                              <p:cTn id="61" fill="hold">
                                <p:stCondLst>
                                  <p:cond delay="6000"/>
                                </p:stCondLst>
                                <p:childTnLst>
                                  <p:par>
                                    <p:cTn id="62" presetID="16" presetClass="entr" presetSubtype="21" fill="hold" grpId="0" nodeType="afterEffect">
                                      <p:stCondLst>
                                        <p:cond delay="0"/>
                                      </p:stCondLst>
                                      <p:childTnLst>
                                        <p:set>
                                          <p:cBhvr>
                                            <p:cTn id="63" dur="1" fill="hold">
                                              <p:stCondLst>
                                                <p:cond delay="0"/>
                                              </p:stCondLst>
                                            </p:cTn>
                                            <p:tgtEl>
                                              <p:spTgt spid="50"/>
                                            </p:tgtEl>
                                            <p:attrNameLst>
                                              <p:attrName>style.visibility</p:attrName>
                                            </p:attrNameLst>
                                          </p:cBhvr>
                                          <p:to>
                                            <p:strVal val="visible"/>
                                          </p:to>
                                        </p:set>
                                        <p:animEffect transition="in" filter="barn(inVertical)">
                                          <p:cBhvr>
                                            <p:cTn id="64" dur="500"/>
                                            <p:tgtEl>
                                              <p:spTgt spid="50"/>
                                            </p:tgtEl>
                                          </p:cBhvr>
                                        </p:animEffect>
                                      </p:childTnLst>
                                    </p:cTn>
                                  </p:par>
                                </p:childTnLst>
                              </p:cTn>
                            </p:par>
                            <p:par>
                              <p:cTn id="65" fill="hold">
                                <p:stCondLst>
                                  <p:cond delay="6500"/>
                                </p:stCondLst>
                                <p:childTnLst>
                                  <p:par>
                                    <p:cTn id="66" presetID="22" presetClass="entr" presetSubtype="8" fill="hold" nodeType="afterEffect">
                                      <p:stCondLst>
                                        <p:cond delay="0"/>
                                      </p:stCondLst>
                                      <p:childTnLst>
                                        <p:set>
                                          <p:cBhvr>
                                            <p:cTn id="67" dur="1" fill="hold">
                                              <p:stCondLst>
                                                <p:cond delay="0"/>
                                              </p:stCondLst>
                                            </p:cTn>
                                            <p:tgtEl>
                                              <p:spTgt spid="57"/>
                                            </p:tgtEl>
                                            <p:attrNameLst>
                                              <p:attrName>style.visibility</p:attrName>
                                            </p:attrNameLst>
                                          </p:cBhvr>
                                          <p:to>
                                            <p:strVal val="visible"/>
                                          </p:to>
                                        </p:set>
                                        <p:animEffect transition="in" filter="wipe(left)">
                                          <p:cBhvr>
                                            <p:cTn id="68" dur="500"/>
                                            <p:tgtEl>
                                              <p:spTgt spid="57"/>
                                            </p:tgtEl>
                                          </p:cBhvr>
                                        </p:animEffect>
                                      </p:childTnLst>
                                    </p:cTn>
                                  </p:par>
                                </p:childTnLst>
                              </p:cTn>
                            </p:par>
                            <p:par>
                              <p:cTn id="69" fill="hold">
                                <p:stCondLst>
                                  <p:cond delay="7000"/>
                                </p:stCondLst>
                                <p:childTnLst>
                                  <p:par>
                                    <p:cTn id="70" presetID="47" presetClass="entr" presetSubtype="0" fill="hold" grpId="0" nodeType="afterEffect">
                                      <p:stCondLst>
                                        <p:cond delay="0"/>
                                      </p:stCondLst>
                                      <p:childTnLst>
                                        <p:set>
                                          <p:cBhvr>
                                            <p:cTn id="71" dur="1" fill="hold">
                                              <p:stCondLst>
                                                <p:cond delay="0"/>
                                              </p:stCondLst>
                                            </p:cTn>
                                            <p:tgtEl>
                                              <p:spTgt spid="51"/>
                                            </p:tgtEl>
                                            <p:attrNameLst>
                                              <p:attrName>style.visibility</p:attrName>
                                            </p:attrNameLst>
                                          </p:cBhvr>
                                          <p:to>
                                            <p:strVal val="visible"/>
                                          </p:to>
                                        </p:set>
                                        <p:animEffect transition="in" filter="fade">
                                          <p:cBhvr>
                                            <p:cTn id="72" dur="750"/>
                                            <p:tgtEl>
                                              <p:spTgt spid="51"/>
                                            </p:tgtEl>
                                          </p:cBhvr>
                                        </p:animEffect>
                                        <p:anim calcmode="lin" valueType="num">
                                          <p:cBhvr>
                                            <p:cTn id="73" dur="750" fill="hold"/>
                                            <p:tgtEl>
                                              <p:spTgt spid="51"/>
                                            </p:tgtEl>
                                            <p:attrNameLst>
                                              <p:attrName>ppt_x</p:attrName>
                                            </p:attrNameLst>
                                          </p:cBhvr>
                                          <p:tavLst>
                                            <p:tav tm="0">
                                              <p:val>
                                                <p:strVal val="#ppt_x"/>
                                              </p:val>
                                            </p:tav>
                                            <p:tav tm="100000">
                                              <p:val>
                                                <p:strVal val="#ppt_x"/>
                                              </p:val>
                                            </p:tav>
                                          </p:tavLst>
                                        </p:anim>
                                        <p:anim calcmode="lin" valueType="num">
                                          <p:cBhvr>
                                            <p:cTn id="74" dur="750" fill="hold"/>
                                            <p:tgtEl>
                                              <p:spTgt spid="5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7" grpId="0"/>
          <p:bldP spid="38" grpId="0"/>
          <p:bldP spid="42" grpId="0"/>
          <p:bldP spid="43" grpId="0"/>
          <p:bldP spid="46" grpId="0"/>
          <p:bldP spid="47" grpId="0"/>
          <p:bldP spid="50" grpId="0"/>
          <p:bldP spid="51" grpId="0"/>
        </p:bldLst>
      </p:timing>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环形箭头 10"/>
          <p:cNvSpPr/>
          <p:nvPr/>
        </p:nvSpPr>
        <p:spPr>
          <a:xfrm rot="16200000">
            <a:off x="2771928" y="1434094"/>
            <a:ext cx="1663067" cy="1663322"/>
          </a:xfrm>
          <a:prstGeom prst="circularArrow">
            <a:avLst>
              <a:gd name="adj1" fmla="val 10980"/>
              <a:gd name="adj2" fmla="val 1142322"/>
              <a:gd name="adj3" fmla="val 4500000"/>
              <a:gd name="adj4" fmla="val 10800000"/>
              <a:gd name="adj5" fmla="val 12500"/>
            </a:avLst>
          </a:prstGeom>
          <a:solidFill>
            <a:srgbClr val="EC6A27"/>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2" name="形状 11"/>
          <p:cNvSpPr/>
          <p:nvPr/>
        </p:nvSpPr>
        <p:spPr>
          <a:xfrm rot="16200000">
            <a:off x="3754940" y="1896592"/>
            <a:ext cx="1663067" cy="1663322"/>
          </a:xfrm>
          <a:prstGeom prst="leftCircularArrow">
            <a:avLst>
              <a:gd name="adj1" fmla="val 10980"/>
              <a:gd name="adj2" fmla="val 1142322"/>
              <a:gd name="adj3" fmla="val 6300000"/>
              <a:gd name="adj4" fmla="val 18900000"/>
              <a:gd name="adj5" fmla="val 12500"/>
            </a:avLst>
          </a:prstGeom>
          <a:solidFill>
            <a:srgbClr val="00A2A8"/>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3" name="空心弧 12"/>
          <p:cNvSpPr/>
          <p:nvPr/>
        </p:nvSpPr>
        <p:spPr>
          <a:xfrm rot="16200000">
            <a:off x="4864216" y="1538515"/>
            <a:ext cx="1428834" cy="1429409"/>
          </a:xfrm>
          <a:prstGeom prst="blockArc">
            <a:avLst>
              <a:gd name="adj1" fmla="val 13500000"/>
              <a:gd name="adj2" fmla="val 10800000"/>
              <a:gd name="adj3" fmla="val 12740"/>
            </a:avLst>
          </a:prstGeom>
          <a:solidFill>
            <a:srgbClr val="DD4895"/>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4" name="矩形 13"/>
          <p:cNvSpPr/>
          <p:nvPr/>
        </p:nvSpPr>
        <p:spPr bwMode="auto">
          <a:xfrm>
            <a:off x="3346820" y="1973367"/>
            <a:ext cx="513281" cy="523220"/>
          </a:xfrm>
          <a:prstGeom prst="rect">
            <a:avLst/>
          </a:prstGeom>
        </p:spPr>
        <p:txBody>
          <a:bodyPr wrap="none">
            <a:spAutoFit/>
          </a:bodyPr>
          <a:lstStyle/>
          <a:p>
            <a:pPr algn="ctr" fontAlgn="auto">
              <a:spcBef>
                <a:spcPts val="0"/>
              </a:spcBef>
              <a:spcAft>
                <a:spcPts val="0"/>
              </a:spcAft>
              <a:defRPr/>
            </a:pPr>
            <a:r>
              <a:rPr lang="en-US" altLang="zh-CN" sz="2800" dirty="0">
                <a:latin typeface="Impact" panose="020B0806030902050204" pitchFamily="34" charset="0"/>
                <a:ea typeface="微软雅黑" panose="020B0503020204020204" pitchFamily="34" charset="-122"/>
                <a:cs typeface="+mn-ea"/>
                <a:sym typeface="+mn-lt"/>
              </a:rPr>
              <a:t>01</a:t>
            </a:r>
            <a:endParaRPr lang="zh-CN" altLang="en-US" sz="2800" dirty="0">
              <a:latin typeface="Impact" panose="020B0806030902050204" pitchFamily="34" charset="0"/>
              <a:ea typeface="微软雅黑" panose="020B0503020204020204" pitchFamily="34" charset="-122"/>
              <a:cs typeface="+mn-ea"/>
              <a:sym typeface="+mn-lt"/>
            </a:endParaRPr>
          </a:p>
        </p:txBody>
      </p:sp>
      <p:sp>
        <p:nvSpPr>
          <p:cNvPr id="15" name="矩形 14"/>
          <p:cNvSpPr/>
          <p:nvPr/>
        </p:nvSpPr>
        <p:spPr bwMode="auto">
          <a:xfrm>
            <a:off x="4304160" y="2435865"/>
            <a:ext cx="558165" cy="523220"/>
          </a:xfrm>
          <a:prstGeom prst="rect">
            <a:avLst/>
          </a:prstGeom>
        </p:spPr>
        <p:txBody>
          <a:bodyPr wrap="none">
            <a:spAutoFit/>
          </a:bodyPr>
          <a:lstStyle/>
          <a:p>
            <a:pPr algn="ctr" fontAlgn="auto">
              <a:spcBef>
                <a:spcPts val="0"/>
              </a:spcBef>
              <a:spcAft>
                <a:spcPts val="0"/>
              </a:spcAft>
              <a:defRPr/>
            </a:pPr>
            <a:r>
              <a:rPr lang="en-US" altLang="zh-CN" sz="2800" dirty="0">
                <a:latin typeface="Impact" panose="020B0806030902050204" pitchFamily="34" charset="0"/>
                <a:ea typeface="微软雅黑" panose="020B0503020204020204" pitchFamily="34" charset="-122"/>
                <a:cs typeface="+mn-ea"/>
                <a:sym typeface="+mn-lt"/>
              </a:rPr>
              <a:t>02</a:t>
            </a:r>
            <a:endParaRPr lang="zh-CN" altLang="en-US" sz="2800" dirty="0">
              <a:latin typeface="Impact" panose="020B0806030902050204" pitchFamily="34" charset="0"/>
              <a:ea typeface="微软雅黑" panose="020B0503020204020204" pitchFamily="34" charset="-122"/>
              <a:cs typeface="+mn-ea"/>
              <a:sym typeface="+mn-lt"/>
            </a:endParaRPr>
          </a:p>
        </p:txBody>
      </p:sp>
      <p:sp>
        <p:nvSpPr>
          <p:cNvPr id="16" name="矩形 15"/>
          <p:cNvSpPr/>
          <p:nvPr/>
        </p:nvSpPr>
        <p:spPr bwMode="auto">
          <a:xfrm>
            <a:off x="5294741" y="1960831"/>
            <a:ext cx="567784" cy="523220"/>
          </a:xfrm>
          <a:prstGeom prst="rect">
            <a:avLst/>
          </a:prstGeom>
        </p:spPr>
        <p:txBody>
          <a:bodyPr wrap="none">
            <a:spAutoFit/>
          </a:bodyPr>
          <a:lstStyle/>
          <a:p>
            <a:pPr algn="ctr" fontAlgn="auto">
              <a:spcBef>
                <a:spcPts val="0"/>
              </a:spcBef>
              <a:spcAft>
                <a:spcPts val="0"/>
              </a:spcAft>
              <a:defRPr/>
            </a:pPr>
            <a:r>
              <a:rPr lang="en-US" altLang="zh-CN" sz="2800" dirty="0">
                <a:latin typeface="Impact" panose="020B0806030902050204" pitchFamily="34" charset="0"/>
                <a:ea typeface="微软雅黑" panose="020B0503020204020204" pitchFamily="34" charset="-122"/>
                <a:cs typeface="+mn-ea"/>
                <a:sym typeface="+mn-lt"/>
              </a:rPr>
              <a:t>03</a:t>
            </a:r>
            <a:endParaRPr lang="zh-CN" altLang="en-US" sz="2800" dirty="0">
              <a:latin typeface="Impact" panose="020B0806030902050204" pitchFamily="34" charset="0"/>
              <a:ea typeface="微软雅黑" panose="020B0503020204020204" pitchFamily="34" charset="-122"/>
              <a:cs typeface="+mn-ea"/>
              <a:sym typeface="+mn-lt"/>
            </a:endParaRPr>
          </a:p>
        </p:txBody>
      </p:sp>
      <p:grpSp>
        <p:nvGrpSpPr>
          <p:cNvPr id="20" name="组合 19"/>
          <p:cNvGrpSpPr/>
          <p:nvPr/>
        </p:nvGrpSpPr>
        <p:grpSpPr>
          <a:xfrm>
            <a:off x="-2" y="4848568"/>
            <a:ext cx="9144002" cy="57365"/>
            <a:chOff x="-2" y="4848568"/>
            <a:chExt cx="9144002" cy="57365"/>
          </a:xfrm>
        </p:grpSpPr>
        <p:sp>
          <p:nvSpPr>
            <p:cNvPr id="23" name="矩形 22"/>
            <p:cNvSpPr/>
            <p:nvPr/>
          </p:nvSpPr>
          <p:spPr>
            <a:xfrm>
              <a:off x="-2" y="4848568"/>
              <a:ext cx="3851922" cy="57365"/>
            </a:xfrm>
            <a:prstGeom prst="rect">
              <a:avLst/>
            </a:prstGeom>
            <a:solidFill>
              <a:srgbClr val="00A2A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矩形 23"/>
            <p:cNvSpPr/>
            <p:nvPr/>
          </p:nvSpPr>
          <p:spPr>
            <a:xfrm>
              <a:off x="5292078" y="4848568"/>
              <a:ext cx="3851922" cy="57365"/>
            </a:xfrm>
            <a:prstGeom prst="rect">
              <a:avLst/>
            </a:prstGeom>
            <a:solidFill>
              <a:srgbClr val="00A2A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 name="TextBox 12"/>
          <p:cNvSpPr txBox="1"/>
          <p:nvPr/>
        </p:nvSpPr>
        <p:spPr>
          <a:xfrm>
            <a:off x="270616" y="1740374"/>
            <a:ext cx="2710545" cy="929678"/>
          </a:xfrm>
          <a:prstGeom prst="rect">
            <a:avLst/>
          </a:prstGeom>
          <a:noFill/>
        </p:spPr>
        <p:txBody>
          <a:bodyPr wrap="square" rtlCol="0">
            <a:spAutoFit/>
            <a:scene3d>
              <a:camera prst="orthographicFront"/>
              <a:lightRig rig="threePt" dir="t"/>
            </a:scene3d>
          </a:bodyPr>
          <a:lstStyle/>
          <a:p>
            <a:pPr>
              <a:lnSpc>
                <a:spcPct val="130000"/>
              </a:lnSpc>
            </a:pPr>
            <a:r>
              <a:rPr lang="zh-CN" altLang="en-US" sz="2200" b="1" dirty="0">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rPr>
              <a:t>        “双基”</a:t>
            </a:r>
            <a:endParaRPr lang="en-US" altLang="zh-CN" sz="2200" b="1" dirty="0">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endParaRPr>
          </a:p>
          <a:p>
            <a:pPr>
              <a:lnSpc>
                <a:spcPct val="130000"/>
              </a:lnSpc>
            </a:pPr>
            <a:r>
              <a:rPr lang="zh-CN" altLang="en-US" sz="2200" b="1" dirty="0">
                <a:solidFill>
                  <a:srgbClr val="FF0000"/>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rPr>
              <a:t>基础知识和基本技能</a:t>
            </a:r>
          </a:p>
        </p:txBody>
      </p:sp>
      <p:sp>
        <p:nvSpPr>
          <p:cNvPr id="100" name="文本框 99"/>
          <p:cNvSpPr txBox="1"/>
          <p:nvPr/>
        </p:nvSpPr>
        <p:spPr>
          <a:xfrm>
            <a:off x="1763688" y="3539975"/>
            <a:ext cx="5904562" cy="769441"/>
          </a:xfrm>
          <a:prstGeom prst="rect">
            <a:avLst/>
          </a:prstGeom>
          <a:noFill/>
          <a:ln w="9525">
            <a:noFill/>
          </a:ln>
        </p:spPr>
        <p:txBody>
          <a:bodyPr wrap="square">
            <a:spAutoFit/>
            <a:scene3d>
              <a:camera prst="orthographicFront"/>
              <a:lightRig rig="threePt" dir="t"/>
            </a:scene3d>
          </a:bodyPr>
          <a:lstStyle/>
          <a:p>
            <a:pPr indent="0" algn="ctr"/>
            <a:r>
              <a:rPr lang="zh-CN" altLang="en-US" sz="2200" b="1" dirty="0">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微软雅黑" panose="020B0503020204020204" pitchFamily="34" charset="-122"/>
              </a:rPr>
              <a:t>“三维目标”</a:t>
            </a:r>
            <a:endParaRPr lang="en-US" altLang="zh-CN" sz="2200" b="1" dirty="0">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微软雅黑" panose="020B0503020204020204" pitchFamily="34" charset="-122"/>
            </a:endParaRPr>
          </a:p>
          <a:p>
            <a:pPr indent="0" algn="ctr"/>
            <a:r>
              <a:rPr lang="zh-CN" altLang="zh-CN" sz="2200" b="1" dirty="0">
                <a:solidFill>
                  <a:srgbClr val="FF0000"/>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rPr>
              <a:t>知识与技能、过程与方法、情感·态度·价值观</a:t>
            </a:r>
            <a:endParaRPr lang="en-US" altLang="zh-CN" sz="2200" b="1" dirty="0">
              <a:solidFill>
                <a:srgbClr val="FF0000"/>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endParaRPr>
          </a:p>
        </p:txBody>
      </p:sp>
      <p:sp>
        <p:nvSpPr>
          <p:cNvPr id="5" name="文本框 4"/>
          <p:cNvSpPr txBox="1"/>
          <p:nvPr/>
        </p:nvSpPr>
        <p:spPr>
          <a:xfrm>
            <a:off x="6272688" y="1814758"/>
            <a:ext cx="2566338" cy="769441"/>
          </a:xfrm>
          <a:prstGeom prst="rect">
            <a:avLst/>
          </a:prstGeom>
          <a:noFill/>
          <a:ln w="9525">
            <a:noFill/>
          </a:ln>
        </p:spPr>
        <p:txBody>
          <a:bodyPr wrap="square">
            <a:spAutoFit/>
            <a:scene3d>
              <a:camera prst="orthographicFront"/>
              <a:lightRig rig="threePt" dir="t"/>
            </a:scene3d>
          </a:bodyPr>
          <a:lstStyle/>
          <a:p>
            <a:pPr indent="0" algn="ctr"/>
            <a:r>
              <a:rPr lang="zh-CN" altLang="en-US" sz="2200" b="1" dirty="0">
                <a:solidFill>
                  <a:schemeClr val="tx1"/>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微软雅黑" panose="020B0503020204020204" pitchFamily="34" charset="-122"/>
              </a:rPr>
              <a:t>“核心素养”</a:t>
            </a:r>
            <a:endParaRPr lang="en-US" altLang="zh-CN" sz="2200" b="1" dirty="0">
              <a:solidFill>
                <a:schemeClr val="tx1"/>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微软雅黑" panose="020B0503020204020204" pitchFamily="34" charset="-122"/>
            </a:endParaRPr>
          </a:p>
          <a:p>
            <a:pPr indent="0" algn="ctr"/>
            <a:r>
              <a:rPr lang="zh-CN" altLang="en-US" sz="2200" b="1" dirty="0">
                <a:solidFill>
                  <a:srgbClr val="FF0000"/>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微软雅黑" panose="020B0503020204020204" pitchFamily="34" charset="-122"/>
              </a:rPr>
              <a:t>学科核心素养</a:t>
            </a:r>
            <a:endParaRPr lang="en-US" altLang="zh-CN" sz="2200" b="1" dirty="0">
              <a:solidFill>
                <a:srgbClr val="FF0000"/>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微软雅黑" panose="020B0503020204020204" pitchFamily="34" charset="-122"/>
            </a:endParaRPr>
          </a:p>
        </p:txBody>
      </p:sp>
      <p:pic>
        <p:nvPicPr>
          <p:cNvPr id="10" name="图片 9"/>
          <p:cNvPicPr>
            <a:picLocks noChangeAspect="1"/>
          </p:cNvPicPr>
          <p:nvPr>
            <p:custDataLst>
              <p:tags r:id="rId1"/>
            </p:custDataLst>
          </p:nvPr>
        </p:nvPicPr>
        <p:blipFill>
          <a:blip r:embed="rId3" cstate="screen"/>
          <a:stretch>
            <a:fillRect/>
          </a:stretch>
        </p:blipFill>
        <p:spPr>
          <a:xfrm>
            <a:off x="8047972" y="0"/>
            <a:ext cx="1034934" cy="1275606"/>
          </a:xfrm>
          <a:prstGeom prst="rect">
            <a:avLst/>
          </a:prstGeom>
          <a:ln>
            <a:noFill/>
          </a:ln>
          <a:effectLst>
            <a:outerShdw blurRad="190500" algn="tl" rotWithShape="0">
              <a:srgbClr val="000000">
                <a:alpha val="70000"/>
              </a:srgbClr>
            </a:outerShdw>
          </a:effectLst>
        </p:spPr>
      </p:pic>
      <p:sp>
        <p:nvSpPr>
          <p:cNvPr id="17" name="TextBox 36"/>
          <p:cNvSpPr txBox="1"/>
          <p:nvPr/>
        </p:nvSpPr>
        <p:spPr>
          <a:xfrm>
            <a:off x="90311" y="63578"/>
            <a:ext cx="655949" cy="707886"/>
          </a:xfrm>
          <a:prstGeom prst="rect">
            <a:avLst/>
          </a:prstGeom>
          <a:noFill/>
        </p:spPr>
        <p:txBody>
          <a:bodyPr wrap="none" rtlCol="0">
            <a:spAutoFit/>
          </a:bodyPr>
          <a:lstStyle/>
          <a:p>
            <a:r>
              <a:rPr lang="en-US" altLang="zh-CN" sz="4000" dirty="0">
                <a:solidFill>
                  <a:srgbClr val="DD4895"/>
                </a:solidFill>
                <a:latin typeface="Impact" panose="020B0806030902050204" pitchFamily="34" charset="0"/>
                <a:ea typeface="Microsoft YaHei UI" panose="020B0503020204020204" pitchFamily="34" charset="-122"/>
                <a:cs typeface="Garamond" panose="02020404030301010803" charset="0"/>
              </a:rPr>
              <a:t>01</a:t>
            </a:r>
            <a:endParaRPr lang="zh-CN" altLang="en-US" sz="4000" dirty="0">
              <a:solidFill>
                <a:srgbClr val="DD4895"/>
              </a:solidFill>
              <a:latin typeface="Impact" panose="020B0806030902050204" pitchFamily="34" charset="0"/>
              <a:ea typeface="Microsoft YaHei UI" panose="020B0503020204020204" pitchFamily="34" charset="-122"/>
              <a:cs typeface="Garamond" panose="02020404030301010803" charset="0"/>
            </a:endParaRPr>
          </a:p>
        </p:txBody>
      </p:sp>
      <p:sp>
        <p:nvSpPr>
          <p:cNvPr id="18" name="TextBox 37"/>
          <p:cNvSpPr txBox="1"/>
          <p:nvPr/>
        </p:nvSpPr>
        <p:spPr>
          <a:xfrm>
            <a:off x="860714" y="215199"/>
            <a:ext cx="2954655" cy="461665"/>
          </a:xfrm>
          <a:prstGeom prst="rect">
            <a:avLst/>
          </a:prstGeom>
          <a:noFill/>
        </p:spPr>
        <p:txBody>
          <a:bodyPr wrap="none" rtlCol="0">
            <a:spAutoFit/>
          </a:bodyPr>
          <a:lstStyle/>
          <a:p>
            <a:pPr algn="l"/>
            <a:r>
              <a:rPr lang="zh-CN" altLang="en-US" sz="2400" b="1" dirty="0">
                <a:solidFill>
                  <a:srgbClr val="DD4895"/>
                </a:solidFill>
                <a:latin typeface="微软雅黑" panose="020B0503020204020204" pitchFamily="34" charset="-122"/>
                <a:ea typeface="微软雅黑" panose="020B0503020204020204" pitchFamily="34" charset="-122"/>
              </a:rPr>
              <a:t>“课程目标”的变革</a:t>
            </a:r>
          </a:p>
        </p:txBody>
      </p:sp>
      <p:cxnSp>
        <p:nvCxnSpPr>
          <p:cNvPr id="19" name="直接连接符 18"/>
          <p:cNvCxnSpPr/>
          <p:nvPr/>
        </p:nvCxnSpPr>
        <p:spPr>
          <a:xfrm>
            <a:off x="941177" y="147335"/>
            <a:ext cx="0" cy="480113"/>
          </a:xfrm>
          <a:prstGeom prst="line">
            <a:avLst/>
          </a:prstGeom>
          <a:ln w="38100">
            <a:solidFill>
              <a:srgbClr val="DD4895"/>
            </a:solidFill>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750"/>
                                        <p:tgtEl>
                                          <p:spTgt spid="18"/>
                                        </p:tgtEl>
                                      </p:cBhvr>
                                    </p:animEffect>
                                    <p:anim calcmode="lin" valueType="num">
                                      <p:cBhvr>
                                        <p:cTn id="8" dur="750" fill="hold"/>
                                        <p:tgtEl>
                                          <p:spTgt spid="18"/>
                                        </p:tgtEl>
                                        <p:attrNameLst>
                                          <p:attrName>ppt_x</p:attrName>
                                        </p:attrNameLst>
                                      </p:cBhvr>
                                      <p:tavLst>
                                        <p:tav tm="0">
                                          <p:val>
                                            <p:strVal val="#ppt_x"/>
                                          </p:val>
                                        </p:tav>
                                        <p:tav tm="100000">
                                          <p:val>
                                            <p:strVal val="#ppt_x"/>
                                          </p:val>
                                        </p:tav>
                                      </p:tavLst>
                                    </p:anim>
                                    <p:anim calcmode="lin" valueType="num">
                                      <p:cBhvr>
                                        <p:cTn id="9" dur="750" fill="hold"/>
                                        <p:tgtEl>
                                          <p:spTgt spid="18"/>
                                        </p:tgtEl>
                                        <p:attrNameLst>
                                          <p:attrName>ppt_y</p:attrName>
                                        </p:attrNameLst>
                                      </p:cBhvr>
                                      <p:tavLst>
                                        <p:tav tm="0">
                                          <p:val>
                                            <p:strVal val="#ppt_y-.1"/>
                                          </p:val>
                                        </p:tav>
                                        <p:tav tm="100000">
                                          <p:val>
                                            <p:strVal val="#ppt_y"/>
                                          </p:val>
                                        </p:tav>
                                      </p:tavLst>
                                    </p:anim>
                                  </p:childTnLst>
                                </p:cTn>
                              </p:par>
                              <p:par>
                                <p:cTn id="10" presetID="16" presetClass="entr" presetSubtype="21" fill="hold" grpId="0" nodeType="withEffect">
                                  <p:stCondLst>
                                    <p:cond delay="0"/>
                                  </p:stCondLst>
                                  <p:childTnLst>
                                    <p:set>
                                      <p:cBhvr>
                                        <p:cTn id="11" dur="1" fill="hold">
                                          <p:stCondLst>
                                            <p:cond delay="0"/>
                                          </p:stCondLst>
                                        </p:cTn>
                                        <p:tgtEl>
                                          <p:spTgt spid="17"/>
                                        </p:tgtEl>
                                        <p:attrNameLst>
                                          <p:attrName>style.visibility</p:attrName>
                                        </p:attrNameLst>
                                      </p:cBhvr>
                                      <p:to>
                                        <p:strVal val="visible"/>
                                      </p:to>
                                    </p:set>
                                    <p:animEffect transition="in" filter="barn(inVertical)">
                                      <p:cBhvr>
                                        <p:cTn id="12" dur="500"/>
                                        <p:tgtEl>
                                          <p:spTgt spid="17"/>
                                        </p:tgtEl>
                                      </p:cBhvr>
                                    </p:animEffect>
                                  </p:childTnLst>
                                </p:cTn>
                              </p:par>
                              <p:par>
                                <p:cTn id="13" presetID="22" presetClass="entr" presetSubtype="8" fill="hold" nodeType="withEffect">
                                  <p:stCondLst>
                                    <p:cond delay="0"/>
                                  </p:stCondLst>
                                  <p:childTnLst>
                                    <p:set>
                                      <p:cBhvr>
                                        <p:cTn id="14" dur="1" fill="hold">
                                          <p:stCondLst>
                                            <p:cond delay="0"/>
                                          </p:stCondLst>
                                        </p:cTn>
                                        <p:tgtEl>
                                          <p:spTgt spid="19"/>
                                        </p:tgtEl>
                                        <p:attrNameLst>
                                          <p:attrName>style.visibility</p:attrName>
                                        </p:attrNameLst>
                                      </p:cBhvr>
                                      <p:to>
                                        <p:strVal val="visible"/>
                                      </p:to>
                                    </p:set>
                                    <p:animEffect transition="in" filter="wipe(left)">
                                      <p:cBhvr>
                                        <p:cTn id="15" dur="500"/>
                                        <p:tgtEl>
                                          <p:spTgt spid="19"/>
                                        </p:tgtEl>
                                      </p:cBhvr>
                                    </p:animEffect>
                                  </p:childTnLst>
                                </p:cTn>
                              </p:par>
                            </p:childTnLst>
                          </p:cTn>
                        </p:par>
                        <p:par>
                          <p:cTn id="16" fill="hold">
                            <p:stCondLst>
                              <p:cond delay="750"/>
                            </p:stCondLst>
                            <p:childTnLst>
                              <p:par>
                                <p:cTn id="17" presetID="47" presetClass="entr" presetSubtype="0" fill="hold" nodeType="afterEffect">
                                  <p:stCondLst>
                                    <p:cond delay="0"/>
                                  </p:stCondLst>
                                  <p:childTnLst>
                                    <p:set>
                                      <p:cBhvr>
                                        <p:cTn id="18" dur="500" fill="hold">
                                          <p:stCondLst>
                                            <p:cond delay="0"/>
                                          </p:stCondLst>
                                        </p:cTn>
                                        <p:tgtEl>
                                          <p:spTgt spid="11"/>
                                        </p:tgtEl>
                                        <p:attrNameLst>
                                          <p:attrName>style.visibility</p:attrName>
                                        </p:attrNameLst>
                                      </p:cBhvr>
                                      <p:to>
                                        <p:strVal val="visible"/>
                                      </p:to>
                                    </p:set>
                                    <p:animEffect transition="in" filter="fade">
                                      <p:cBhvr>
                                        <p:cTn id="19" dur="500"/>
                                        <p:tgtEl>
                                          <p:spTgt spid="11"/>
                                        </p:tgtEl>
                                      </p:cBhvr>
                                    </p:animEffect>
                                    <p:anim calcmode="lin" valueType="num">
                                      <p:cBhvr>
                                        <p:cTn id="20" dur="500" fill="hold"/>
                                        <p:tgtEl>
                                          <p:spTgt spid="11"/>
                                        </p:tgtEl>
                                        <p:attrNameLst>
                                          <p:attrName>ppt_x</p:attrName>
                                        </p:attrNameLst>
                                      </p:cBhvr>
                                      <p:tavLst>
                                        <p:tav tm="0">
                                          <p:val>
                                            <p:strVal val="#ppt_x"/>
                                          </p:val>
                                        </p:tav>
                                        <p:tav tm="100000">
                                          <p:val>
                                            <p:strVal val="#ppt_x"/>
                                          </p:val>
                                        </p:tav>
                                      </p:tavLst>
                                    </p:anim>
                                    <p:anim calcmode="lin" valueType="num">
                                      <p:cBhvr>
                                        <p:cTn id="21" dur="500" fill="hold"/>
                                        <p:tgtEl>
                                          <p:spTgt spid="11"/>
                                        </p:tgtEl>
                                        <p:attrNameLst>
                                          <p:attrName>ppt_y</p:attrName>
                                        </p:attrNameLst>
                                      </p:cBhvr>
                                      <p:tavLst>
                                        <p:tav tm="0">
                                          <p:val>
                                            <p:strVal val="#ppt_y-.1"/>
                                          </p:val>
                                        </p:tav>
                                        <p:tav tm="100000">
                                          <p:val>
                                            <p:strVal val="#ppt_y"/>
                                          </p:val>
                                        </p:tav>
                                      </p:tavLst>
                                    </p:anim>
                                  </p:childTnLst>
                                </p:cTn>
                              </p:par>
                            </p:childTnLst>
                          </p:cTn>
                        </p:par>
                        <p:par>
                          <p:cTn id="22" fill="hold">
                            <p:stCondLst>
                              <p:cond delay="1250"/>
                            </p:stCondLst>
                            <p:childTnLst>
                              <p:par>
                                <p:cTn id="23" presetID="10" presetClass="entr" presetSubtype="0" fill="hold" grpId="0" nodeType="afterEffect">
                                  <p:stCondLst>
                                    <p:cond delay="0"/>
                                  </p:stCondLst>
                                  <p:childTnLst>
                                    <p:set>
                                      <p:cBhvr>
                                        <p:cTn id="24" dur="1" fill="hold">
                                          <p:stCondLst>
                                            <p:cond delay="0"/>
                                          </p:stCondLst>
                                        </p:cTn>
                                        <p:tgtEl>
                                          <p:spTgt spid="14"/>
                                        </p:tgtEl>
                                        <p:attrNameLst>
                                          <p:attrName>style.visibility</p:attrName>
                                        </p:attrNameLst>
                                      </p:cBhvr>
                                      <p:to>
                                        <p:strVal val="visible"/>
                                      </p:to>
                                    </p:set>
                                    <p:animEffect transition="in" filter="fade">
                                      <p:cBhvr>
                                        <p:cTn id="25" dur="500"/>
                                        <p:tgtEl>
                                          <p:spTgt spid="14"/>
                                        </p:tgtEl>
                                      </p:cBhvr>
                                    </p:animEffect>
                                  </p:childTnLst>
                                </p:cTn>
                              </p:par>
                            </p:childTnLst>
                          </p:cTn>
                        </p:par>
                        <p:par>
                          <p:cTn id="26" fill="hold">
                            <p:stCondLst>
                              <p:cond delay="1750"/>
                            </p:stCondLst>
                            <p:childTnLst>
                              <p:par>
                                <p:cTn id="27" presetID="42" presetClass="entr" presetSubtype="0" fill="hold" nodeType="afterEffect">
                                  <p:stCondLst>
                                    <p:cond delay="0"/>
                                  </p:stCondLst>
                                  <p:childTnLst>
                                    <p:set>
                                      <p:cBhvr>
                                        <p:cTn id="28" dur="500" fill="hold">
                                          <p:stCondLst>
                                            <p:cond delay="0"/>
                                          </p:stCondLst>
                                        </p:cTn>
                                        <p:tgtEl>
                                          <p:spTgt spid="12"/>
                                        </p:tgtEl>
                                        <p:attrNameLst>
                                          <p:attrName>style.visibility</p:attrName>
                                        </p:attrNameLst>
                                      </p:cBhvr>
                                      <p:to>
                                        <p:strVal val="visible"/>
                                      </p:to>
                                    </p:set>
                                    <p:animEffect transition="in" filter="fade">
                                      <p:cBhvr>
                                        <p:cTn id="29" dur="500"/>
                                        <p:tgtEl>
                                          <p:spTgt spid="12"/>
                                        </p:tgtEl>
                                      </p:cBhvr>
                                    </p:animEffect>
                                    <p:anim calcmode="lin" valueType="num">
                                      <p:cBhvr>
                                        <p:cTn id="30" dur="500" fill="hold"/>
                                        <p:tgtEl>
                                          <p:spTgt spid="12"/>
                                        </p:tgtEl>
                                        <p:attrNameLst>
                                          <p:attrName>ppt_x</p:attrName>
                                        </p:attrNameLst>
                                      </p:cBhvr>
                                      <p:tavLst>
                                        <p:tav tm="0">
                                          <p:val>
                                            <p:strVal val="#ppt_x"/>
                                          </p:val>
                                        </p:tav>
                                        <p:tav tm="100000">
                                          <p:val>
                                            <p:strVal val="#ppt_x"/>
                                          </p:val>
                                        </p:tav>
                                      </p:tavLst>
                                    </p:anim>
                                    <p:anim calcmode="lin" valueType="num">
                                      <p:cBhvr>
                                        <p:cTn id="31" dur="500" fill="hold"/>
                                        <p:tgtEl>
                                          <p:spTgt spid="12"/>
                                        </p:tgtEl>
                                        <p:attrNameLst>
                                          <p:attrName>ppt_y</p:attrName>
                                        </p:attrNameLst>
                                      </p:cBhvr>
                                      <p:tavLst>
                                        <p:tav tm="0">
                                          <p:val>
                                            <p:strVal val="#ppt_y+.1"/>
                                          </p:val>
                                        </p:tav>
                                        <p:tav tm="100000">
                                          <p:val>
                                            <p:strVal val="#ppt_y"/>
                                          </p:val>
                                        </p:tav>
                                      </p:tavLst>
                                    </p:anim>
                                  </p:childTnLst>
                                </p:cTn>
                              </p:par>
                            </p:childTnLst>
                          </p:cTn>
                        </p:par>
                        <p:par>
                          <p:cTn id="32" fill="hold">
                            <p:stCondLst>
                              <p:cond delay="2250"/>
                            </p:stCondLst>
                            <p:childTnLst>
                              <p:par>
                                <p:cTn id="33" presetID="10" presetClass="entr" presetSubtype="0" fill="hold" grpId="0" nodeType="afterEffect">
                                  <p:stCondLst>
                                    <p:cond delay="0"/>
                                  </p:stCondLst>
                                  <p:childTnLst>
                                    <p:set>
                                      <p:cBhvr>
                                        <p:cTn id="34" dur="1" fill="hold">
                                          <p:stCondLst>
                                            <p:cond delay="0"/>
                                          </p:stCondLst>
                                        </p:cTn>
                                        <p:tgtEl>
                                          <p:spTgt spid="15"/>
                                        </p:tgtEl>
                                        <p:attrNameLst>
                                          <p:attrName>style.visibility</p:attrName>
                                        </p:attrNameLst>
                                      </p:cBhvr>
                                      <p:to>
                                        <p:strVal val="visible"/>
                                      </p:to>
                                    </p:set>
                                    <p:animEffect transition="in" filter="fade">
                                      <p:cBhvr>
                                        <p:cTn id="35" dur="500"/>
                                        <p:tgtEl>
                                          <p:spTgt spid="15"/>
                                        </p:tgtEl>
                                      </p:cBhvr>
                                    </p:animEffect>
                                  </p:childTnLst>
                                </p:cTn>
                              </p:par>
                            </p:childTnLst>
                          </p:cTn>
                        </p:par>
                        <p:par>
                          <p:cTn id="36" fill="hold">
                            <p:stCondLst>
                              <p:cond delay="2750"/>
                            </p:stCondLst>
                            <p:childTnLst>
                              <p:par>
                                <p:cTn id="37" presetID="47" presetClass="entr" presetSubtype="0" fill="hold" nodeType="afterEffect">
                                  <p:stCondLst>
                                    <p:cond delay="0"/>
                                  </p:stCondLst>
                                  <p:childTnLst>
                                    <p:set>
                                      <p:cBhvr>
                                        <p:cTn id="38" dur="500" fill="hold">
                                          <p:stCondLst>
                                            <p:cond delay="0"/>
                                          </p:stCondLst>
                                        </p:cTn>
                                        <p:tgtEl>
                                          <p:spTgt spid="13"/>
                                        </p:tgtEl>
                                        <p:attrNameLst>
                                          <p:attrName>style.visibility</p:attrName>
                                        </p:attrNameLst>
                                      </p:cBhvr>
                                      <p:to>
                                        <p:strVal val="visible"/>
                                      </p:to>
                                    </p:set>
                                    <p:animEffect transition="in" filter="fade">
                                      <p:cBhvr>
                                        <p:cTn id="39" dur="500"/>
                                        <p:tgtEl>
                                          <p:spTgt spid="13"/>
                                        </p:tgtEl>
                                      </p:cBhvr>
                                    </p:animEffect>
                                    <p:anim calcmode="lin" valueType="num">
                                      <p:cBhvr>
                                        <p:cTn id="40" dur="500" fill="hold"/>
                                        <p:tgtEl>
                                          <p:spTgt spid="13"/>
                                        </p:tgtEl>
                                        <p:attrNameLst>
                                          <p:attrName>ppt_x</p:attrName>
                                        </p:attrNameLst>
                                      </p:cBhvr>
                                      <p:tavLst>
                                        <p:tav tm="0">
                                          <p:val>
                                            <p:strVal val="#ppt_x"/>
                                          </p:val>
                                        </p:tav>
                                        <p:tav tm="100000">
                                          <p:val>
                                            <p:strVal val="#ppt_x"/>
                                          </p:val>
                                        </p:tav>
                                      </p:tavLst>
                                    </p:anim>
                                    <p:anim calcmode="lin" valueType="num">
                                      <p:cBhvr>
                                        <p:cTn id="41" dur="500" fill="hold"/>
                                        <p:tgtEl>
                                          <p:spTgt spid="13"/>
                                        </p:tgtEl>
                                        <p:attrNameLst>
                                          <p:attrName>ppt_y</p:attrName>
                                        </p:attrNameLst>
                                      </p:cBhvr>
                                      <p:tavLst>
                                        <p:tav tm="0">
                                          <p:val>
                                            <p:strVal val="#ppt_y-.1"/>
                                          </p:val>
                                        </p:tav>
                                        <p:tav tm="100000">
                                          <p:val>
                                            <p:strVal val="#ppt_y"/>
                                          </p:val>
                                        </p:tav>
                                      </p:tavLst>
                                    </p:anim>
                                  </p:childTnLst>
                                </p:cTn>
                              </p:par>
                            </p:childTnLst>
                          </p:cTn>
                        </p:par>
                        <p:par>
                          <p:cTn id="42" fill="hold">
                            <p:stCondLst>
                              <p:cond delay="3250"/>
                            </p:stCondLst>
                            <p:childTnLst>
                              <p:par>
                                <p:cTn id="43" presetID="10" presetClass="entr" presetSubtype="0" fill="hold" grpId="0" nodeType="afterEffect">
                                  <p:stCondLst>
                                    <p:cond delay="0"/>
                                  </p:stCondLst>
                                  <p:childTnLst>
                                    <p:set>
                                      <p:cBhvr>
                                        <p:cTn id="44" dur="1" fill="hold">
                                          <p:stCondLst>
                                            <p:cond delay="0"/>
                                          </p:stCondLst>
                                        </p:cTn>
                                        <p:tgtEl>
                                          <p:spTgt spid="16"/>
                                        </p:tgtEl>
                                        <p:attrNameLst>
                                          <p:attrName>style.visibility</p:attrName>
                                        </p:attrNameLst>
                                      </p:cBhvr>
                                      <p:to>
                                        <p:strVal val="visible"/>
                                      </p:to>
                                    </p:set>
                                    <p:animEffect transition="in" filter="fade">
                                      <p:cBhvr>
                                        <p:cTn id="45" dur="500"/>
                                        <p:tgtEl>
                                          <p:spTgt spid="16"/>
                                        </p:tgtEl>
                                      </p:cBhvr>
                                    </p:animEffect>
                                  </p:childTnLst>
                                </p:cTn>
                              </p:par>
                            </p:childTnLst>
                          </p:cTn>
                        </p:par>
                      </p:childTnLst>
                    </p:cTn>
                  </p:par>
                  <p:par>
                    <p:cTn id="46" fill="hold">
                      <p:stCondLst>
                        <p:cond delay="indefinite"/>
                      </p:stCondLst>
                      <p:childTnLst>
                        <p:par>
                          <p:cTn id="47" fill="hold">
                            <p:stCondLst>
                              <p:cond delay="0"/>
                            </p:stCondLst>
                            <p:childTnLst>
                              <p:par>
                                <p:cTn id="48" presetID="12" presetClass="entr" presetSubtype="4" fill="hold" grpId="0" nodeType="clickEffect">
                                  <p:stCondLst>
                                    <p:cond delay="0"/>
                                  </p:stCondLst>
                                  <p:childTnLst>
                                    <p:set>
                                      <p:cBhvr>
                                        <p:cTn id="49" dur="1" fill="hold">
                                          <p:stCondLst>
                                            <p:cond delay="0"/>
                                          </p:stCondLst>
                                        </p:cTn>
                                        <p:tgtEl>
                                          <p:spTgt spid="2"/>
                                        </p:tgtEl>
                                        <p:attrNameLst>
                                          <p:attrName>style.visibility</p:attrName>
                                        </p:attrNameLst>
                                      </p:cBhvr>
                                      <p:to>
                                        <p:strVal val="visible"/>
                                      </p:to>
                                    </p:set>
                                    <p:anim calcmode="lin" valueType="num">
                                      <p:cBhvr additive="base">
                                        <p:cTn id="50" dur="500"/>
                                        <p:tgtEl>
                                          <p:spTgt spid="2"/>
                                        </p:tgtEl>
                                        <p:attrNameLst>
                                          <p:attrName>ppt_y</p:attrName>
                                        </p:attrNameLst>
                                      </p:cBhvr>
                                      <p:tavLst>
                                        <p:tav tm="0">
                                          <p:val>
                                            <p:strVal val="#ppt_y+#ppt_h*1.125000"/>
                                          </p:val>
                                        </p:tav>
                                        <p:tav tm="100000">
                                          <p:val>
                                            <p:strVal val="#ppt_y"/>
                                          </p:val>
                                        </p:tav>
                                      </p:tavLst>
                                    </p:anim>
                                    <p:animEffect transition="in" filter="wipe(up)">
                                      <p:cBhvr>
                                        <p:cTn id="51" dur="500"/>
                                        <p:tgtEl>
                                          <p:spTgt spid="2"/>
                                        </p:tgtEl>
                                      </p:cBhvr>
                                    </p:animEffect>
                                  </p:childTnLst>
                                </p:cTn>
                              </p:par>
                            </p:childTnLst>
                          </p:cTn>
                        </p:par>
                        <p:par>
                          <p:cTn id="52" fill="hold">
                            <p:stCondLst>
                              <p:cond delay="1000"/>
                            </p:stCondLst>
                            <p:childTnLst>
                              <p:par>
                                <p:cTn id="53" presetID="12" presetClass="entr" presetSubtype="4" fill="hold" grpId="0" nodeType="afterEffect">
                                  <p:stCondLst>
                                    <p:cond delay="1000"/>
                                  </p:stCondLst>
                                  <p:childTnLst>
                                    <p:set>
                                      <p:cBhvr>
                                        <p:cTn id="54" dur="1" fill="hold">
                                          <p:stCondLst>
                                            <p:cond delay="0"/>
                                          </p:stCondLst>
                                        </p:cTn>
                                        <p:tgtEl>
                                          <p:spTgt spid="100"/>
                                        </p:tgtEl>
                                        <p:attrNameLst>
                                          <p:attrName>style.visibility</p:attrName>
                                        </p:attrNameLst>
                                      </p:cBhvr>
                                      <p:to>
                                        <p:strVal val="visible"/>
                                      </p:to>
                                    </p:set>
                                    <p:anim calcmode="lin" valueType="num">
                                      <p:cBhvr additive="base">
                                        <p:cTn id="55" dur="500"/>
                                        <p:tgtEl>
                                          <p:spTgt spid="100"/>
                                        </p:tgtEl>
                                        <p:attrNameLst>
                                          <p:attrName>ppt_y</p:attrName>
                                        </p:attrNameLst>
                                      </p:cBhvr>
                                      <p:tavLst>
                                        <p:tav tm="0">
                                          <p:val>
                                            <p:strVal val="#ppt_y+#ppt_h*1.125000"/>
                                          </p:val>
                                        </p:tav>
                                        <p:tav tm="100000">
                                          <p:val>
                                            <p:strVal val="#ppt_y"/>
                                          </p:val>
                                        </p:tav>
                                      </p:tavLst>
                                    </p:anim>
                                    <p:animEffect transition="in" filter="wipe(up)">
                                      <p:cBhvr>
                                        <p:cTn id="56" dur="500"/>
                                        <p:tgtEl>
                                          <p:spTgt spid="100"/>
                                        </p:tgtEl>
                                      </p:cBhvr>
                                    </p:animEffect>
                                  </p:childTnLst>
                                </p:cTn>
                              </p:par>
                            </p:childTnLst>
                          </p:cTn>
                        </p:par>
                        <p:par>
                          <p:cTn id="57" fill="hold">
                            <p:stCondLst>
                              <p:cond delay="2500"/>
                            </p:stCondLst>
                            <p:childTnLst>
                              <p:par>
                                <p:cTn id="58" presetID="12" presetClass="entr" presetSubtype="4" fill="hold" grpId="0" nodeType="afterEffect">
                                  <p:stCondLst>
                                    <p:cond delay="2000"/>
                                  </p:stCondLst>
                                  <p:childTnLst>
                                    <p:set>
                                      <p:cBhvr>
                                        <p:cTn id="59" dur="1" fill="hold">
                                          <p:stCondLst>
                                            <p:cond delay="0"/>
                                          </p:stCondLst>
                                        </p:cTn>
                                        <p:tgtEl>
                                          <p:spTgt spid="5"/>
                                        </p:tgtEl>
                                        <p:attrNameLst>
                                          <p:attrName>style.visibility</p:attrName>
                                        </p:attrNameLst>
                                      </p:cBhvr>
                                      <p:to>
                                        <p:strVal val="visible"/>
                                      </p:to>
                                    </p:set>
                                    <p:anim calcmode="lin" valueType="num">
                                      <p:cBhvr additive="base">
                                        <p:cTn id="60" dur="500"/>
                                        <p:tgtEl>
                                          <p:spTgt spid="5"/>
                                        </p:tgtEl>
                                        <p:attrNameLst>
                                          <p:attrName>ppt_y</p:attrName>
                                        </p:attrNameLst>
                                      </p:cBhvr>
                                      <p:tavLst>
                                        <p:tav tm="0">
                                          <p:val>
                                            <p:strVal val="#ppt_y+#ppt_h*1.125000"/>
                                          </p:val>
                                        </p:tav>
                                        <p:tav tm="100000">
                                          <p:val>
                                            <p:strVal val="#ppt_y"/>
                                          </p:val>
                                        </p:tav>
                                      </p:tavLst>
                                    </p:anim>
                                    <p:animEffect transition="in" filter="wipe(up)">
                                      <p:cBhvr>
                                        <p:cTn id="61"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5" grpId="0"/>
      <p:bldP spid="16" grpId="0"/>
      <p:bldP spid="2" grpId="0"/>
      <p:bldP spid="2" grpId="1"/>
      <p:bldP spid="100" grpId="0"/>
      <p:bldP spid="100" grpId="1"/>
      <p:bldP spid="5" grpId="0"/>
      <p:bldP spid="5" grpId="1"/>
      <p:bldP spid="17" grpId="0"/>
      <p:bldP spid="18"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3774" t="168" r="9434"/>
          <a:stretch>
            <a:fillRect/>
          </a:stretch>
        </p:blipFill>
        <p:spPr bwMode="auto">
          <a:xfrm>
            <a:off x="2627784" y="1425104"/>
            <a:ext cx="3312368" cy="3262281"/>
          </a:xfrm>
          <a:prstGeom prst="rect">
            <a:avLst/>
          </a:prstGeom>
          <a:extLst>
            <a:ext uri="{909E8E84-426E-40DD-AFC4-6F175D3DCCD1}">
              <a14:hiddenFill xmlns:a14="http://schemas.microsoft.com/office/drawing/2010/main">
                <a:solidFill>
                  <a:srgbClr val="FFFFFF"/>
                </a:solidFill>
              </a14:hiddenFill>
            </a:ext>
          </a:extLst>
        </p:spPr>
      </p:pic>
      <p:sp>
        <p:nvSpPr>
          <p:cNvPr id="20" name="文本框 19"/>
          <p:cNvSpPr txBox="1"/>
          <p:nvPr/>
        </p:nvSpPr>
        <p:spPr>
          <a:xfrm>
            <a:off x="917647" y="916135"/>
            <a:ext cx="7243244" cy="400110"/>
          </a:xfrm>
          <a:prstGeom prst="rect">
            <a:avLst/>
          </a:prstGeom>
          <a:noFill/>
        </p:spPr>
        <p:txBody>
          <a:bodyPr wrap="square" rtlCol="0">
            <a:spAutoFit/>
          </a:bodyPr>
          <a:lstStyle/>
          <a:p>
            <a:r>
              <a:rPr lang="zh-CN" altLang="en-US" sz="2000" b="1" dirty="0">
                <a:solidFill>
                  <a:srgbClr val="FF0000"/>
                </a:solidFill>
                <a:latin typeface="微软雅黑" panose="020B0503020204020204" pitchFamily="34" charset="-122"/>
                <a:ea typeface="微软雅黑" panose="020B0503020204020204" pitchFamily="34" charset="-122"/>
              </a:rPr>
              <a:t>核心素养：一个核心，三个方面，六个层级，</a:t>
            </a:r>
            <a:r>
              <a:rPr lang="en-US" altLang="zh-CN" sz="2000" b="1" dirty="0">
                <a:solidFill>
                  <a:srgbClr val="FF0000"/>
                </a:solidFill>
                <a:latin typeface="微软雅黑" panose="020B0503020204020204" pitchFamily="34" charset="-122"/>
                <a:ea typeface="微软雅黑" panose="020B0503020204020204" pitchFamily="34" charset="-122"/>
              </a:rPr>
              <a:t>18</a:t>
            </a:r>
            <a:r>
              <a:rPr lang="zh-CN" altLang="en-US" sz="2000" b="1" dirty="0">
                <a:solidFill>
                  <a:srgbClr val="FF0000"/>
                </a:solidFill>
                <a:latin typeface="微软雅黑" panose="020B0503020204020204" pitchFamily="34" charset="-122"/>
                <a:ea typeface="微软雅黑" panose="020B0503020204020204" pitchFamily="34" charset="-122"/>
              </a:rPr>
              <a:t>个基本点</a:t>
            </a:r>
          </a:p>
        </p:txBody>
      </p:sp>
      <p:pic>
        <p:nvPicPr>
          <p:cNvPr id="27" name="图片 26"/>
          <p:cNvPicPr>
            <a:picLocks noChangeAspect="1"/>
          </p:cNvPicPr>
          <p:nvPr>
            <p:custDataLst>
              <p:tags r:id="rId1"/>
            </p:custDataLst>
          </p:nvPr>
        </p:nvPicPr>
        <p:blipFill>
          <a:blip r:embed="rId4" cstate="screen"/>
          <a:stretch>
            <a:fillRect/>
          </a:stretch>
        </p:blipFill>
        <p:spPr>
          <a:xfrm>
            <a:off x="8047972" y="0"/>
            <a:ext cx="1034934" cy="1275606"/>
          </a:xfrm>
          <a:prstGeom prst="rect">
            <a:avLst/>
          </a:prstGeom>
          <a:ln>
            <a:noFill/>
          </a:ln>
          <a:effectLst>
            <a:outerShdw blurRad="190500" algn="tl" rotWithShape="0">
              <a:srgbClr val="000000">
                <a:alpha val="70000"/>
              </a:srgbClr>
            </a:outerShdw>
          </a:effectLst>
        </p:spPr>
      </p:pic>
      <p:sp>
        <p:nvSpPr>
          <p:cNvPr id="28" name="TextBox 36"/>
          <p:cNvSpPr txBox="1"/>
          <p:nvPr/>
        </p:nvSpPr>
        <p:spPr>
          <a:xfrm>
            <a:off x="90311" y="63578"/>
            <a:ext cx="655949" cy="707886"/>
          </a:xfrm>
          <a:prstGeom prst="rect">
            <a:avLst/>
          </a:prstGeom>
          <a:noFill/>
        </p:spPr>
        <p:txBody>
          <a:bodyPr wrap="none" rtlCol="0">
            <a:spAutoFit/>
          </a:bodyPr>
          <a:lstStyle/>
          <a:p>
            <a:r>
              <a:rPr lang="en-US" altLang="zh-CN" sz="4000" dirty="0">
                <a:solidFill>
                  <a:srgbClr val="DD4895"/>
                </a:solidFill>
                <a:latin typeface="Impact" panose="020B0806030902050204" pitchFamily="34" charset="0"/>
                <a:ea typeface="Microsoft YaHei UI" panose="020B0503020204020204" pitchFamily="34" charset="-122"/>
                <a:cs typeface="Garamond" panose="02020404030301010803" charset="0"/>
              </a:rPr>
              <a:t>01</a:t>
            </a:r>
            <a:endParaRPr lang="zh-CN" altLang="en-US" sz="4000" dirty="0">
              <a:solidFill>
                <a:srgbClr val="DD4895"/>
              </a:solidFill>
              <a:latin typeface="Impact" panose="020B0806030902050204" pitchFamily="34" charset="0"/>
              <a:ea typeface="Microsoft YaHei UI" panose="020B0503020204020204" pitchFamily="34" charset="-122"/>
              <a:cs typeface="Garamond" panose="02020404030301010803" charset="0"/>
            </a:endParaRPr>
          </a:p>
        </p:txBody>
      </p:sp>
      <p:sp>
        <p:nvSpPr>
          <p:cNvPr id="29" name="TextBox 37"/>
          <p:cNvSpPr txBox="1"/>
          <p:nvPr/>
        </p:nvSpPr>
        <p:spPr>
          <a:xfrm>
            <a:off x="860714" y="215199"/>
            <a:ext cx="2954655" cy="461665"/>
          </a:xfrm>
          <a:prstGeom prst="rect">
            <a:avLst/>
          </a:prstGeom>
          <a:noFill/>
        </p:spPr>
        <p:txBody>
          <a:bodyPr wrap="none" rtlCol="0">
            <a:spAutoFit/>
          </a:bodyPr>
          <a:lstStyle/>
          <a:p>
            <a:pPr algn="l"/>
            <a:r>
              <a:rPr lang="zh-CN" altLang="en-US" sz="2400" b="1" dirty="0">
                <a:solidFill>
                  <a:srgbClr val="DD4895"/>
                </a:solidFill>
                <a:latin typeface="微软雅黑" panose="020B0503020204020204" pitchFamily="34" charset="-122"/>
                <a:ea typeface="微软雅黑" panose="020B0503020204020204" pitchFamily="34" charset="-122"/>
              </a:rPr>
              <a:t>“课程目标”的变革</a:t>
            </a:r>
          </a:p>
        </p:txBody>
      </p:sp>
      <p:cxnSp>
        <p:nvCxnSpPr>
          <p:cNvPr id="30" name="直接连接符 29"/>
          <p:cNvCxnSpPr/>
          <p:nvPr/>
        </p:nvCxnSpPr>
        <p:spPr>
          <a:xfrm>
            <a:off x="941177" y="147335"/>
            <a:ext cx="0" cy="480113"/>
          </a:xfrm>
          <a:prstGeom prst="line">
            <a:avLst/>
          </a:prstGeom>
          <a:ln w="38100">
            <a:solidFill>
              <a:srgbClr val="DD4895"/>
            </a:solidFill>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28"/>
                                        </p:tgtEl>
                                        <p:attrNameLst>
                                          <p:attrName>style.visibility</p:attrName>
                                        </p:attrNameLst>
                                      </p:cBhvr>
                                      <p:to>
                                        <p:strVal val="visible"/>
                                      </p:to>
                                    </p:set>
                                    <p:animEffect transition="in" filter="barn(inVertical)">
                                      <p:cBhvr>
                                        <p:cTn id="7" dur="500"/>
                                        <p:tgtEl>
                                          <p:spTgt spid="28"/>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30"/>
                                        </p:tgtEl>
                                        <p:attrNameLst>
                                          <p:attrName>style.visibility</p:attrName>
                                        </p:attrNameLst>
                                      </p:cBhvr>
                                      <p:to>
                                        <p:strVal val="visible"/>
                                      </p:to>
                                    </p:set>
                                    <p:animEffect transition="in" filter="wipe(left)">
                                      <p:cBhvr>
                                        <p:cTn id="11" dur="500"/>
                                        <p:tgtEl>
                                          <p:spTgt spid="30"/>
                                        </p:tgtEl>
                                      </p:cBhvr>
                                    </p:animEffect>
                                  </p:childTnLst>
                                </p:cTn>
                              </p:par>
                            </p:childTnLst>
                          </p:cTn>
                        </p:par>
                        <p:par>
                          <p:cTn id="12" fill="hold">
                            <p:stCondLst>
                              <p:cond delay="1000"/>
                            </p:stCondLst>
                            <p:childTnLst>
                              <p:par>
                                <p:cTn id="13" presetID="47" presetClass="entr" presetSubtype="0" fill="hold" grpId="0" nodeType="afterEffect">
                                  <p:stCondLst>
                                    <p:cond delay="0"/>
                                  </p:stCondLst>
                                  <p:childTnLst>
                                    <p:set>
                                      <p:cBhvr>
                                        <p:cTn id="14" dur="1" fill="hold">
                                          <p:stCondLst>
                                            <p:cond delay="0"/>
                                          </p:stCondLst>
                                        </p:cTn>
                                        <p:tgtEl>
                                          <p:spTgt spid="29"/>
                                        </p:tgtEl>
                                        <p:attrNameLst>
                                          <p:attrName>style.visibility</p:attrName>
                                        </p:attrNameLst>
                                      </p:cBhvr>
                                      <p:to>
                                        <p:strVal val="visible"/>
                                      </p:to>
                                    </p:set>
                                    <p:animEffect transition="in" filter="fade">
                                      <p:cBhvr>
                                        <p:cTn id="15" dur="750"/>
                                        <p:tgtEl>
                                          <p:spTgt spid="29"/>
                                        </p:tgtEl>
                                      </p:cBhvr>
                                    </p:animEffect>
                                    <p:anim calcmode="lin" valueType="num">
                                      <p:cBhvr>
                                        <p:cTn id="16" dur="750" fill="hold"/>
                                        <p:tgtEl>
                                          <p:spTgt spid="29"/>
                                        </p:tgtEl>
                                        <p:attrNameLst>
                                          <p:attrName>ppt_x</p:attrName>
                                        </p:attrNameLst>
                                      </p:cBhvr>
                                      <p:tavLst>
                                        <p:tav tm="0">
                                          <p:val>
                                            <p:strVal val="#ppt_x"/>
                                          </p:val>
                                        </p:tav>
                                        <p:tav tm="100000">
                                          <p:val>
                                            <p:strVal val="#ppt_x"/>
                                          </p:val>
                                        </p:tav>
                                      </p:tavLst>
                                    </p:anim>
                                    <p:anim calcmode="lin" valueType="num">
                                      <p:cBhvr>
                                        <p:cTn id="17" dur="750" fill="hold"/>
                                        <p:tgtEl>
                                          <p:spTgt spid="2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p:bldP spid="29"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图示 1"/>
          <p:cNvGraphicFramePr/>
          <p:nvPr/>
        </p:nvGraphicFramePr>
        <p:xfrm>
          <a:off x="515752" y="699699"/>
          <a:ext cx="7687339" cy="361060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5" name="图片 4"/>
          <p:cNvPicPr>
            <a:picLocks noChangeAspect="1"/>
          </p:cNvPicPr>
          <p:nvPr>
            <p:custDataLst>
              <p:tags r:id="rId1"/>
            </p:custDataLst>
          </p:nvPr>
        </p:nvPicPr>
        <p:blipFill>
          <a:blip r:embed="rId8" cstate="screen"/>
          <a:stretch>
            <a:fillRect/>
          </a:stretch>
        </p:blipFill>
        <p:spPr>
          <a:xfrm>
            <a:off x="8047972" y="0"/>
            <a:ext cx="1034934" cy="1275606"/>
          </a:xfrm>
          <a:prstGeom prst="rect">
            <a:avLst/>
          </a:prstGeom>
          <a:ln>
            <a:noFill/>
          </a:ln>
          <a:effectLst>
            <a:outerShdw blurRad="190500" algn="tl" rotWithShape="0">
              <a:srgbClr val="000000">
                <a:alpha val="70000"/>
              </a:srgbClr>
            </a:outerShdw>
          </a:effectLst>
        </p:spPr>
      </p:pic>
      <p:sp>
        <p:nvSpPr>
          <p:cNvPr id="6" name="TextBox 36"/>
          <p:cNvSpPr txBox="1"/>
          <p:nvPr/>
        </p:nvSpPr>
        <p:spPr>
          <a:xfrm>
            <a:off x="90311" y="63578"/>
            <a:ext cx="655949" cy="707886"/>
          </a:xfrm>
          <a:prstGeom prst="rect">
            <a:avLst/>
          </a:prstGeom>
          <a:noFill/>
        </p:spPr>
        <p:txBody>
          <a:bodyPr wrap="none" rtlCol="0">
            <a:spAutoFit/>
          </a:bodyPr>
          <a:lstStyle/>
          <a:p>
            <a:r>
              <a:rPr lang="en-US" altLang="zh-CN" sz="4000" dirty="0">
                <a:solidFill>
                  <a:srgbClr val="DD4895"/>
                </a:solidFill>
                <a:latin typeface="Impact" panose="020B0806030902050204" pitchFamily="34" charset="0"/>
                <a:ea typeface="Microsoft YaHei UI" panose="020B0503020204020204" pitchFamily="34" charset="-122"/>
                <a:cs typeface="Garamond" panose="02020404030301010803" charset="0"/>
              </a:rPr>
              <a:t>01</a:t>
            </a:r>
            <a:endParaRPr lang="zh-CN" altLang="en-US" sz="4000" dirty="0">
              <a:solidFill>
                <a:srgbClr val="DD4895"/>
              </a:solidFill>
              <a:latin typeface="Impact" panose="020B0806030902050204" pitchFamily="34" charset="0"/>
              <a:ea typeface="Microsoft YaHei UI" panose="020B0503020204020204" pitchFamily="34" charset="-122"/>
              <a:cs typeface="Garamond" panose="02020404030301010803" charset="0"/>
            </a:endParaRPr>
          </a:p>
        </p:txBody>
      </p:sp>
      <p:sp>
        <p:nvSpPr>
          <p:cNvPr id="7" name="TextBox 37"/>
          <p:cNvSpPr txBox="1"/>
          <p:nvPr/>
        </p:nvSpPr>
        <p:spPr>
          <a:xfrm>
            <a:off x="860714" y="215199"/>
            <a:ext cx="2954655" cy="461665"/>
          </a:xfrm>
          <a:prstGeom prst="rect">
            <a:avLst/>
          </a:prstGeom>
          <a:noFill/>
        </p:spPr>
        <p:txBody>
          <a:bodyPr wrap="none" rtlCol="0">
            <a:spAutoFit/>
          </a:bodyPr>
          <a:lstStyle/>
          <a:p>
            <a:pPr algn="l"/>
            <a:r>
              <a:rPr lang="zh-CN" altLang="en-US" sz="2400" b="1" dirty="0">
                <a:solidFill>
                  <a:srgbClr val="DD4895"/>
                </a:solidFill>
                <a:latin typeface="微软雅黑" panose="020B0503020204020204" pitchFamily="34" charset="-122"/>
                <a:ea typeface="微软雅黑" panose="020B0503020204020204" pitchFamily="34" charset="-122"/>
              </a:rPr>
              <a:t>“课程目标”的变革</a:t>
            </a:r>
          </a:p>
        </p:txBody>
      </p:sp>
      <p:cxnSp>
        <p:nvCxnSpPr>
          <p:cNvPr id="8" name="直接连接符 7"/>
          <p:cNvCxnSpPr/>
          <p:nvPr/>
        </p:nvCxnSpPr>
        <p:spPr>
          <a:xfrm>
            <a:off x="941177" y="147335"/>
            <a:ext cx="0" cy="480113"/>
          </a:xfrm>
          <a:prstGeom prst="line">
            <a:avLst/>
          </a:prstGeom>
          <a:ln w="38100">
            <a:solidFill>
              <a:srgbClr val="DD4895"/>
            </a:solidFill>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arn(inVertical)">
                                      <p:cBhvr>
                                        <p:cTn id="7" dur="500"/>
                                        <p:tgtEl>
                                          <p:spTgt spid="6"/>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wipe(left)">
                                      <p:cBhvr>
                                        <p:cTn id="11" dur="500"/>
                                        <p:tgtEl>
                                          <p:spTgt spid="8"/>
                                        </p:tgtEl>
                                      </p:cBhvr>
                                    </p:animEffect>
                                  </p:childTnLst>
                                </p:cTn>
                              </p:par>
                            </p:childTnLst>
                          </p:cTn>
                        </p:par>
                        <p:par>
                          <p:cTn id="12" fill="hold">
                            <p:stCondLst>
                              <p:cond delay="1000"/>
                            </p:stCondLst>
                            <p:childTnLst>
                              <p:par>
                                <p:cTn id="13" presetID="47" presetClass="entr" presetSubtype="0" fill="hold" grpId="0"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fade">
                                      <p:cBhvr>
                                        <p:cTn id="15" dur="750"/>
                                        <p:tgtEl>
                                          <p:spTgt spid="7"/>
                                        </p:tgtEl>
                                      </p:cBhvr>
                                    </p:animEffect>
                                    <p:anim calcmode="lin" valueType="num">
                                      <p:cBhvr>
                                        <p:cTn id="16" dur="750" fill="hold"/>
                                        <p:tgtEl>
                                          <p:spTgt spid="7"/>
                                        </p:tgtEl>
                                        <p:attrNameLst>
                                          <p:attrName>ppt_x</p:attrName>
                                        </p:attrNameLst>
                                      </p:cBhvr>
                                      <p:tavLst>
                                        <p:tav tm="0">
                                          <p:val>
                                            <p:strVal val="#ppt_x"/>
                                          </p:val>
                                        </p:tav>
                                        <p:tav tm="100000">
                                          <p:val>
                                            <p:strVal val="#ppt_x"/>
                                          </p:val>
                                        </p:tav>
                                      </p:tavLst>
                                    </p:anim>
                                    <p:anim calcmode="lin" valueType="num">
                                      <p:cBhvr>
                                        <p:cTn id="17" dur="75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表格 3"/>
          <p:cNvGraphicFramePr/>
          <p:nvPr>
            <p:custDataLst>
              <p:tags r:id="rId1"/>
            </p:custDataLst>
            <p:extLst>
              <p:ext uri="{D42A27DB-BD31-4B8C-83A1-F6EECF244321}">
                <p14:modId xmlns:p14="http://schemas.microsoft.com/office/powerpoint/2010/main" val="3522381815"/>
              </p:ext>
            </p:extLst>
          </p:nvPr>
        </p:nvGraphicFramePr>
        <p:xfrm>
          <a:off x="323528" y="1339411"/>
          <a:ext cx="8559800" cy="3544570"/>
        </p:xfrm>
        <a:graphic>
          <a:graphicData uri="http://schemas.openxmlformats.org/drawingml/2006/table">
            <a:tbl>
              <a:tblPr firstRow="1" bandRow="1">
                <a:tableStyleId>{5C22544A-7EE6-4342-B048-85BDC9FD1C3A}</a:tableStyleId>
              </a:tblPr>
              <a:tblGrid>
                <a:gridCol w="2139950">
                  <a:extLst>
                    <a:ext uri="{9D8B030D-6E8A-4147-A177-3AD203B41FA5}">
                      <a16:colId xmlns:a16="http://schemas.microsoft.com/office/drawing/2014/main" val="20000"/>
                    </a:ext>
                  </a:extLst>
                </a:gridCol>
                <a:gridCol w="2139950">
                  <a:extLst>
                    <a:ext uri="{9D8B030D-6E8A-4147-A177-3AD203B41FA5}">
                      <a16:colId xmlns:a16="http://schemas.microsoft.com/office/drawing/2014/main" val="20001"/>
                    </a:ext>
                  </a:extLst>
                </a:gridCol>
                <a:gridCol w="2139950">
                  <a:extLst>
                    <a:ext uri="{9D8B030D-6E8A-4147-A177-3AD203B41FA5}">
                      <a16:colId xmlns:a16="http://schemas.microsoft.com/office/drawing/2014/main" val="20002"/>
                    </a:ext>
                  </a:extLst>
                </a:gridCol>
                <a:gridCol w="2139950">
                  <a:extLst>
                    <a:ext uri="{9D8B030D-6E8A-4147-A177-3AD203B41FA5}">
                      <a16:colId xmlns:a16="http://schemas.microsoft.com/office/drawing/2014/main" val="20003"/>
                    </a:ext>
                  </a:extLst>
                </a:gridCol>
              </a:tblGrid>
              <a:tr h="578485">
                <a:tc>
                  <a:txBody>
                    <a:bodyPr/>
                    <a:lstStyle/>
                    <a:p>
                      <a:pPr>
                        <a:buNone/>
                      </a:pPr>
                      <a:r>
                        <a:rPr lang="zh-CN" altLang="en-US" sz="2000" b="1" dirty="0">
                          <a:latin typeface="华文楷体" panose="02010600040101010101" charset="-122"/>
                          <a:ea typeface="华文楷体" panose="02010600040101010101" charset="-122"/>
                        </a:rPr>
                        <a:t>核心素养</a:t>
                      </a:r>
                    </a:p>
                  </a:txBody>
                  <a:tcPr/>
                </a:tc>
                <a:tc>
                  <a:txBody>
                    <a:bodyPr/>
                    <a:lstStyle/>
                    <a:p>
                      <a:pPr>
                        <a:buNone/>
                      </a:pPr>
                      <a:r>
                        <a:rPr lang="zh-CN" altLang="en-US" sz="2000" b="1" dirty="0">
                          <a:latin typeface="华文楷体" panose="02010600040101010101" charset="-122"/>
                          <a:ea typeface="华文楷体" panose="02010600040101010101" charset="-122"/>
                        </a:rPr>
                        <a:t>目标要求</a:t>
                      </a:r>
                    </a:p>
                  </a:txBody>
                  <a:tcPr/>
                </a:tc>
                <a:tc>
                  <a:txBody>
                    <a:bodyPr/>
                    <a:lstStyle/>
                    <a:p>
                      <a:pPr>
                        <a:buNone/>
                      </a:pPr>
                      <a:r>
                        <a:rPr lang="zh-CN" altLang="en-US" sz="2000" b="1">
                          <a:latin typeface="华文楷体" panose="02010600040101010101" charset="-122"/>
                          <a:ea typeface="华文楷体" panose="02010600040101010101" charset="-122"/>
                        </a:rPr>
                        <a:t>学业要求</a:t>
                      </a:r>
                    </a:p>
                  </a:txBody>
                  <a:tcPr/>
                </a:tc>
                <a:tc>
                  <a:txBody>
                    <a:bodyPr/>
                    <a:lstStyle/>
                    <a:p>
                      <a:pPr>
                        <a:buNone/>
                      </a:pPr>
                      <a:r>
                        <a:rPr lang="zh-CN" altLang="en-US" sz="2000" b="1">
                          <a:latin typeface="华文楷体" panose="02010600040101010101" charset="-122"/>
                          <a:ea typeface="华文楷体" panose="02010600040101010101" charset="-122"/>
                        </a:rPr>
                        <a:t>学业质量</a:t>
                      </a:r>
                    </a:p>
                  </a:txBody>
                  <a:tcPr/>
                </a:tc>
                <a:extLst>
                  <a:ext uri="{0D108BD9-81ED-4DB2-BD59-A6C34878D82A}">
                    <a16:rowId xmlns:a16="http://schemas.microsoft.com/office/drawing/2014/main" val="10000"/>
                  </a:ext>
                </a:extLst>
              </a:tr>
              <a:tr h="2966085">
                <a:tc>
                  <a:txBody>
                    <a:bodyPr/>
                    <a:lstStyle/>
                    <a:p>
                      <a:pPr>
                        <a:buNone/>
                      </a:pPr>
                      <a:r>
                        <a:rPr lang="zh-CN" altLang="en-US" sz="2000" b="1">
                          <a:latin typeface="华文楷体" panose="02010600040101010101" charset="-122"/>
                          <a:ea typeface="华文楷体" panose="02010600040101010101" charset="-122"/>
                        </a:rPr>
                        <a:t>课程育人价值的集中体现，是学生通过课程学习逐步形成的适应个人终生发展和社会发展需要的正确的价值观、必备的品格和关键能力。</a:t>
                      </a:r>
                    </a:p>
                  </a:txBody>
                  <a:tcPr/>
                </a:tc>
                <a:tc>
                  <a:txBody>
                    <a:bodyPr/>
                    <a:lstStyle/>
                    <a:p>
                      <a:pPr>
                        <a:buNone/>
                      </a:pPr>
                      <a:r>
                        <a:rPr lang="zh-CN" altLang="en-US" sz="2000" b="1">
                          <a:latin typeface="华文楷体" panose="02010600040101010101" charset="-122"/>
                          <a:ea typeface="华文楷体" panose="02010600040101010101" charset="-122"/>
                        </a:rPr>
                        <a:t>通过义务教育物理课程的学习，围绕核心素养的要求，学生应达到的目标。</a:t>
                      </a:r>
                    </a:p>
                  </a:txBody>
                  <a:tcPr/>
                </a:tc>
                <a:tc>
                  <a:txBody>
                    <a:bodyPr/>
                    <a:lstStyle/>
                    <a:p>
                      <a:pPr>
                        <a:buNone/>
                      </a:pPr>
                      <a:r>
                        <a:rPr lang="zh-CN" altLang="en-US" sz="2000" b="1">
                          <a:latin typeface="华文楷体" panose="02010600040101010101" charset="-122"/>
                          <a:ea typeface="华文楷体" panose="02010600040101010101" charset="-122"/>
                        </a:rPr>
                        <a:t>学生在完场义务教育物理课程某个以及主题内容学习后的学业表现，反应该主题的核心素养要求。</a:t>
                      </a:r>
                    </a:p>
                  </a:txBody>
                  <a:tcPr/>
                </a:tc>
                <a:tc>
                  <a:txBody>
                    <a:bodyPr/>
                    <a:lstStyle/>
                    <a:p>
                      <a:pPr>
                        <a:buNone/>
                      </a:pPr>
                      <a:r>
                        <a:rPr lang="zh-CN" altLang="en-US" sz="2000" b="1" dirty="0">
                          <a:latin typeface="华文楷体" panose="02010600040101010101" charset="-122"/>
                          <a:ea typeface="华文楷体" panose="02010600040101010101" charset="-122"/>
                        </a:rPr>
                        <a:t>学生在完成义务教育全部课程学习后的学业成就表现，反应核心素养的要求。</a:t>
                      </a:r>
                    </a:p>
                  </a:txBody>
                  <a:tcPr/>
                </a:tc>
                <a:extLst>
                  <a:ext uri="{0D108BD9-81ED-4DB2-BD59-A6C34878D82A}">
                    <a16:rowId xmlns:a16="http://schemas.microsoft.com/office/drawing/2014/main" val="10001"/>
                  </a:ext>
                </a:extLst>
              </a:tr>
            </a:tbl>
          </a:graphicData>
        </a:graphic>
      </p:graphicFrame>
      <p:sp>
        <p:nvSpPr>
          <p:cNvPr id="2" name="TextBox 36">
            <a:extLst>
              <a:ext uri="{FF2B5EF4-FFF2-40B4-BE49-F238E27FC236}">
                <a16:creationId xmlns:a16="http://schemas.microsoft.com/office/drawing/2014/main" id="{46B5F88E-D582-0936-56C9-DE6EA62315F4}"/>
              </a:ext>
            </a:extLst>
          </p:cNvPr>
          <p:cNvSpPr txBox="1"/>
          <p:nvPr/>
        </p:nvSpPr>
        <p:spPr>
          <a:xfrm>
            <a:off x="160663" y="67965"/>
            <a:ext cx="718466" cy="707886"/>
          </a:xfrm>
          <a:prstGeom prst="rect">
            <a:avLst/>
          </a:prstGeom>
          <a:noFill/>
        </p:spPr>
        <p:txBody>
          <a:bodyPr wrap="none" rtlCol="0">
            <a:spAutoFit/>
          </a:bodyPr>
          <a:lstStyle/>
          <a:p>
            <a:r>
              <a:rPr lang="en-US" altLang="zh-CN" sz="4000" dirty="0">
                <a:solidFill>
                  <a:srgbClr val="00BEC5"/>
                </a:solidFill>
                <a:latin typeface="Impact" panose="020B0806030902050204" pitchFamily="34" charset="0"/>
                <a:ea typeface="Microsoft YaHei UI" panose="020B0503020204020204" pitchFamily="34" charset="-122"/>
                <a:cs typeface="Garamond" panose="02020404030301010803" charset="0"/>
              </a:rPr>
              <a:t>02</a:t>
            </a:r>
          </a:p>
        </p:txBody>
      </p:sp>
      <p:sp>
        <p:nvSpPr>
          <p:cNvPr id="3" name="TextBox 37">
            <a:extLst>
              <a:ext uri="{FF2B5EF4-FFF2-40B4-BE49-F238E27FC236}">
                <a16:creationId xmlns:a16="http://schemas.microsoft.com/office/drawing/2014/main" id="{029CAB5A-E199-E41B-7395-A6CE04E62FAD}"/>
              </a:ext>
            </a:extLst>
          </p:cNvPr>
          <p:cNvSpPr txBox="1"/>
          <p:nvPr/>
        </p:nvSpPr>
        <p:spPr>
          <a:xfrm>
            <a:off x="931066" y="219586"/>
            <a:ext cx="2954655" cy="461665"/>
          </a:xfrm>
          <a:prstGeom prst="rect">
            <a:avLst/>
          </a:prstGeom>
          <a:noFill/>
        </p:spPr>
        <p:txBody>
          <a:bodyPr wrap="none" rtlCol="0">
            <a:spAutoFit/>
          </a:bodyPr>
          <a:lstStyle/>
          <a:p>
            <a:r>
              <a:rPr lang="zh-CN" altLang="en-US" sz="2400" b="1" dirty="0">
                <a:solidFill>
                  <a:srgbClr val="00BEC5"/>
                </a:solidFill>
                <a:latin typeface="微软雅黑" panose="020B0503020204020204" pitchFamily="34" charset="-122"/>
                <a:ea typeface="微软雅黑" panose="020B0503020204020204" pitchFamily="34" charset="-122"/>
              </a:rPr>
              <a:t>“课程目标”的解读</a:t>
            </a:r>
          </a:p>
        </p:txBody>
      </p:sp>
      <p:cxnSp>
        <p:nvCxnSpPr>
          <p:cNvPr id="5" name="直接连接符 4">
            <a:extLst>
              <a:ext uri="{FF2B5EF4-FFF2-40B4-BE49-F238E27FC236}">
                <a16:creationId xmlns:a16="http://schemas.microsoft.com/office/drawing/2014/main" id="{00877864-AAAF-53DB-42B2-12B5796434D5}"/>
              </a:ext>
            </a:extLst>
          </p:cNvPr>
          <p:cNvCxnSpPr/>
          <p:nvPr/>
        </p:nvCxnSpPr>
        <p:spPr>
          <a:xfrm>
            <a:off x="1011529" y="151722"/>
            <a:ext cx="0" cy="480113"/>
          </a:xfrm>
          <a:prstGeom prst="line">
            <a:avLst/>
          </a:prstGeom>
          <a:ln w="38100">
            <a:solidFill>
              <a:srgbClr val="00A2A8"/>
            </a:solidFill>
          </a:ln>
        </p:spPr>
        <p:style>
          <a:lnRef idx="1">
            <a:schemeClr val="accent1"/>
          </a:lnRef>
          <a:fillRef idx="0">
            <a:schemeClr val="accent1"/>
          </a:fillRef>
          <a:effectRef idx="0">
            <a:schemeClr val="accent1"/>
          </a:effectRef>
          <a:fontRef idx="minor">
            <a:schemeClr val="tx1"/>
          </a:fontRef>
        </p:style>
      </p:cxnSp>
      <p:pic>
        <p:nvPicPr>
          <p:cNvPr id="6" name="图片 5">
            <a:extLst>
              <a:ext uri="{FF2B5EF4-FFF2-40B4-BE49-F238E27FC236}">
                <a16:creationId xmlns:a16="http://schemas.microsoft.com/office/drawing/2014/main" id="{CBB89482-0F1A-6B2E-7A2C-009941083A18}"/>
              </a:ext>
            </a:extLst>
          </p:cNvPr>
          <p:cNvPicPr>
            <a:picLocks noChangeAspect="1"/>
          </p:cNvPicPr>
          <p:nvPr>
            <p:custDataLst>
              <p:tags r:id="rId2"/>
            </p:custDataLst>
          </p:nvPr>
        </p:nvPicPr>
        <p:blipFill>
          <a:blip r:embed="rId4" cstate="screen"/>
          <a:stretch>
            <a:fillRect/>
          </a:stretch>
        </p:blipFill>
        <p:spPr>
          <a:xfrm>
            <a:off x="8047972" y="0"/>
            <a:ext cx="1034934" cy="1275606"/>
          </a:xfrm>
          <a:prstGeom prst="rect">
            <a:avLst/>
          </a:prstGeom>
          <a:ln>
            <a:noFill/>
          </a:ln>
          <a:effectLst>
            <a:outerShdw blurRad="190500" algn="tl" rotWithShape="0">
              <a:srgbClr val="000000">
                <a:alpha val="70000"/>
              </a:srgbClr>
            </a:outerShdw>
          </a:effectLst>
        </p:spPr>
      </p:pic>
    </p:spTree>
  </p:cSld>
  <p:clrMapOvr>
    <a:masterClrMapping/>
  </p:clrMapOvr>
  <mc:AlternateContent xmlns:mc="http://schemas.openxmlformats.org/markup-compatibility/2006" xmlns:p14="http://schemas.microsoft.com/office/powerpoint/2010/main">
    <mc:Choice Requires="p14">
      <p:transition spd="slow" p14:dur="1500" advTm="12000">
        <p:split orient="vert"/>
      </p:transition>
    </mc:Choice>
    <mc:Fallback xmlns="">
      <p:transition spd="slow" advTm="12000">
        <p:split orient="vert"/>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1"/>
          <p:cNvPicPr>
            <a:picLocks noChangeAspect="1"/>
          </p:cNvPicPr>
          <p:nvPr/>
        </p:nvPicPr>
        <p:blipFill>
          <a:blip r:embed="rId3"/>
          <a:stretch>
            <a:fillRect/>
          </a:stretch>
        </p:blipFill>
        <p:spPr>
          <a:xfrm>
            <a:off x="1202452" y="1131590"/>
            <a:ext cx="6847840" cy="2958465"/>
          </a:xfrm>
          <a:prstGeom prst="rect">
            <a:avLst/>
          </a:prstGeom>
          <a:noFill/>
          <a:ln>
            <a:noFill/>
          </a:ln>
        </p:spPr>
      </p:pic>
      <p:sp>
        <p:nvSpPr>
          <p:cNvPr id="2" name="TextBox 36">
            <a:extLst>
              <a:ext uri="{FF2B5EF4-FFF2-40B4-BE49-F238E27FC236}">
                <a16:creationId xmlns:a16="http://schemas.microsoft.com/office/drawing/2014/main" id="{1DA5970D-0C4E-9D19-9675-0AB5765A4270}"/>
              </a:ext>
            </a:extLst>
          </p:cNvPr>
          <p:cNvSpPr txBox="1"/>
          <p:nvPr/>
        </p:nvSpPr>
        <p:spPr>
          <a:xfrm>
            <a:off x="160663" y="67965"/>
            <a:ext cx="718466" cy="707886"/>
          </a:xfrm>
          <a:prstGeom prst="rect">
            <a:avLst/>
          </a:prstGeom>
          <a:noFill/>
        </p:spPr>
        <p:txBody>
          <a:bodyPr wrap="none" rtlCol="0">
            <a:spAutoFit/>
          </a:bodyPr>
          <a:lstStyle/>
          <a:p>
            <a:r>
              <a:rPr lang="en-US" altLang="zh-CN" sz="4000" dirty="0">
                <a:solidFill>
                  <a:srgbClr val="00BEC5"/>
                </a:solidFill>
                <a:latin typeface="Impact" panose="020B0806030902050204" pitchFamily="34" charset="0"/>
                <a:ea typeface="Microsoft YaHei UI" panose="020B0503020204020204" pitchFamily="34" charset="-122"/>
                <a:cs typeface="Garamond" panose="02020404030301010803" charset="0"/>
              </a:rPr>
              <a:t>02</a:t>
            </a:r>
          </a:p>
        </p:txBody>
      </p:sp>
      <p:sp>
        <p:nvSpPr>
          <p:cNvPr id="3" name="TextBox 37">
            <a:extLst>
              <a:ext uri="{FF2B5EF4-FFF2-40B4-BE49-F238E27FC236}">
                <a16:creationId xmlns:a16="http://schemas.microsoft.com/office/drawing/2014/main" id="{91AFA43E-7779-212F-0305-604C4BF6B5C0}"/>
              </a:ext>
            </a:extLst>
          </p:cNvPr>
          <p:cNvSpPr txBox="1"/>
          <p:nvPr/>
        </p:nvSpPr>
        <p:spPr>
          <a:xfrm>
            <a:off x="931066" y="219586"/>
            <a:ext cx="2954655" cy="461665"/>
          </a:xfrm>
          <a:prstGeom prst="rect">
            <a:avLst/>
          </a:prstGeom>
          <a:noFill/>
        </p:spPr>
        <p:txBody>
          <a:bodyPr wrap="none" rtlCol="0">
            <a:spAutoFit/>
          </a:bodyPr>
          <a:lstStyle/>
          <a:p>
            <a:r>
              <a:rPr lang="zh-CN" altLang="en-US" sz="2400" b="1" dirty="0">
                <a:solidFill>
                  <a:srgbClr val="00BEC5"/>
                </a:solidFill>
                <a:latin typeface="微软雅黑" panose="020B0503020204020204" pitchFamily="34" charset="-122"/>
                <a:ea typeface="微软雅黑" panose="020B0503020204020204" pitchFamily="34" charset="-122"/>
              </a:rPr>
              <a:t>“课程目标”的解读</a:t>
            </a:r>
          </a:p>
        </p:txBody>
      </p:sp>
      <p:cxnSp>
        <p:nvCxnSpPr>
          <p:cNvPr id="5" name="直接连接符 4">
            <a:extLst>
              <a:ext uri="{FF2B5EF4-FFF2-40B4-BE49-F238E27FC236}">
                <a16:creationId xmlns:a16="http://schemas.microsoft.com/office/drawing/2014/main" id="{04C716BD-15C2-BFA5-C368-BA9A315F61B9}"/>
              </a:ext>
            </a:extLst>
          </p:cNvPr>
          <p:cNvCxnSpPr/>
          <p:nvPr/>
        </p:nvCxnSpPr>
        <p:spPr>
          <a:xfrm>
            <a:off x="1011529" y="151722"/>
            <a:ext cx="0" cy="480113"/>
          </a:xfrm>
          <a:prstGeom prst="line">
            <a:avLst/>
          </a:prstGeom>
          <a:ln w="38100">
            <a:solidFill>
              <a:srgbClr val="00A2A8"/>
            </a:solidFill>
          </a:ln>
        </p:spPr>
        <p:style>
          <a:lnRef idx="1">
            <a:schemeClr val="accent1"/>
          </a:lnRef>
          <a:fillRef idx="0">
            <a:schemeClr val="accent1"/>
          </a:fillRef>
          <a:effectRef idx="0">
            <a:schemeClr val="accent1"/>
          </a:effectRef>
          <a:fontRef idx="minor">
            <a:schemeClr val="tx1"/>
          </a:fontRef>
        </p:style>
      </p:cxnSp>
      <p:pic>
        <p:nvPicPr>
          <p:cNvPr id="6" name="图片 5">
            <a:extLst>
              <a:ext uri="{FF2B5EF4-FFF2-40B4-BE49-F238E27FC236}">
                <a16:creationId xmlns:a16="http://schemas.microsoft.com/office/drawing/2014/main" id="{A56DBAA1-119E-CCD8-7F2B-25C9290C9454}"/>
              </a:ext>
            </a:extLst>
          </p:cNvPr>
          <p:cNvPicPr>
            <a:picLocks noChangeAspect="1"/>
          </p:cNvPicPr>
          <p:nvPr>
            <p:custDataLst>
              <p:tags r:id="rId1"/>
            </p:custDataLst>
          </p:nvPr>
        </p:nvPicPr>
        <p:blipFill>
          <a:blip r:embed="rId4" cstate="screen"/>
          <a:stretch>
            <a:fillRect/>
          </a:stretch>
        </p:blipFill>
        <p:spPr>
          <a:xfrm>
            <a:off x="8047972" y="0"/>
            <a:ext cx="1034934" cy="1275606"/>
          </a:xfrm>
          <a:prstGeom prst="rect">
            <a:avLst/>
          </a:prstGeom>
          <a:ln>
            <a:noFill/>
          </a:ln>
          <a:effectLst>
            <a:outerShdw blurRad="190500" algn="tl" rotWithShape="0">
              <a:srgbClr val="000000">
                <a:alpha val="70000"/>
              </a:srgbClr>
            </a:outerShdw>
          </a:effectLst>
        </p:spPr>
      </p:pic>
    </p:spTree>
  </p:cSld>
  <p:clrMapOvr>
    <a:masterClrMapping/>
  </p:clrMapOvr>
  <mc:AlternateContent xmlns:mc="http://schemas.openxmlformats.org/markup-compatibility/2006" xmlns:p14="http://schemas.microsoft.com/office/powerpoint/2010/main">
    <mc:Choice Requires="p14">
      <p:transition spd="slow" p14:dur="1500" advTm="12000">
        <p:split orient="vert"/>
      </p:transition>
    </mc:Choice>
    <mc:Fallback xmlns="">
      <p:transition spd="slow" advTm="12000">
        <p:split orient="vert"/>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6"/>
          <p:cNvSpPr txBox="1"/>
          <p:nvPr/>
        </p:nvSpPr>
        <p:spPr>
          <a:xfrm>
            <a:off x="160663" y="67965"/>
            <a:ext cx="718466" cy="707886"/>
          </a:xfrm>
          <a:prstGeom prst="rect">
            <a:avLst/>
          </a:prstGeom>
          <a:noFill/>
        </p:spPr>
        <p:txBody>
          <a:bodyPr wrap="none" rtlCol="0">
            <a:spAutoFit/>
          </a:bodyPr>
          <a:lstStyle/>
          <a:p>
            <a:r>
              <a:rPr lang="en-US" altLang="zh-CN" sz="4000" dirty="0">
                <a:solidFill>
                  <a:srgbClr val="00BEC5"/>
                </a:solidFill>
                <a:latin typeface="Impact" panose="020B0806030902050204" pitchFamily="34" charset="0"/>
                <a:ea typeface="Microsoft YaHei UI" panose="020B0503020204020204" pitchFamily="34" charset="-122"/>
                <a:cs typeface="Garamond" panose="02020404030301010803" charset="0"/>
              </a:rPr>
              <a:t>02</a:t>
            </a:r>
          </a:p>
        </p:txBody>
      </p:sp>
      <p:sp>
        <p:nvSpPr>
          <p:cNvPr id="5" name="TextBox 37"/>
          <p:cNvSpPr txBox="1"/>
          <p:nvPr/>
        </p:nvSpPr>
        <p:spPr>
          <a:xfrm>
            <a:off x="931066" y="219586"/>
            <a:ext cx="2954655" cy="461665"/>
          </a:xfrm>
          <a:prstGeom prst="rect">
            <a:avLst/>
          </a:prstGeom>
          <a:noFill/>
        </p:spPr>
        <p:txBody>
          <a:bodyPr wrap="none" rtlCol="0">
            <a:spAutoFit/>
          </a:bodyPr>
          <a:lstStyle/>
          <a:p>
            <a:r>
              <a:rPr lang="zh-CN" altLang="en-US" sz="2400" b="1" dirty="0">
                <a:solidFill>
                  <a:srgbClr val="00BEC5"/>
                </a:solidFill>
                <a:latin typeface="微软雅黑" panose="020B0503020204020204" pitchFamily="34" charset="-122"/>
                <a:ea typeface="微软雅黑" panose="020B0503020204020204" pitchFamily="34" charset="-122"/>
              </a:rPr>
              <a:t>“课程目标”的解读</a:t>
            </a:r>
          </a:p>
        </p:txBody>
      </p:sp>
      <p:cxnSp>
        <p:nvCxnSpPr>
          <p:cNvPr id="6" name="直接连接符 5"/>
          <p:cNvCxnSpPr/>
          <p:nvPr/>
        </p:nvCxnSpPr>
        <p:spPr>
          <a:xfrm>
            <a:off x="1011529" y="151722"/>
            <a:ext cx="0" cy="480113"/>
          </a:xfrm>
          <a:prstGeom prst="line">
            <a:avLst/>
          </a:prstGeom>
          <a:ln w="38100">
            <a:solidFill>
              <a:srgbClr val="00A2A8"/>
            </a:solidFill>
          </a:ln>
        </p:spPr>
        <p:style>
          <a:lnRef idx="1">
            <a:schemeClr val="accent1"/>
          </a:lnRef>
          <a:fillRef idx="0">
            <a:schemeClr val="accent1"/>
          </a:fillRef>
          <a:effectRef idx="0">
            <a:schemeClr val="accent1"/>
          </a:effectRef>
          <a:fontRef idx="minor">
            <a:schemeClr val="tx1"/>
          </a:fontRef>
        </p:style>
      </p:cxnSp>
      <p:sp>
        <p:nvSpPr>
          <p:cNvPr id="8" name="文本框 7"/>
          <p:cNvSpPr txBox="1"/>
          <p:nvPr/>
        </p:nvSpPr>
        <p:spPr>
          <a:xfrm>
            <a:off x="3347864" y="906855"/>
            <a:ext cx="1832279" cy="584775"/>
          </a:xfrm>
          <a:prstGeom prst="rect">
            <a:avLst/>
          </a:prstGeom>
          <a:noFill/>
        </p:spPr>
        <p:txBody>
          <a:bodyPr wrap="square">
            <a:spAutoFit/>
          </a:bodyPr>
          <a:lstStyle/>
          <a:p>
            <a:r>
              <a:rPr lang="zh-CN" altLang="en-US" sz="3200" b="1" dirty="0">
                <a:solidFill>
                  <a:srgbClr val="FF0000"/>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rPr>
              <a:t>物理观念</a:t>
            </a:r>
            <a:endParaRPr lang="zh-CN" altLang="en-US" sz="3200" dirty="0"/>
          </a:p>
        </p:txBody>
      </p:sp>
      <p:sp>
        <p:nvSpPr>
          <p:cNvPr id="10" name="文本框 9"/>
          <p:cNvSpPr txBox="1"/>
          <p:nvPr/>
        </p:nvSpPr>
        <p:spPr>
          <a:xfrm>
            <a:off x="699607" y="1491630"/>
            <a:ext cx="7416824" cy="2246769"/>
          </a:xfrm>
          <a:prstGeom prst="rect">
            <a:avLst/>
          </a:prstGeom>
          <a:noFill/>
        </p:spPr>
        <p:txBody>
          <a:bodyPr wrap="square">
            <a:spAutoFit/>
          </a:bodyPr>
          <a:lstStyle/>
          <a:p>
            <a:r>
              <a:rPr lang="en-US" altLang="zh-CN" sz="2400" b="1" dirty="0">
                <a:effectLst>
                  <a:outerShdw blurRad="38100" dist="19050" dir="2700000" algn="tl" rotWithShape="0">
                    <a:schemeClr val="dk1">
                      <a:alpha val="40000"/>
                    </a:schemeClr>
                  </a:outerShdw>
                </a:effectLst>
                <a:latin typeface="楷体" panose="02010609060101010101" charset="-122"/>
                <a:ea typeface="楷体" panose="02010609060101010101" charset="-122"/>
              </a:rPr>
              <a:t>    </a:t>
            </a:r>
            <a:r>
              <a:rPr lang="zh-CN" altLang="zh-CN" sz="2800" b="1" dirty="0">
                <a:effectLst>
                  <a:outerShdw blurRad="38100" dist="19050" dir="2700000" algn="tl" rotWithShape="0">
                    <a:schemeClr val="dk1">
                      <a:alpha val="40000"/>
                    </a:schemeClr>
                  </a:outerShdw>
                </a:effectLst>
                <a:latin typeface="楷体" panose="02010609060101010101" charset="-122"/>
                <a:ea typeface="楷体" panose="02010609060101010101" charset="-122"/>
              </a:rPr>
              <a:t>“物理观念”是物理概念和规律等在头脑中的提炼与升华，</a:t>
            </a:r>
            <a:r>
              <a:rPr lang="zh-CN" altLang="en-US" sz="2800" b="1" dirty="0">
                <a:effectLst>
                  <a:outerShdw blurRad="38100" dist="19050" dir="2700000" algn="tl" rotWithShape="0">
                    <a:schemeClr val="dk1">
                      <a:alpha val="40000"/>
                    </a:schemeClr>
                  </a:outerShdw>
                </a:effectLst>
                <a:latin typeface="楷体" panose="02010609060101010101" charset="-122"/>
                <a:ea typeface="楷体" panose="02010609060101010101" charset="-122"/>
              </a:rPr>
              <a:t>需要对知识进行思维加工与内化。</a:t>
            </a:r>
            <a:r>
              <a:rPr lang="zh-CN" altLang="zh-CN" sz="2800" b="1" dirty="0">
                <a:effectLst>
                  <a:outerShdw blurRad="38100" dist="19050" dir="2700000" algn="tl" rotWithShape="0">
                    <a:schemeClr val="dk1">
                      <a:alpha val="40000"/>
                    </a:schemeClr>
                  </a:outerShdw>
                </a:effectLst>
                <a:latin typeface="楷体" panose="02010609060101010101" charset="-122"/>
                <a:ea typeface="楷体" panose="02010609060101010101" charset="-122"/>
              </a:rPr>
              <a:t>相比于三维目标中“知识与技能”，物理观念对学生知识理解和能力发展提出了更高的要求。</a:t>
            </a:r>
            <a:endParaRPr lang="zh-CN" altLang="en-US" sz="2400" b="1" dirty="0">
              <a:effectLst>
                <a:outerShdw blurRad="38100" dist="19050" dir="2700000" algn="tl" rotWithShape="0">
                  <a:schemeClr val="dk1">
                    <a:alpha val="40000"/>
                  </a:schemeClr>
                </a:outerShdw>
              </a:effectLst>
              <a:latin typeface="楷体" panose="02010609060101010101" charset="-122"/>
              <a:ea typeface="楷体" panose="02010609060101010101" charset="-122"/>
            </a:endParaRPr>
          </a:p>
        </p:txBody>
      </p:sp>
      <p:pic>
        <p:nvPicPr>
          <p:cNvPr id="11" name="图片 10"/>
          <p:cNvPicPr>
            <a:picLocks noChangeAspect="1"/>
          </p:cNvPicPr>
          <p:nvPr>
            <p:custDataLst>
              <p:tags r:id="rId1"/>
            </p:custDataLst>
          </p:nvPr>
        </p:nvPicPr>
        <p:blipFill>
          <a:blip r:embed="rId3" cstate="screen"/>
          <a:stretch>
            <a:fillRect/>
          </a:stretch>
        </p:blipFill>
        <p:spPr>
          <a:xfrm>
            <a:off x="8047972" y="0"/>
            <a:ext cx="1034934" cy="1275606"/>
          </a:xfrm>
          <a:prstGeom prst="rect">
            <a:avLst/>
          </a:prstGeom>
          <a:ln>
            <a:noFill/>
          </a:ln>
          <a:effectLst>
            <a:outerShdw blurRad="190500" algn="tl" rotWithShape="0">
              <a:srgbClr val="000000">
                <a:alpha val="70000"/>
              </a:srgbClr>
            </a:outerShdw>
          </a:effectLst>
        </p:spPr>
      </p:pic>
    </p:spTree>
  </p:cSld>
  <p:clrMapOvr>
    <a:masterClrMapping/>
  </p:clrMapOvr>
  <mc:AlternateContent xmlns:mc="http://schemas.openxmlformats.org/markup-compatibility/2006" xmlns:p14="http://schemas.microsoft.com/office/powerpoint/2010/main">
    <mc:Choice Requires="p14">
      <p:transition spd="slow" p14:dur="1500" advTm="12000">
        <p:split orient="vert"/>
      </p:transition>
    </mc:Choice>
    <mc:Fallback xmlns="">
      <p:transition spd="slow" advTm="12000">
        <p:split orient="vert"/>
      </p:transition>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COMMONDATA" val="eyJoZGlkIjoiYjU1NGFhMjU3NjM2MDBiOWFhM2I0MGUwMWJjZTY0YzQifQ=="/>
</p:tagLst>
</file>

<file path=ppt/tags/tag10.xml><?xml version="1.0" encoding="utf-8"?>
<p:tagLst xmlns:a="http://schemas.openxmlformats.org/drawingml/2006/main" xmlns:r="http://schemas.openxmlformats.org/officeDocument/2006/relationships" xmlns:p="http://schemas.openxmlformats.org/presentationml/2006/main">
  <p:tag name="KSO_WM_UNIT_PLACING_PICTURE_USER_VIEWPORT" val="{&quot;height&quot;:2977,&quot;width&quot;:2447}"/>
</p:tagLst>
</file>

<file path=ppt/tags/tag11.xml><?xml version="1.0" encoding="utf-8"?>
<p:tagLst xmlns:a="http://schemas.openxmlformats.org/drawingml/2006/main" xmlns:r="http://schemas.openxmlformats.org/officeDocument/2006/relationships" xmlns:p="http://schemas.openxmlformats.org/presentationml/2006/main">
  <p:tag name="KSO_WM_UNIT_PLACING_PICTURE_USER_VIEWPORT" val="{&quot;height&quot;:2977,&quot;width&quot;:2447}"/>
</p:tagLst>
</file>

<file path=ppt/tags/tag12.xml><?xml version="1.0" encoding="utf-8"?>
<p:tagLst xmlns:a="http://schemas.openxmlformats.org/drawingml/2006/main" xmlns:r="http://schemas.openxmlformats.org/officeDocument/2006/relationships" xmlns:p="http://schemas.openxmlformats.org/presentationml/2006/main">
  <p:tag name="KSO_WM_UNIT_PLACING_PICTURE_USER_VIEWPORT" val="{&quot;height&quot;:2977,&quot;width&quot;:2447}"/>
</p:tagLst>
</file>

<file path=ppt/tags/tag13.xml><?xml version="1.0" encoding="utf-8"?>
<p:tagLst xmlns:a="http://schemas.openxmlformats.org/drawingml/2006/main" xmlns:r="http://schemas.openxmlformats.org/officeDocument/2006/relationships" xmlns:p="http://schemas.openxmlformats.org/presentationml/2006/main">
  <p:tag name="KSO_WM_UNIT_PLACING_PICTURE_USER_VIEWPORT" val="{&quot;height&quot;:2977,&quot;width&quot;:2447}"/>
</p:tagLst>
</file>

<file path=ppt/tags/tag14.xml><?xml version="1.0" encoding="utf-8"?>
<p:tagLst xmlns:a="http://schemas.openxmlformats.org/drawingml/2006/main" xmlns:r="http://schemas.openxmlformats.org/officeDocument/2006/relationships" xmlns:p="http://schemas.openxmlformats.org/presentationml/2006/main">
  <p:tag name="KSO_WM_UNIT_PLACING_PICTURE_USER_VIEWPORT" val="{&quot;height&quot;:2977,&quot;width&quot;:2447}"/>
</p:tagLst>
</file>

<file path=ppt/tags/tag15.xml><?xml version="1.0" encoding="utf-8"?>
<p:tagLst xmlns:a="http://schemas.openxmlformats.org/drawingml/2006/main" xmlns:r="http://schemas.openxmlformats.org/officeDocument/2006/relationships" xmlns:p="http://schemas.openxmlformats.org/presentationml/2006/main">
  <p:tag name="KSO_WM_UNIT_PLACING_PICTURE_USER_VIEWPORT" val="{&quot;height&quot;:2977,&quot;width&quot;:2447}"/>
</p:tagLst>
</file>

<file path=ppt/tags/tag16.xml><?xml version="1.0" encoding="utf-8"?>
<p:tagLst xmlns:a="http://schemas.openxmlformats.org/drawingml/2006/main" xmlns:r="http://schemas.openxmlformats.org/officeDocument/2006/relationships" xmlns:p="http://schemas.openxmlformats.org/presentationml/2006/main">
  <p:tag name="KSO_WM_UNIT_PLACING_PICTURE_USER_VIEWPORT" val="{&quot;height&quot;:2977,&quot;width&quot;:2447}"/>
</p:tagLst>
</file>

<file path=ppt/tags/tag17.xml><?xml version="1.0" encoding="utf-8"?>
<p:tagLst xmlns:a="http://schemas.openxmlformats.org/drawingml/2006/main" xmlns:r="http://schemas.openxmlformats.org/officeDocument/2006/relationships" xmlns:p="http://schemas.openxmlformats.org/presentationml/2006/main">
  <p:tag name="KSO_WM_UNIT_PLACING_PICTURE_USER_VIEWPORT" val="{&quot;height&quot;:2977,&quot;width&quot;:2447}"/>
</p:tagLst>
</file>

<file path=ppt/tags/tag18.xml><?xml version="1.0" encoding="utf-8"?>
<p:tagLst xmlns:a="http://schemas.openxmlformats.org/drawingml/2006/main" xmlns:r="http://schemas.openxmlformats.org/officeDocument/2006/relationships" xmlns:p="http://schemas.openxmlformats.org/presentationml/2006/main">
  <p:tag name="KSO_WM_UNIT_PLACING_PICTURE_USER_VIEWPORT" val="{&quot;height&quot;:2977,&quot;width&quot;:2447}"/>
</p:tagLst>
</file>

<file path=ppt/tags/tag19.xml><?xml version="1.0" encoding="utf-8"?>
<p:tagLst xmlns:a="http://schemas.openxmlformats.org/drawingml/2006/main" xmlns:r="http://schemas.openxmlformats.org/officeDocument/2006/relationships" xmlns:p="http://schemas.openxmlformats.org/presentationml/2006/main">
  <p:tag name="KSO_WM_UNIT_PLACING_PICTURE_USER_VIEWPORT" val="{&quot;height&quot;:2977,&quot;width&quot;:2447}"/>
</p:tagLst>
</file>

<file path=ppt/tags/tag2.xml><?xml version="1.0" encoding="utf-8"?>
<p:tagLst xmlns:a="http://schemas.openxmlformats.org/drawingml/2006/main" xmlns:r="http://schemas.openxmlformats.org/officeDocument/2006/relationships" xmlns:p="http://schemas.openxmlformats.org/presentationml/2006/main">
  <p:tag name="KSO_WM_UNIT_PLACING_PICTURE_USER_VIEWPORT" val="{&quot;height&quot;:2977,&quot;width&quot;:2447}"/>
</p:tagLst>
</file>

<file path=ppt/tags/tag20.xml><?xml version="1.0" encoding="utf-8"?>
<p:tagLst xmlns:a="http://schemas.openxmlformats.org/drawingml/2006/main" xmlns:r="http://schemas.openxmlformats.org/officeDocument/2006/relationships" xmlns:p="http://schemas.openxmlformats.org/presentationml/2006/main">
  <p:tag name="KSO_WM_UNIT_PLACING_PICTURE_USER_VIEWPORT" val="{&quot;height&quot;:2977,&quot;width&quot;:2447}"/>
</p:tagLst>
</file>

<file path=ppt/tags/tag21.xml><?xml version="1.0" encoding="utf-8"?>
<p:tagLst xmlns:a="http://schemas.openxmlformats.org/drawingml/2006/main" xmlns:r="http://schemas.openxmlformats.org/officeDocument/2006/relationships" xmlns:p="http://schemas.openxmlformats.org/presentationml/2006/main">
  <p:tag name="KSO_WM_UNIT_PLACING_PICTURE_USER_VIEWPORT" val="{&quot;height&quot;:2977,&quot;width&quot;:2447}"/>
</p:tagLst>
</file>

<file path=ppt/tags/tag22.xml><?xml version="1.0" encoding="utf-8"?>
<p:tagLst xmlns:a="http://schemas.openxmlformats.org/drawingml/2006/main" xmlns:r="http://schemas.openxmlformats.org/officeDocument/2006/relationships" xmlns:p="http://schemas.openxmlformats.org/presentationml/2006/main">
  <p:tag name="KSO_WM_UNIT_PLACING_PICTURE_USER_VIEWPORT" val="{&quot;height&quot;:2977,&quot;width&quot;:2447}"/>
</p:tagLst>
</file>

<file path=ppt/tags/tag23.xml><?xml version="1.0" encoding="utf-8"?>
<p:tagLst xmlns:a="http://schemas.openxmlformats.org/drawingml/2006/main" xmlns:r="http://schemas.openxmlformats.org/officeDocument/2006/relationships" xmlns:p="http://schemas.openxmlformats.org/presentationml/2006/main">
  <p:tag name="KSO_WM_UNIT_PLACING_PICTURE_USER_VIEWPORT" val="{&quot;height&quot;:2977,&quot;width&quot;:2447}"/>
</p:tagLst>
</file>

<file path=ppt/tags/tag24.xml><?xml version="1.0" encoding="utf-8"?>
<p:tagLst xmlns:a="http://schemas.openxmlformats.org/drawingml/2006/main" xmlns:r="http://schemas.openxmlformats.org/officeDocument/2006/relationships" xmlns:p="http://schemas.openxmlformats.org/presentationml/2006/main">
  <p:tag name="KSO_WM_UNIT_PLACING_PICTURE_USER_VIEWPORT" val="{&quot;height&quot;:2977,&quot;width&quot;:2447}"/>
</p:tagLst>
</file>

<file path=ppt/tags/tag25.xml><?xml version="1.0" encoding="utf-8"?>
<p:tagLst xmlns:a="http://schemas.openxmlformats.org/drawingml/2006/main" xmlns:r="http://schemas.openxmlformats.org/officeDocument/2006/relationships" xmlns:p="http://schemas.openxmlformats.org/presentationml/2006/main">
  <p:tag name="KSO_WM_UNIT_PLACING_PICTURE_USER_VIEWPORT" val="{&quot;height&quot;:2977,&quot;width&quot;:2447}"/>
</p:tagLst>
</file>

<file path=ppt/tags/tag26.xml><?xml version="1.0" encoding="utf-8"?>
<p:tagLst xmlns:a="http://schemas.openxmlformats.org/drawingml/2006/main" xmlns:r="http://schemas.openxmlformats.org/officeDocument/2006/relationships" xmlns:p="http://schemas.openxmlformats.org/presentationml/2006/main">
  <p:tag name="KSO_WM_UNIT_PLACING_PICTURE_USER_VIEWPORT" val="{&quot;height&quot;:2977,&quot;width&quot;:2447}"/>
</p:tagLst>
</file>

<file path=ppt/tags/tag27.xml><?xml version="1.0" encoding="utf-8"?>
<p:tagLst xmlns:a="http://schemas.openxmlformats.org/drawingml/2006/main" xmlns:r="http://schemas.openxmlformats.org/officeDocument/2006/relationships" xmlns:p="http://schemas.openxmlformats.org/presentationml/2006/main">
  <p:tag name="KSO_WM_UNIT_PLACING_PICTURE_USER_VIEWPORT" val="{&quot;height&quot;:2977,&quot;width&quot;:2447}"/>
</p:tagLst>
</file>

<file path=ppt/tags/tag3.xml><?xml version="1.0" encoding="utf-8"?>
<p:tagLst xmlns:a="http://schemas.openxmlformats.org/drawingml/2006/main" xmlns:r="http://schemas.openxmlformats.org/officeDocument/2006/relationships" xmlns:p="http://schemas.openxmlformats.org/presentationml/2006/main">
  <p:tag name="KSO_WM_TEMPLATE_TOPIC_ID" val="2869567"/>
  <p:tag name="KSO_WM_TEMPLATE_OUTLINE_ID" val="16"/>
  <p:tag name="KSO_WM_TEMPLATE_SCENE_ID" val="1"/>
  <p:tag name="KSO_WM_TEMPLATE_JOB_ID" val="15"/>
  <p:tag name="KSO_WM_TEMPLATE_TOPIC_DEFAULT" val="0"/>
</p:tagLst>
</file>

<file path=ppt/tags/tag4.xml><?xml version="1.0" encoding="utf-8"?>
<p:tagLst xmlns:a="http://schemas.openxmlformats.org/drawingml/2006/main" xmlns:r="http://schemas.openxmlformats.org/officeDocument/2006/relationships" xmlns:p="http://schemas.openxmlformats.org/presentationml/2006/main">
  <p:tag name="KSO_WM_UNIT_PLACING_PICTURE_USER_VIEWPORT" val="{&quot;height&quot;:2977,&quot;width&quot;:2447}"/>
</p:tagLst>
</file>

<file path=ppt/tags/tag5.xml><?xml version="1.0" encoding="utf-8"?>
<p:tagLst xmlns:a="http://schemas.openxmlformats.org/drawingml/2006/main" xmlns:r="http://schemas.openxmlformats.org/officeDocument/2006/relationships" xmlns:p="http://schemas.openxmlformats.org/presentationml/2006/main">
  <p:tag name="KSO_WM_UNIT_PLACING_PICTURE_USER_VIEWPORT" val="{&quot;height&quot;:2977,&quot;width&quot;:2447}"/>
</p:tagLst>
</file>

<file path=ppt/tags/tag6.xml><?xml version="1.0" encoding="utf-8"?>
<p:tagLst xmlns:a="http://schemas.openxmlformats.org/drawingml/2006/main" xmlns:r="http://schemas.openxmlformats.org/officeDocument/2006/relationships" xmlns:p="http://schemas.openxmlformats.org/presentationml/2006/main">
  <p:tag name="KSO_WM_UNIT_PLACING_PICTURE_USER_VIEWPORT" val="{&quot;height&quot;:2977,&quot;width&quot;:2447}"/>
</p:tagLst>
</file>

<file path=ppt/tags/tag7.xml><?xml version="1.0" encoding="utf-8"?>
<p:tagLst xmlns:a="http://schemas.openxmlformats.org/drawingml/2006/main" xmlns:r="http://schemas.openxmlformats.org/officeDocument/2006/relationships" xmlns:p="http://schemas.openxmlformats.org/presentationml/2006/main">
  <p:tag name="KSO_WM_UNIT_PLACING_PICTURE_USER_VIEWPORT" val="{&quot;height&quot;:2977,&quot;width&quot;:2447}"/>
</p:tagLst>
</file>

<file path=ppt/tags/tag8.xml><?xml version="1.0" encoding="utf-8"?>
<p:tagLst xmlns:a="http://schemas.openxmlformats.org/drawingml/2006/main" xmlns:r="http://schemas.openxmlformats.org/officeDocument/2006/relationships" xmlns:p="http://schemas.openxmlformats.org/presentationml/2006/main">
  <p:tag name="KSO_WM_UNIT_PLACING_PICTURE_USER_VIEWPORT" val="{&quot;height&quot;:2977,&quot;width&quot;:2447}"/>
</p:tagLst>
</file>

<file path=ppt/tags/tag9.xml><?xml version="1.0" encoding="utf-8"?>
<p:tagLst xmlns:a="http://schemas.openxmlformats.org/drawingml/2006/main" xmlns:r="http://schemas.openxmlformats.org/officeDocument/2006/relationships" xmlns:p="http://schemas.openxmlformats.org/presentationml/2006/main">
  <p:tag name="KSO_WM_UNIT_TABLE_BEAUTIFY" val="smartTable{a230af73-d637-4616-b6a3-0b71abf2e79a}"/>
  <p:tag name="TABLE_ENDDRAG_ORIGIN_RECT" val="674*311"/>
  <p:tag name="TABLE_ENDDRAG_RECT" val="29*57*674*311"/>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89</TotalTime>
  <Words>1394</Words>
  <Application>Microsoft Office PowerPoint</Application>
  <PresentationFormat>全屏显示(16:9)</PresentationFormat>
  <Paragraphs>153</Paragraphs>
  <Slides>24</Slides>
  <Notes>3</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24</vt:i4>
      </vt:variant>
    </vt:vector>
  </HeadingPairs>
  <TitlesOfParts>
    <vt:vector size="32" baseType="lpstr">
      <vt:lpstr>华文楷体</vt:lpstr>
      <vt:lpstr>华文隶书</vt:lpstr>
      <vt:lpstr>楷体</vt:lpstr>
      <vt:lpstr>微软雅黑</vt:lpstr>
      <vt:lpstr>Arial</vt:lpstr>
      <vt:lpstr>Calibri</vt:lpstr>
      <vt:lpstr>Impact</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Administrator</dc:creator>
  <cp:lastModifiedBy>wang jun</cp:lastModifiedBy>
  <cp:revision>203</cp:revision>
  <dcterms:created xsi:type="dcterms:W3CDTF">2018-09-30T03:44:00Z</dcterms:created>
  <dcterms:modified xsi:type="dcterms:W3CDTF">2023-03-29T06:06:01Z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RubyTemplateID">
    <vt:lpwstr>2</vt:lpwstr>
  </property>
  <property fmtid="{D5CDD505-2E9C-101B-9397-08002B2CF9AE}" pid="3" name="KSOProductBuildVer">
    <vt:lpwstr>2052-11.1.0.12302</vt:lpwstr>
  </property>
  <property fmtid="{D5CDD505-2E9C-101B-9397-08002B2CF9AE}" pid="4" name="ICV">
    <vt:lpwstr>E0B7B03375814E0A897A1E98F8AE192C</vt:lpwstr>
  </property>
</Properties>
</file>