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89" r:id="rId3"/>
    <p:sldId id="262" r:id="rId4"/>
    <p:sldId id="265" r:id="rId5"/>
    <p:sldId id="268" r:id="rId6"/>
    <p:sldId id="272" r:id="rId7"/>
    <p:sldId id="273" r:id="rId8"/>
    <p:sldId id="274" r:id="rId9"/>
    <p:sldId id="275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file:///D:\qq&#25991;&#20214;\712321467\Image\C2C\Image2\%7b75232B38-A165-1FB7-499C-2E1C792CACB5%7d.png" TargetMode="Externa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3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8090" y="666750"/>
            <a:ext cx="10515600" cy="1325563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en-US" altLang="zh-CN" sz="6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2022</a:t>
            </a:r>
            <a:r>
              <a:rPr lang="zh-CN" altLang="en-US" sz="6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版义务教育</a:t>
            </a:r>
            <a:endParaRPr lang="zh-CN" altLang="en-US" sz="6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62635" y="2915285"/>
            <a:ext cx="10515600" cy="4351338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5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物理课程标准</a:t>
            </a:r>
            <a:r>
              <a:rPr lang="en-US" altLang="zh-CN" sz="5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——</a:t>
            </a:r>
            <a:r>
              <a:rPr lang="zh-CN" altLang="en-US" sz="5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课程内容解读</a:t>
            </a:r>
            <a:endParaRPr lang="zh-CN" altLang="en-US" sz="5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5405"/>
            <a:ext cx="12192000" cy="67271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8260"/>
            <a:ext cx="12192000" cy="67608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2230"/>
            <a:ext cx="12192000" cy="67329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6355"/>
            <a:ext cx="12192000" cy="67646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3340"/>
            <a:ext cx="12192000" cy="67513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3180"/>
            <a:ext cx="12192000" cy="67710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4450"/>
            <a:ext cx="12192000" cy="67691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65" y="0"/>
            <a:ext cx="12091035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0800"/>
            <a:ext cx="12192000" cy="67557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0165"/>
            <a:ext cx="12192000" cy="67576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685"/>
            <a:ext cx="12192000" cy="68179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225"/>
            <a:ext cx="12192000" cy="68129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1600"/>
            <a:ext cx="12192000" cy="66541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" y="0"/>
            <a:ext cx="1216279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4935"/>
            <a:ext cx="12192000" cy="66281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42240"/>
            <a:ext cx="12192000" cy="657288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5275" y="0"/>
            <a:ext cx="9060815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9235" y="0"/>
            <a:ext cx="9192895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6065" y="0"/>
            <a:ext cx="9119235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7305"/>
            <a:ext cx="12192000" cy="680275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7320"/>
            <a:ext cx="11525250" cy="65627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7780"/>
            <a:ext cx="12192000" cy="68218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12192000" cy="68560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4925"/>
            <a:ext cx="12192000" cy="67875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0960"/>
            <a:ext cx="12192000" cy="67360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6670"/>
            <a:ext cx="12192000" cy="68046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510"/>
            <a:ext cx="12192000" cy="68243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685"/>
            <a:ext cx="12192000" cy="6817995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MjM2NzcxMTk0ZmUwYTY3N2Q1YjBhNzkxNWQzNTQwMDQifQ=="/>
  <p:tag name="KSO_WPP_MARK_KEY" val="a26a1683-ac2a-4586-bb1c-eb7361c7200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</Words>
  <Application>WPS 演示</Application>
  <PresentationFormat/>
  <Paragraphs>4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2022版义务教育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小新</cp:lastModifiedBy>
  <cp:revision>3</cp:revision>
  <cp:lastPrinted>2022-05-17T10:41:00Z</cp:lastPrinted>
  <dcterms:created xsi:type="dcterms:W3CDTF">2022-05-17T10:41:00Z</dcterms:created>
  <dcterms:modified xsi:type="dcterms:W3CDTF">2023-04-05T01:24:00Z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304DF1A38065480AA6DC4E87590CF839</vt:lpwstr>
  </property>
  <property fmtid="{D5CDD505-2E9C-101B-9397-08002B2CF9AE}" pid="7" name="KSOProductBuildVer">
    <vt:lpwstr>2052-11.1.0.13012</vt:lpwstr>
  </property>
</Properties>
</file>