
<file path=[Content_Types].xml><?xml version="1.0" encoding="utf-8"?>
<Types xmlns="http://schemas.openxmlformats.org/package/2006/content-types">
  <Default Extension="png" ContentType="image/png"/>
  <Default Extension="MP3" ContentType="audio/unknown"/>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ags/tag2.xml" ContentType="application/vnd.openxmlformats-officedocument.presentationml.tags+xml"/>
  <Override PartName="/ppt/theme/theme2.xml" ContentType="application/vnd.openxmlformats-officedocument.theme+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notesSlides/notesSlide1.xml" ContentType="application/vnd.openxmlformats-officedocument.presentationml.notesSlide+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notesSlides/notesSlide5.xml" ContentType="application/vnd.openxmlformats-officedocument.presentationml.notesSlide+xml"/>
  <Override PartName="/ppt/notesSlides/notesSlide6.xml" ContentType="application/vnd.openxmlformats-officedocument.presentationml.notesSlide+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notesSlides/notesSlide7.xml" ContentType="application/vnd.openxmlformats-officedocument.presentationml.notesSlide+xml"/>
  <Override PartName="/ppt/notesSlides/notesSlide8.xml" ContentType="application/vnd.openxmlformats-officedocument.presentationml.notesSlide+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notesSlides/notesSlide9.xml" ContentType="application/vnd.openxmlformats-officedocument.presentationml.notesSlide+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notesSlides/notesSlide10.xml" ContentType="application/vnd.openxmlformats-officedocument.presentationml.notesSlide+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8"/>
  </p:notesMasterIdLst>
  <p:sldIdLst>
    <p:sldId id="256" r:id="rId2"/>
    <p:sldId id="258" r:id="rId3"/>
    <p:sldId id="284" r:id="rId4"/>
    <p:sldId id="285" r:id="rId5"/>
    <p:sldId id="268" r:id="rId6"/>
    <p:sldId id="264" r:id="rId7"/>
    <p:sldId id="275" r:id="rId8"/>
    <p:sldId id="276" r:id="rId9"/>
    <p:sldId id="270" r:id="rId10"/>
    <p:sldId id="265" r:id="rId11"/>
    <p:sldId id="289" r:id="rId12"/>
    <p:sldId id="286" r:id="rId13"/>
    <p:sldId id="287" r:id="rId14"/>
    <p:sldId id="266" r:id="rId15"/>
    <p:sldId id="290" r:id="rId16"/>
    <p:sldId id="261" r:id="rId17"/>
  </p:sldIdLst>
  <p:sldSz cx="12192000" cy="6858000"/>
  <p:notesSz cx="6858000" cy="9144000"/>
  <p:custDataLst>
    <p:tags r:id="rId19"/>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129" userDrawn="1">
          <p15:clr>
            <a:srgbClr val="A4A3A4"/>
          </p15:clr>
        </p15:guide>
        <p15:guide id="2" orient="horz" pos="4190" userDrawn="1">
          <p15:clr>
            <a:srgbClr val="A4A3A4"/>
          </p15:clr>
        </p15:guide>
        <p15:guide id="3" pos="230" userDrawn="1">
          <p15:clr>
            <a:srgbClr val="A4A3A4"/>
          </p15:clr>
        </p15:guide>
        <p15:guide id="4" pos="7449" userDrawn="1">
          <p15:clr>
            <a:srgbClr val="A4A3A4"/>
          </p15:clr>
        </p15:guide>
        <p15:guide id="5" orient="horz" pos="561" userDrawn="1">
          <p15:clr>
            <a:srgbClr val="A4A3A4"/>
          </p15:clr>
        </p15:guide>
        <p15:guide id="6" orient="horz" pos="691" userDrawn="1">
          <p15:clr>
            <a:srgbClr val="A4A3A4"/>
          </p15:clr>
        </p15:guide>
        <p15:guide id="7" orient="horz" pos="4017" userDrawn="1">
          <p15:clr>
            <a:srgbClr val="A4A3A4"/>
          </p15:clr>
        </p15:guide>
        <p15:guide id="8" orient="horz" pos="3888"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C"/>
    <a:srgbClr val="8B7B62"/>
    <a:srgbClr val="FFFFFF"/>
    <a:srgbClr val="F7FCFE"/>
    <a:srgbClr val="F3F3F3"/>
    <a:srgbClr val="E6E6E6"/>
    <a:srgbClr val="44BE9B"/>
  </p:clrMru>
  <p:extLst>
    <p:ext uri="{E76CE94A-603C-4142-B9EB-6D1370010A27}">
      <p14:discardImageEditData xmlns:p14="http://schemas.microsoft.com/office/powerpoint/2010/main" val="0"/>
    </p:ext>
    <p:ext uri="{D31A062A-798A-4329-ABDD-BBA856620510}">
      <p14:defaultImageDpi xmlns:p14="http://schemas.microsoft.com/office/powerpoint/2010/main" val="150"/>
    </p:ext>
    <p:ext uri="{FD5EFAAD-0ECE-453E-9831-46B23BE46B34}">
      <p15:chartTrackingRefBased xmlns=""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0" autoAdjust="0"/>
    <p:restoredTop sz="94618" autoAdjust="0"/>
  </p:normalViewPr>
  <p:slideViewPr>
    <p:cSldViewPr snapToGrid="0" showGuides="1">
      <p:cViewPr varScale="1">
        <p:scale>
          <a:sx n="87" d="100"/>
          <a:sy n="87" d="100"/>
        </p:scale>
        <p:origin x="-528" y="-82"/>
      </p:cViewPr>
      <p:guideLst>
        <p:guide orient="horz" pos="129"/>
        <p:guide orient="horz" pos="4190"/>
        <p:guide orient="horz" pos="561"/>
        <p:guide orient="horz" pos="691"/>
        <p:guide orient="horz" pos="4017"/>
        <p:guide orient="horz" pos="3888"/>
        <p:guide pos="230"/>
        <p:guide pos="7449"/>
      </p:guideLst>
    </p:cSldViewPr>
  </p:slid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32" Type="http://schemas.microsoft.com/office/2015/10/relationships/revisionInfo" Target="revisionInfo.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tags" Target="tags/tag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41743F9-9B08-422F-9ECE-BE7148BC7DDC}" type="datetimeFigureOut">
              <a:rPr lang="zh-CN" altLang="en-US" smtClean="0"/>
              <a:t>2023/10/11</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34C0232-94FA-4EBE-BB9B-79FBE486032D}" type="slidenum">
              <a:rPr lang="zh-CN" altLang="en-US" smtClean="0"/>
              <a:t>‹#›</a:t>
            </a:fld>
            <a:endParaRPr lang="zh-CN" altLang="en-US"/>
          </a:p>
        </p:txBody>
      </p:sp>
    </p:spTree>
    <p:extLst>
      <p:ext uri="{BB962C8B-B14F-4D97-AF65-F5344CB8AC3E}">
        <p14:creationId xmlns:p14="http://schemas.microsoft.com/office/powerpoint/2010/main" val="229973878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34C0232-94FA-4EBE-BB9B-79FBE486032D}" type="slidenum">
              <a:rPr lang="zh-CN" altLang="en-US" smtClean="0"/>
              <a:t>1</a:t>
            </a:fld>
            <a:endParaRPr lang="zh-CN" altLang="en-US"/>
          </a:p>
        </p:txBody>
      </p:sp>
    </p:spTree>
    <p:extLst>
      <p:ext uri="{BB962C8B-B14F-4D97-AF65-F5344CB8AC3E}">
        <p14:creationId xmlns:p14="http://schemas.microsoft.com/office/powerpoint/2010/main" val="313224365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14</a:t>
            </a:fld>
            <a:endParaRPr lang="zh-CN" altLang="en-US"/>
          </a:p>
        </p:txBody>
      </p:sp>
    </p:spTree>
    <p:extLst>
      <p:ext uri="{BB962C8B-B14F-4D97-AF65-F5344CB8AC3E}">
        <p14:creationId xmlns:p14="http://schemas.microsoft.com/office/powerpoint/2010/main" val="19542295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16</a:t>
            </a:fld>
            <a:endParaRPr lang="zh-CN" altLang="en-US"/>
          </a:p>
        </p:txBody>
      </p:sp>
    </p:spTree>
    <p:extLst>
      <p:ext uri="{BB962C8B-B14F-4D97-AF65-F5344CB8AC3E}">
        <p14:creationId xmlns:p14="http://schemas.microsoft.com/office/powerpoint/2010/main" val="343203996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2</a:t>
            </a:fld>
            <a:endParaRPr lang="zh-CN" altLang="en-US"/>
          </a:p>
        </p:txBody>
      </p:sp>
    </p:spTree>
    <p:extLst>
      <p:ext uri="{BB962C8B-B14F-4D97-AF65-F5344CB8AC3E}">
        <p14:creationId xmlns:p14="http://schemas.microsoft.com/office/powerpoint/2010/main" val="84618709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3</a:t>
            </a:fld>
            <a:endParaRPr lang="zh-CN" altLang="en-US"/>
          </a:p>
        </p:txBody>
      </p:sp>
    </p:spTree>
    <p:extLst>
      <p:ext uri="{BB962C8B-B14F-4D97-AF65-F5344CB8AC3E}">
        <p14:creationId xmlns:p14="http://schemas.microsoft.com/office/powerpoint/2010/main" val="424605088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5</a:t>
            </a:fld>
            <a:endParaRPr lang="zh-CN" altLang="en-US"/>
          </a:p>
        </p:txBody>
      </p:sp>
    </p:spTree>
    <p:extLst>
      <p:ext uri="{BB962C8B-B14F-4D97-AF65-F5344CB8AC3E}">
        <p14:creationId xmlns:p14="http://schemas.microsoft.com/office/powerpoint/2010/main" val="9320792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6</a:t>
            </a:fld>
            <a:endParaRPr lang="zh-CN" altLang="en-US"/>
          </a:p>
        </p:txBody>
      </p:sp>
    </p:spTree>
    <p:extLst>
      <p:ext uri="{BB962C8B-B14F-4D97-AF65-F5344CB8AC3E}">
        <p14:creationId xmlns:p14="http://schemas.microsoft.com/office/powerpoint/2010/main" val="32720844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7</a:t>
            </a:fld>
            <a:endParaRPr lang="zh-CN" altLang="en-US"/>
          </a:p>
        </p:txBody>
      </p:sp>
    </p:spTree>
    <p:extLst>
      <p:ext uri="{BB962C8B-B14F-4D97-AF65-F5344CB8AC3E}">
        <p14:creationId xmlns:p14="http://schemas.microsoft.com/office/powerpoint/2010/main" val="196433955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8</a:t>
            </a:fld>
            <a:endParaRPr lang="zh-CN" altLang="en-US"/>
          </a:p>
        </p:txBody>
      </p:sp>
    </p:spTree>
    <p:extLst>
      <p:ext uri="{BB962C8B-B14F-4D97-AF65-F5344CB8AC3E}">
        <p14:creationId xmlns:p14="http://schemas.microsoft.com/office/powerpoint/2010/main" val="107552866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9</a:t>
            </a:fld>
            <a:endParaRPr lang="zh-CN" altLang="en-US"/>
          </a:p>
        </p:txBody>
      </p:sp>
    </p:spTree>
    <p:extLst>
      <p:ext uri="{BB962C8B-B14F-4D97-AF65-F5344CB8AC3E}">
        <p14:creationId xmlns:p14="http://schemas.microsoft.com/office/powerpoint/2010/main" val="70403521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10</a:t>
            </a:fld>
            <a:endParaRPr lang="zh-CN" altLang="en-US"/>
          </a:p>
        </p:txBody>
      </p:sp>
    </p:spTree>
    <p:extLst>
      <p:ext uri="{BB962C8B-B14F-4D97-AF65-F5344CB8AC3E}">
        <p14:creationId xmlns:p14="http://schemas.microsoft.com/office/powerpoint/2010/main" val="388998061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Master" Target="../slideMasters/slideMaster1.xml"/><Relationship Id="rId1" Type="http://schemas.openxmlformats.org/officeDocument/2006/relationships/tags" Target="../tags/tag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首页">
    <p:spTree>
      <p:nvGrpSpPr>
        <p:cNvPr id="1" name=""/>
        <p:cNvGrpSpPr/>
        <p:nvPr/>
      </p:nvGrpSpPr>
      <p:grpSpPr>
        <a:xfrm>
          <a:off x="0" y="0"/>
          <a:ext cx="0" cy="0"/>
          <a:chOff x="0" y="0"/>
          <a:chExt cx="0" cy="0"/>
        </a:xfrm>
      </p:grpSpPr>
    </p:spTree>
    <p:extLst>
      <p:ext uri="{BB962C8B-B14F-4D97-AF65-F5344CB8AC3E}">
        <p14:creationId xmlns:p14="http://schemas.microsoft.com/office/powerpoint/2010/main" val="4202682837"/>
      </p:ext>
    </p:extLst>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版权页">
    <p:spTree>
      <p:nvGrpSpPr>
        <p:cNvPr id="1" name=""/>
        <p:cNvGrpSpPr/>
        <p:nvPr/>
      </p:nvGrpSpPr>
      <p:grpSpPr>
        <a:xfrm>
          <a:off x="0" y="0"/>
          <a:ext cx="0" cy="0"/>
          <a:chOff x="0" y="0"/>
          <a:chExt cx="0" cy="0"/>
        </a:xfrm>
      </p:grpSpPr>
    </p:spTree>
    <p:extLst>
      <p:ext uri="{BB962C8B-B14F-4D97-AF65-F5344CB8AC3E}">
        <p14:creationId xmlns:p14="http://schemas.microsoft.com/office/powerpoint/2010/main" val="3895049200"/>
      </p:ext>
    </p:extLst>
  </p:cSld>
  <p:clrMapOvr>
    <a:masterClrMapping/>
  </p:clrMapOvr>
  <mc:AlternateContent xmlns:mc="http://schemas.openxmlformats.org/markup-compatibility/2006" xmlns:p14="http://schemas.microsoft.com/office/powerpoint/2010/main">
    <mc:Choice Requires="p14">
      <p:transition spd="slow" p14:dur="1600" advClick="0" advTm="5000">
        <p:blinds dir="vert"/>
      </p:transition>
    </mc:Choice>
    <mc:Fallback xmlns="">
      <p:transition spd="slow" advClick="0" advTm="5000">
        <p:blinds dir="vert"/>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目录页">
    <p:spTree>
      <p:nvGrpSpPr>
        <p:cNvPr id="1" name=""/>
        <p:cNvGrpSpPr/>
        <p:nvPr/>
      </p:nvGrpSpPr>
      <p:grpSpPr>
        <a:xfrm>
          <a:off x="0" y="0"/>
          <a:ext cx="0" cy="0"/>
          <a:chOff x="0" y="0"/>
          <a:chExt cx="0" cy="0"/>
        </a:xfrm>
      </p:grpSpPr>
    </p:spTree>
    <p:extLst>
      <p:ext uri="{BB962C8B-B14F-4D97-AF65-F5344CB8AC3E}">
        <p14:creationId xmlns:p14="http://schemas.microsoft.com/office/powerpoint/2010/main" val="3741538267"/>
      </p:ext>
    </p:extLst>
  </p:cSld>
  <p:clrMapOvr>
    <a:masterClrMapping/>
  </p:clrMapOvr>
  <mc:AlternateContent xmlns:mc="http://schemas.openxmlformats.org/markup-compatibility/2006" xmlns:p14="http://schemas.microsoft.com/office/powerpoint/2010/main">
    <mc:Choice Requires="p14">
      <p:transition spd="slow" p14:dur="1600" advClick="0" advTm="5000">
        <p14:prism dir="u" isInverted="1"/>
      </p:transition>
    </mc:Choice>
    <mc:Fallback xmlns="">
      <p:transition spd="slow" advClick="0" advTm="5000">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过度页1">
    <p:spTree>
      <p:nvGrpSpPr>
        <p:cNvPr id="1" name=""/>
        <p:cNvGrpSpPr/>
        <p:nvPr/>
      </p:nvGrpSpPr>
      <p:grpSpPr>
        <a:xfrm>
          <a:off x="0" y="0"/>
          <a:ext cx="0" cy="0"/>
          <a:chOff x="0" y="0"/>
          <a:chExt cx="0" cy="0"/>
        </a:xfrm>
      </p:grpSpPr>
    </p:spTree>
    <p:extLst>
      <p:ext uri="{BB962C8B-B14F-4D97-AF65-F5344CB8AC3E}">
        <p14:creationId xmlns:p14="http://schemas.microsoft.com/office/powerpoint/2010/main" val="2588428398"/>
      </p:ext>
    </p:extLst>
  </p:cSld>
  <p:clrMapOvr>
    <a:masterClrMapping/>
  </p:clrMapOvr>
  <mc:AlternateContent xmlns:mc="http://schemas.openxmlformats.org/markup-compatibility/2006">
    <mc:Choice xmlns="" xmlns:p15="http://schemas.microsoft.com/office/powerpoint/2012/main" Requires="p15">
      <p:transition xmlns:p14="http://schemas.microsoft.com/office/powerpoint/2010/main" spd="slow" p14:dur="2000" advClick="0" advTm="5000">
        <p15:prstTrans prst="prestige"/>
      </p:transition>
    </mc:Choice>
    <mc:Fallback>
      <p:transition spd="slow" advClick="0" advTm="5000">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内页-1">
    <p:spTree>
      <p:nvGrpSpPr>
        <p:cNvPr id="1" name=""/>
        <p:cNvGrpSpPr/>
        <p:nvPr/>
      </p:nvGrpSpPr>
      <p:grpSpPr>
        <a:xfrm>
          <a:off x="0" y="0"/>
          <a:ext cx="0" cy="0"/>
          <a:chOff x="0" y="0"/>
          <a:chExt cx="0" cy="0"/>
        </a:xfrm>
      </p:grpSpPr>
      <p:pic>
        <p:nvPicPr>
          <p:cNvPr id="2" name="PA_库_图片 9">
            <a:extLst>
              <a:ext uri="{FF2B5EF4-FFF2-40B4-BE49-F238E27FC236}">
                <a16:creationId xmlns="" xmlns:a16="http://schemas.microsoft.com/office/drawing/2014/main" id="{C13D05C6-91AA-4503-8783-0FFBBE1617A1}"/>
              </a:ext>
            </a:extLst>
          </p:cNvPr>
          <p:cNvPicPr>
            <a:picLocks noChangeAspect="1"/>
          </p:cNvPicPr>
          <p:nvPr userDrawn="1">
            <p:custDataLst>
              <p:tags r:id="rId1"/>
            </p:custDataLst>
          </p:nvPr>
        </p:nvPicPr>
        <p:blipFill>
          <a:blip r:embed="rId3" cstate="screen">
            <a:extLst>
              <a:ext uri="{28A0092B-C50C-407E-A947-70E740481C1C}">
                <a14:useLocalDpi xmlns:a14="http://schemas.microsoft.com/office/drawing/2010/main" val="0"/>
              </a:ext>
            </a:extLst>
          </a:blip>
          <a:stretch>
            <a:fillRect/>
          </a:stretch>
        </p:blipFill>
        <p:spPr>
          <a:xfrm>
            <a:off x="98082" y="165936"/>
            <a:ext cx="850866" cy="397071"/>
          </a:xfrm>
          <a:prstGeom prst="rect">
            <a:avLst/>
          </a:prstGeom>
        </p:spPr>
      </p:pic>
    </p:spTree>
    <p:extLst>
      <p:ext uri="{BB962C8B-B14F-4D97-AF65-F5344CB8AC3E}">
        <p14:creationId xmlns:p14="http://schemas.microsoft.com/office/powerpoint/2010/main" val="1196259489"/>
      </p:ext>
    </p:extLst>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内页-2">
    <p:spTree>
      <p:nvGrpSpPr>
        <p:cNvPr id="1" name=""/>
        <p:cNvGrpSpPr/>
        <p:nvPr/>
      </p:nvGrpSpPr>
      <p:grpSpPr>
        <a:xfrm>
          <a:off x="0" y="0"/>
          <a:ext cx="0" cy="0"/>
          <a:chOff x="0" y="0"/>
          <a:chExt cx="0" cy="0"/>
        </a:xfrm>
      </p:grpSpPr>
    </p:spTree>
    <p:extLst>
      <p:ext uri="{BB962C8B-B14F-4D97-AF65-F5344CB8AC3E}">
        <p14:creationId xmlns:p14="http://schemas.microsoft.com/office/powerpoint/2010/main" val="2912480716"/>
      </p:ext>
    </p:extLst>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内页-3">
    <p:spTree>
      <p:nvGrpSpPr>
        <p:cNvPr id="1" name=""/>
        <p:cNvGrpSpPr/>
        <p:nvPr/>
      </p:nvGrpSpPr>
      <p:grpSpPr>
        <a:xfrm>
          <a:off x="0" y="0"/>
          <a:ext cx="0" cy="0"/>
          <a:chOff x="0" y="0"/>
          <a:chExt cx="0" cy="0"/>
        </a:xfrm>
      </p:grpSpPr>
    </p:spTree>
    <p:extLst>
      <p:ext uri="{BB962C8B-B14F-4D97-AF65-F5344CB8AC3E}">
        <p14:creationId xmlns:p14="http://schemas.microsoft.com/office/powerpoint/2010/main" val="1322825525"/>
      </p:ext>
    </p:extLst>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内页-4">
    <p:spTree>
      <p:nvGrpSpPr>
        <p:cNvPr id="1" name=""/>
        <p:cNvGrpSpPr/>
        <p:nvPr/>
      </p:nvGrpSpPr>
      <p:grpSpPr>
        <a:xfrm>
          <a:off x="0" y="0"/>
          <a:ext cx="0" cy="0"/>
          <a:chOff x="0" y="0"/>
          <a:chExt cx="0" cy="0"/>
        </a:xfrm>
      </p:grpSpPr>
    </p:spTree>
    <p:extLst>
      <p:ext uri="{BB962C8B-B14F-4D97-AF65-F5344CB8AC3E}">
        <p14:creationId xmlns:p14="http://schemas.microsoft.com/office/powerpoint/2010/main" val="3663801901"/>
      </p:ext>
    </p:extLst>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内页-5">
    <p:spTree>
      <p:nvGrpSpPr>
        <p:cNvPr id="1" name=""/>
        <p:cNvGrpSpPr/>
        <p:nvPr/>
      </p:nvGrpSpPr>
      <p:grpSpPr>
        <a:xfrm>
          <a:off x="0" y="0"/>
          <a:ext cx="0" cy="0"/>
          <a:chOff x="0" y="0"/>
          <a:chExt cx="0" cy="0"/>
        </a:xfrm>
      </p:grpSpPr>
    </p:spTree>
    <p:extLst>
      <p:ext uri="{BB962C8B-B14F-4D97-AF65-F5344CB8AC3E}">
        <p14:creationId xmlns:p14="http://schemas.microsoft.com/office/powerpoint/2010/main" val="2891216285"/>
      </p:ext>
    </p:extLst>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结束页">
    <p:spTree>
      <p:nvGrpSpPr>
        <p:cNvPr id="1" name=""/>
        <p:cNvGrpSpPr/>
        <p:nvPr/>
      </p:nvGrpSpPr>
      <p:grpSpPr>
        <a:xfrm>
          <a:off x="0" y="0"/>
          <a:ext cx="0" cy="0"/>
          <a:chOff x="0" y="0"/>
          <a:chExt cx="0" cy="0"/>
        </a:xfrm>
      </p:grpSpPr>
    </p:spTree>
    <p:extLst>
      <p:ext uri="{BB962C8B-B14F-4D97-AF65-F5344CB8AC3E}">
        <p14:creationId xmlns:p14="http://schemas.microsoft.com/office/powerpoint/2010/main" val="3784701881"/>
      </p:ext>
    </p:extLst>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FFFFFC"/>
        </a:solidFill>
        <a:effectLst/>
      </p:bgPr>
    </p:bg>
    <p:spTree>
      <p:nvGrpSpPr>
        <p:cNvPr id="1" name=""/>
        <p:cNvGrpSpPr/>
        <p:nvPr/>
      </p:nvGrpSpPr>
      <p:grpSpPr>
        <a:xfrm>
          <a:off x="0" y="0"/>
          <a:ext cx="0" cy="0"/>
          <a:chOff x="0" y="0"/>
          <a:chExt cx="0" cy="0"/>
        </a:xfrm>
      </p:grpSpPr>
      <p:pic>
        <p:nvPicPr>
          <p:cNvPr id="3" name="图片 2" descr="图片包含 墙壁&#10;&#10;已生成高可信度的说明">
            <a:extLst>
              <a:ext uri="{FF2B5EF4-FFF2-40B4-BE49-F238E27FC236}">
                <a16:creationId xmlns="" xmlns:a16="http://schemas.microsoft.com/office/drawing/2014/main" id="{0A89EF0A-142D-4709-A8AF-CFEB6F21A5ED}"/>
              </a:ext>
            </a:extLst>
          </p:cNvPr>
          <p:cNvPicPr>
            <a:picLocks noChangeAspect="1"/>
          </p:cNvPicPr>
          <p:nvPr userDrawn="1"/>
        </p:nvPicPr>
        <p:blipFill rotWithShape="1">
          <a:blip r:embed="rId12" cstate="screen">
            <a:extLst>
              <a:ext uri="{28A0092B-C50C-407E-A947-70E740481C1C}">
                <a14:useLocalDpi xmlns:a14="http://schemas.microsoft.com/office/drawing/2010/main" val="0"/>
              </a:ext>
            </a:extLst>
          </a:blip>
          <a:srcRect t="31250" b="31250"/>
          <a:stretch/>
        </p:blipFill>
        <p:spPr>
          <a:xfrm>
            <a:off x="0" y="0"/>
            <a:ext cx="12192000" cy="6858000"/>
          </a:xfrm>
          <a:prstGeom prst="rect">
            <a:avLst/>
          </a:prstGeom>
        </p:spPr>
      </p:pic>
    </p:spTree>
    <p:extLst>
      <p:ext uri="{BB962C8B-B14F-4D97-AF65-F5344CB8AC3E}">
        <p14:creationId xmlns:p14="http://schemas.microsoft.com/office/powerpoint/2010/main" val="3002988723"/>
      </p:ext>
    </p:extLst>
  </p:cSld>
  <p:clrMap bg1="lt1" tx1="dk1" bg2="lt2" tx2="dk2" accent1="accent1" accent2="accent2" accent3="accent3" accent4="accent4" accent5="accent5" accent6="accent6" hlink="hlink" folHlink="folHlink"/>
  <p:sldLayoutIdLst>
    <p:sldLayoutId id="2147483661" r:id="rId1"/>
    <p:sldLayoutId id="2147483663" r:id="rId2"/>
    <p:sldLayoutId id="2147483667" r:id="rId3"/>
    <p:sldLayoutId id="2147483672" r:id="rId4"/>
    <p:sldLayoutId id="2147483683" r:id="rId5"/>
    <p:sldLayoutId id="2147483684" r:id="rId6"/>
    <p:sldLayoutId id="2147483685" r:id="rId7"/>
    <p:sldLayoutId id="2147483686" r:id="rId8"/>
    <p:sldLayoutId id="2147483682" r:id="rId9"/>
    <p:sldLayoutId id="2147483678" r:id="rId10"/>
  </p:sldLayoutIdLst>
  <mc:AlternateContent xmlns:mc="http://schemas.openxmlformats.org/markup-compatibility/2006" xmlns:p14="http://schemas.microsoft.com/office/powerpoint/2010/main">
    <mc:Choice Requires="p14">
      <p:transition p14:dur="10" advClick="0" advTm="5000"/>
    </mc:Choice>
    <mc:Fallback xmlns="">
      <p:transition advClick="0" advTm="5000"/>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 xmlns:p15="http://schemas.microsoft.com/office/powerpoint/2012/main"/>
    </p:ext>
  </p:extLst>
</p:sldMaster>
</file>

<file path=ppt/slides/_rels/slide1.xml.rels><?xml version="1.0" encoding="UTF-8" standalone="yes"?>
<Relationships xmlns="http://schemas.openxmlformats.org/package/2006/relationships"><Relationship Id="rId8" Type="http://schemas.openxmlformats.org/officeDocument/2006/relationships/slideLayout" Target="../slideLayouts/slideLayout1.xml"/><Relationship Id="rId13" Type="http://schemas.openxmlformats.org/officeDocument/2006/relationships/image" Target="../media/image6.png"/><Relationship Id="rId3" Type="http://schemas.openxmlformats.org/officeDocument/2006/relationships/tags" Target="../tags/tag5.xml"/><Relationship Id="rId7" Type="http://schemas.openxmlformats.org/officeDocument/2006/relationships/audio" Target="../media/media1.MP3"/><Relationship Id="rId12" Type="http://schemas.openxmlformats.org/officeDocument/2006/relationships/image" Target="../media/image5.png"/><Relationship Id="rId2" Type="http://schemas.openxmlformats.org/officeDocument/2006/relationships/tags" Target="../tags/tag4.xml"/><Relationship Id="rId1" Type="http://schemas.openxmlformats.org/officeDocument/2006/relationships/tags" Target="../tags/tag3.xml"/><Relationship Id="rId6" Type="http://schemas.microsoft.com/office/2007/relationships/media" Target="../media/media1.MP3"/><Relationship Id="rId11" Type="http://schemas.openxmlformats.org/officeDocument/2006/relationships/image" Target="../media/image4.png"/><Relationship Id="rId5" Type="http://schemas.openxmlformats.org/officeDocument/2006/relationships/tags" Target="../tags/tag7.xml"/><Relationship Id="rId10" Type="http://schemas.openxmlformats.org/officeDocument/2006/relationships/image" Target="../media/image3.png"/><Relationship Id="rId4" Type="http://schemas.openxmlformats.org/officeDocument/2006/relationships/tags" Target="../tags/tag6.xml"/><Relationship Id="rId9" Type="http://schemas.openxmlformats.org/officeDocument/2006/relationships/notesSlide" Target="../notesSlides/notesSlide1.xml"/><Relationship Id="rId14" Type="http://schemas.openxmlformats.org/officeDocument/2006/relationships/image" Target="../media/image7.png"/></Relationships>
</file>

<file path=ppt/slides/_rels/slide10.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tags" Target="../tags/tag23.xml"/><Relationship Id="rId7" Type="http://schemas.openxmlformats.org/officeDocument/2006/relationships/image" Target="../media/image8.png"/><Relationship Id="rId2" Type="http://schemas.openxmlformats.org/officeDocument/2006/relationships/tags" Target="../tags/tag22.xml"/><Relationship Id="rId1" Type="http://schemas.openxmlformats.org/officeDocument/2006/relationships/tags" Target="../tags/tag21.xml"/><Relationship Id="rId6" Type="http://schemas.openxmlformats.org/officeDocument/2006/relationships/notesSlide" Target="../notesSlides/notesSlide9.xml"/><Relationship Id="rId11" Type="http://schemas.openxmlformats.org/officeDocument/2006/relationships/image" Target="../media/image6.png"/><Relationship Id="rId5" Type="http://schemas.openxmlformats.org/officeDocument/2006/relationships/slideLayout" Target="../slideLayouts/slideLayout3.xml"/><Relationship Id="rId10" Type="http://schemas.openxmlformats.org/officeDocument/2006/relationships/image" Target="../media/image9.png"/><Relationship Id="rId4" Type="http://schemas.openxmlformats.org/officeDocument/2006/relationships/tags" Target="../tags/tag24.xml"/><Relationship Id="rId9" Type="http://schemas.openxmlformats.org/officeDocument/2006/relationships/image" Target="../media/image5.png"/></Relationships>
</file>

<file path=ppt/slides/_rels/slide1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tags" Target="../tags/tag27.xml"/><Relationship Id="rId7" Type="http://schemas.openxmlformats.org/officeDocument/2006/relationships/image" Target="../media/image8.png"/><Relationship Id="rId2" Type="http://schemas.openxmlformats.org/officeDocument/2006/relationships/tags" Target="../tags/tag26.xml"/><Relationship Id="rId1" Type="http://schemas.openxmlformats.org/officeDocument/2006/relationships/tags" Target="../tags/tag25.xml"/><Relationship Id="rId6" Type="http://schemas.openxmlformats.org/officeDocument/2006/relationships/notesSlide" Target="../notesSlides/notesSlide10.xml"/><Relationship Id="rId11" Type="http://schemas.openxmlformats.org/officeDocument/2006/relationships/image" Target="../media/image6.png"/><Relationship Id="rId5" Type="http://schemas.openxmlformats.org/officeDocument/2006/relationships/slideLayout" Target="../slideLayouts/slideLayout3.xml"/><Relationship Id="rId10" Type="http://schemas.openxmlformats.org/officeDocument/2006/relationships/image" Target="../media/image9.png"/><Relationship Id="rId4" Type="http://schemas.openxmlformats.org/officeDocument/2006/relationships/tags" Target="../tags/tag28.xml"/><Relationship Id="rId9" Type="http://schemas.openxmlformats.org/officeDocument/2006/relationships/image" Target="../media/image5.png"/></Relationships>
</file>

<file path=ppt/slides/_rels/slide15.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8" Type="http://schemas.openxmlformats.org/officeDocument/2006/relationships/tags" Target="../tags/tag36.xml"/><Relationship Id="rId13" Type="http://schemas.openxmlformats.org/officeDocument/2006/relationships/slideLayout" Target="../slideLayouts/slideLayout9.xml"/><Relationship Id="rId18" Type="http://schemas.openxmlformats.org/officeDocument/2006/relationships/image" Target="../media/image9.png"/><Relationship Id="rId3" Type="http://schemas.openxmlformats.org/officeDocument/2006/relationships/tags" Target="../tags/tag31.xml"/><Relationship Id="rId7" Type="http://schemas.openxmlformats.org/officeDocument/2006/relationships/tags" Target="../tags/tag35.xml"/><Relationship Id="rId12" Type="http://schemas.openxmlformats.org/officeDocument/2006/relationships/tags" Target="../tags/tag40.xml"/><Relationship Id="rId17" Type="http://schemas.openxmlformats.org/officeDocument/2006/relationships/image" Target="../media/image5.png"/><Relationship Id="rId2" Type="http://schemas.openxmlformats.org/officeDocument/2006/relationships/tags" Target="../tags/tag30.xml"/><Relationship Id="rId16" Type="http://schemas.openxmlformats.org/officeDocument/2006/relationships/image" Target="../media/image4.png"/><Relationship Id="rId20" Type="http://schemas.openxmlformats.org/officeDocument/2006/relationships/image" Target="../media/image17.png"/><Relationship Id="rId1" Type="http://schemas.openxmlformats.org/officeDocument/2006/relationships/tags" Target="../tags/tag29.xml"/><Relationship Id="rId6" Type="http://schemas.openxmlformats.org/officeDocument/2006/relationships/tags" Target="../tags/tag34.xml"/><Relationship Id="rId11" Type="http://schemas.openxmlformats.org/officeDocument/2006/relationships/tags" Target="../tags/tag39.xml"/><Relationship Id="rId5" Type="http://schemas.openxmlformats.org/officeDocument/2006/relationships/tags" Target="../tags/tag33.xml"/><Relationship Id="rId15" Type="http://schemas.openxmlformats.org/officeDocument/2006/relationships/image" Target="../media/image3.png"/><Relationship Id="rId10" Type="http://schemas.openxmlformats.org/officeDocument/2006/relationships/tags" Target="../tags/tag38.xml"/><Relationship Id="rId19" Type="http://schemas.openxmlformats.org/officeDocument/2006/relationships/image" Target="../media/image6.png"/><Relationship Id="rId4" Type="http://schemas.openxmlformats.org/officeDocument/2006/relationships/tags" Target="../tags/tag32.xml"/><Relationship Id="rId9" Type="http://schemas.openxmlformats.org/officeDocument/2006/relationships/tags" Target="../tags/tag37.xml"/><Relationship Id="rId14" Type="http://schemas.openxmlformats.org/officeDocument/2006/relationships/notesSlide" Target="../notesSlides/notesSlide11.xml"/></Relationships>
</file>

<file path=ppt/slides/_rels/slide2.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tags" Target="../tags/tag10.xml"/><Relationship Id="rId7" Type="http://schemas.openxmlformats.org/officeDocument/2006/relationships/image" Target="../media/image8.png"/><Relationship Id="rId2" Type="http://schemas.openxmlformats.org/officeDocument/2006/relationships/tags" Target="../tags/tag9.xml"/><Relationship Id="rId1" Type="http://schemas.openxmlformats.org/officeDocument/2006/relationships/tags" Target="../tags/tag8.xml"/><Relationship Id="rId6" Type="http://schemas.openxmlformats.org/officeDocument/2006/relationships/notesSlide" Target="../notesSlides/notesSlide2.xml"/><Relationship Id="rId11" Type="http://schemas.openxmlformats.org/officeDocument/2006/relationships/image" Target="../media/image6.png"/><Relationship Id="rId5" Type="http://schemas.openxmlformats.org/officeDocument/2006/relationships/slideLayout" Target="../slideLayouts/slideLayout3.xml"/><Relationship Id="rId10" Type="http://schemas.openxmlformats.org/officeDocument/2006/relationships/image" Target="../media/image9.png"/><Relationship Id="rId4" Type="http://schemas.openxmlformats.org/officeDocument/2006/relationships/tags" Target="../tags/tag11.xml"/><Relationship Id="rId9" Type="http://schemas.openxmlformats.org/officeDocument/2006/relationships/image" Target="../media/image5.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tags" Target="../tags/tag14.xml"/><Relationship Id="rId7" Type="http://schemas.openxmlformats.org/officeDocument/2006/relationships/image" Target="../media/image8.png"/><Relationship Id="rId2" Type="http://schemas.openxmlformats.org/officeDocument/2006/relationships/tags" Target="../tags/tag13.xml"/><Relationship Id="rId1" Type="http://schemas.openxmlformats.org/officeDocument/2006/relationships/tags" Target="../tags/tag12.xml"/><Relationship Id="rId6" Type="http://schemas.openxmlformats.org/officeDocument/2006/relationships/notesSlide" Target="../notesSlides/notesSlide5.xml"/><Relationship Id="rId11" Type="http://schemas.openxmlformats.org/officeDocument/2006/relationships/image" Target="../media/image6.png"/><Relationship Id="rId5" Type="http://schemas.openxmlformats.org/officeDocument/2006/relationships/slideLayout" Target="../slideLayouts/slideLayout3.xml"/><Relationship Id="rId10" Type="http://schemas.openxmlformats.org/officeDocument/2006/relationships/image" Target="../media/image9.png"/><Relationship Id="rId4" Type="http://schemas.openxmlformats.org/officeDocument/2006/relationships/tags" Target="../tags/tag15.xml"/><Relationship Id="rId9" Type="http://schemas.openxmlformats.org/officeDocument/2006/relationships/image" Target="../media/image5.png"/></Relationships>
</file>

<file path=ppt/slides/_rels/slide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tags" Target="../tags/tag18.xml"/><Relationship Id="rId7" Type="http://schemas.openxmlformats.org/officeDocument/2006/relationships/notesSlide" Target="../notesSlides/notesSlide7.xml"/><Relationship Id="rId2" Type="http://schemas.openxmlformats.org/officeDocument/2006/relationships/tags" Target="../tags/tag17.xml"/><Relationship Id="rId1" Type="http://schemas.openxmlformats.org/officeDocument/2006/relationships/tags" Target="../tags/tag16.xml"/><Relationship Id="rId6" Type="http://schemas.openxmlformats.org/officeDocument/2006/relationships/slideLayout" Target="../slideLayouts/slideLayout4.xml"/><Relationship Id="rId5" Type="http://schemas.openxmlformats.org/officeDocument/2006/relationships/tags" Target="../tags/tag20.xml"/><Relationship Id="rId4" Type="http://schemas.openxmlformats.org/officeDocument/2006/relationships/tags" Target="../tags/tag19.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A_库_图片 2">
            <a:extLst>
              <a:ext uri="{FF2B5EF4-FFF2-40B4-BE49-F238E27FC236}">
                <a16:creationId xmlns="" xmlns:a16="http://schemas.microsoft.com/office/drawing/2014/main" id="{83E4D85E-685A-44ED-AB1B-DC165F4FE106}"/>
              </a:ext>
            </a:extLst>
          </p:cNvPr>
          <p:cNvPicPr>
            <a:picLocks noChangeAspect="1"/>
          </p:cNvPicPr>
          <p:nvPr>
            <p:custDataLst>
              <p:tags r:id="rId1"/>
            </p:custDataLst>
          </p:nvPr>
        </p:nvPicPr>
        <p:blipFill>
          <a:blip r:embed="rId10" cstate="screen">
            <a:duotone>
              <a:prstClr val="black"/>
              <a:schemeClr val="tx2">
                <a:tint val="45000"/>
                <a:satMod val="400000"/>
              </a:schemeClr>
            </a:duotone>
            <a:extLst>
              <a:ext uri="{28A0092B-C50C-407E-A947-70E740481C1C}">
                <a14:useLocalDpi xmlns:a14="http://schemas.microsoft.com/office/drawing/2010/main" val="0"/>
              </a:ext>
            </a:extLst>
          </a:blip>
          <a:stretch>
            <a:fillRect/>
          </a:stretch>
        </p:blipFill>
        <p:spPr>
          <a:xfrm>
            <a:off x="121012" y="2231727"/>
            <a:ext cx="6470188" cy="4686301"/>
          </a:xfrm>
          <a:prstGeom prst="rect">
            <a:avLst/>
          </a:prstGeom>
        </p:spPr>
      </p:pic>
      <p:grpSp>
        <p:nvGrpSpPr>
          <p:cNvPr id="4" name="PA_库_组合 3">
            <a:extLst>
              <a:ext uri="{FF2B5EF4-FFF2-40B4-BE49-F238E27FC236}">
                <a16:creationId xmlns="" xmlns:a16="http://schemas.microsoft.com/office/drawing/2014/main" id="{53DC9D23-3C33-4E64-9DE1-B6B6FA43F99E}"/>
              </a:ext>
            </a:extLst>
          </p:cNvPr>
          <p:cNvGrpSpPr/>
          <p:nvPr>
            <p:custDataLst>
              <p:tags r:id="rId2"/>
            </p:custDataLst>
          </p:nvPr>
        </p:nvGrpSpPr>
        <p:grpSpPr>
          <a:xfrm>
            <a:off x="-139212" y="5612336"/>
            <a:ext cx="12885501" cy="1305692"/>
            <a:chOff x="-139212" y="5612336"/>
            <a:chExt cx="12885501" cy="1305692"/>
          </a:xfrm>
        </p:grpSpPr>
        <p:pic>
          <p:nvPicPr>
            <p:cNvPr id="5" name="图片 4">
              <a:extLst>
                <a:ext uri="{FF2B5EF4-FFF2-40B4-BE49-F238E27FC236}">
                  <a16:creationId xmlns="" xmlns:a16="http://schemas.microsoft.com/office/drawing/2014/main" id="{56B7691D-65C2-47D9-8994-0399AE7A2251}"/>
                </a:ext>
              </a:extLst>
            </p:cNvPr>
            <p:cNvPicPr>
              <a:picLocks noChangeAspect="1"/>
            </p:cNvPicPr>
            <p:nvPr/>
          </p:nvPicPr>
          <p:blipFill>
            <a:blip r:embed="rId11" cstate="screen">
              <a:duotone>
                <a:prstClr val="black"/>
                <a:schemeClr val="tx2">
                  <a:tint val="45000"/>
                  <a:satMod val="400000"/>
                </a:schemeClr>
              </a:duotone>
              <a:extLst>
                <a:ext uri="{28A0092B-C50C-407E-A947-70E740481C1C}">
                  <a14:useLocalDpi xmlns:a14="http://schemas.microsoft.com/office/drawing/2010/main" val="0"/>
                </a:ext>
              </a:extLst>
            </a:blip>
            <a:stretch>
              <a:fillRect/>
            </a:stretch>
          </p:blipFill>
          <p:spPr>
            <a:xfrm>
              <a:off x="-139212" y="5732392"/>
              <a:ext cx="5651989" cy="1125608"/>
            </a:xfrm>
            <a:prstGeom prst="rect">
              <a:avLst/>
            </a:prstGeom>
          </p:spPr>
        </p:pic>
        <p:pic>
          <p:nvPicPr>
            <p:cNvPr id="7" name="图片 6">
              <a:extLst>
                <a:ext uri="{FF2B5EF4-FFF2-40B4-BE49-F238E27FC236}">
                  <a16:creationId xmlns="" xmlns:a16="http://schemas.microsoft.com/office/drawing/2014/main" id="{FBB62185-BBAA-4934-A137-D7E7238DE015}"/>
                </a:ext>
              </a:extLst>
            </p:cNvPr>
            <p:cNvPicPr>
              <a:picLocks noChangeAspect="1"/>
            </p:cNvPicPr>
            <p:nvPr/>
          </p:nvPicPr>
          <p:blipFill>
            <a:blip r:embed="rId12" cstate="screen">
              <a:duotone>
                <a:prstClr val="black"/>
                <a:schemeClr val="tx2">
                  <a:tint val="45000"/>
                  <a:satMod val="400000"/>
                </a:schemeClr>
              </a:duotone>
              <a:extLst>
                <a:ext uri="{28A0092B-C50C-407E-A947-70E740481C1C}">
                  <a14:useLocalDpi xmlns:a14="http://schemas.microsoft.com/office/drawing/2010/main" val="0"/>
                </a:ext>
              </a:extLst>
            </a:blip>
            <a:stretch>
              <a:fillRect/>
            </a:stretch>
          </p:blipFill>
          <p:spPr>
            <a:xfrm>
              <a:off x="3356106" y="5612336"/>
              <a:ext cx="6260122" cy="1245664"/>
            </a:xfrm>
            <a:prstGeom prst="rect">
              <a:avLst/>
            </a:prstGeom>
          </p:spPr>
        </p:pic>
        <p:pic>
          <p:nvPicPr>
            <p:cNvPr id="8" name="图片 7">
              <a:extLst>
                <a:ext uri="{FF2B5EF4-FFF2-40B4-BE49-F238E27FC236}">
                  <a16:creationId xmlns="" xmlns:a16="http://schemas.microsoft.com/office/drawing/2014/main" id="{5FE515EA-3891-4D0C-8DCE-39B0135E66D2}"/>
                </a:ext>
              </a:extLst>
            </p:cNvPr>
            <p:cNvPicPr>
              <a:picLocks noChangeAspect="1"/>
            </p:cNvPicPr>
            <p:nvPr/>
          </p:nvPicPr>
          <p:blipFill>
            <a:blip r:embed="rId12" cstate="screen">
              <a:duotone>
                <a:prstClr val="black"/>
                <a:schemeClr val="tx2">
                  <a:tint val="45000"/>
                  <a:satMod val="400000"/>
                </a:schemeClr>
              </a:duotone>
              <a:extLst>
                <a:ext uri="{28A0092B-C50C-407E-A947-70E740481C1C}">
                  <a14:useLocalDpi xmlns:a14="http://schemas.microsoft.com/office/drawing/2010/main" val="0"/>
                </a:ext>
              </a:extLst>
            </a:blip>
            <a:stretch>
              <a:fillRect/>
            </a:stretch>
          </p:blipFill>
          <p:spPr>
            <a:xfrm>
              <a:off x="6486167" y="5672364"/>
              <a:ext cx="6260122" cy="1245664"/>
            </a:xfrm>
            <a:prstGeom prst="rect">
              <a:avLst/>
            </a:prstGeom>
          </p:spPr>
        </p:pic>
      </p:grpSp>
      <p:pic>
        <p:nvPicPr>
          <p:cNvPr id="12" name="PA_库_图片 11">
            <a:extLst>
              <a:ext uri="{FF2B5EF4-FFF2-40B4-BE49-F238E27FC236}">
                <a16:creationId xmlns="" xmlns:a16="http://schemas.microsoft.com/office/drawing/2014/main" id="{074CF31B-9DF2-41A4-9015-B5EBF1AF383C}"/>
              </a:ext>
            </a:extLst>
          </p:cNvPr>
          <p:cNvPicPr>
            <a:picLocks noChangeAspect="1"/>
          </p:cNvPicPr>
          <p:nvPr>
            <p:custDataLst>
              <p:tags r:id="rId3"/>
            </p:custDataLst>
          </p:nvPr>
        </p:nvPicPr>
        <p:blipFill>
          <a:blip r:embed="rId13" cstate="screen">
            <a:extLst>
              <a:ext uri="{28A0092B-C50C-407E-A947-70E740481C1C}">
                <a14:useLocalDpi xmlns:a14="http://schemas.microsoft.com/office/drawing/2010/main" val="0"/>
              </a:ext>
            </a:extLst>
          </a:blip>
          <a:stretch>
            <a:fillRect/>
          </a:stretch>
        </p:blipFill>
        <p:spPr>
          <a:xfrm>
            <a:off x="488094" y="2503627"/>
            <a:ext cx="1393460" cy="411223"/>
          </a:xfrm>
          <a:prstGeom prst="rect">
            <a:avLst/>
          </a:prstGeom>
        </p:spPr>
      </p:pic>
      <p:sp>
        <p:nvSpPr>
          <p:cNvPr id="19" name="PA_库_文本框 18">
            <a:extLst>
              <a:ext uri="{FF2B5EF4-FFF2-40B4-BE49-F238E27FC236}">
                <a16:creationId xmlns="" xmlns:a16="http://schemas.microsoft.com/office/drawing/2014/main" id="{A20F08D7-A24A-4B9F-A471-DCE562EB664E}"/>
              </a:ext>
            </a:extLst>
          </p:cNvPr>
          <p:cNvSpPr txBox="1"/>
          <p:nvPr>
            <p:custDataLst>
              <p:tags r:id="rId4"/>
            </p:custDataLst>
          </p:nvPr>
        </p:nvSpPr>
        <p:spPr>
          <a:xfrm>
            <a:off x="1881554" y="1493063"/>
            <a:ext cx="7547463" cy="738664"/>
          </a:xfrm>
          <a:prstGeom prst="rect">
            <a:avLst/>
          </a:prstGeom>
          <a:noFill/>
        </p:spPr>
        <p:txBody>
          <a:bodyPr wrap="square" lIns="0" tIns="0" rIns="0" bIns="0" rtlCol="0" anchor="ctr" anchorCtr="0">
            <a:spAutoFit/>
          </a:bodyPr>
          <a:lstStyle>
            <a:defPPr>
              <a:defRPr lang="zh-CN"/>
            </a:defPPr>
            <a:lvl1pPr>
              <a:defRPr sz="5400"/>
            </a:lvl1pPr>
          </a:lstStyle>
          <a:p>
            <a:pPr algn="ctr"/>
            <a:r>
              <a:rPr lang="zh-CN" altLang="en-US" sz="4800" dirty="0">
                <a:latin typeface="造字工房尚黑（非商用）纤细长体" pitchFamily="2" charset="-122"/>
                <a:ea typeface="造字工房尚黑（非商用）纤细长体" pitchFamily="2" charset="-122"/>
              </a:rPr>
              <a:t>基于大概念</a:t>
            </a:r>
            <a:r>
              <a:rPr lang="zh-CN" altLang="en-US" sz="4800" dirty="0" smtClean="0">
                <a:latin typeface="造字工房尚黑（非商用）纤细长体" pitchFamily="2" charset="-122"/>
                <a:ea typeface="造字工房尚黑（非商用）纤细长体" pitchFamily="2" charset="-122"/>
              </a:rPr>
              <a:t>的学科理解</a:t>
            </a:r>
            <a:endParaRPr lang="zh-CN" altLang="en-US" sz="4800" dirty="0">
              <a:latin typeface="造字工房尚黑（非商用）纤细长体" pitchFamily="2" charset="-122"/>
              <a:ea typeface="造字工房尚黑（非商用）纤细长体" pitchFamily="2" charset="-122"/>
            </a:endParaRPr>
          </a:p>
        </p:txBody>
      </p:sp>
      <p:pic>
        <p:nvPicPr>
          <p:cNvPr id="18" name="PA_库_图片 17">
            <a:extLst>
              <a:ext uri="{FF2B5EF4-FFF2-40B4-BE49-F238E27FC236}">
                <a16:creationId xmlns="" xmlns:a16="http://schemas.microsoft.com/office/drawing/2014/main" id="{ACBAD622-1960-45C8-B7F4-051BD981C98C}"/>
              </a:ext>
            </a:extLst>
          </p:cNvPr>
          <p:cNvPicPr>
            <a:picLocks noChangeAspect="1"/>
          </p:cNvPicPr>
          <p:nvPr>
            <p:custDataLst>
              <p:tags r:id="rId5"/>
            </p:custDataLst>
          </p:nvPr>
        </p:nvPicPr>
        <p:blipFill>
          <a:blip r:embed="rId13" cstate="screen">
            <a:extLst>
              <a:ext uri="{28A0092B-C50C-407E-A947-70E740481C1C}">
                <a14:useLocalDpi xmlns:a14="http://schemas.microsoft.com/office/drawing/2010/main" val="0"/>
              </a:ext>
            </a:extLst>
          </a:blip>
          <a:stretch>
            <a:fillRect/>
          </a:stretch>
        </p:blipFill>
        <p:spPr>
          <a:xfrm>
            <a:off x="9367207" y="3327416"/>
            <a:ext cx="1952568" cy="576221"/>
          </a:xfrm>
          <a:prstGeom prst="rect">
            <a:avLst/>
          </a:prstGeom>
        </p:spPr>
      </p:pic>
      <p:pic>
        <p:nvPicPr>
          <p:cNvPr id="9" name="MC-PPT：QQ1801380800-67">
            <a:hlinkClick r:id="" action="ppaction://media"/>
            <a:extLst>
              <a:ext uri="{FF2B5EF4-FFF2-40B4-BE49-F238E27FC236}">
                <a16:creationId xmlns="" xmlns:a16="http://schemas.microsoft.com/office/drawing/2014/main" id="{8C3E566C-86BD-4189-9887-FE96C0EE666E}"/>
              </a:ext>
            </a:extLst>
          </p:cNvPr>
          <p:cNvPicPr>
            <a:picLocks noChangeAspect="1"/>
          </p:cNvPicPr>
          <p:nvPr>
            <a:audioFile r:link="rId7"/>
            <p:extLst>
              <p:ext uri="{DAA4B4D4-6D71-4841-9C94-3DE7FCFB9230}">
                <p14:media xmlns:p14="http://schemas.microsoft.com/office/powerpoint/2010/main" r:embed="rId6"/>
              </p:ext>
            </p:extLst>
          </p:nvPr>
        </p:nvPicPr>
        <p:blipFill>
          <a:blip r:embed="rId14"/>
          <a:stretch>
            <a:fillRect/>
          </a:stretch>
        </p:blipFill>
        <p:spPr>
          <a:xfrm>
            <a:off x="104857" y="-1473200"/>
            <a:ext cx="609600" cy="609600"/>
          </a:xfrm>
          <a:prstGeom prst="rect">
            <a:avLst/>
          </a:prstGeom>
        </p:spPr>
      </p:pic>
    </p:spTree>
    <p:extLst>
      <p:ext uri="{BB962C8B-B14F-4D97-AF65-F5344CB8AC3E}">
        <p14:creationId xmlns:p14="http://schemas.microsoft.com/office/powerpoint/2010/main" val="1213030133"/>
      </p:ext>
    </p:extLst>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9"/>
                                        </p:tgtEl>
                                      </p:cBhvr>
                                    </p:cmd>
                                  </p:childTnLst>
                                </p:cTn>
                              </p:par>
                            </p:childTnLst>
                          </p:cTn>
                        </p:par>
                        <p:par>
                          <p:cTn id="7" fill="hold">
                            <p:stCondLst>
                              <p:cond delay="0"/>
                            </p:stCondLst>
                            <p:childTnLst>
                              <p:par>
                                <p:cTn id="8" presetID="23" presetClass="entr" presetSubtype="16" fill="hold" nodeType="afterEffect">
                                  <p:stCondLst>
                                    <p:cond delay="0"/>
                                  </p:stCondLst>
                                  <p:childTnLst>
                                    <p:set>
                                      <p:cBhvr>
                                        <p:cTn id="9" dur="1" fill="hold">
                                          <p:stCondLst>
                                            <p:cond delay="0"/>
                                          </p:stCondLst>
                                        </p:cTn>
                                        <p:tgtEl>
                                          <p:spTgt spid="4"/>
                                        </p:tgtEl>
                                        <p:attrNameLst>
                                          <p:attrName>style.visibility</p:attrName>
                                        </p:attrNameLst>
                                      </p:cBhvr>
                                      <p:to>
                                        <p:strVal val="visible"/>
                                      </p:to>
                                    </p:set>
                                    <p:anim calcmode="lin" valueType="num">
                                      <p:cBhvr>
                                        <p:cTn id="10" dur="500" fill="hold"/>
                                        <p:tgtEl>
                                          <p:spTgt spid="4"/>
                                        </p:tgtEl>
                                        <p:attrNameLst>
                                          <p:attrName>ppt_w</p:attrName>
                                        </p:attrNameLst>
                                      </p:cBhvr>
                                      <p:tavLst>
                                        <p:tav tm="0">
                                          <p:val>
                                            <p:fltVal val="0"/>
                                          </p:val>
                                        </p:tav>
                                        <p:tav tm="100000">
                                          <p:val>
                                            <p:strVal val="#ppt_w"/>
                                          </p:val>
                                        </p:tav>
                                      </p:tavLst>
                                    </p:anim>
                                    <p:anim calcmode="lin" valueType="num">
                                      <p:cBhvr>
                                        <p:cTn id="11" dur="500" fill="hold"/>
                                        <p:tgtEl>
                                          <p:spTgt spid="4"/>
                                        </p:tgtEl>
                                        <p:attrNameLst>
                                          <p:attrName>ppt_h</p:attrName>
                                        </p:attrNameLst>
                                      </p:cBhvr>
                                      <p:tavLst>
                                        <p:tav tm="0">
                                          <p:val>
                                            <p:fltVal val="0"/>
                                          </p:val>
                                        </p:tav>
                                        <p:tav tm="100000">
                                          <p:val>
                                            <p:strVal val="#ppt_h"/>
                                          </p:val>
                                        </p:tav>
                                      </p:tavLst>
                                    </p:anim>
                                  </p:childTnLst>
                                </p:cTn>
                              </p:par>
                            </p:childTnLst>
                          </p:cTn>
                        </p:par>
                        <p:par>
                          <p:cTn id="12" fill="hold">
                            <p:stCondLst>
                              <p:cond delay="500"/>
                            </p:stCondLst>
                            <p:childTnLst>
                              <p:par>
                                <p:cTn id="13" presetID="23" presetClass="entr" presetSubtype="16" fill="hold" nodeType="afterEffect">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cBhvr>
                                        <p:cTn id="15" dur="500" fill="hold"/>
                                        <p:tgtEl>
                                          <p:spTgt spid="3"/>
                                        </p:tgtEl>
                                        <p:attrNameLst>
                                          <p:attrName>ppt_w</p:attrName>
                                        </p:attrNameLst>
                                      </p:cBhvr>
                                      <p:tavLst>
                                        <p:tav tm="0">
                                          <p:val>
                                            <p:fltVal val="0"/>
                                          </p:val>
                                        </p:tav>
                                        <p:tav tm="100000">
                                          <p:val>
                                            <p:strVal val="#ppt_w"/>
                                          </p:val>
                                        </p:tav>
                                      </p:tavLst>
                                    </p:anim>
                                    <p:anim calcmode="lin" valueType="num">
                                      <p:cBhvr>
                                        <p:cTn id="16" dur="500" fill="hold"/>
                                        <p:tgtEl>
                                          <p:spTgt spid="3"/>
                                        </p:tgtEl>
                                        <p:attrNameLst>
                                          <p:attrName>ppt_h</p:attrName>
                                        </p:attrNameLst>
                                      </p:cBhvr>
                                      <p:tavLst>
                                        <p:tav tm="0">
                                          <p:val>
                                            <p:fltVal val="0"/>
                                          </p:val>
                                        </p:tav>
                                        <p:tav tm="100000">
                                          <p:val>
                                            <p:strVal val="#ppt_h"/>
                                          </p:val>
                                        </p:tav>
                                      </p:tavLst>
                                    </p:anim>
                                  </p:childTnLst>
                                </p:cTn>
                              </p:par>
                            </p:childTnLst>
                          </p:cTn>
                        </p:par>
                        <p:par>
                          <p:cTn id="17" fill="hold">
                            <p:stCondLst>
                              <p:cond delay="1000"/>
                            </p:stCondLst>
                            <p:childTnLst>
                              <p:par>
                                <p:cTn id="18" presetID="23" presetClass="entr" presetSubtype="16" fill="hold" nodeType="afterEffect">
                                  <p:stCondLst>
                                    <p:cond delay="0"/>
                                  </p:stCondLst>
                                  <p:childTnLst>
                                    <p:set>
                                      <p:cBhvr>
                                        <p:cTn id="19" dur="1" fill="hold">
                                          <p:stCondLst>
                                            <p:cond delay="0"/>
                                          </p:stCondLst>
                                        </p:cTn>
                                        <p:tgtEl>
                                          <p:spTgt spid="12"/>
                                        </p:tgtEl>
                                        <p:attrNameLst>
                                          <p:attrName>style.visibility</p:attrName>
                                        </p:attrNameLst>
                                      </p:cBhvr>
                                      <p:to>
                                        <p:strVal val="visible"/>
                                      </p:to>
                                    </p:set>
                                    <p:anim calcmode="lin" valueType="num">
                                      <p:cBhvr>
                                        <p:cTn id="20" dur="500" fill="hold"/>
                                        <p:tgtEl>
                                          <p:spTgt spid="12"/>
                                        </p:tgtEl>
                                        <p:attrNameLst>
                                          <p:attrName>ppt_w</p:attrName>
                                        </p:attrNameLst>
                                      </p:cBhvr>
                                      <p:tavLst>
                                        <p:tav tm="0">
                                          <p:val>
                                            <p:fltVal val="0"/>
                                          </p:val>
                                        </p:tav>
                                        <p:tav tm="100000">
                                          <p:val>
                                            <p:strVal val="#ppt_w"/>
                                          </p:val>
                                        </p:tav>
                                      </p:tavLst>
                                    </p:anim>
                                    <p:anim calcmode="lin" valueType="num">
                                      <p:cBhvr>
                                        <p:cTn id="21" dur="500" fill="hold"/>
                                        <p:tgtEl>
                                          <p:spTgt spid="12"/>
                                        </p:tgtEl>
                                        <p:attrNameLst>
                                          <p:attrName>ppt_h</p:attrName>
                                        </p:attrNameLst>
                                      </p:cBhvr>
                                      <p:tavLst>
                                        <p:tav tm="0">
                                          <p:val>
                                            <p:fltVal val="0"/>
                                          </p:val>
                                        </p:tav>
                                        <p:tav tm="100000">
                                          <p:val>
                                            <p:strVal val="#ppt_h"/>
                                          </p:val>
                                        </p:tav>
                                      </p:tavLst>
                                    </p:anim>
                                  </p:childTnLst>
                                </p:cTn>
                              </p:par>
                            </p:childTnLst>
                          </p:cTn>
                        </p:par>
                        <p:par>
                          <p:cTn id="22" fill="hold">
                            <p:stCondLst>
                              <p:cond delay="1500"/>
                            </p:stCondLst>
                            <p:childTnLst>
                              <p:par>
                                <p:cTn id="23" presetID="23" presetClass="entr" presetSubtype="16" fill="hold" grpId="0" nodeType="afterEffect">
                                  <p:stCondLst>
                                    <p:cond delay="0"/>
                                  </p:stCondLst>
                                  <p:iterate type="lt">
                                    <p:tmPct val="10000"/>
                                  </p:iterate>
                                  <p:childTnLst>
                                    <p:set>
                                      <p:cBhvr>
                                        <p:cTn id="24" dur="1" fill="hold">
                                          <p:stCondLst>
                                            <p:cond delay="0"/>
                                          </p:stCondLst>
                                        </p:cTn>
                                        <p:tgtEl>
                                          <p:spTgt spid="19"/>
                                        </p:tgtEl>
                                        <p:attrNameLst>
                                          <p:attrName>style.visibility</p:attrName>
                                        </p:attrNameLst>
                                      </p:cBhvr>
                                      <p:to>
                                        <p:strVal val="visible"/>
                                      </p:to>
                                    </p:set>
                                    <p:anim calcmode="lin" valueType="num">
                                      <p:cBhvr>
                                        <p:cTn id="25" dur="500" fill="hold"/>
                                        <p:tgtEl>
                                          <p:spTgt spid="19"/>
                                        </p:tgtEl>
                                        <p:attrNameLst>
                                          <p:attrName>ppt_w</p:attrName>
                                        </p:attrNameLst>
                                      </p:cBhvr>
                                      <p:tavLst>
                                        <p:tav tm="0">
                                          <p:val>
                                            <p:fltVal val="0"/>
                                          </p:val>
                                        </p:tav>
                                        <p:tav tm="100000">
                                          <p:val>
                                            <p:strVal val="#ppt_w"/>
                                          </p:val>
                                        </p:tav>
                                      </p:tavLst>
                                    </p:anim>
                                    <p:anim calcmode="lin" valueType="num">
                                      <p:cBhvr>
                                        <p:cTn id="26" dur="500" fill="hold"/>
                                        <p:tgtEl>
                                          <p:spTgt spid="19"/>
                                        </p:tgtEl>
                                        <p:attrNameLst>
                                          <p:attrName>ppt_h</p:attrName>
                                        </p:attrNameLst>
                                      </p:cBhvr>
                                      <p:tavLst>
                                        <p:tav tm="0">
                                          <p:val>
                                            <p:fltVal val="0"/>
                                          </p:val>
                                        </p:tav>
                                        <p:tav tm="100000">
                                          <p:val>
                                            <p:strVal val="#ppt_h"/>
                                          </p:val>
                                        </p:tav>
                                      </p:tavLst>
                                    </p:anim>
                                  </p:childTnLst>
                                </p:cTn>
                              </p:par>
                            </p:childTnLst>
                          </p:cTn>
                        </p:par>
                        <p:par>
                          <p:cTn id="27" fill="hold">
                            <p:stCondLst>
                              <p:cond delay="2450"/>
                            </p:stCondLst>
                            <p:childTnLst>
                              <p:par>
                                <p:cTn id="28" presetID="23" presetClass="entr" presetSubtype="16" fill="hold" nodeType="afterEffect">
                                  <p:stCondLst>
                                    <p:cond delay="0"/>
                                  </p:stCondLst>
                                  <p:childTnLst>
                                    <p:set>
                                      <p:cBhvr>
                                        <p:cTn id="29" dur="1" fill="hold">
                                          <p:stCondLst>
                                            <p:cond delay="0"/>
                                          </p:stCondLst>
                                        </p:cTn>
                                        <p:tgtEl>
                                          <p:spTgt spid="18"/>
                                        </p:tgtEl>
                                        <p:attrNameLst>
                                          <p:attrName>style.visibility</p:attrName>
                                        </p:attrNameLst>
                                      </p:cBhvr>
                                      <p:to>
                                        <p:strVal val="visible"/>
                                      </p:to>
                                    </p:set>
                                    <p:anim calcmode="lin" valueType="num">
                                      <p:cBhvr>
                                        <p:cTn id="30" dur="500" fill="hold"/>
                                        <p:tgtEl>
                                          <p:spTgt spid="18"/>
                                        </p:tgtEl>
                                        <p:attrNameLst>
                                          <p:attrName>ppt_w</p:attrName>
                                        </p:attrNameLst>
                                      </p:cBhvr>
                                      <p:tavLst>
                                        <p:tav tm="0">
                                          <p:val>
                                            <p:fltVal val="0"/>
                                          </p:val>
                                        </p:tav>
                                        <p:tav tm="100000">
                                          <p:val>
                                            <p:strVal val="#ppt_w"/>
                                          </p:val>
                                        </p:tav>
                                      </p:tavLst>
                                    </p:anim>
                                    <p:anim calcmode="lin" valueType="num">
                                      <p:cBhvr>
                                        <p:cTn id="31" dur="500" fill="hold"/>
                                        <p:tgtEl>
                                          <p:spTgt spid="18"/>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32" repeatCount="indefinite" fill="hold" display="0">
                  <p:stCondLst>
                    <p:cond delay="indefinite"/>
                  </p:stCondLst>
                  <p:endCondLst>
                    <p:cond evt="onStopAudio" delay="0">
                      <p:tgtEl>
                        <p:sldTgt/>
                      </p:tgtEl>
                    </p:cond>
                  </p:endCondLst>
                </p:cTn>
                <p:tgtEl>
                  <p:spTgt spid="9"/>
                </p:tgtEl>
              </p:cMediaNode>
            </p:audio>
          </p:childTnLst>
        </p:cTn>
      </p:par>
    </p:tnLst>
    <p:bldLst>
      <p:bldP spid="19"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A_库_图片 2">
            <a:extLst>
              <a:ext uri="{FF2B5EF4-FFF2-40B4-BE49-F238E27FC236}">
                <a16:creationId xmlns="" xmlns:a16="http://schemas.microsoft.com/office/drawing/2014/main" id="{BB020DA1-3E5B-44A7-838B-5C908A03706C}"/>
              </a:ext>
            </a:extLst>
          </p:cNvPr>
          <p:cNvPicPr>
            <a:picLocks noChangeAspect="1"/>
          </p:cNvPicPr>
          <p:nvPr>
            <p:custDataLst>
              <p:tags r:id="rId1"/>
            </p:custDataLst>
          </p:nvPr>
        </p:nvPicPr>
        <p:blipFill>
          <a:blip r:embed="rId7" cstate="screen">
            <a:duotone>
              <a:prstClr val="black"/>
              <a:schemeClr val="tx2">
                <a:tint val="45000"/>
                <a:satMod val="400000"/>
              </a:schemeClr>
            </a:duotone>
            <a:extLst>
              <a:ext uri="{28A0092B-C50C-407E-A947-70E740481C1C}">
                <a14:useLocalDpi xmlns:a14="http://schemas.microsoft.com/office/drawing/2010/main" val="0"/>
              </a:ext>
            </a:extLst>
          </a:blip>
          <a:stretch>
            <a:fillRect/>
          </a:stretch>
        </p:blipFill>
        <p:spPr>
          <a:xfrm>
            <a:off x="-48846" y="4267872"/>
            <a:ext cx="3712495" cy="2688928"/>
          </a:xfrm>
          <a:prstGeom prst="rect">
            <a:avLst/>
          </a:prstGeom>
        </p:spPr>
      </p:pic>
      <p:grpSp>
        <p:nvGrpSpPr>
          <p:cNvPr id="3" name="PA_库_组合 3">
            <a:extLst>
              <a:ext uri="{FF2B5EF4-FFF2-40B4-BE49-F238E27FC236}">
                <a16:creationId xmlns="" xmlns:a16="http://schemas.microsoft.com/office/drawing/2014/main" id="{FA02392F-F34E-4C23-BA1B-0A6441F1CEB4}"/>
              </a:ext>
            </a:extLst>
          </p:cNvPr>
          <p:cNvGrpSpPr/>
          <p:nvPr>
            <p:custDataLst>
              <p:tags r:id="rId2"/>
            </p:custDataLst>
          </p:nvPr>
        </p:nvGrpSpPr>
        <p:grpSpPr>
          <a:xfrm>
            <a:off x="-139212" y="5612336"/>
            <a:ext cx="12885501" cy="1305692"/>
            <a:chOff x="-139212" y="5612336"/>
            <a:chExt cx="12885501" cy="1305692"/>
          </a:xfrm>
        </p:grpSpPr>
        <p:pic>
          <p:nvPicPr>
            <p:cNvPr id="4" name="图片 3">
              <a:extLst>
                <a:ext uri="{FF2B5EF4-FFF2-40B4-BE49-F238E27FC236}">
                  <a16:creationId xmlns="" xmlns:a16="http://schemas.microsoft.com/office/drawing/2014/main" id="{D94B67AE-DDB2-4F4A-A675-E008BCCD09E6}"/>
                </a:ext>
              </a:extLst>
            </p:cNvPr>
            <p:cNvPicPr>
              <a:picLocks noChangeAspect="1"/>
            </p:cNvPicPr>
            <p:nvPr/>
          </p:nvPicPr>
          <p:blipFill>
            <a:blip r:embed="rId8" cstate="screen">
              <a:duotone>
                <a:prstClr val="black"/>
                <a:schemeClr val="tx2">
                  <a:tint val="45000"/>
                  <a:satMod val="400000"/>
                </a:schemeClr>
              </a:duotone>
              <a:extLst>
                <a:ext uri="{28A0092B-C50C-407E-A947-70E740481C1C}">
                  <a14:useLocalDpi xmlns:a14="http://schemas.microsoft.com/office/drawing/2010/main" val="0"/>
                </a:ext>
              </a:extLst>
            </a:blip>
            <a:stretch>
              <a:fillRect/>
            </a:stretch>
          </p:blipFill>
          <p:spPr>
            <a:xfrm>
              <a:off x="-139212" y="5732392"/>
              <a:ext cx="5651989" cy="1125608"/>
            </a:xfrm>
            <a:prstGeom prst="rect">
              <a:avLst/>
            </a:prstGeom>
          </p:spPr>
        </p:pic>
        <p:pic>
          <p:nvPicPr>
            <p:cNvPr id="5" name="图片 4">
              <a:extLst>
                <a:ext uri="{FF2B5EF4-FFF2-40B4-BE49-F238E27FC236}">
                  <a16:creationId xmlns="" xmlns:a16="http://schemas.microsoft.com/office/drawing/2014/main" id="{C1E83C65-00B7-4226-BEB8-60A3A1337A29}"/>
                </a:ext>
              </a:extLst>
            </p:cNvPr>
            <p:cNvPicPr>
              <a:picLocks noChangeAspect="1"/>
            </p:cNvPicPr>
            <p:nvPr/>
          </p:nvPicPr>
          <p:blipFill>
            <a:blip r:embed="rId9" cstate="screen">
              <a:duotone>
                <a:prstClr val="black"/>
                <a:schemeClr val="tx2">
                  <a:tint val="45000"/>
                  <a:satMod val="400000"/>
                </a:schemeClr>
              </a:duotone>
              <a:extLst>
                <a:ext uri="{28A0092B-C50C-407E-A947-70E740481C1C}">
                  <a14:useLocalDpi xmlns:a14="http://schemas.microsoft.com/office/drawing/2010/main" val="0"/>
                </a:ext>
              </a:extLst>
            </a:blip>
            <a:stretch>
              <a:fillRect/>
            </a:stretch>
          </p:blipFill>
          <p:spPr>
            <a:xfrm>
              <a:off x="3356106" y="5612336"/>
              <a:ext cx="6260122" cy="1245664"/>
            </a:xfrm>
            <a:prstGeom prst="rect">
              <a:avLst/>
            </a:prstGeom>
          </p:spPr>
        </p:pic>
        <p:pic>
          <p:nvPicPr>
            <p:cNvPr id="6" name="图片 5">
              <a:extLst>
                <a:ext uri="{FF2B5EF4-FFF2-40B4-BE49-F238E27FC236}">
                  <a16:creationId xmlns="" xmlns:a16="http://schemas.microsoft.com/office/drawing/2014/main" id="{D3FC0036-6411-4AE8-A5BF-B22955A00085}"/>
                </a:ext>
              </a:extLst>
            </p:cNvPr>
            <p:cNvPicPr>
              <a:picLocks noChangeAspect="1"/>
            </p:cNvPicPr>
            <p:nvPr/>
          </p:nvPicPr>
          <p:blipFill>
            <a:blip r:embed="rId9" cstate="screen">
              <a:duotone>
                <a:prstClr val="black"/>
                <a:schemeClr val="tx2">
                  <a:tint val="45000"/>
                  <a:satMod val="400000"/>
                </a:schemeClr>
              </a:duotone>
              <a:extLst>
                <a:ext uri="{28A0092B-C50C-407E-A947-70E740481C1C}">
                  <a14:useLocalDpi xmlns:a14="http://schemas.microsoft.com/office/drawing/2010/main" val="0"/>
                </a:ext>
              </a:extLst>
            </a:blip>
            <a:stretch>
              <a:fillRect/>
            </a:stretch>
          </p:blipFill>
          <p:spPr>
            <a:xfrm>
              <a:off x="6486167" y="5672364"/>
              <a:ext cx="6260122" cy="1245664"/>
            </a:xfrm>
            <a:prstGeom prst="rect">
              <a:avLst/>
            </a:prstGeom>
          </p:spPr>
        </p:pic>
      </p:grpSp>
      <p:pic>
        <p:nvPicPr>
          <p:cNvPr id="7" name="PA_库_图片 9">
            <a:extLst>
              <a:ext uri="{FF2B5EF4-FFF2-40B4-BE49-F238E27FC236}">
                <a16:creationId xmlns="" xmlns:a16="http://schemas.microsoft.com/office/drawing/2014/main" id="{BE05E9C9-B69A-4EED-B177-7BA4E5238E10}"/>
              </a:ext>
            </a:extLst>
          </p:cNvPr>
          <p:cNvPicPr>
            <a:picLocks noChangeAspect="1"/>
          </p:cNvPicPr>
          <p:nvPr>
            <p:custDataLst>
              <p:tags r:id="rId3"/>
            </p:custDataLst>
          </p:nvPr>
        </p:nvPicPr>
        <p:blipFill>
          <a:blip r:embed="rId10" cstate="screen">
            <a:extLst>
              <a:ext uri="{28A0092B-C50C-407E-A947-70E740481C1C}">
                <a14:useLocalDpi xmlns:a14="http://schemas.microsoft.com/office/drawing/2010/main" val="0"/>
              </a:ext>
            </a:extLst>
          </a:blip>
          <a:stretch>
            <a:fillRect/>
          </a:stretch>
        </p:blipFill>
        <p:spPr>
          <a:xfrm>
            <a:off x="9610382" y="4416229"/>
            <a:ext cx="2245176" cy="1047749"/>
          </a:xfrm>
          <a:prstGeom prst="rect">
            <a:avLst/>
          </a:prstGeom>
        </p:spPr>
      </p:pic>
      <p:pic>
        <p:nvPicPr>
          <p:cNvPr id="8" name="PA_库_图片 11">
            <a:extLst>
              <a:ext uri="{FF2B5EF4-FFF2-40B4-BE49-F238E27FC236}">
                <a16:creationId xmlns="" xmlns:a16="http://schemas.microsoft.com/office/drawing/2014/main" id="{D51FFF01-463A-49E3-873E-6D72C026923D}"/>
              </a:ext>
            </a:extLst>
          </p:cNvPr>
          <p:cNvPicPr>
            <a:picLocks noChangeAspect="1"/>
          </p:cNvPicPr>
          <p:nvPr>
            <p:custDataLst>
              <p:tags r:id="rId4"/>
            </p:custDataLst>
          </p:nvPr>
        </p:nvPicPr>
        <p:blipFill>
          <a:blip r:embed="rId11" cstate="screen">
            <a:extLst>
              <a:ext uri="{28A0092B-C50C-407E-A947-70E740481C1C}">
                <a14:useLocalDpi xmlns:a14="http://schemas.microsoft.com/office/drawing/2010/main" val="0"/>
              </a:ext>
            </a:extLst>
          </a:blip>
          <a:stretch>
            <a:fillRect/>
          </a:stretch>
        </p:blipFill>
        <p:spPr>
          <a:xfrm>
            <a:off x="488094" y="2503627"/>
            <a:ext cx="1393460" cy="411223"/>
          </a:xfrm>
          <a:prstGeom prst="rect">
            <a:avLst/>
          </a:prstGeom>
        </p:spPr>
      </p:pic>
      <p:sp>
        <p:nvSpPr>
          <p:cNvPr id="9" name="矩形 8">
            <a:extLst>
              <a:ext uri="{FF2B5EF4-FFF2-40B4-BE49-F238E27FC236}">
                <a16:creationId xmlns="" xmlns:a16="http://schemas.microsoft.com/office/drawing/2014/main" id="{CA5A94F1-618C-4112-9BF2-D8E8B48AE905}"/>
              </a:ext>
            </a:extLst>
          </p:cNvPr>
          <p:cNvSpPr/>
          <p:nvPr/>
        </p:nvSpPr>
        <p:spPr>
          <a:xfrm>
            <a:off x="3345661" y="3409728"/>
            <a:ext cx="5664724" cy="574453"/>
          </a:xfrm>
          <a:prstGeom prst="rect">
            <a:avLst/>
          </a:prstGeom>
        </p:spPr>
        <p:txBody>
          <a:bodyPr wrap="square" lIns="0" tIns="0" rIns="0" bIns="0">
            <a:spAutoFit/>
          </a:bodyPr>
          <a:lstStyle/>
          <a:p>
            <a:pPr lvl="0" algn="ctr"/>
            <a:r>
              <a:rPr lang="en-US" altLang="zh-CN" sz="3733" b="1" dirty="0" smtClean="0">
                <a:solidFill>
                  <a:schemeClr val="accent1"/>
                </a:solidFill>
                <a:latin typeface="+mn-ea"/>
              </a:rPr>
              <a:t>how</a:t>
            </a:r>
            <a:endParaRPr lang="en-US" altLang="zh-CN" sz="3733" b="1" dirty="0">
              <a:solidFill>
                <a:schemeClr val="accent1"/>
              </a:solidFill>
              <a:latin typeface="+mn-ea"/>
            </a:endParaRPr>
          </a:p>
        </p:txBody>
      </p:sp>
      <p:sp>
        <p:nvSpPr>
          <p:cNvPr id="10" name="文本框 9">
            <a:extLst>
              <a:ext uri="{FF2B5EF4-FFF2-40B4-BE49-F238E27FC236}">
                <a16:creationId xmlns="" xmlns:a16="http://schemas.microsoft.com/office/drawing/2014/main" id="{4EBA18B1-4629-4F06-9827-752FE7B73178}"/>
              </a:ext>
            </a:extLst>
          </p:cNvPr>
          <p:cNvSpPr txBox="1"/>
          <p:nvPr/>
        </p:nvSpPr>
        <p:spPr>
          <a:xfrm>
            <a:off x="4291827" y="4060389"/>
            <a:ext cx="3772392" cy="325858"/>
          </a:xfrm>
          <a:prstGeom prst="rect">
            <a:avLst/>
          </a:prstGeom>
          <a:noFill/>
        </p:spPr>
        <p:txBody>
          <a:bodyPr wrap="square" lIns="0" tIns="0" rIns="0" bIns="0" rtlCol="0">
            <a:spAutoFit/>
          </a:bodyPr>
          <a:lstStyle/>
          <a:p>
            <a:pPr algn="ctr">
              <a:lnSpc>
                <a:spcPct val="150000"/>
              </a:lnSpc>
            </a:pPr>
            <a:r>
              <a:rPr lang="zh-CN" altLang="en-US" sz="1600" b="1" dirty="0" smtClean="0">
                <a:solidFill>
                  <a:schemeClr val="bg1">
                    <a:lumMod val="65000"/>
                  </a:schemeClr>
                </a:solidFill>
                <a:latin typeface="+mn-ea"/>
                <a:cs typeface="+mn-ea"/>
                <a:sym typeface="Arial" panose="020B0604020202020204" pitchFamily="34" charset="0"/>
              </a:rPr>
              <a:t>何如培养大概念的理解</a:t>
            </a:r>
            <a:endParaRPr lang="zh-CN" altLang="en-US" sz="1600" b="1" dirty="0">
              <a:solidFill>
                <a:schemeClr val="bg1">
                  <a:lumMod val="65000"/>
                </a:schemeClr>
              </a:solidFill>
              <a:latin typeface="+mn-ea"/>
              <a:cs typeface="+mn-ea"/>
              <a:sym typeface="Arial" panose="020B0604020202020204" pitchFamily="34" charset="0"/>
            </a:endParaRPr>
          </a:p>
        </p:txBody>
      </p:sp>
      <p:sp>
        <p:nvSpPr>
          <p:cNvPr id="11" name="椭圆 10">
            <a:extLst>
              <a:ext uri="{FF2B5EF4-FFF2-40B4-BE49-F238E27FC236}">
                <a16:creationId xmlns="" xmlns:a16="http://schemas.microsoft.com/office/drawing/2014/main" id="{E182A987-67CD-4BE5-A4AA-2465038BFD37}"/>
              </a:ext>
            </a:extLst>
          </p:cNvPr>
          <p:cNvSpPr/>
          <p:nvPr/>
        </p:nvSpPr>
        <p:spPr>
          <a:xfrm>
            <a:off x="5519937" y="1988840"/>
            <a:ext cx="1316172" cy="1344680"/>
          </a:xfrm>
          <a:prstGeom prst="ellipse">
            <a:avLst/>
          </a:prstGeom>
          <a:solidFill>
            <a:schemeClr val="accent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800" b="1" dirty="0">
                <a:solidFill>
                  <a:schemeClr val="bg1"/>
                </a:solidFill>
              </a:rPr>
              <a:t>03</a:t>
            </a:r>
            <a:endParaRPr lang="zh-CN" altLang="en-US" sz="4800" b="1" dirty="0">
              <a:solidFill>
                <a:schemeClr val="bg1"/>
              </a:solidFill>
            </a:endParaRPr>
          </a:p>
        </p:txBody>
      </p:sp>
    </p:spTree>
    <p:extLst>
      <p:ext uri="{BB962C8B-B14F-4D97-AF65-F5344CB8AC3E}">
        <p14:creationId xmlns:p14="http://schemas.microsoft.com/office/powerpoint/2010/main" val="925503324"/>
      </p:ext>
    </p:extLst>
  </p:cSld>
  <p:clrMapOvr>
    <a:masterClrMapping/>
  </p:clrMapOvr>
  <mc:AlternateContent xmlns:mc="http://schemas.openxmlformats.org/markup-compatibility/2006">
    <mc:Choice xmlns="" xmlns:p15="http://schemas.microsoft.com/office/powerpoint/2012/main" Requires="p15">
      <p:transition xmlns:p14="http://schemas.microsoft.com/office/powerpoint/2010/main" spd="slow" p14:dur="2000" advClick="0" advTm="5000">
        <p15:prstTrans prst="prestige"/>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23" presetClass="entr" presetSubtype="16" fill="hold" nodeType="after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p:cTn id="12" dur="500" fill="hold"/>
                                        <p:tgtEl>
                                          <p:spTgt spid="2"/>
                                        </p:tgtEl>
                                        <p:attrNameLst>
                                          <p:attrName>ppt_w</p:attrName>
                                        </p:attrNameLst>
                                      </p:cBhvr>
                                      <p:tavLst>
                                        <p:tav tm="0">
                                          <p:val>
                                            <p:fltVal val="0"/>
                                          </p:val>
                                        </p:tav>
                                        <p:tav tm="100000">
                                          <p:val>
                                            <p:strVal val="#ppt_w"/>
                                          </p:val>
                                        </p:tav>
                                      </p:tavLst>
                                    </p:anim>
                                    <p:anim calcmode="lin" valueType="num">
                                      <p:cBhvr>
                                        <p:cTn id="13" dur="500" fill="hold"/>
                                        <p:tgtEl>
                                          <p:spTgt spid="2"/>
                                        </p:tgtEl>
                                        <p:attrNameLst>
                                          <p:attrName>ppt_h</p:attrName>
                                        </p:attrNameLst>
                                      </p:cBhvr>
                                      <p:tavLst>
                                        <p:tav tm="0">
                                          <p:val>
                                            <p:fltVal val="0"/>
                                          </p:val>
                                        </p:tav>
                                        <p:tav tm="100000">
                                          <p:val>
                                            <p:strVal val="#ppt_h"/>
                                          </p:val>
                                        </p:tav>
                                      </p:tavLst>
                                    </p:anim>
                                  </p:childTnLst>
                                </p:cTn>
                              </p:par>
                            </p:childTnLst>
                          </p:cTn>
                        </p:par>
                        <p:par>
                          <p:cTn id="14" fill="hold">
                            <p:stCondLst>
                              <p:cond delay="1000"/>
                            </p:stCondLst>
                            <p:childTnLst>
                              <p:par>
                                <p:cTn id="15" presetID="23" presetClass="entr" presetSubtype="16" fill="hold" nodeType="after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p:cTn id="17" dur="500" fill="hold"/>
                                        <p:tgtEl>
                                          <p:spTgt spid="7"/>
                                        </p:tgtEl>
                                        <p:attrNameLst>
                                          <p:attrName>ppt_w</p:attrName>
                                        </p:attrNameLst>
                                      </p:cBhvr>
                                      <p:tavLst>
                                        <p:tav tm="0">
                                          <p:val>
                                            <p:fltVal val="0"/>
                                          </p:val>
                                        </p:tav>
                                        <p:tav tm="100000">
                                          <p:val>
                                            <p:strVal val="#ppt_w"/>
                                          </p:val>
                                        </p:tav>
                                      </p:tavLst>
                                    </p:anim>
                                    <p:anim calcmode="lin" valueType="num">
                                      <p:cBhvr>
                                        <p:cTn id="18" dur="500" fill="hold"/>
                                        <p:tgtEl>
                                          <p:spTgt spid="7"/>
                                        </p:tgtEl>
                                        <p:attrNameLst>
                                          <p:attrName>ppt_h</p:attrName>
                                        </p:attrNameLst>
                                      </p:cBhvr>
                                      <p:tavLst>
                                        <p:tav tm="0">
                                          <p:val>
                                            <p:fltVal val="0"/>
                                          </p:val>
                                        </p:tav>
                                        <p:tav tm="100000">
                                          <p:val>
                                            <p:strVal val="#ppt_h"/>
                                          </p:val>
                                        </p:tav>
                                      </p:tavLst>
                                    </p:anim>
                                  </p:childTnLst>
                                </p:cTn>
                              </p:par>
                            </p:childTnLst>
                          </p:cTn>
                        </p:par>
                        <p:par>
                          <p:cTn id="19" fill="hold">
                            <p:stCondLst>
                              <p:cond delay="1500"/>
                            </p:stCondLst>
                            <p:childTnLst>
                              <p:par>
                                <p:cTn id="20" presetID="23" presetClass="entr" presetSubtype="16" fill="hold" nodeType="afterEffect">
                                  <p:stCondLst>
                                    <p:cond delay="0"/>
                                  </p:stCondLst>
                                  <p:childTnLst>
                                    <p:set>
                                      <p:cBhvr>
                                        <p:cTn id="21" dur="1" fill="hold">
                                          <p:stCondLst>
                                            <p:cond delay="0"/>
                                          </p:stCondLst>
                                        </p:cTn>
                                        <p:tgtEl>
                                          <p:spTgt spid="8"/>
                                        </p:tgtEl>
                                        <p:attrNameLst>
                                          <p:attrName>style.visibility</p:attrName>
                                        </p:attrNameLst>
                                      </p:cBhvr>
                                      <p:to>
                                        <p:strVal val="visible"/>
                                      </p:to>
                                    </p:set>
                                    <p:anim calcmode="lin" valueType="num">
                                      <p:cBhvr>
                                        <p:cTn id="22" dur="500" fill="hold"/>
                                        <p:tgtEl>
                                          <p:spTgt spid="8"/>
                                        </p:tgtEl>
                                        <p:attrNameLst>
                                          <p:attrName>ppt_w</p:attrName>
                                        </p:attrNameLst>
                                      </p:cBhvr>
                                      <p:tavLst>
                                        <p:tav tm="0">
                                          <p:val>
                                            <p:fltVal val="0"/>
                                          </p:val>
                                        </p:tav>
                                        <p:tav tm="100000">
                                          <p:val>
                                            <p:strVal val="#ppt_w"/>
                                          </p:val>
                                        </p:tav>
                                      </p:tavLst>
                                    </p:anim>
                                    <p:anim calcmode="lin" valueType="num">
                                      <p:cBhvr>
                                        <p:cTn id="23" dur="500" fill="hold"/>
                                        <p:tgtEl>
                                          <p:spTgt spid="8"/>
                                        </p:tgtEl>
                                        <p:attrNameLst>
                                          <p:attrName>ppt_h</p:attrName>
                                        </p:attrNameLst>
                                      </p:cBhvr>
                                      <p:tavLst>
                                        <p:tav tm="0">
                                          <p:val>
                                            <p:fltVal val="0"/>
                                          </p:val>
                                        </p:tav>
                                        <p:tav tm="100000">
                                          <p:val>
                                            <p:strVal val="#ppt_h"/>
                                          </p:val>
                                        </p:tav>
                                      </p:tavLst>
                                    </p:anim>
                                  </p:childTnLst>
                                </p:cTn>
                              </p:par>
                            </p:childTnLst>
                          </p:cTn>
                        </p:par>
                        <p:par>
                          <p:cTn id="24" fill="hold">
                            <p:stCondLst>
                              <p:cond delay="2000"/>
                            </p:stCondLst>
                            <p:childTnLst>
                              <p:par>
                                <p:cTn id="25" presetID="23" presetClass="entr" presetSubtype="32" fill="hold" grpId="0" nodeType="afterEffect">
                                  <p:stCondLst>
                                    <p:cond delay="0"/>
                                  </p:stCondLst>
                                  <p:childTnLst>
                                    <p:set>
                                      <p:cBhvr>
                                        <p:cTn id="26" dur="1" fill="hold">
                                          <p:stCondLst>
                                            <p:cond delay="0"/>
                                          </p:stCondLst>
                                        </p:cTn>
                                        <p:tgtEl>
                                          <p:spTgt spid="9"/>
                                        </p:tgtEl>
                                        <p:attrNameLst>
                                          <p:attrName>style.visibility</p:attrName>
                                        </p:attrNameLst>
                                      </p:cBhvr>
                                      <p:to>
                                        <p:strVal val="visible"/>
                                      </p:to>
                                    </p:set>
                                    <p:anim calcmode="lin" valueType="num">
                                      <p:cBhvr>
                                        <p:cTn id="27" dur="500" fill="hold"/>
                                        <p:tgtEl>
                                          <p:spTgt spid="9"/>
                                        </p:tgtEl>
                                        <p:attrNameLst>
                                          <p:attrName>ppt_w</p:attrName>
                                        </p:attrNameLst>
                                      </p:cBhvr>
                                      <p:tavLst>
                                        <p:tav tm="0">
                                          <p:val>
                                            <p:strVal val="4*#ppt_w"/>
                                          </p:val>
                                        </p:tav>
                                        <p:tav tm="100000">
                                          <p:val>
                                            <p:strVal val="#ppt_w"/>
                                          </p:val>
                                        </p:tav>
                                      </p:tavLst>
                                    </p:anim>
                                    <p:anim calcmode="lin" valueType="num">
                                      <p:cBhvr>
                                        <p:cTn id="28" dur="500" fill="hold"/>
                                        <p:tgtEl>
                                          <p:spTgt spid="9"/>
                                        </p:tgtEl>
                                        <p:attrNameLst>
                                          <p:attrName>ppt_h</p:attrName>
                                        </p:attrNameLst>
                                      </p:cBhvr>
                                      <p:tavLst>
                                        <p:tav tm="0">
                                          <p:val>
                                            <p:strVal val="4*#ppt_h"/>
                                          </p:val>
                                        </p:tav>
                                        <p:tav tm="100000">
                                          <p:val>
                                            <p:strVal val="#ppt_h"/>
                                          </p:val>
                                        </p:tav>
                                      </p:tavLst>
                                    </p:anim>
                                  </p:childTnLst>
                                </p:cTn>
                              </p:par>
                              <p:par>
                                <p:cTn id="29" presetID="2" presetClass="entr" presetSubtype="4" fill="hold" grpId="0" nodeType="withEffect">
                                  <p:stCondLst>
                                    <p:cond delay="0"/>
                                  </p:stCondLst>
                                  <p:childTnLst>
                                    <p:set>
                                      <p:cBhvr>
                                        <p:cTn id="30" dur="1" fill="hold">
                                          <p:stCondLst>
                                            <p:cond delay="0"/>
                                          </p:stCondLst>
                                        </p:cTn>
                                        <p:tgtEl>
                                          <p:spTgt spid="10"/>
                                        </p:tgtEl>
                                        <p:attrNameLst>
                                          <p:attrName>style.visibility</p:attrName>
                                        </p:attrNameLst>
                                      </p:cBhvr>
                                      <p:to>
                                        <p:strVal val="visible"/>
                                      </p:to>
                                    </p:set>
                                    <p:anim calcmode="lin" valueType="num">
                                      <p:cBhvr additive="base">
                                        <p:cTn id="31" dur="500" fill="hold"/>
                                        <p:tgtEl>
                                          <p:spTgt spid="10"/>
                                        </p:tgtEl>
                                        <p:attrNameLst>
                                          <p:attrName>ppt_x</p:attrName>
                                        </p:attrNameLst>
                                      </p:cBhvr>
                                      <p:tavLst>
                                        <p:tav tm="0">
                                          <p:val>
                                            <p:strVal val="#ppt_x"/>
                                          </p:val>
                                        </p:tav>
                                        <p:tav tm="100000">
                                          <p:val>
                                            <p:strVal val="#ppt_x"/>
                                          </p:val>
                                        </p:tav>
                                      </p:tavLst>
                                    </p:anim>
                                    <p:anim calcmode="lin" valueType="num">
                                      <p:cBhvr additive="base">
                                        <p:cTn id="32" dur="500" fill="hold"/>
                                        <p:tgtEl>
                                          <p:spTgt spid="10"/>
                                        </p:tgtEl>
                                        <p:attrNameLst>
                                          <p:attrName>ppt_y</p:attrName>
                                        </p:attrNameLst>
                                      </p:cBhvr>
                                      <p:tavLst>
                                        <p:tav tm="0">
                                          <p:val>
                                            <p:strVal val="1+#ppt_h/2"/>
                                          </p:val>
                                        </p:tav>
                                        <p:tav tm="100000">
                                          <p:val>
                                            <p:strVal val="#ppt_y"/>
                                          </p:val>
                                        </p:tav>
                                      </p:tavLst>
                                    </p:anim>
                                  </p:childTnLst>
                                </p:cTn>
                              </p:par>
                            </p:childTnLst>
                          </p:cTn>
                        </p:par>
                        <p:par>
                          <p:cTn id="33" fill="hold">
                            <p:stCondLst>
                              <p:cond delay="2500"/>
                            </p:stCondLst>
                            <p:childTnLst>
                              <p:par>
                                <p:cTn id="34" presetID="42" presetClass="entr" presetSubtype="0" fill="hold" grpId="0" nodeType="afterEffect">
                                  <p:stCondLst>
                                    <p:cond delay="0"/>
                                  </p:stCondLst>
                                  <p:childTnLst>
                                    <p:set>
                                      <p:cBhvr>
                                        <p:cTn id="35" dur="1" fill="hold">
                                          <p:stCondLst>
                                            <p:cond delay="0"/>
                                          </p:stCondLst>
                                        </p:cTn>
                                        <p:tgtEl>
                                          <p:spTgt spid="11"/>
                                        </p:tgtEl>
                                        <p:attrNameLst>
                                          <p:attrName>style.visibility</p:attrName>
                                        </p:attrNameLst>
                                      </p:cBhvr>
                                      <p:to>
                                        <p:strVal val="visible"/>
                                      </p:to>
                                    </p:set>
                                    <p:animEffect transition="in" filter="fade">
                                      <p:cBhvr>
                                        <p:cTn id="36" dur="1000"/>
                                        <p:tgtEl>
                                          <p:spTgt spid="11"/>
                                        </p:tgtEl>
                                      </p:cBhvr>
                                    </p:animEffect>
                                    <p:anim calcmode="lin" valueType="num">
                                      <p:cBhvr>
                                        <p:cTn id="37" dur="1000" fill="hold"/>
                                        <p:tgtEl>
                                          <p:spTgt spid="11"/>
                                        </p:tgtEl>
                                        <p:attrNameLst>
                                          <p:attrName>ppt_x</p:attrName>
                                        </p:attrNameLst>
                                      </p:cBhvr>
                                      <p:tavLst>
                                        <p:tav tm="0">
                                          <p:val>
                                            <p:strVal val="#ppt_x"/>
                                          </p:val>
                                        </p:tav>
                                        <p:tav tm="100000">
                                          <p:val>
                                            <p:strVal val="#ppt_x"/>
                                          </p:val>
                                        </p:tav>
                                      </p:tavLst>
                                    </p:anim>
                                    <p:anim calcmode="lin" valueType="num">
                                      <p:cBhvr>
                                        <p:cTn id="38"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4353" y="575663"/>
            <a:ext cx="5262979" cy="369332"/>
          </a:xfrm>
          <a:prstGeom prst="rect">
            <a:avLst/>
          </a:prstGeom>
        </p:spPr>
        <p:txBody>
          <a:bodyPr wrap="none">
            <a:spAutoFit/>
          </a:bodyPr>
          <a:lstStyle/>
          <a:p>
            <a:r>
              <a:rPr lang="zh-CN" altLang="en-US" b="1" dirty="0" smtClean="0"/>
              <a:t>一、寻找</a:t>
            </a:r>
            <a:r>
              <a:rPr lang="zh-CN" altLang="en-US" b="1" dirty="0"/>
              <a:t>联系促进</a:t>
            </a:r>
            <a:r>
              <a:rPr lang="zh-CN" altLang="en-US" b="1" dirty="0" smtClean="0"/>
              <a:t>结构化，提高</a:t>
            </a:r>
            <a:r>
              <a:rPr lang="zh-CN" altLang="en-US" b="1" dirty="0"/>
              <a:t>科学思维的系统性</a:t>
            </a:r>
          </a:p>
        </p:txBody>
      </p:sp>
      <p:sp>
        <p:nvSpPr>
          <p:cNvPr id="3" name="矩形 2"/>
          <p:cNvSpPr/>
          <p:nvPr/>
        </p:nvSpPr>
        <p:spPr>
          <a:xfrm>
            <a:off x="616204" y="1296521"/>
            <a:ext cx="3639273" cy="1200329"/>
          </a:xfrm>
          <a:prstGeom prst="rect">
            <a:avLst/>
          </a:prstGeom>
        </p:spPr>
        <p:txBody>
          <a:bodyPr wrap="square">
            <a:spAutoFit/>
          </a:bodyPr>
          <a:lstStyle/>
          <a:p>
            <a:r>
              <a:rPr lang="zh-CN" altLang="en-US" dirty="0"/>
              <a:t>透过不同知识的</a:t>
            </a:r>
            <a:r>
              <a:rPr lang="zh-CN" altLang="en-US" dirty="0" smtClean="0"/>
              <a:t>表面</a:t>
            </a:r>
            <a:r>
              <a:rPr lang="zh-CN" altLang="en-US" dirty="0"/>
              <a:t>差异</a:t>
            </a:r>
            <a:r>
              <a:rPr lang="en-US" altLang="zh-CN" dirty="0"/>
              <a:t>,</a:t>
            </a:r>
            <a:r>
              <a:rPr lang="zh-CN" altLang="en-US" dirty="0"/>
              <a:t>发现其内在的一致性</a:t>
            </a:r>
            <a:r>
              <a:rPr lang="en-US" altLang="zh-CN" dirty="0"/>
              <a:t>,</a:t>
            </a:r>
            <a:r>
              <a:rPr lang="zh-CN" altLang="en-US" dirty="0"/>
              <a:t>学会用学科大概念</a:t>
            </a:r>
            <a:r>
              <a:rPr lang="zh-CN" altLang="en-US" dirty="0" smtClean="0"/>
              <a:t>去统</a:t>
            </a:r>
            <a:r>
              <a:rPr lang="zh-CN" altLang="en-US" dirty="0"/>
              <a:t>整表面上无直接关联的零碎的庞杂的知识</a:t>
            </a:r>
            <a:r>
              <a:rPr lang="en-US" altLang="zh-CN" dirty="0"/>
              <a:t>,</a:t>
            </a:r>
            <a:r>
              <a:rPr lang="zh-CN" altLang="en-US" dirty="0"/>
              <a:t>形成</a:t>
            </a:r>
            <a:r>
              <a:rPr lang="zh-CN" altLang="en-US" dirty="0" smtClean="0"/>
              <a:t>统一</a:t>
            </a:r>
            <a:r>
              <a:rPr lang="zh-CN" altLang="en-US" dirty="0"/>
              <a:t>的整体。</a:t>
            </a:r>
          </a:p>
        </p:txBody>
      </p:sp>
      <p:sp>
        <p:nvSpPr>
          <p:cNvPr id="4" name="矩形 3"/>
          <p:cNvSpPr/>
          <p:nvPr/>
        </p:nvSpPr>
        <p:spPr>
          <a:xfrm>
            <a:off x="766850" y="3525495"/>
            <a:ext cx="4570482" cy="369332"/>
          </a:xfrm>
          <a:prstGeom prst="rect">
            <a:avLst/>
          </a:prstGeom>
        </p:spPr>
        <p:txBody>
          <a:bodyPr wrap="none">
            <a:spAutoFit/>
          </a:bodyPr>
          <a:lstStyle/>
          <a:p>
            <a:r>
              <a:rPr lang="zh-CN" altLang="en-US" dirty="0" smtClean="0"/>
              <a:t>瞬时速度、平均速度、匀速直线运动的速度</a:t>
            </a:r>
            <a:endParaRPr lang="zh-CN" altLang="en-US" dirty="0"/>
          </a:p>
        </p:txBody>
      </p:sp>
      <p:sp>
        <p:nvSpPr>
          <p:cNvPr id="5" name="矩形 4"/>
          <p:cNvSpPr/>
          <p:nvPr/>
        </p:nvSpPr>
        <p:spPr>
          <a:xfrm>
            <a:off x="789933" y="3991542"/>
            <a:ext cx="2262158" cy="369332"/>
          </a:xfrm>
          <a:prstGeom prst="rect">
            <a:avLst/>
          </a:prstGeom>
        </p:spPr>
        <p:txBody>
          <a:bodyPr wrap="none">
            <a:spAutoFit/>
          </a:bodyPr>
          <a:lstStyle/>
          <a:p>
            <a:r>
              <a:rPr lang="zh-CN" altLang="en-US" dirty="0"/>
              <a:t>重力、弹力、摩擦力</a:t>
            </a:r>
          </a:p>
        </p:txBody>
      </p:sp>
      <p:pic>
        <p:nvPicPr>
          <p:cNvPr id="2051" name="Picture 3"/>
          <p:cNvPicPr>
            <a:picLocks noChangeAspect="1" noChangeArrowheads="1"/>
          </p:cNvPicPr>
          <p:nvPr/>
        </p:nvPicPr>
        <p:blipFill>
          <a:blip r:embed="rId2" cstate="screen">
            <a:extLst>
              <a:ext uri="{28A0092B-C50C-407E-A947-70E740481C1C}">
                <a14:useLocalDpi xmlns:a14="http://schemas.microsoft.com/office/drawing/2010/main" val="0"/>
              </a:ext>
            </a:extLst>
          </a:blip>
          <a:srcRect/>
          <a:stretch>
            <a:fillRect/>
          </a:stretch>
        </p:blipFill>
        <p:spPr bwMode="auto">
          <a:xfrm>
            <a:off x="6597128" y="1033442"/>
            <a:ext cx="4730328" cy="20786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2" name="Picture 4"/>
          <p:cNvPicPr>
            <a:picLocks noChangeAspect="1" noChangeArrowheads="1"/>
          </p:cNvPicPr>
          <p:nvPr/>
        </p:nvPicPr>
        <p:blipFill>
          <a:blip r:embed="rId3" cstate="screen">
            <a:extLst>
              <a:ext uri="{28A0092B-C50C-407E-A947-70E740481C1C}">
                <a14:useLocalDpi xmlns:a14="http://schemas.microsoft.com/office/drawing/2010/main" val="0"/>
              </a:ext>
            </a:extLst>
          </a:blip>
          <a:srcRect/>
          <a:stretch>
            <a:fillRect/>
          </a:stretch>
        </p:blipFill>
        <p:spPr bwMode="auto">
          <a:xfrm>
            <a:off x="7111901" y="3525495"/>
            <a:ext cx="3859043" cy="26052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173756519"/>
      </p:ext>
    </p:extLst>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67237" y="571473"/>
            <a:ext cx="5327099" cy="369332"/>
          </a:xfrm>
          <a:prstGeom prst="rect">
            <a:avLst/>
          </a:prstGeom>
        </p:spPr>
        <p:txBody>
          <a:bodyPr wrap="none">
            <a:spAutoFit/>
          </a:bodyPr>
          <a:lstStyle/>
          <a:p>
            <a:r>
              <a:rPr lang="zh-CN" altLang="zh-CN" b="1" dirty="0" smtClean="0"/>
              <a:t>二</a:t>
            </a:r>
            <a:r>
              <a:rPr lang="zh-CN" altLang="en-US" b="1" dirty="0" smtClean="0"/>
              <a:t>、</a:t>
            </a:r>
            <a:r>
              <a:rPr lang="zh-CN" altLang="zh-CN" b="1" dirty="0" smtClean="0"/>
              <a:t>化</a:t>
            </a:r>
            <a:r>
              <a:rPr lang="zh-CN" altLang="zh-CN" b="1" dirty="0"/>
              <a:t>特殊问题为一般问题</a:t>
            </a:r>
            <a:r>
              <a:rPr lang="en-US" altLang="zh-CN" b="1" dirty="0"/>
              <a:t>,</a:t>
            </a:r>
            <a:r>
              <a:rPr lang="zh-CN" altLang="zh-CN" b="1" dirty="0"/>
              <a:t>提高科学思维的普适性</a:t>
            </a:r>
            <a:endParaRPr lang="zh-CN" altLang="en-US" b="1" dirty="0"/>
          </a:p>
        </p:txBody>
      </p:sp>
      <p:sp>
        <p:nvSpPr>
          <p:cNvPr id="4" name="矩形 3"/>
          <p:cNvSpPr/>
          <p:nvPr/>
        </p:nvSpPr>
        <p:spPr>
          <a:xfrm>
            <a:off x="607040" y="1228415"/>
            <a:ext cx="4847492" cy="1477328"/>
          </a:xfrm>
          <a:prstGeom prst="rect">
            <a:avLst/>
          </a:prstGeom>
        </p:spPr>
        <p:txBody>
          <a:bodyPr wrap="square">
            <a:spAutoFit/>
          </a:bodyPr>
          <a:lstStyle/>
          <a:p>
            <a:r>
              <a:rPr lang="zh-CN" altLang="en-US" dirty="0"/>
              <a:t>将特殊问题推进转化为一般的状态</a:t>
            </a:r>
            <a:r>
              <a:rPr lang="en-US" altLang="zh-CN" dirty="0"/>
              <a:t>,</a:t>
            </a:r>
            <a:r>
              <a:rPr lang="zh-CN" altLang="en-US" dirty="0"/>
              <a:t>即提出一个更为基本更具普遍意义的问题</a:t>
            </a:r>
            <a:r>
              <a:rPr lang="en-US" altLang="zh-CN" dirty="0"/>
              <a:t>,</a:t>
            </a:r>
            <a:r>
              <a:rPr lang="zh-CN" altLang="en-US" dirty="0"/>
              <a:t>将一般性问题的求解结果</a:t>
            </a:r>
            <a:r>
              <a:rPr lang="en-US" altLang="zh-CN" dirty="0"/>
              <a:t>,</a:t>
            </a:r>
            <a:r>
              <a:rPr lang="zh-CN" altLang="en-US" dirty="0"/>
              <a:t>应用到解决特殊条件的具体问题中。物理学中经常应用一些二级结论解决具体的特殊问题就属于这种思维。</a:t>
            </a:r>
          </a:p>
        </p:txBody>
      </p:sp>
      <p:pic>
        <p:nvPicPr>
          <p:cNvPr id="3074"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t="8262" r="7489"/>
          <a:stretch/>
        </p:blipFill>
        <p:spPr bwMode="auto">
          <a:xfrm>
            <a:off x="1719628" y="3169626"/>
            <a:ext cx="2175364" cy="87043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07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86500" y="1580108"/>
            <a:ext cx="4718539" cy="28058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635036527"/>
      </p:ext>
    </p:extLst>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20538" y="589058"/>
            <a:ext cx="4403770" cy="369332"/>
          </a:xfrm>
          <a:prstGeom prst="rect">
            <a:avLst/>
          </a:prstGeom>
        </p:spPr>
        <p:txBody>
          <a:bodyPr wrap="none">
            <a:spAutoFit/>
          </a:bodyPr>
          <a:lstStyle/>
          <a:p>
            <a:r>
              <a:rPr lang="zh-CN" altLang="en-US" b="1" dirty="0" smtClean="0"/>
              <a:t>三、构建</a:t>
            </a:r>
            <a:r>
              <a:rPr lang="zh-CN" altLang="en-US" b="1" dirty="0"/>
              <a:t>学科模型</a:t>
            </a:r>
            <a:r>
              <a:rPr lang="en-US" altLang="zh-CN" b="1" dirty="0"/>
              <a:t>,</a:t>
            </a:r>
            <a:r>
              <a:rPr lang="zh-CN" altLang="en-US" b="1" dirty="0"/>
              <a:t>提高科学思维的迁移性</a:t>
            </a:r>
          </a:p>
        </p:txBody>
      </p:sp>
      <p:sp>
        <p:nvSpPr>
          <p:cNvPr id="3" name="矩形 2"/>
          <p:cNvSpPr/>
          <p:nvPr/>
        </p:nvSpPr>
        <p:spPr>
          <a:xfrm>
            <a:off x="487591" y="1288004"/>
            <a:ext cx="4403770" cy="923330"/>
          </a:xfrm>
          <a:prstGeom prst="rect">
            <a:avLst/>
          </a:prstGeom>
        </p:spPr>
        <p:txBody>
          <a:bodyPr wrap="square">
            <a:spAutoFit/>
          </a:bodyPr>
          <a:lstStyle/>
          <a:p>
            <a:r>
              <a:rPr lang="zh-CN" altLang="en-US" dirty="0"/>
              <a:t>从更高视角归纳出具有不同表面特征问题的共同内核</a:t>
            </a:r>
            <a:r>
              <a:rPr lang="en-US" altLang="zh-CN" dirty="0"/>
              <a:t>,</a:t>
            </a:r>
            <a:r>
              <a:rPr lang="zh-CN" altLang="en-US" dirty="0"/>
              <a:t>在表面上看起来十分繁杂的众多问题的基础上建立简单的学科模型</a:t>
            </a:r>
          </a:p>
        </p:txBody>
      </p:sp>
      <p:sp>
        <p:nvSpPr>
          <p:cNvPr id="4" name="矩形 3"/>
          <p:cNvSpPr/>
          <p:nvPr/>
        </p:nvSpPr>
        <p:spPr>
          <a:xfrm>
            <a:off x="1352641" y="3613224"/>
            <a:ext cx="2067568" cy="369332"/>
          </a:xfrm>
          <a:prstGeom prst="rect">
            <a:avLst/>
          </a:prstGeom>
        </p:spPr>
        <p:txBody>
          <a:bodyPr wrap="square">
            <a:spAutoFit/>
          </a:bodyPr>
          <a:lstStyle/>
          <a:p>
            <a:r>
              <a:rPr lang="zh-CN" altLang="en-US" dirty="0" smtClean="0"/>
              <a:t>测电阻、电功率</a:t>
            </a:r>
            <a:endParaRPr lang="zh-CN" altLang="en-US" dirty="0"/>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436093" y="1414829"/>
            <a:ext cx="3314700" cy="2762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585051755"/>
      </p:ext>
    </p:extLst>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A_库_图片 2">
            <a:extLst>
              <a:ext uri="{FF2B5EF4-FFF2-40B4-BE49-F238E27FC236}">
                <a16:creationId xmlns="" xmlns:a16="http://schemas.microsoft.com/office/drawing/2014/main" id="{01438EC6-0542-48EA-8917-C25761AD8807}"/>
              </a:ext>
            </a:extLst>
          </p:cNvPr>
          <p:cNvPicPr>
            <a:picLocks noChangeAspect="1"/>
          </p:cNvPicPr>
          <p:nvPr>
            <p:custDataLst>
              <p:tags r:id="rId1"/>
            </p:custDataLst>
          </p:nvPr>
        </p:nvPicPr>
        <p:blipFill>
          <a:blip r:embed="rId7" cstate="screen">
            <a:duotone>
              <a:prstClr val="black"/>
              <a:schemeClr val="tx2">
                <a:tint val="45000"/>
                <a:satMod val="400000"/>
              </a:schemeClr>
            </a:duotone>
            <a:extLst>
              <a:ext uri="{28A0092B-C50C-407E-A947-70E740481C1C}">
                <a14:useLocalDpi xmlns:a14="http://schemas.microsoft.com/office/drawing/2010/main" val="0"/>
              </a:ext>
            </a:extLst>
          </a:blip>
          <a:stretch>
            <a:fillRect/>
          </a:stretch>
        </p:blipFill>
        <p:spPr>
          <a:xfrm>
            <a:off x="-48846" y="4267872"/>
            <a:ext cx="3712495" cy="2688928"/>
          </a:xfrm>
          <a:prstGeom prst="rect">
            <a:avLst/>
          </a:prstGeom>
        </p:spPr>
      </p:pic>
      <p:grpSp>
        <p:nvGrpSpPr>
          <p:cNvPr id="3" name="PA_库_组合 3">
            <a:extLst>
              <a:ext uri="{FF2B5EF4-FFF2-40B4-BE49-F238E27FC236}">
                <a16:creationId xmlns="" xmlns:a16="http://schemas.microsoft.com/office/drawing/2014/main" id="{468031C1-3954-467E-8D49-9A5E94A0B284}"/>
              </a:ext>
            </a:extLst>
          </p:cNvPr>
          <p:cNvGrpSpPr/>
          <p:nvPr>
            <p:custDataLst>
              <p:tags r:id="rId2"/>
            </p:custDataLst>
          </p:nvPr>
        </p:nvGrpSpPr>
        <p:grpSpPr>
          <a:xfrm>
            <a:off x="-139212" y="5612336"/>
            <a:ext cx="12885501" cy="1305692"/>
            <a:chOff x="-139212" y="5612336"/>
            <a:chExt cx="12885501" cy="1305692"/>
          </a:xfrm>
        </p:grpSpPr>
        <p:pic>
          <p:nvPicPr>
            <p:cNvPr id="4" name="图片 3">
              <a:extLst>
                <a:ext uri="{FF2B5EF4-FFF2-40B4-BE49-F238E27FC236}">
                  <a16:creationId xmlns="" xmlns:a16="http://schemas.microsoft.com/office/drawing/2014/main" id="{D682193C-52F6-4B78-9725-461D6072AE46}"/>
                </a:ext>
              </a:extLst>
            </p:cNvPr>
            <p:cNvPicPr>
              <a:picLocks noChangeAspect="1"/>
            </p:cNvPicPr>
            <p:nvPr/>
          </p:nvPicPr>
          <p:blipFill>
            <a:blip r:embed="rId8" cstate="screen">
              <a:duotone>
                <a:prstClr val="black"/>
                <a:schemeClr val="tx2">
                  <a:tint val="45000"/>
                  <a:satMod val="400000"/>
                </a:schemeClr>
              </a:duotone>
              <a:extLst>
                <a:ext uri="{28A0092B-C50C-407E-A947-70E740481C1C}">
                  <a14:useLocalDpi xmlns:a14="http://schemas.microsoft.com/office/drawing/2010/main" val="0"/>
                </a:ext>
              </a:extLst>
            </a:blip>
            <a:stretch>
              <a:fillRect/>
            </a:stretch>
          </p:blipFill>
          <p:spPr>
            <a:xfrm>
              <a:off x="-139212" y="5732392"/>
              <a:ext cx="5651989" cy="1125608"/>
            </a:xfrm>
            <a:prstGeom prst="rect">
              <a:avLst/>
            </a:prstGeom>
          </p:spPr>
        </p:pic>
        <p:pic>
          <p:nvPicPr>
            <p:cNvPr id="5" name="图片 4">
              <a:extLst>
                <a:ext uri="{FF2B5EF4-FFF2-40B4-BE49-F238E27FC236}">
                  <a16:creationId xmlns="" xmlns:a16="http://schemas.microsoft.com/office/drawing/2014/main" id="{CD8C26A7-EEF1-42D8-9233-44EF191F4F11}"/>
                </a:ext>
              </a:extLst>
            </p:cNvPr>
            <p:cNvPicPr>
              <a:picLocks noChangeAspect="1"/>
            </p:cNvPicPr>
            <p:nvPr/>
          </p:nvPicPr>
          <p:blipFill>
            <a:blip r:embed="rId9" cstate="screen">
              <a:duotone>
                <a:prstClr val="black"/>
                <a:schemeClr val="tx2">
                  <a:tint val="45000"/>
                  <a:satMod val="400000"/>
                </a:schemeClr>
              </a:duotone>
              <a:extLst>
                <a:ext uri="{28A0092B-C50C-407E-A947-70E740481C1C}">
                  <a14:useLocalDpi xmlns:a14="http://schemas.microsoft.com/office/drawing/2010/main" val="0"/>
                </a:ext>
              </a:extLst>
            </a:blip>
            <a:stretch>
              <a:fillRect/>
            </a:stretch>
          </p:blipFill>
          <p:spPr>
            <a:xfrm>
              <a:off x="3356106" y="5612336"/>
              <a:ext cx="6260122" cy="1245664"/>
            </a:xfrm>
            <a:prstGeom prst="rect">
              <a:avLst/>
            </a:prstGeom>
          </p:spPr>
        </p:pic>
        <p:pic>
          <p:nvPicPr>
            <p:cNvPr id="6" name="图片 5">
              <a:extLst>
                <a:ext uri="{FF2B5EF4-FFF2-40B4-BE49-F238E27FC236}">
                  <a16:creationId xmlns="" xmlns:a16="http://schemas.microsoft.com/office/drawing/2014/main" id="{27248005-E205-48F7-B0D1-F24DE74808F0}"/>
                </a:ext>
              </a:extLst>
            </p:cNvPr>
            <p:cNvPicPr>
              <a:picLocks noChangeAspect="1"/>
            </p:cNvPicPr>
            <p:nvPr/>
          </p:nvPicPr>
          <p:blipFill>
            <a:blip r:embed="rId9" cstate="screen">
              <a:duotone>
                <a:prstClr val="black"/>
                <a:schemeClr val="tx2">
                  <a:tint val="45000"/>
                  <a:satMod val="400000"/>
                </a:schemeClr>
              </a:duotone>
              <a:extLst>
                <a:ext uri="{28A0092B-C50C-407E-A947-70E740481C1C}">
                  <a14:useLocalDpi xmlns:a14="http://schemas.microsoft.com/office/drawing/2010/main" val="0"/>
                </a:ext>
              </a:extLst>
            </a:blip>
            <a:stretch>
              <a:fillRect/>
            </a:stretch>
          </p:blipFill>
          <p:spPr>
            <a:xfrm>
              <a:off x="6486167" y="5672364"/>
              <a:ext cx="6260122" cy="1245664"/>
            </a:xfrm>
            <a:prstGeom prst="rect">
              <a:avLst/>
            </a:prstGeom>
          </p:spPr>
        </p:pic>
      </p:grpSp>
      <p:pic>
        <p:nvPicPr>
          <p:cNvPr id="7" name="PA_库_图片 9">
            <a:extLst>
              <a:ext uri="{FF2B5EF4-FFF2-40B4-BE49-F238E27FC236}">
                <a16:creationId xmlns="" xmlns:a16="http://schemas.microsoft.com/office/drawing/2014/main" id="{021459E6-3CED-4D10-AAD6-E8BCDD4A55DE}"/>
              </a:ext>
            </a:extLst>
          </p:cNvPr>
          <p:cNvPicPr>
            <a:picLocks noChangeAspect="1"/>
          </p:cNvPicPr>
          <p:nvPr>
            <p:custDataLst>
              <p:tags r:id="rId3"/>
            </p:custDataLst>
          </p:nvPr>
        </p:nvPicPr>
        <p:blipFill>
          <a:blip r:embed="rId10" cstate="screen">
            <a:extLst>
              <a:ext uri="{28A0092B-C50C-407E-A947-70E740481C1C}">
                <a14:useLocalDpi xmlns:a14="http://schemas.microsoft.com/office/drawing/2010/main" val="0"/>
              </a:ext>
            </a:extLst>
          </a:blip>
          <a:stretch>
            <a:fillRect/>
          </a:stretch>
        </p:blipFill>
        <p:spPr>
          <a:xfrm>
            <a:off x="9610382" y="4416229"/>
            <a:ext cx="2245176" cy="1047749"/>
          </a:xfrm>
          <a:prstGeom prst="rect">
            <a:avLst/>
          </a:prstGeom>
        </p:spPr>
      </p:pic>
      <p:pic>
        <p:nvPicPr>
          <p:cNvPr id="8" name="PA_库_图片 11">
            <a:extLst>
              <a:ext uri="{FF2B5EF4-FFF2-40B4-BE49-F238E27FC236}">
                <a16:creationId xmlns="" xmlns:a16="http://schemas.microsoft.com/office/drawing/2014/main" id="{993C5260-42CD-4CE7-B9A0-19884C845FDE}"/>
              </a:ext>
            </a:extLst>
          </p:cNvPr>
          <p:cNvPicPr>
            <a:picLocks noChangeAspect="1"/>
          </p:cNvPicPr>
          <p:nvPr>
            <p:custDataLst>
              <p:tags r:id="rId4"/>
            </p:custDataLst>
          </p:nvPr>
        </p:nvPicPr>
        <p:blipFill>
          <a:blip r:embed="rId11" cstate="screen">
            <a:extLst>
              <a:ext uri="{28A0092B-C50C-407E-A947-70E740481C1C}">
                <a14:useLocalDpi xmlns:a14="http://schemas.microsoft.com/office/drawing/2010/main" val="0"/>
              </a:ext>
            </a:extLst>
          </a:blip>
          <a:stretch>
            <a:fillRect/>
          </a:stretch>
        </p:blipFill>
        <p:spPr>
          <a:xfrm>
            <a:off x="488094" y="2503627"/>
            <a:ext cx="1393460" cy="411223"/>
          </a:xfrm>
          <a:prstGeom prst="rect">
            <a:avLst/>
          </a:prstGeom>
        </p:spPr>
      </p:pic>
      <p:sp>
        <p:nvSpPr>
          <p:cNvPr id="9" name="矩形 8">
            <a:extLst>
              <a:ext uri="{FF2B5EF4-FFF2-40B4-BE49-F238E27FC236}">
                <a16:creationId xmlns="" xmlns:a16="http://schemas.microsoft.com/office/drawing/2014/main" id="{FE3CC736-8B22-46EE-9DF9-21E2FA3206CC}"/>
              </a:ext>
            </a:extLst>
          </p:cNvPr>
          <p:cNvSpPr/>
          <p:nvPr/>
        </p:nvSpPr>
        <p:spPr>
          <a:xfrm>
            <a:off x="3345661" y="3409728"/>
            <a:ext cx="5664724" cy="574453"/>
          </a:xfrm>
          <a:prstGeom prst="rect">
            <a:avLst/>
          </a:prstGeom>
        </p:spPr>
        <p:txBody>
          <a:bodyPr wrap="square" lIns="0" tIns="0" rIns="0" bIns="0">
            <a:spAutoFit/>
          </a:bodyPr>
          <a:lstStyle/>
          <a:p>
            <a:pPr lvl="0" algn="ctr"/>
            <a:r>
              <a:rPr lang="zh-CN" altLang="en-US" sz="3733" b="1" dirty="0" smtClean="0">
                <a:solidFill>
                  <a:schemeClr val="accent1"/>
                </a:solidFill>
                <a:latin typeface="+mn-ea"/>
              </a:rPr>
              <a:t>结尾</a:t>
            </a:r>
            <a:endParaRPr lang="en-US" altLang="zh-CN" sz="3733" b="1" dirty="0">
              <a:solidFill>
                <a:schemeClr val="accent1"/>
              </a:solidFill>
              <a:latin typeface="+mn-ea"/>
            </a:endParaRPr>
          </a:p>
        </p:txBody>
      </p:sp>
      <p:sp>
        <p:nvSpPr>
          <p:cNvPr id="11" name="椭圆 10">
            <a:extLst>
              <a:ext uri="{FF2B5EF4-FFF2-40B4-BE49-F238E27FC236}">
                <a16:creationId xmlns="" xmlns:a16="http://schemas.microsoft.com/office/drawing/2014/main" id="{827B21DD-211B-4F4F-8C0A-17C9007C3AF2}"/>
              </a:ext>
            </a:extLst>
          </p:cNvPr>
          <p:cNvSpPr/>
          <p:nvPr/>
        </p:nvSpPr>
        <p:spPr>
          <a:xfrm>
            <a:off x="5519937" y="1988840"/>
            <a:ext cx="1316172" cy="1344680"/>
          </a:xfrm>
          <a:prstGeom prst="ellipse">
            <a:avLst/>
          </a:prstGeom>
          <a:solidFill>
            <a:schemeClr val="accent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800" b="1" dirty="0">
                <a:solidFill>
                  <a:schemeClr val="bg1"/>
                </a:solidFill>
              </a:rPr>
              <a:t>04</a:t>
            </a:r>
            <a:endParaRPr lang="zh-CN" altLang="en-US" sz="4800" b="1" dirty="0">
              <a:solidFill>
                <a:schemeClr val="bg1"/>
              </a:solidFill>
            </a:endParaRPr>
          </a:p>
        </p:txBody>
      </p:sp>
    </p:spTree>
    <p:extLst>
      <p:ext uri="{BB962C8B-B14F-4D97-AF65-F5344CB8AC3E}">
        <p14:creationId xmlns:p14="http://schemas.microsoft.com/office/powerpoint/2010/main" val="3356664542"/>
      </p:ext>
    </p:extLst>
  </p:cSld>
  <p:clrMapOvr>
    <a:masterClrMapping/>
  </p:clrMapOvr>
  <mc:AlternateContent xmlns:mc="http://schemas.openxmlformats.org/markup-compatibility/2006">
    <mc:Choice xmlns="" xmlns:p15="http://schemas.microsoft.com/office/powerpoint/2012/main" Requires="p15">
      <p:transition xmlns:p14="http://schemas.microsoft.com/office/powerpoint/2010/main" spd="slow" p14:dur="2000" advClick="0" advTm="5000">
        <p15:prstTrans prst="prestige"/>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23" presetClass="entr" presetSubtype="16" fill="hold" nodeType="after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p:cTn id="12" dur="500" fill="hold"/>
                                        <p:tgtEl>
                                          <p:spTgt spid="2"/>
                                        </p:tgtEl>
                                        <p:attrNameLst>
                                          <p:attrName>ppt_w</p:attrName>
                                        </p:attrNameLst>
                                      </p:cBhvr>
                                      <p:tavLst>
                                        <p:tav tm="0">
                                          <p:val>
                                            <p:fltVal val="0"/>
                                          </p:val>
                                        </p:tav>
                                        <p:tav tm="100000">
                                          <p:val>
                                            <p:strVal val="#ppt_w"/>
                                          </p:val>
                                        </p:tav>
                                      </p:tavLst>
                                    </p:anim>
                                    <p:anim calcmode="lin" valueType="num">
                                      <p:cBhvr>
                                        <p:cTn id="13" dur="500" fill="hold"/>
                                        <p:tgtEl>
                                          <p:spTgt spid="2"/>
                                        </p:tgtEl>
                                        <p:attrNameLst>
                                          <p:attrName>ppt_h</p:attrName>
                                        </p:attrNameLst>
                                      </p:cBhvr>
                                      <p:tavLst>
                                        <p:tav tm="0">
                                          <p:val>
                                            <p:fltVal val="0"/>
                                          </p:val>
                                        </p:tav>
                                        <p:tav tm="100000">
                                          <p:val>
                                            <p:strVal val="#ppt_h"/>
                                          </p:val>
                                        </p:tav>
                                      </p:tavLst>
                                    </p:anim>
                                  </p:childTnLst>
                                </p:cTn>
                              </p:par>
                            </p:childTnLst>
                          </p:cTn>
                        </p:par>
                        <p:par>
                          <p:cTn id="14" fill="hold">
                            <p:stCondLst>
                              <p:cond delay="1000"/>
                            </p:stCondLst>
                            <p:childTnLst>
                              <p:par>
                                <p:cTn id="15" presetID="23" presetClass="entr" presetSubtype="16" fill="hold" nodeType="after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p:cTn id="17" dur="500" fill="hold"/>
                                        <p:tgtEl>
                                          <p:spTgt spid="7"/>
                                        </p:tgtEl>
                                        <p:attrNameLst>
                                          <p:attrName>ppt_w</p:attrName>
                                        </p:attrNameLst>
                                      </p:cBhvr>
                                      <p:tavLst>
                                        <p:tav tm="0">
                                          <p:val>
                                            <p:fltVal val="0"/>
                                          </p:val>
                                        </p:tav>
                                        <p:tav tm="100000">
                                          <p:val>
                                            <p:strVal val="#ppt_w"/>
                                          </p:val>
                                        </p:tav>
                                      </p:tavLst>
                                    </p:anim>
                                    <p:anim calcmode="lin" valueType="num">
                                      <p:cBhvr>
                                        <p:cTn id="18" dur="500" fill="hold"/>
                                        <p:tgtEl>
                                          <p:spTgt spid="7"/>
                                        </p:tgtEl>
                                        <p:attrNameLst>
                                          <p:attrName>ppt_h</p:attrName>
                                        </p:attrNameLst>
                                      </p:cBhvr>
                                      <p:tavLst>
                                        <p:tav tm="0">
                                          <p:val>
                                            <p:fltVal val="0"/>
                                          </p:val>
                                        </p:tav>
                                        <p:tav tm="100000">
                                          <p:val>
                                            <p:strVal val="#ppt_h"/>
                                          </p:val>
                                        </p:tav>
                                      </p:tavLst>
                                    </p:anim>
                                  </p:childTnLst>
                                </p:cTn>
                              </p:par>
                            </p:childTnLst>
                          </p:cTn>
                        </p:par>
                        <p:par>
                          <p:cTn id="19" fill="hold">
                            <p:stCondLst>
                              <p:cond delay="1500"/>
                            </p:stCondLst>
                            <p:childTnLst>
                              <p:par>
                                <p:cTn id="20" presetID="23" presetClass="entr" presetSubtype="16" fill="hold" nodeType="afterEffect">
                                  <p:stCondLst>
                                    <p:cond delay="0"/>
                                  </p:stCondLst>
                                  <p:childTnLst>
                                    <p:set>
                                      <p:cBhvr>
                                        <p:cTn id="21" dur="1" fill="hold">
                                          <p:stCondLst>
                                            <p:cond delay="0"/>
                                          </p:stCondLst>
                                        </p:cTn>
                                        <p:tgtEl>
                                          <p:spTgt spid="8"/>
                                        </p:tgtEl>
                                        <p:attrNameLst>
                                          <p:attrName>style.visibility</p:attrName>
                                        </p:attrNameLst>
                                      </p:cBhvr>
                                      <p:to>
                                        <p:strVal val="visible"/>
                                      </p:to>
                                    </p:set>
                                    <p:anim calcmode="lin" valueType="num">
                                      <p:cBhvr>
                                        <p:cTn id="22" dur="500" fill="hold"/>
                                        <p:tgtEl>
                                          <p:spTgt spid="8"/>
                                        </p:tgtEl>
                                        <p:attrNameLst>
                                          <p:attrName>ppt_w</p:attrName>
                                        </p:attrNameLst>
                                      </p:cBhvr>
                                      <p:tavLst>
                                        <p:tav tm="0">
                                          <p:val>
                                            <p:fltVal val="0"/>
                                          </p:val>
                                        </p:tav>
                                        <p:tav tm="100000">
                                          <p:val>
                                            <p:strVal val="#ppt_w"/>
                                          </p:val>
                                        </p:tav>
                                      </p:tavLst>
                                    </p:anim>
                                    <p:anim calcmode="lin" valueType="num">
                                      <p:cBhvr>
                                        <p:cTn id="23" dur="500" fill="hold"/>
                                        <p:tgtEl>
                                          <p:spTgt spid="8"/>
                                        </p:tgtEl>
                                        <p:attrNameLst>
                                          <p:attrName>ppt_h</p:attrName>
                                        </p:attrNameLst>
                                      </p:cBhvr>
                                      <p:tavLst>
                                        <p:tav tm="0">
                                          <p:val>
                                            <p:fltVal val="0"/>
                                          </p:val>
                                        </p:tav>
                                        <p:tav tm="100000">
                                          <p:val>
                                            <p:strVal val="#ppt_h"/>
                                          </p:val>
                                        </p:tav>
                                      </p:tavLst>
                                    </p:anim>
                                  </p:childTnLst>
                                </p:cTn>
                              </p:par>
                            </p:childTnLst>
                          </p:cTn>
                        </p:par>
                        <p:par>
                          <p:cTn id="24" fill="hold">
                            <p:stCondLst>
                              <p:cond delay="2000"/>
                            </p:stCondLst>
                            <p:childTnLst>
                              <p:par>
                                <p:cTn id="25" presetID="23" presetClass="entr" presetSubtype="32" fill="hold" grpId="0" nodeType="afterEffect">
                                  <p:stCondLst>
                                    <p:cond delay="0"/>
                                  </p:stCondLst>
                                  <p:childTnLst>
                                    <p:set>
                                      <p:cBhvr>
                                        <p:cTn id="26" dur="1" fill="hold">
                                          <p:stCondLst>
                                            <p:cond delay="0"/>
                                          </p:stCondLst>
                                        </p:cTn>
                                        <p:tgtEl>
                                          <p:spTgt spid="9"/>
                                        </p:tgtEl>
                                        <p:attrNameLst>
                                          <p:attrName>style.visibility</p:attrName>
                                        </p:attrNameLst>
                                      </p:cBhvr>
                                      <p:to>
                                        <p:strVal val="visible"/>
                                      </p:to>
                                    </p:set>
                                    <p:anim calcmode="lin" valueType="num">
                                      <p:cBhvr>
                                        <p:cTn id="27" dur="500" fill="hold"/>
                                        <p:tgtEl>
                                          <p:spTgt spid="9"/>
                                        </p:tgtEl>
                                        <p:attrNameLst>
                                          <p:attrName>ppt_w</p:attrName>
                                        </p:attrNameLst>
                                      </p:cBhvr>
                                      <p:tavLst>
                                        <p:tav tm="0">
                                          <p:val>
                                            <p:strVal val="4*#ppt_w"/>
                                          </p:val>
                                        </p:tav>
                                        <p:tav tm="100000">
                                          <p:val>
                                            <p:strVal val="#ppt_w"/>
                                          </p:val>
                                        </p:tav>
                                      </p:tavLst>
                                    </p:anim>
                                    <p:anim calcmode="lin" valueType="num">
                                      <p:cBhvr>
                                        <p:cTn id="28" dur="500" fill="hold"/>
                                        <p:tgtEl>
                                          <p:spTgt spid="9"/>
                                        </p:tgtEl>
                                        <p:attrNameLst>
                                          <p:attrName>ppt_h</p:attrName>
                                        </p:attrNameLst>
                                      </p:cBhvr>
                                      <p:tavLst>
                                        <p:tav tm="0">
                                          <p:val>
                                            <p:strVal val="4*#ppt_h"/>
                                          </p:val>
                                        </p:tav>
                                        <p:tav tm="100000">
                                          <p:val>
                                            <p:strVal val="#ppt_h"/>
                                          </p:val>
                                        </p:tav>
                                      </p:tavLst>
                                    </p:anim>
                                  </p:childTnLst>
                                </p:cTn>
                              </p:par>
                            </p:childTnLst>
                          </p:cTn>
                        </p:par>
                        <p:par>
                          <p:cTn id="29" fill="hold">
                            <p:stCondLst>
                              <p:cond delay="2500"/>
                            </p:stCondLst>
                            <p:childTnLst>
                              <p:par>
                                <p:cTn id="30" presetID="42" presetClass="entr" presetSubtype="0" fill="hold" grpId="0" nodeType="after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fade">
                                      <p:cBhvr>
                                        <p:cTn id="32" dur="1000"/>
                                        <p:tgtEl>
                                          <p:spTgt spid="11"/>
                                        </p:tgtEl>
                                      </p:cBhvr>
                                    </p:animEffect>
                                    <p:anim calcmode="lin" valueType="num">
                                      <p:cBhvr>
                                        <p:cTn id="33" dur="1000" fill="hold"/>
                                        <p:tgtEl>
                                          <p:spTgt spid="11"/>
                                        </p:tgtEl>
                                        <p:attrNameLst>
                                          <p:attrName>ppt_x</p:attrName>
                                        </p:attrNameLst>
                                      </p:cBhvr>
                                      <p:tavLst>
                                        <p:tav tm="0">
                                          <p:val>
                                            <p:strVal val="#ppt_x"/>
                                          </p:val>
                                        </p:tav>
                                        <p:tav tm="100000">
                                          <p:val>
                                            <p:strVal val="#ppt_x"/>
                                          </p:val>
                                        </p:tav>
                                      </p:tavLst>
                                    </p:anim>
                                    <p:anim calcmode="lin" valueType="num">
                                      <p:cBhvr>
                                        <p:cTn id="34"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1"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8519" y="421298"/>
            <a:ext cx="8839200" cy="41338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矩形 1"/>
          <p:cNvSpPr/>
          <p:nvPr/>
        </p:nvSpPr>
        <p:spPr>
          <a:xfrm>
            <a:off x="2063262" y="5130243"/>
            <a:ext cx="8399584" cy="646331"/>
          </a:xfrm>
          <a:prstGeom prst="rect">
            <a:avLst/>
          </a:prstGeom>
        </p:spPr>
        <p:txBody>
          <a:bodyPr wrap="square">
            <a:spAutoFit/>
          </a:bodyPr>
          <a:lstStyle/>
          <a:p>
            <a:r>
              <a:rPr lang="zh-CN" altLang="en-US" dirty="0"/>
              <a:t>在科学的整个历史上，从希腊哲学到现代物理学，人们一直在试图降低自然现象表面的复杂性，从而得到简单的想法和关系，这是一切自然哲学的内在原理。</a:t>
            </a:r>
          </a:p>
        </p:txBody>
      </p:sp>
      <p:sp>
        <p:nvSpPr>
          <p:cNvPr id="3" name="矩形 2"/>
          <p:cNvSpPr/>
          <p:nvPr/>
        </p:nvSpPr>
        <p:spPr>
          <a:xfrm>
            <a:off x="1978269" y="3130062"/>
            <a:ext cx="3349869" cy="386861"/>
          </a:xfrm>
          <a:prstGeom prst="rect">
            <a:avLst/>
          </a:prstGeom>
          <a:noFill/>
          <a:ln w="28575" cmpd="sng">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rmAutofit/>
          </a:bodyPr>
          <a:lstStyle/>
          <a:p>
            <a:pPr algn="ctr"/>
            <a:endParaRPr lang="zh-CN" altLang="en-US" b="1" dirty="0">
              <a:ln>
                <a:solidFill>
                  <a:schemeClr val="bg1"/>
                </a:solidFill>
              </a:ln>
              <a:noFill/>
            </a:endParaRPr>
          </a:p>
        </p:txBody>
      </p:sp>
    </p:spTree>
    <p:extLst>
      <p:ext uri="{BB962C8B-B14F-4D97-AF65-F5344CB8AC3E}">
        <p14:creationId xmlns:p14="http://schemas.microsoft.com/office/powerpoint/2010/main" val="1716352094"/>
      </p:ext>
    </p:extLst>
  </p:cSld>
  <p:clrMapOvr>
    <a:masterClrMapping/>
  </p:clrMapOvr>
  <mc:AlternateContent xmlns:mc="http://schemas.openxmlformats.org/markup-compatibility/2006">
    <mc:Choice xmlns="" xmlns:p15="http://schemas.microsoft.com/office/powerpoint/2012/main" Requires="p15">
      <p:transition xmlns:p14="http://schemas.microsoft.com/office/powerpoint/2010/main" spd="slow" p14:dur="2000" advClick="0" advTm="5000">
        <p15:prstTrans prst="prestige"/>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A_库_图片 2">
            <a:extLst>
              <a:ext uri="{FF2B5EF4-FFF2-40B4-BE49-F238E27FC236}">
                <a16:creationId xmlns="" xmlns:a16="http://schemas.microsoft.com/office/drawing/2014/main" id="{FD926852-B034-4457-99AD-8BA3D6F1212A}"/>
              </a:ext>
            </a:extLst>
          </p:cNvPr>
          <p:cNvPicPr>
            <a:picLocks noChangeAspect="1"/>
          </p:cNvPicPr>
          <p:nvPr>
            <p:custDataLst>
              <p:tags r:id="rId1"/>
            </p:custDataLst>
          </p:nvPr>
        </p:nvPicPr>
        <p:blipFill>
          <a:blip r:embed="rId15" cstate="screen">
            <a:duotone>
              <a:prstClr val="black"/>
              <a:schemeClr val="tx2">
                <a:tint val="45000"/>
                <a:satMod val="400000"/>
              </a:schemeClr>
            </a:duotone>
            <a:extLst>
              <a:ext uri="{28A0092B-C50C-407E-A947-70E740481C1C}">
                <a14:useLocalDpi xmlns:a14="http://schemas.microsoft.com/office/drawing/2010/main" val="0"/>
              </a:ext>
            </a:extLst>
          </a:blip>
          <a:stretch>
            <a:fillRect/>
          </a:stretch>
        </p:blipFill>
        <p:spPr>
          <a:xfrm>
            <a:off x="121012" y="2231727"/>
            <a:ext cx="6470188" cy="4686301"/>
          </a:xfrm>
          <a:prstGeom prst="rect">
            <a:avLst/>
          </a:prstGeom>
        </p:spPr>
      </p:pic>
      <p:grpSp>
        <p:nvGrpSpPr>
          <p:cNvPr id="3" name="PA_库_组合 3">
            <a:extLst>
              <a:ext uri="{FF2B5EF4-FFF2-40B4-BE49-F238E27FC236}">
                <a16:creationId xmlns="" xmlns:a16="http://schemas.microsoft.com/office/drawing/2014/main" id="{E47BA378-76D0-45D3-AD83-D49D36E1A8FA}"/>
              </a:ext>
            </a:extLst>
          </p:cNvPr>
          <p:cNvGrpSpPr/>
          <p:nvPr>
            <p:custDataLst>
              <p:tags r:id="rId2"/>
            </p:custDataLst>
          </p:nvPr>
        </p:nvGrpSpPr>
        <p:grpSpPr>
          <a:xfrm>
            <a:off x="-139212" y="5612336"/>
            <a:ext cx="12885501" cy="1305692"/>
            <a:chOff x="-139212" y="5612336"/>
            <a:chExt cx="12885501" cy="1305692"/>
          </a:xfrm>
        </p:grpSpPr>
        <p:pic>
          <p:nvPicPr>
            <p:cNvPr id="4" name="图片 3">
              <a:extLst>
                <a:ext uri="{FF2B5EF4-FFF2-40B4-BE49-F238E27FC236}">
                  <a16:creationId xmlns="" xmlns:a16="http://schemas.microsoft.com/office/drawing/2014/main" id="{C0532AAA-688E-45D3-908B-6697C17E0D8E}"/>
                </a:ext>
              </a:extLst>
            </p:cNvPr>
            <p:cNvPicPr>
              <a:picLocks noChangeAspect="1"/>
            </p:cNvPicPr>
            <p:nvPr/>
          </p:nvPicPr>
          <p:blipFill>
            <a:blip r:embed="rId16" cstate="screen">
              <a:duotone>
                <a:prstClr val="black"/>
                <a:schemeClr val="tx2">
                  <a:tint val="45000"/>
                  <a:satMod val="400000"/>
                </a:schemeClr>
              </a:duotone>
              <a:extLst>
                <a:ext uri="{28A0092B-C50C-407E-A947-70E740481C1C}">
                  <a14:useLocalDpi xmlns:a14="http://schemas.microsoft.com/office/drawing/2010/main" val="0"/>
                </a:ext>
              </a:extLst>
            </a:blip>
            <a:stretch>
              <a:fillRect/>
            </a:stretch>
          </p:blipFill>
          <p:spPr>
            <a:xfrm>
              <a:off x="-139212" y="5732392"/>
              <a:ext cx="5651989" cy="1125608"/>
            </a:xfrm>
            <a:prstGeom prst="rect">
              <a:avLst/>
            </a:prstGeom>
          </p:spPr>
        </p:pic>
        <p:pic>
          <p:nvPicPr>
            <p:cNvPr id="5" name="图片 4">
              <a:extLst>
                <a:ext uri="{FF2B5EF4-FFF2-40B4-BE49-F238E27FC236}">
                  <a16:creationId xmlns="" xmlns:a16="http://schemas.microsoft.com/office/drawing/2014/main" id="{76ED0763-C5C8-431D-BAD2-E2636472B2A1}"/>
                </a:ext>
              </a:extLst>
            </p:cNvPr>
            <p:cNvPicPr>
              <a:picLocks noChangeAspect="1"/>
            </p:cNvPicPr>
            <p:nvPr/>
          </p:nvPicPr>
          <p:blipFill>
            <a:blip r:embed="rId17" cstate="screen">
              <a:duotone>
                <a:prstClr val="black"/>
                <a:schemeClr val="tx2">
                  <a:tint val="45000"/>
                  <a:satMod val="400000"/>
                </a:schemeClr>
              </a:duotone>
              <a:extLst>
                <a:ext uri="{28A0092B-C50C-407E-A947-70E740481C1C}">
                  <a14:useLocalDpi xmlns:a14="http://schemas.microsoft.com/office/drawing/2010/main" val="0"/>
                </a:ext>
              </a:extLst>
            </a:blip>
            <a:stretch>
              <a:fillRect/>
            </a:stretch>
          </p:blipFill>
          <p:spPr>
            <a:xfrm>
              <a:off x="3356106" y="5612336"/>
              <a:ext cx="6260122" cy="1245664"/>
            </a:xfrm>
            <a:prstGeom prst="rect">
              <a:avLst/>
            </a:prstGeom>
          </p:spPr>
        </p:pic>
        <p:pic>
          <p:nvPicPr>
            <p:cNvPr id="6" name="图片 5">
              <a:extLst>
                <a:ext uri="{FF2B5EF4-FFF2-40B4-BE49-F238E27FC236}">
                  <a16:creationId xmlns="" xmlns:a16="http://schemas.microsoft.com/office/drawing/2014/main" id="{A9DA18DA-5C2D-452C-8BA2-4BE6F997A90E}"/>
                </a:ext>
              </a:extLst>
            </p:cNvPr>
            <p:cNvPicPr>
              <a:picLocks noChangeAspect="1"/>
            </p:cNvPicPr>
            <p:nvPr/>
          </p:nvPicPr>
          <p:blipFill>
            <a:blip r:embed="rId17" cstate="screen">
              <a:duotone>
                <a:prstClr val="black"/>
                <a:schemeClr val="tx2">
                  <a:tint val="45000"/>
                  <a:satMod val="400000"/>
                </a:schemeClr>
              </a:duotone>
              <a:extLst>
                <a:ext uri="{28A0092B-C50C-407E-A947-70E740481C1C}">
                  <a14:useLocalDpi xmlns:a14="http://schemas.microsoft.com/office/drawing/2010/main" val="0"/>
                </a:ext>
              </a:extLst>
            </a:blip>
            <a:stretch>
              <a:fillRect/>
            </a:stretch>
          </p:blipFill>
          <p:spPr>
            <a:xfrm>
              <a:off x="6486167" y="5672364"/>
              <a:ext cx="6260122" cy="1245664"/>
            </a:xfrm>
            <a:prstGeom prst="rect">
              <a:avLst/>
            </a:prstGeom>
          </p:spPr>
        </p:pic>
      </p:grpSp>
      <p:pic>
        <p:nvPicPr>
          <p:cNvPr id="7" name="PA_库_图片 9">
            <a:extLst>
              <a:ext uri="{FF2B5EF4-FFF2-40B4-BE49-F238E27FC236}">
                <a16:creationId xmlns="" xmlns:a16="http://schemas.microsoft.com/office/drawing/2014/main" id="{F92974E9-DEB1-4911-9A5A-23DD2FA41E97}"/>
              </a:ext>
            </a:extLst>
          </p:cNvPr>
          <p:cNvPicPr>
            <a:picLocks noChangeAspect="1"/>
          </p:cNvPicPr>
          <p:nvPr>
            <p:custDataLst>
              <p:tags r:id="rId3"/>
            </p:custDataLst>
          </p:nvPr>
        </p:nvPicPr>
        <p:blipFill>
          <a:blip r:embed="rId18" cstate="screen">
            <a:extLst>
              <a:ext uri="{28A0092B-C50C-407E-A947-70E740481C1C}">
                <a14:useLocalDpi xmlns:a14="http://schemas.microsoft.com/office/drawing/2010/main" val="0"/>
              </a:ext>
            </a:extLst>
          </a:blip>
          <a:stretch>
            <a:fillRect/>
          </a:stretch>
        </p:blipFill>
        <p:spPr>
          <a:xfrm>
            <a:off x="3809269" y="1183978"/>
            <a:ext cx="2245176" cy="1047749"/>
          </a:xfrm>
          <a:prstGeom prst="rect">
            <a:avLst/>
          </a:prstGeom>
        </p:spPr>
      </p:pic>
      <p:pic>
        <p:nvPicPr>
          <p:cNvPr id="8" name="PA_库_图片 11">
            <a:extLst>
              <a:ext uri="{FF2B5EF4-FFF2-40B4-BE49-F238E27FC236}">
                <a16:creationId xmlns="" xmlns:a16="http://schemas.microsoft.com/office/drawing/2014/main" id="{E6ED44F4-B9E7-45FE-A3F8-315F83EF0307}"/>
              </a:ext>
            </a:extLst>
          </p:cNvPr>
          <p:cNvPicPr>
            <a:picLocks noChangeAspect="1"/>
          </p:cNvPicPr>
          <p:nvPr>
            <p:custDataLst>
              <p:tags r:id="rId4"/>
            </p:custDataLst>
          </p:nvPr>
        </p:nvPicPr>
        <p:blipFill>
          <a:blip r:embed="rId19" cstate="screen">
            <a:extLst>
              <a:ext uri="{28A0092B-C50C-407E-A947-70E740481C1C}">
                <a14:useLocalDpi xmlns:a14="http://schemas.microsoft.com/office/drawing/2010/main" val="0"/>
              </a:ext>
            </a:extLst>
          </a:blip>
          <a:stretch>
            <a:fillRect/>
          </a:stretch>
        </p:blipFill>
        <p:spPr>
          <a:xfrm>
            <a:off x="488094" y="2503627"/>
            <a:ext cx="1393460" cy="411223"/>
          </a:xfrm>
          <a:prstGeom prst="rect">
            <a:avLst/>
          </a:prstGeom>
        </p:spPr>
      </p:pic>
      <p:pic>
        <p:nvPicPr>
          <p:cNvPr id="9" name="PA_库_图片 13" descr="图片包含 动物, 鸟, 水鸟&#10;&#10;已生成极高可信度的说明">
            <a:extLst>
              <a:ext uri="{FF2B5EF4-FFF2-40B4-BE49-F238E27FC236}">
                <a16:creationId xmlns="" xmlns:a16="http://schemas.microsoft.com/office/drawing/2014/main" id="{247EDE63-5F70-479C-AE54-5F7E90AC7814}"/>
              </a:ext>
            </a:extLst>
          </p:cNvPr>
          <p:cNvPicPr>
            <a:picLocks noChangeAspect="1"/>
          </p:cNvPicPr>
          <p:nvPr>
            <p:custDataLst>
              <p:tags r:id="rId5"/>
            </p:custDataLst>
          </p:nvPr>
        </p:nvPicPr>
        <p:blipFill>
          <a:blip r:embed="rId20" cstate="screen">
            <a:extLst>
              <a:ext uri="{28A0092B-C50C-407E-A947-70E740481C1C}">
                <a14:useLocalDpi xmlns:a14="http://schemas.microsoft.com/office/drawing/2010/main" val="0"/>
              </a:ext>
            </a:extLst>
          </a:blip>
          <a:stretch>
            <a:fillRect/>
          </a:stretch>
        </p:blipFill>
        <p:spPr>
          <a:xfrm>
            <a:off x="9344244" y="1426032"/>
            <a:ext cx="1520579" cy="1892540"/>
          </a:xfrm>
          <a:prstGeom prst="rect">
            <a:avLst/>
          </a:prstGeom>
        </p:spPr>
      </p:pic>
      <p:sp>
        <p:nvSpPr>
          <p:cNvPr id="10" name="PA_库_椭圆 16">
            <a:extLst>
              <a:ext uri="{FF2B5EF4-FFF2-40B4-BE49-F238E27FC236}">
                <a16:creationId xmlns="" xmlns:a16="http://schemas.microsoft.com/office/drawing/2014/main" id="{2A0905FB-2459-47D9-A235-35DE049BC489}"/>
              </a:ext>
            </a:extLst>
          </p:cNvPr>
          <p:cNvSpPr/>
          <p:nvPr>
            <p:custDataLst>
              <p:tags r:id="rId6"/>
            </p:custDataLst>
          </p:nvPr>
        </p:nvSpPr>
        <p:spPr>
          <a:xfrm>
            <a:off x="6768343" y="1292416"/>
            <a:ext cx="3511114" cy="3511114"/>
          </a:xfrm>
          <a:prstGeom prst="ellipse">
            <a:avLst/>
          </a:prstGeom>
          <a:noFill/>
          <a:ln w="19050">
            <a:solidFill>
              <a:srgbClr val="8B7B62"/>
            </a:solid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rmAutofit/>
          </a:bodyPr>
          <a:lstStyle/>
          <a:p>
            <a:pPr algn="ctr"/>
            <a:endParaRPr lang="zh-CN" altLang="en-US" sz="2800" dirty="0">
              <a:latin typeface="造字工房尚黑（非商用）纤细长体" pitchFamily="2" charset="-122"/>
              <a:ea typeface="造字工房尚黑（非商用）纤细长体" pitchFamily="2" charset="-122"/>
            </a:endParaRPr>
          </a:p>
        </p:txBody>
      </p:sp>
      <p:sp>
        <p:nvSpPr>
          <p:cNvPr id="11" name="PA_库_文本框 18">
            <a:extLst>
              <a:ext uri="{FF2B5EF4-FFF2-40B4-BE49-F238E27FC236}">
                <a16:creationId xmlns="" xmlns:a16="http://schemas.microsoft.com/office/drawing/2014/main" id="{8EAEE161-1853-4F76-801A-E71AC4673B51}"/>
              </a:ext>
            </a:extLst>
          </p:cNvPr>
          <p:cNvSpPr txBox="1"/>
          <p:nvPr>
            <p:custDataLst>
              <p:tags r:id="rId7"/>
            </p:custDataLst>
          </p:nvPr>
        </p:nvSpPr>
        <p:spPr>
          <a:xfrm>
            <a:off x="8214287" y="454735"/>
            <a:ext cx="923330" cy="1477328"/>
          </a:xfrm>
          <a:prstGeom prst="rect">
            <a:avLst/>
          </a:prstGeom>
          <a:noFill/>
        </p:spPr>
        <p:txBody>
          <a:bodyPr wrap="none" lIns="0" tIns="0" rIns="0" bIns="0" rtlCol="0" anchor="ctr" anchorCtr="0">
            <a:spAutoFit/>
          </a:bodyPr>
          <a:lstStyle>
            <a:defPPr>
              <a:defRPr lang="zh-CN"/>
            </a:defPPr>
            <a:lvl1pPr>
              <a:defRPr sz="5400"/>
            </a:lvl1pPr>
          </a:lstStyle>
          <a:p>
            <a:r>
              <a:rPr lang="zh-CN" altLang="en-US" sz="9600" dirty="0">
                <a:latin typeface="造字工房尚黑（非商用）纤细长体" pitchFamily="2" charset="-122"/>
                <a:ea typeface="造字工房尚黑（非商用）纤细长体" pitchFamily="2" charset="-122"/>
              </a:rPr>
              <a:t>感</a:t>
            </a:r>
          </a:p>
        </p:txBody>
      </p:sp>
      <p:sp>
        <p:nvSpPr>
          <p:cNvPr id="12" name="PA_库_文本框 19">
            <a:extLst>
              <a:ext uri="{FF2B5EF4-FFF2-40B4-BE49-F238E27FC236}">
                <a16:creationId xmlns="" xmlns:a16="http://schemas.microsoft.com/office/drawing/2014/main" id="{03D1FE05-8FE7-4791-9A87-A39235C3E60D}"/>
              </a:ext>
            </a:extLst>
          </p:cNvPr>
          <p:cNvSpPr txBox="1"/>
          <p:nvPr>
            <p:custDataLst>
              <p:tags r:id="rId8"/>
            </p:custDataLst>
          </p:nvPr>
        </p:nvSpPr>
        <p:spPr>
          <a:xfrm>
            <a:off x="7340000" y="1283572"/>
            <a:ext cx="923330" cy="1477328"/>
          </a:xfrm>
          <a:prstGeom prst="rect">
            <a:avLst/>
          </a:prstGeom>
          <a:noFill/>
        </p:spPr>
        <p:txBody>
          <a:bodyPr wrap="none" lIns="0" tIns="0" rIns="0" bIns="0" rtlCol="0" anchor="ctr" anchorCtr="0">
            <a:spAutoFit/>
          </a:bodyPr>
          <a:lstStyle>
            <a:defPPr>
              <a:defRPr lang="zh-CN"/>
            </a:defPPr>
            <a:lvl1pPr>
              <a:defRPr sz="5400"/>
            </a:lvl1pPr>
          </a:lstStyle>
          <a:p>
            <a:r>
              <a:rPr lang="zh-CN" altLang="en-US" sz="9600" dirty="0">
                <a:latin typeface="造字工房尚黑（非商用）纤细长体" pitchFamily="2" charset="-122"/>
                <a:ea typeface="造字工房尚黑（非商用）纤细长体" pitchFamily="2" charset="-122"/>
              </a:rPr>
              <a:t>谢</a:t>
            </a:r>
          </a:p>
        </p:txBody>
      </p:sp>
      <p:sp>
        <p:nvSpPr>
          <p:cNvPr id="13" name="PA_库_文本框 20">
            <a:extLst>
              <a:ext uri="{FF2B5EF4-FFF2-40B4-BE49-F238E27FC236}">
                <a16:creationId xmlns="" xmlns:a16="http://schemas.microsoft.com/office/drawing/2014/main" id="{EB9B4D60-2116-4D7B-BD2A-3883C38E685E}"/>
              </a:ext>
            </a:extLst>
          </p:cNvPr>
          <p:cNvSpPr txBox="1"/>
          <p:nvPr>
            <p:custDataLst>
              <p:tags r:id="rId9"/>
            </p:custDataLst>
          </p:nvPr>
        </p:nvSpPr>
        <p:spPr>
          <a:xfrm>
            <a:off x="8523900" y="2456993"/>
            <a:ext cx="692497" cy="1107996"/>
          </a:xfrm>
          <a:prstGeom prst="rect">
            <a:avLst/>
          </a:prstGeom>
          <a:noFill/>
        </p:spPr>
        <p:txBody>
          <a:bodyPr wrap="none" lIns="0" tIns="0" rIns="0" bIns="0" rtlCol="0" anchor="ctr" anchorCtr="0">
            <a:spAutoFit/>
          </a:bodyPr>
          <a:lstStyle>
            <a:defPPr>
              <a:defRPr lang="zh-CN"/>
            </a:defPPr>
            <a:lvl1pPr>
              <a:defRPr sz="5400"/>
            </a:lvl1pPr>
          </a:lstStyle>
          <a:p>
            <a:r>
              <a:rPr lang="zh-CN" altLang="en-US" sz="7200" dirty="0">
                <a:latin typeface="造字工房尚黑（非商用）纤细长体" pitchFamily="2" charset="-122"/>
                <a:ea typeface="造字工房尚黑（非商用）纤细长体" pitchFamily="2" charset="-122"/>
              </a:rPr>
              <a:t>观</a:t>
            </a:r>
          </a:p>
        </p:txBody>
      </p:sp>
      <p:sp>
        <p:nvSpPr>
          <p:cNvPr id="14" name="PA_库_文本框 21">
            <a:extLst>
              <a:ext uri="{FF2B5EF4-FFF2-40B4-BE49-F238E27FC236}">
                <a16:creationId xmlns="" xmlns:a16="http://schemas.microsoft.com/office/drawing/2014/main" id="{1F60BC33-89A6-489D-8617-ADDC29B0C8B0}"/>
              </a:ext>
            </a:extLst>
          </p:cNvPr>
          <p:cNvSpPr txBox="1"/>
          <p:nvPr>
            <p:custDataLst>
              <p:tags r:id="rId10"/>
            </p:custDataLst>
          </p:nvPr>
        </p:nvSpPr>
        <p:spPr>
          <a:xfrm>
            <a:off x="8561479" y="3615526"/>
            <a:ext cx="692497" cy="1107996"/>
          </a:xfrm>
          <a:prstGeom prst="rect">
            <a:avLst/>
          </a:prstGeom>
          <a:noFill/>
        </p:spPr>
        <p:txBody>
          <a:bodyPr wrap="none" lIns="0" tIns="0" rIns="0" bIns="0" rtlCol="0" anchor="ctr" anchorCtr="0">
            <a:spAutoFit/>
          </a:bodyPr>
          <a:lstStyle>
            <a:defPPr>
              <a:defRPr lang="zh-CN"/>
            </a:defPPr>
            <a:lvl1pPr>
              <a:defRPr sz="5400"/>
            </a:lvl1pPr>
          </a:lstStyle>
          <a:p>
            <a:r>
              <a:rPr lang="zh-CN" altLang="en-US" sz="7200" dirty="0">
                <a:latin typeface="造字工房尚黑（非商用）纤细长体" pitchFamily="2" charset="-122"/>
                <a:ea typeface="造字工房尚黑（非商用）纤细长体" pitchFamily="2" charset="-122"/>
              </a:rPr>
              <a:t>看</a:t>
            </a:r>
          </a:p>
        </p:txBody>
      </p:sp>
      <p:pic>
        <p:nvPicPr>
          <p:cNvPr id="16" name="PA_库_图片 17">
            <a:extLst>
              <a:ext uri="{FF2B5EF4-FFF2-40B4-BE49-F238E27FC236}">
                <a16:creationId xmlns="" xmlns:a16="http://schemas.microsoft.com/office/drawing/2014/main" id="{7E18EB84-F914-4E6B-A1C9-F9653565E8AC}"/>
              </a:ext>
            </a:extLst>
          </p:cNvPr>
          <p:cNvPicPr>
            <a:picLocks noChangeAspect="1"/>
          </p:cNvPicPr>
          <p:nvPr>
            <p:custDataLst>
              <p:tags r:id="rId11"/>
            </p:custDataLst>
          </p:nvPr>
        </p:nvPicPr>
        <p:blipFill>
          <a:blip r:embed="rId19" cstate="screen">
            <a:extLst>
              <a:ext uri="{28A0092B-C50C-407E-A947-70E740481C1C}">
                <a14:useLocalDpi xmlns:a14="http://schemas.microsoft.com/office/drawing/2010/main" val="0"/>
              </a:ext>
            </a:extLst>
          </a:blip>
          <a:stretch>
            <a:fillRect/>
          </a:stretch>
        </p:blipFill>
        <p:spPr>
          <a:xfrm>
            <a:off x="9367207" y="3327416"/>
            <a:ext cx="1952568" cy="576221"/>
          </a:xfrm>
          <a:prstGeom prst="rect">
            <a:avLst/>
          </a:prstGeom>
        </p:spPr>
      </p:pic>
      <p:grpSp>
        <p:nvGrpSpPr>
          <p:cNvPr id="17" name="PA_库_组合 5">
            <a:extLst>
              <a:ext uri="{FF2B5EF4-FFF2-40B4-BE49-F238E27FC236}">
                <a16:creationId xmlns="" xmlns:a16="http://schemas.microsoft.com/office/drawing/2014/main" id="{367F1B54-C39B-4D79-898E-B4B4B9ED8737}"/>
              </a:ext>
            </a:extLst>
          </p:cNvPr>
          <p:cNvGrpSpPr/>
          <p:nvPr>
            <p:custDataLst>
              <p:tags r:id="rId12"/>
            </p:custDataLst>
          </p:nvPr>
        </p:nvGrpSpPr>
        <p:grpSpPr>
          <a:xfrm>
            <a:off x="7382044" y="2879973"/>
            <a:ext cx="848024" cy="1853219"/>
            <a:chOff x="7382044" y="2879973"/>
            <a:chExt cx="848024" cy="1853219"/>
          </a:xfrm>
        </p:grpSpPr>
        <p:sp>
          <p:nvSpPr>
            <p:cNvPr id="18" name="文本框 17">
              <a:extLst>
                <a:ext uri="{FF2B5EF4-FFF2-40B4-BE49-F238E27FC236}">
                  <a16:creationId xmlns="" xmlns:a16="http://schemas.microsoft.com/office/drawing/2014/main" id="{CBE89960-5A90-404D-AF64-DBC2D4D328B6}"/>
                </a:ext>
              </a:extLst>
            </p:cNvPr>
            <p:cNvSpPr txBox="1"/>
            <p:nvPr/>
          </p:nvSpPr>
          <p:spPr>
            <a:xfrm>
              <a:off x="7768403" y="3010991"/>
              <a:ext cx="461665" cy="1477328"/>
            </a:xfrm>
            <a:prstGeom prst="rect">
              <a:avLst/>
            </a:prstGeom>
            <a:noFill/>
          </p:spPr>
          <p:txBody>
            <a:bodyPr vert="eaVert" wrap="none" rtlCol="0" anchor="ctr" anchorCtr="0">
              <a:spAutoFit/>
            </a:bodyPr>
            <a:lstStyle/>
            <a:p>
              <a:pPr algn="l"/>
              <a:r>
                <a:rPr lang="zh-CN" altLang="en-US" dirty="0"/>
                <a:t>工作总结模板</a:t>
              </a:r>
            </a:p>
          </p:txBody>
        </p:sp>
        <p:sp>
          <p:nvSpPr>
            <p:cNvPr id="19" name="矩形 18">
              <a:extLst>
                <a:ext uri="{FF2B5EF4-FFF2-40B4-BE49-F238E27FC236}">
                  <a16:creationId xmlns="" xmlns:a16="http://schemas.microsoft.com/office/drawing/2014/main" id="{F878BC1F-9BC0-4A88-968C-526F288430E9}"/>
                </a:ext>
              </a:extLst>
            </p:cNvPr>
            <p:cNvSpPr/>
            <p:nvPr/>
          </p:nvSpPr>
          <p:spPr>
            <a:xfrm>
              <a:off x="7752261" y="2896149"/>
              <a:ext cx="49404" cy="1671535"/>
            </a:xfrm>
            <a:prstGeom prst="rect">
              <a:avLst/>
            </a:prstGeom>
            <a:solidFill>
              <a:schemeClr val="accent1"/>
            </a:solidFill>
            <a:ln w="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rmAutofit/>
            </a:bodyPr>
            <a:lstStyle/>
            <a:p>
              <a:pPr algn="ctr"/>
              <a:endParaRPr lang="zh-CN" altLang="en-US" dirty="0"/>
            </a:p>
          </p:txBody>
        </p:sp>
        <p:sp>
          <p:nvSpPr>
            <p:cNvPr id="20" name="矩形 19">
              <a:extLst>
                <a:ext uri="{FF2B5EF4-FFF2-40B4-BE49-F238E27FC236}">
                  <a16:creationId xmlns="" xmlns:a16="http://schemas.microsoft.com/office/drawing/2014/main" id="{134D35F0-ECC6-4B81-93F1-7F6C4070C7D6}"/>
                </a:ext>
              </a:extLst>
            </p:cNvPr>
            <p:cNvSpPr/>
            <p:nvPr/>
          </p:nvSpPr>
          <p:spPr>
            <a:xfrm>
              <a:off x="7382044" y="2879973"/>
              <a:ext cx="430887" cy="1853219"/>
            </a:xfrm>
            <a:prstGeom prst="rect">
              <a:avLst/>
            </a:prstGeom>
          </p:spPr>
          <p:txBody>
            <a:bodyPr vert="eaVert" wrap="square">
              <a:spAutoFit/>
            </a:bodyPr>
            <a:lstStyle/>
            <a:p>
              <a:r>
                <a:rPr lang="zh-CN" altLang="en-US" sz="800" dirty="0"/>
                <a:t>Exquisite Office PowerPoint templates come from MC design</a:t>
              </a:r>
            </a:p>
          </p:txBody>
        </p:sp>
      </p:grpSp>
    </p:spTree>
    <p:extLst>
      <p:ext uri="{BB962C8B-B14F-4D97-AF65-F5344CB8AC3E}">
        <p14:creationId xmlns:p14="http://schemas.microsoft.com/office/powerpoint/2010/main" val="1992408019"/>
      </p:ext>
    </p:extLst>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23" presetClass="entr" presetSubtype="16" fill="hold" nodeType="after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p:cTn id="12" dur="500" fill="hold"/>
                                        <p:tgtEl>
                                          <p:spTgt spid="2"/>
                                        </p:tgtEl>
                                        <p:attrNameLst>
                                          <p:attrName>ppt_w</p:attrName>
                                        </p:attrNameLst>
                                      </p:cBhvr>
                                      <p:tavLst>
                                        <p:tav tm="0">
                                          <p:val>
                                            <p:fltVal val="0"/>
                                          </p:val>
                                        </p:tav>
                                        <p:tav tm="100000">
                                          <p:val>
                                            <p:strVal val="#ppt_w"/>
                                          </p:val>
                                        </p:tav>
                                      </p:tavLst>
                                    </p:anim>
                                    <p:anim calcmode="lin" valueType="num">
                                      <p:cBhvr>
                                        <p:cTn id="13" dur="500" fill="hold"/>
                                        <p:tgtEl>
                                          <p:spTgt spid="2"/>
                                        </p:tgtEl>
                                        <p:attrNameLst>
                                          <p:attrName>ppt_h</p:attrName>
                                        </p:attrNameLst>
                                      </p:cBhvr>
                                      <p:tavLst>
                                        <p:tav tm="0">
                                          <p:val>
                                            <p:fltVal val="0"/>
                                          </p:val>
                                        </p:tav>
                                        <p:tav tm="100000">
                                          <p:val>
                                            <p:strVal val="#ppt_h"/>
                                          </p:val>
                                        </p:tav>
                                      </p:tavLst>
                                    </p:anim>
                                  </p:childTnLst>
                                </p:cTn>
                              </p:par>
                            </p:childTnLst>
                          </p:cTn>
                        </p:par>
                        <p:par>
                          <p:cTn id="14" fill="hold">
                            <p:stCondLst>
                              <p:cond delay="1000"/>
                            </p:stCondLst>
                            <p:childTnLst>
                              <p:par>
                                <p:cTn id="15" presetID="23" presetClass="entr" presetSubtype="16" fill="hold" nodeType="after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p:cTn id="17" dur="500" fill="hold"/>
                                        <p:tgtEl>
                                          <p:spTgt spid="7"/>
                                        </p:tgtEl>
                                        <p:attrNameLst>
                                          <p:attrName>ppt_w</p:attrName>
                                        </p:attrNameLst>
                                      </p:cBhvr>
                                      <p:tavLst>
                                        <p:tav tm="0">
                                          <p:val>
                                            <p:fltVal val="0"/>
                                          </p:val>
                                        </p:tav>
                                        <p:tav tm="100000">
                                          <p:val>
                                            <p:strVal val="#ppt_w"/>
                                          </p:val>
                                        </p:tav>
                                      </p:tavLst>
                                    </p:anim>
                                    <p:anim calcmode="lin" valueType="num">
                                      <p:cBhvr>
                                        <p:cTn id="18" dur="500" fill="hold"/>
                                        <p:tgtEl>
                                          <p:spTgt spid="7"/>
                                        </p:tgtEl>
                                        <p:attrNameLst>
                                          <p:attrName>ppt_h</p:attrName>
                                        </p:attrNameLst>
                                      </p:cBhvr>
                                      <p:tavLst>
                                        <p:tav tm="0">
                                          <p:val>
                                            <p:fltVal val="0"/>
                                          </p:val>
                                        </p:tav>
                                        <p:tav tm="100000">
                                          <p:val>
                                            <p:strVal val="#ppt_h"/>
                                          </p:val>
                                        </p:tav>
                                      </p:tavLst>
                                    </p:anim>
                                  </p:childTnLst>
                                </p:cTn>
                              </p:par>
                            </p:childTnLst>
                          </p:cTn>
                        </p:par>
                        <p:par>
                          <p:cTn id="19" fill="hold">
                            <p:stCondLst>
                              <p:cond delay="1500"/>
                            </p:stCondLst>
                            <p:childTnLst>
                              <p:par>
                                <p:cTn id="20" presetID="23" presetClass="entr" presetSubtype="16" fill="hold" nodeType="afterEffect">
                                  <p:stCondLst>
                                    <p:cond delay="0"/>
                                  </p:stCondLst>
                                  <p:childTnLst>
                                    <p:set>
                                      <p:cBhvr>
                                        <p:cTn id="21" dur="1" fill="hold">
                                          <p:stCondLst>
                                            <p:cond delay="0"/>
                                          </p:stCondLst>
                                        </p:cTn>
                                        <p:tgtEl>
                                          <p:spTgt spid="8"/>
                                        </p:tgtEl>
                                        <p:attrNameLst>
                                          <p:attrName>style.visibility</p:attrName>
                                        </p:attrNameLst>
                                      </p:cBhvr>
                                      <p:to>
                                        <p:strVal val="visible"/>
                                      </p:to>
                                    </p:set>
                                    <p:anim calcmode="lin" valueType="num">
                                      <p:cBhvr>
                                        <p:cTn id="22" dur="500" fill="hold"/>
                                        <p:tgtEl>
                                          <p:spTgt spid="8"/>
                                        </p:tgtEl>
                                        <p:attrNameLst>
                                          <p:attrName>ppt_w</p:attrName>
                                        </p:attrNameLst>
                                      </p:cBhvr>
                                      <p:tavLst>
                                        <p:tav tm="0">
                                          <p:val>
                                            <p:fltVal val="0"/>
                                          </p:val>
                                        </p:tav>
                                        <p:tav tm="100000">
                                          <p:val>
                                            <p:strVal val="#ppt_w"/>
                                          </p:val>
                                        </p:tav>
                                      </p:tavLst>
                                    </p:anim>
                                    <p:anim calcmode="lin" valueType="num">
                                      <p:cBhvr>
                                        <p:cTn id="23" dur="500" fill="hold"/>
                                        <p:tgtEl>
                                          <p:spTgt spid="8"/>
                                        </p:tgtEl>
                                        <p:attrNameLst>
                                          <p:attrName>ppt_h</p:attrName>
                                        </p:attrNameLst>
                                      </p:cBhvr>
                                      <p:tavLst>
                                        <p:tav tm="0">
                                          <p:val>
                                            <p:fltVal val="0"/>
                                          </p:val>
                                        </p:tav>
                                        <p:tav tm="100000">
                                          <p:val>
                                            <p:strVal val="#ppt_h"/>
                                          </p:val>
                                        </p:tav>
                                      </p:tavLst>
                                    </p:anim>
                                  </p:childTnLst>
                                </p:cTn>
                              </p:par>
                            </p:childTnLst>
                          </p:cTn>
                        </p:par>
                        <p:par>
                          <p:cTn id="24" fill="hold">
                            <p:stCondLst>
                              <p:cond delay="2000"/>
                            </p:stCondLst>
                            <p:childTnLst>
                              <p:par>
                                <p:cTn id="25" presetID="23" presetClass="entr" presetSubtype="16" fill="hold" grpId="0" nodeType="afterEffect">
                                  <p:stCondLst>
                                    <p:cond delay="0"/>
                                  </p:stCondLst>
                                  <p:iterate type="lt">
                                    <p:tmPct val="10000"/>
                                  </p:iterate>
                                  <p:childTnLst>
                                    <p:set>
                                      <p:cBhvr>
                                        <p:cTn id="26" dur="1" fill="hold">
                                          <p:stCondLst>
                                            <p:cond delay="0"/>
                                          </p:stCondLst>
                                        </p:cTn>
                                        <p:tgtEl>
                                          <p:spTgt spid="10"/>
                                        </p:tgtEl>
                                        <p:attrNameLst>
                                          <p:attrName>style.visibility</p:attrName>
                                        </p:attrNameLst>
                                      </p:cBhvr>
                                      <p:to>
                                        <p:strVal val="visible"/>
                                      </p:to>
                                    </p:set>
                                    <p:anim calcmode="lin" valueType="num">
                                      <p:cBhvr>
                                        <p:cTn id="27" dur="500" fill="hold"/>
                                        <p:tgtEl>
                                          <p:spTgt spid="10"/>
                                        </p:tgtEl>
                                        <p:attrNameLst>
                                          <p:attrName>ppt_w</p:attrName>
                                        </p:attrNameLst>
                                      </p:cBhvr>
                                      <p:tavLst>
                                        <p:tav tm="0">
                                          <p:val>
                                            <p:fltVal val="0"/>
                                          </p:val>
                                        </p:tav>
                                        <p:tav tm="100000">
                                          <p:val>
                                            <p:strVal val="#ppt_w"/>
                                          </p:val>
                                        </p:tav>
                                      </p:tavLst>
                                    </p:anim>
                                    <p:anim calcmode="lin" valueType="num">
                                      <p:cBhvr>
                                        <p:cTn id="28" dur="500" fill="hold"/>
                                        <p:tgtEl>
                                          <p:spTgt spid="10"/>
                                        </p:tgtEl>
                                        <p:attrNameLst>
                                          <p:attrName>ppt_h</p:attrName>
                                        </p:attrNameLst>
                                      </p:cBhvr>
                                      <p:tavLst>
                                        <p:tav tm="0">
                                          <p:val>
                                            <p:fltVal val="0"/>
                                          </p:val>
                                        </p:tav>
                                        <p:tav tm="100000">
                                          <p:val>
                                            <p:strVal val="#ppt_h"/>
                                          </p:val>
                                        </p:tav>
                                      </p:tavLst>
                                    </p:anim>
                                  </p:childTnLst>
                                </p:cTn>
                              </p:par>
                            </p:childTnLst>
                          </p:cTn>
                        </p:par>
                        <p:par>
                          <p:cTn id="29" fill="hold">
                            <p:stCondLst>
                              <p:cond delay="2500"/>
                            </p:stCondLst>
                            <p:childTnLst>
                              <p:par>
                                <p:cTn id="30" presetID="23" presetClass="entr" presetSubtype="16" fill="hold" grpId="0" nodeType="afterEffect">
                                  <p:stCondLst>
                                    <p:cond delay="0"/>
                                  </p:stCondLst>
                                  <p:iterate type="lt">
                                    <p:tmPct val="10000"/>
                                  </p:iterate>
                                  <p:childTnLst>
                                    <p:set>
                                      <p:cBhvr>
                                        <p:cTn id="31" dur="1" fill="hold">
                                          <p:stCondLst>
                                            <p:cond delay="0"/>
                                          </p:stCondLst>
                                        </p:cTn>
                                        <p:tgtEl>
                                          <p:spTgt spid="11"/>
                                        </p:tgtEl>
                                        <p:attrNameLst>
                                          <p:attrName>style.visibility</p:attrName>
                                        </p:attrNameLst>
                                      </p:cBhvr>
                                      <p:to>
                                        <p:strVal val="visible"/>
                                      </p:to>
                                    </p:set>
                                    <p:anim calcmode="lin" valueType="num">
                                      <p:cBhvr>
                                        <p:cTn id="32" dur="500" fill="hold"/>
                                        <p:tgtEl>
                                          <p:spTgt spid="11"/>
                                        </p:tgtEl>
                                        <p:attrNameLst>
                                          <p:attrName>ppt_w</p:attrName>
                                        </p:attrNameLst>
                                      </p:cBhvr>
                                      <p:tavLst>
                                        <p:tav tm="0">
                                          <p:val>
                                            <p:fltVal val="0"/>
                                          </p:val>
                                        </p:tav>
                                        <p:tav tm="100000">
                                          <p:val>
                                            <p:strVal val="#ppt_w"/>
                                          </p:val>
                                        </p:tav>
                                      </p:tavLst>
                                    </p:anim>
                                    <p:anim calcmode="lin" valueType="num">
                                      <p:cBhvr>
                                        <p:cTn id="33" dur="500" fill="hold"/>
                                        <p:tgtEl>
                                          <p:spTgt spid="11"/>
                                        </p:tgtEl>
                                        <p:attrNameLst>
                                          <p:attrName>ppt_h</p:attrName>
                                        </p:attrNameLst>
                                      </p:cBhvr>
                                      <p:tavLst>
                                        <p:tav tm="0">
                                          <p:val>
                                            <p:fltVal val="0"/>
                                          </p:val>
                                        </p:tav>
                                        <p:tav tm="100000">
                                          <p:val>
                                            <p:strVal val="#ppt_h"/>
                                          </p:val>
                                        </p:tav>
                                      </p:tavLst>
                                    </p:anim>
                                  </p:childTnLst>
                                </p:cTn>
                              </p:par>
                            </p:childTnLst>
                          </p:cTn>
                        </p:par>
                        <p:par>
                          <p:cTn id="34" fill="hold">
                            <p:stCondLst>
                              <p:cond delay="3000"/>
                            </p:stCondLst>
                            <p:childTnLst>
                              <p:par>
                                <p:cTn id="35" presetID="23" presetClass="entr" presetSubtype="16" fill="hold" grpId="0" nodeType="afterEffect">
                                  <p:stCondLst>
                                    <p:cond delay="0"/>
                                  </p:stCondLst>
                                  <p:iterate type="lt">
                                    <p:tmPct val="10000"/>
                                  </p:iterate>
                                  <p:childTnLst>
                                    <p:set>
                                      <p:cBhvr>
                                        <p:cTn id="36" dur="1" fill="hold">
                                          <p:stCondLst>
                                            <p:cond delay="0"/>
                                          </p:stCondLst>
                                        </p:cTn>
                                        <p:tgtEl>
                                          <p:spTgt spid="12"/>
                                        </p:tgtEl>
                                        <p:attrNameLst>
                                          <p:attrName>style.visibility</p:attrName>
                                        </p:attrNameLst>
                                      </p:cBhvr>
                                      <p:to>
                                        <p:strVal val="visible"/>
                                      </p:to>
                                    </p:set>
                                    <p:anim calcmode="lin" valueType="num">
                                      <p:cBhvr>
                                        <p:cTn id="37" dur="500" fill="hold"/>
                                        <p:tgtEl>
                                          <p:spTgt spid="12"/>
                                        </p:tgtEl>
                                        <p:attrNameLst>
                                          <p:attrName>ppt_w</p:attrName>
                                        </p:attrNameLst>
                                      </p:cBhvr>
                                      <p:tavLst>
                                        <p:tav tm="0">
                                          <p:val>
                                            <p:fltVal val="0"/>
                                          </p:val>
                                        </p:tav>
                                        <p:tav tm="100000">
                                          <p:val>
                                            <p:strVal val="#ppt_w"/>
                                          </p:val>
                                        </p:tav>
                                      </p:tavLst>
                                    </p:anim>
                                    <p:anim calcmode="lin" valueType="num">
                                      <p:cBhvr>
                                        <p:cTn id="38" dur="500" fill="hold"/>
                                        <p:tgtEl>
                                          <p:spTgt spid="12"/>
                                        </p:tgtEl>
                                        <p:attrNameLst>
                                          <p:attrName>ppt_h</p:attrName>
                                        </p:attrNameLst>
                                      </p:cBhvr>
                                      <p:tavLst>
                                        <p:tav tm="0">
                                          <p:val>
                                            <p:fltVal val="0"/>
                                          </p:val>
                                        </p:tav>
                                        <p:tav tm="100000">
                                          <p:val>
                                            <p:strVal val="#ppt_h"/>
                                          </p:val>
                                        </p:tav>
                                      </p:tavLst>
                                    </p:anim>
                                  </p:childTnLst>
                                </p:cTn>
                              </p:par>
                            </p:childTnLst>
                          </p:cTn>
                        </p:par>
                        <p:par>
                          <p:cTn id="39" fill="hold">
                            <p:stCondLst>
                              <p:cond delay="3500"/>
                            </p:stCondLst>
                            <p:childTnLst>
                              <p:par>
                                <p:cTn id="40" presetID="23" presetClass="entr" presetSubtype="16" fill="hold" grpId="0" nodeType="afterEffect">
                                  <p:stCondLst>
                                    <p:cond delay="0"/>
                                  </p:stCondLst>
                                  <p:iterate type="lt">
                                    <p:tmPct val="10000"/>
                                  </p:iterate>
                                  <p:childTnLst>
                                    <p:set>
                                      <p:cBhvr>
                                        <p:cTn id="41" dur="1" fill="hold">
                                          <p:stCondLst>
                                            <p:cond delay="0"/>
                                          </p:stCondLst>
                                        </p:cTn>
                                        <p:tgtEl>
                                          <p:spTgt spid="13"/>
                                        </p:tgtEl>
                                        <p:attrNameLst>
                                          <p:attrName>style.visibility</p:attrName>
                                        </p:attrNameLst>
                                      </p:cBhvr>
                                      <p:to>
                                        <p:strVal val="visible"/>
                                      </p:to>
                                    </p:set>
                                    <p:anim calcmode="lin" valueType="num">
                                      <p:cBhvr>
                                        <p:cTn id="42" dur="500" fill="hold"/>
                                        <p:tgtEl>
                                          <p:spTgt spid="13"/>
                                        </p:tgtEl>
                                        <p:attrNameLst>
                                          <p:attrName>ppt_w</p:attrName>
                                        </p:attrNameLst>
                                      </p:cBhvr>
                                      <p:tavLst>
                                        <p:tav tm="0">
                                          <p:val>
                                            <p:fltVal val="0"/>
                                          </p:val>
                                        </p:tav>
                                        <p:tav tm="100000">
                                          <p:val>
                                            <p:strVal val="#ppt_w"/>
                                          </p:val>
                                        </p:tav>
                                      </p:tavLst>
                                    </p:anim>
                                    <p:anim calcmode="lin" valueType="num">
                                      <p:cBhvr>
                                        <p:cTn id="43" dur="500" fill="hold"/>
                                        <p:tgtEl>
                                          <p:spTgt spid="13"/>
                                        </p:tgtEl>
                                        <p:attrNameLst>
                                          <p:attrName>ppt_h</p:attrName>
                                        </p:attrNameLst>
                                      </p:cBhvr>
                                      <p:tavLst>
                                        <p:tav tm="0">
                                          <p:val>
                                            <p:fltVal val="0"/>
                                          </p:val>
                                        </p:tav>
                                        <p:tav tm="100000">
                                          <p:val>
                                            <p:strVal val="#ppt_h"/>
                                          </p:val>
                                        </p:tav>
                                      </p:tavLst>
                                    </p:anim>
                                  </p:childTnLst>
                                </p:cTn>
                              </p:par>
                            </p:childTnLst>
                          </p:cTn>
                        </p:par>
                        <p:par>
                          <p:cTn id="44" fill="hold">
                            <p:stCondLst>
                              <p:cond delay="4000"/>
                            </p:stCondLst>
                            <p:childTnLst>
                              <p:par>
                                <p:cTn id="45" presetID="23" presetClass="entr" presetSubtype="16" fill="hold" grpId="0" nodeType="afterEffect">
                                  <p:stCondLst>
                                    <p:cond delay="0"/>
                                  </p:stCondLst>
                                  <p:iterate type="lt">
                                    <p:tmPct val="10000"/>
                                  </p:iterate>
                                  <p:childTnLst>
                                    <p:set>
                                      <p:cBhvr>
                                        <p:cTn id="46" dur="1" fill="hold">
                                          <p:stCondLst>
                                            <p:cond delay="0"/>
                                          </p:stCondLst>
                                        </p:cTn>
                                        <p:tgtEl>
                                          <p:spTgt spid="14"/>
                                        </p:tgtEl>
                                        <p:attrNameLst>
                                          <p:attrName>style.visibility</p:attrName>
                                        </p:attrNameLst>
                                      </p:cBhvr>
                                      <p:to>
                                        <p:strVal val="visible"/>
                                      </p:to>
                                    </p:set>
                                    <p:anim calcmode="lin" valueType="num">
                                      <p:cBhvr>
                                        <p:cTn id="47" dur="500" fill="hold"/>
                                        <p:tgtEl>
                                          <p:spTgt spid="14"/>
                                        </p:tgtEl>
                                        <p:attrNameLst>
                                          <p:attrName>ppt_w</p:attrName>
                                        </p:attrNameLst>
                                      </p:cBhvr>
                                      <p:tavLst>
                                        <p:tav tm="0">
                                          <p:val>
                                            <p:fltVal val="0"/>
                                          </p:val>
                                        </p:tav>
                                        <p:tav tm="100000">
                                          <p:val>
                                            <p:strVal val="#ppt_w"/>
                                          </p:val>
                                        </p:tav>
                                      </p:tavLst>
                                    </p:anim>
                                    <p:anim calcmode="lin" valueType="num">
                                      <p:cBhvr>
                                        <p:cTn id="48" dur="500" fill="hold"/>
                                        <p:tgtEl>
                                          <p:spTgt spid="14"/>
                                        </p:tgtEl>
                                        <p:attrNameLst>
                                          <p:attrName>ppt_h</p:attrName>
                                        </p:attrNameLst>
                                      </p:cBhvr>
                                      <p:tavLst>
                                        <p:tav tm="0">
                                          <p:val>
                                            <p:fltVal val="0"/>
                                          </p:val>
                                        </p:tav>
                                        <p:tav tm="100000">
                                          <p:val>
                                            <p:strVal val="#ppt_h"/>
                                          </p:val>
                                        </p:tav>
                                      </p:tavLst>
                                    </p:anim>
                                  </p:childTnLst>
                                </p:cTn>
                              </p:par>
                            </p:childTnLst>
                          </p:cTn>
                        </p:par>
                        <p:par>
                          <p:cTn id="49" fill="hold">
                            <p:stCondLst>
                              <p:cond delay="4500"/>
                            </p:stCondLst>
                            <p:childTnLst>
                              <p:par>
                                <p:cTn id="50" presetID="23" presetClass="entr" presetSubtype="16" fill="hold" nodeType="afterEffect">
                                  <p:stCondLst>
                                    <p:cond delay="0"/>
                                  </p:stCondLst>
                                  <p:childTnLst>
                                    <p:set>
                                      <p:cBhvr>
                                        <p:cTn id="51" dur="1" fill="hold">
                                          <p:stCondLst>
                                            <p:cond delay="0"/>
                                          </p:stCondLst>
                                        </p:cTn>
                                        <p:tgtEl>
                                          <p:spTgt spid="17"/>
                                        </p:tgtEl>
                                        <p:attrNameLst>
                                          <p:attrName>style.visibility</p:attrName>
                                        </p:attrNameLst>
                                      </p:cBhvr>
                                      <p:to>
                                        <p:strVal val="visible"/>
                                      </p:to>
                                    </p:set>
                                    <p:anim calcmode="lin" valueType="num">
                                      <p:cBhvr>
                                        <p:cTn id="52" dur="500" fill="hold"/>
                                        <p:tgtEl>
                                          <p:spTgt spid="17"/>
                                        </p:tgtEl>
                                        <p:attrNameLst>
                                          <p:attrName>ppt_w</p:attrName>
                                        </p:attrNameLst>
                                      </p:cBhvr>
                                      <p:tavLst>
                                        <p:tav tm="0">
                                          <p:val>
                                            <p:fltVal val="0"/>
                                          </p:val>
                                        </p:tav>
                                        <p:tav tm="100000">
                                          <p:val>
                                            <p:strVal val="#ppt_w"/>
                                          </p:val>
                                        </p:tav>
                                      </p:tavLst>
                                    </p:anim>
                                    <p:anim calcmode="lin" valueType="num">
                                      <p:cBhvr>
                                        <p:cTn id="53" dur="500" fill="hold"/>
                                        <p:tgtEl>
                                          <p:spTgt spid="17"/>
                                        </p:tgtEl>
                                        <p:attrNameLst>
                                          <p:attrName>ppt_h</p:attrName>
                                        </p:attrNameLst>
                                      </p:cBhvr>
                                      <p:tavLst>
                                        <p:tav tm="0">
                                          <p:val>
                                            <p:fltVal val="0"/>
                                          </p:val>
                                        </p:tav>
                                        <p:tav tm="100000">
                                          <p:val>
                                            <p:strVal val="#ppt_h"/>
                                          </p:val>
                                        </p:tav>
                                      </p:tavLst>
                                    </p:anim>
                                  </p:childTnLst>
                                </p:cTn>
                              </p:par>
                            </p:childTnLst>
                          </p:cTn>
                        </p:par>
                        <p:par>
                          <p:cTn id="54" fill="hold">
                            <p:stCondLst>
                              <p:cond delay="5000"/>
                            </p:stCondLst>
                            <p:childTnLst>
                              <p:par>
                                <p:cTn id="55" presetID="23" presetClass="entr" presetSubtype="16" fill="hold" nodeType="afterEffect">
                                  <p:stCondLst>
                                    <p:cond delay="0"/>
                                  </p:stCondLst>
                                  <p:childTnLst>
                                    <p:set>
                                      <p:cBhvr>
                                        <p:cTn id="56" dur="1" fill="hold">
                                          <p:stCondLst>
                                            <p:cond delay="0"/>
                                          </p:stCondLst>
                                        </p:cTn>
                                        <p:tgtEl>
                                          <p:spTgt spid="9"/>
                                        </p:tgtEl>
                                        <p:attrNameLst>
                                          <p:attrName>style.visibility</p:attrName>
                                        </p:attrNameLst>
                                      </p:cBhvr>
                                      <p:to>
                                        <p:strVal val="visible"/>
                                      </p:to>
                                    </p:set>
                                    <p:anim calcmode="lin" valueType="num">
                                      <p:cBhvr>
                                        <p:cTn id="57" dur="500" fill="hold"/>
                                        <p:tgtEl>
                                          <p:spTgt spid="9"/>
                                        </p:tgtEl>
                                        <p:attrNameLst>
                                          <p:attrName>ppt_w</p:attrName>
                                        </p:attrNameLst>
                                      </p:cBhvr>
                                      <p:tavLst>
                                        <p:tav tm="0">
                                          <p:val>
                                            <p:fltVal val="0"/>
                                          </p:val>
                                        </p:tav>
                                        <p:tav tm="100000">
                                          <p:val>
                                            <p:strVal val="#ppt_w"/>
                                          </p:val>
                                        </p:tav>
                                      </p:tavLst>
                                    </p:anim>
                                    <p:anim calcmode="lin" valueType="num">
                                      <p:cBhvr>
                                        <p:cTn id="58" dur="500" fill="hold"/>
                                        <p:tgtEl>
                                          <p:spTgt spid="9"/>
                                        </p:tgtEl>
                                        <p:attrNameLst>
                                          <p:attrName>ppt_h</p:attrName>
                                        </p:attrNameLst>
                                      </p:cBhvr>
                                      <p:tavLst>
                                        <p:tav tm="0">
                                          <p:val>
                                            <p:fltVal val="0"/>
                                          </p:val>
                                        </p:tav>
                                        <p:tav tm="100000">
                                          <p:val>
                                            <p:strVal val="#ppt_h"/>
                                          </p:val>
                                        </p:tav>
                                      </p:tavLst>
                                    </p:anim>
                                  </p:childTnLst>
                                </p:cTn>
                              </p:par>
                            </p:childTnLst>
                          </p:cTn>
                        </p:par>
                        <p:par>
                          <p:cTn id="59" fill="hold">
                            <p:stCondLst>
                              <p:cond delay="5500"/>
                            </p:stCondLst>
                            <p:childTnLst>
                              <p:par>
                                <p:cTn id="60" presetID="23" presetClass="entr" presetSubtype="16" fill="hold" nodeType="afterEffect">
                                  <p:stCondLst>
                                    <p:cond delay="0"/>
                                  </p:stCondLst>
                                  <p:childTnLst>
                                    <p:set>
                                      <p:cBhvr>
                                        <p:cTn id="61" dur="1" fill="hold">
                                          <p:stCondLst>
                                            <p:cond delay="0"/>
                                          </p:stCondLst>
                                        </p:cTn>
                                        <p:tgtEl>
                                          <p:spTgt spid="16"/>
                                        </p:tgtEl>
                                        <p:attrNameLst>
                                          <p:attrName>style.visibility</p:attrName>
                                        </p:attrNameLst>
                                      </p:cBhvr>
                                      <p:to>
                                        <p:strVal val="visible"/>
                                      </p:to>
                                    </p:set>
                                    <p:anim calcmode="lin" valueType="num">
                                      <p:cBhvr>
                                        <p:cTn id="62" dur="500" fill="hold"/>
                                        <p:tgtEl>
                                          <p:spTgt spid="16"/>
                                        </p:tgtEl>
                                        <p:attrNameLst>
                                          <p:attrName>ppt_w</p:attrName>
                                        </p:attrNameLst>
                                      </p:cBhvr>
                                      <p:tavLst>
                                        <p:tav tm="0">
                                          <p:val>
                                            <p:fltVal val="0"/>
                                          </p:val>
                                        </p:tav>
                                        <p:tav tm="100000">
                                          <p:val>
                                            <p:strVal val="#ppt_w"/>
                                          </p:val>
                                        </p:tav>
                                      </p:tavLst>
                                    </p:anim>
                                    <p:anim calcmode="lin" valueType="num">
                                      <p:cBhvr>
                                        <p:cTn id="63" dur="500" fill="hold"/>
                                        <p:tgtEl>
                                          <p:spTgt spid="16"/>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p:bldP spid="12" grpId="0"/>
      <p:bldP spid="13" grpId="0"/>
      <p:bldP spid="1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A_库_图片 2">
            <a:extLst>
              <a:ext uri="{FF2B5EF4-FFF2-40B4-BE49-F238E27FC236}">
                <a16:creationId xmlns="" xmlns:a16="http://schemas.microsoft.com/office/drawing/2014/main" id="{34D98479-A315-454F-860A-C65ACE622C3B}"/>
              </a:ext>
            </a:extLst>
          </p:cNvPr>
          <p:cNvPicPr>
            <a:picLocks noChangeAspect="1"/>
          </p:cNvPicPr>
          <p:nvPr>
            <p:custDataLst>
              <p:tags r:id="rId1"/>
            </p:custDataLst>
          </p:nvPr>
        </p:nvPicPr>
        <p:blipFill>
          <a:blip r:embed="rId7" cstate="screen">
            <a:duotone>
              <a:prstClr val="black"/>
              <a:schemeClr val="tx2">
                <a:tint val="45000"/>
                <a:satMod val="400000"/>
              </a:schemeClr>
            </a:duotone>
            <a:extLst>
              <a:ext uri="{28A0092B-C50C-407E-A947-70E740481C1C}">
                <a14:useLocalDpi xmlns:a14="http://schemas.microsoft.com/office/drawing/2010/main" val="0"/>
              </a:ext>
            </a:extLst>
          </a:blip>
          <a:stretch>
            <a:fillRect/>
          </a:stretch>
        </p:blipFill>
        <p:spPr>
          <a:xfrm>
            <a:off x="-48846" y="4267872"/>
            <a:ext cx="3712495" cy="2688928"/>
          </a:xfrm>
          <a:prstGeom prst="rect">
            <a:avLst/>
          </a:prstGeom>
        </p:spPr>
      </p:pic>
      <p:grpSp>
        <p:nvGrpSpPr>
          <p:cNvPr id="3" name="PA_库_组合 3">
            <a:extLst>
              <a:ext uri="{FF2B5EF4-FFF2-40B4-BE49-F238E27FC236}">
                <a16:creationId xmlns="" xmlns:a16="http://schemas.microsoft.com/office/drawing/2014/main" id="{1AEA357B-FBD6-4CD7-ADFD-5D827220E7A8}"/>
              </a:ext>
            </a:extLst>
          </p:cNvPr>
          <p:cNvGrpSpPr/>
          <p:nvPr>
            <p:custDataLst>
              <p:tags r:id="rId2"/>
            </p:custDataLst>
          </p:nvPr>
        </p:nvGrpSpPr>
        <p:grpSpPr>
          <a:xfrm>
            <a:off x="-139212" y="5612336"/>
            <a:ext cx="12885501" cy="1305692"/>
            <a:chOff x="-139212" y="5612336"/>
            <a:chExt cx="12885501" cy="1305692"/>
          </a:xfrm>
        </p:grpSpPr>
        <p:pic>
          <p:nvPicPr>
            <p:cNvPr id="4" name="图片 3">
              <a:extLst>
                <a:ext uri="{FF2B5EF4-FFF2-40B4-BE49-F238E27FC236}">
                  <a16:creationId xmlns="" xmlns:a16="http://schemas.microsoft.com/office/drawing/2014/main" id="{77795A64-9F9C-407F-8FEC-D5B5173041E0}"/>
                </a:ext>
              </a:extLst>
            </p:cNvPr>
            <p:cNvPicPr>
              <a:picLocks noChangeAspect="1"/>
            </p:cNvPicPr>
            <p:nvPr/>
          </p:nvPicPr>
          <p:blipFill>
            <a:blip r:embed="rId8" cstate="screen">
              <a:duotone>
                <a:prstClr val="black"/>
                <a:schemeClr val="tx2">
                  <a:tint val="45000"/>
                  <a:satMod val="400000"/>
                </a:schemeClr>
              </a:duotone>
              <a:extLst>
                <a:ext uri="{28A0092B-C50C-407E-A947-70E740481C1C}">
                  <a14:useLocalDpi xmlns:a14="http://schemas.microsoft.com/office/drawing/2010/main" val="0"/>
                </a:ext>
              </a:extLst>
            </a:blip>
            <a:stretch>
              <a:fillRect/>
            </a:stretch>
          </p:blipFill>
          <p:spPr>
            <a:xfrm>
              <a:off x="-139212" y="5732392"/>
              <a:ext cx="5651989" cy="1125608"/>
            </a:xfrm>
            <a:prstGeom prst="rect">
              <a:avLst/>
            </a:prstGeom>
          </p:spPr>
        </p:pic>
        <p:pic>
          <p:nvPicPr>
            <p:cNvPr id="5" name="图片 4">
              <a:extLst>
                <a:ext uri="{FF2B5EF4-FFF2-40B4-BE49-F238E27FC236}">
                  <a16:creationId xmlns="" xmlns:a16="http://schemas.microsoft.com/office/drawing/2014/main" id="{E5E34564-9A00-40D3-BE85-A9D70523E9BE}"/>
                </a:ext>
              </a:extLst>
            </p:cNvPr>
            <p:cNvPicPr>
              <a:picLocks noChangeAspect="1"/>
            </p:cNvPicPr>
            <p:nvPr/>
          </p:nvPicPr>
          <p:blipFill>
            <a:blip r:embed="rId9" cstate="screen">
              <a:duotone>
                <a:prstClr val="black"/>
                <a:schemeClr val="tx2">
                  <a:tint val="45000"/>
                  <a:satMod val="400000"/>
                </a:schemeClr>
              </a:duotone>
              <a:extLst>
                <a:ext uri="{28A0092B-C50C-407E-A947-70E740481C1C}">
                  <a14:useLocalDpi xmlns:a14="http://schemas.microsoft.com/office/drawing/2010/main" val="0"/>
                </a:ext>
              </a:extLst>
            </a:blip>
            <a:stretch>
              <a:fillRect/>
            </a:stretch>
          </p:blipFill>
          <p:spPr>
            <a:xfrm>
              <a:off x="3356106" y="5612336"/>
              <a:ext cx="6260122" cy="1245664"/>
            </a:xfrm>
            <a:prstGeom prst="rect">
              <a:avLst/>
            </a:prstGeom>
          </p:spPr>
        </p:pic>
        <p:pic>
          <p:nvPicPr>
            <p:cNvPr id="6" name="图片 5">
              <a:extLst>
                <a:ext uri="{FF2B5EF4-FFF2-40B4-BE49-F238E27FC236}">
                  <a16:creationId xmlns="" xmlns:a16="http://schemas.microsoft.com/office/drawing/2014/main" id="{FCDD016B-3095-4736-B008-11CB860ACE5C}"/>
                </a:ext>
              </a:extLst>
            </p:cNvPr>
            <p:cNvPicPr>
              <a:picLocks noChangeAspect="1"/>
            </p:cNvPicPr>
            <p:nvPr/>
          </p:nvPicPr>
          <p:blipFill>
            <a:blip r:embed="rId9" cstate="screen">
              <a:duotone>
                <a:prstClr val="black"/>
                <a:schemeClr val="tx2">
                  <a:tint val="45000"/>
                  <a:satMod val="400000"/>
                </a:schemeClr>
              </a:duotone>
              <a:extLst>
                <a:ext uri="{28A0092B-C50C-407E-A947-70E740481C1C}">
                  <a14:useLocalDpi xmlns:a14="http://schemas.microsoft.com/office/drawing/2010/main" val="0"/>
                </a:ext>
              </a:extLst>
            </a:blip>
            <a:stretch>
              <a:fillRect/>
            </a:stretch>
          </p:blipFill>
          <p:spPr>
            <a:xfrm>
              <a:off x="6486167" y="5672364"/>
              <a:ext cx="6260122" cy="1245664"/>
            </a:xfrm>
            <a:prstGeom prst="rect">
              <a:avLst/>
            </a:prstGeom>
          </p:spPr>
        </p:pic>
      </p:grpSp>
      <p:pic>
        <p:nvPicPr>
          <p:cNvPr id="7" name="PA_库_图片 9">
            <a:extLst>
              <a:ext uri="{FF2B5EF4-FFF2-40B4-BE49-F238E27FC236}">
                <a16:creationId xmlns="" xmlns:a16="http://schemas.microsoft.com/office/drawing/2014/main" id="{513B8375-810C-4970-A0F0-1A640818C8BD}"/>
              </a:ext>
            </a:extLst>
          </p:cNvPr>
          <p:cNvPicPr>
            <a:picLocks noChangeAspect="1"/>
          </p:cNvPicPr>
          <p:nvPr>
            <p:custDataLst>
              <p:tags r:id="rId3"/>
            </p:custDataLst>
          </p:nvPr>
        </p:nvPicPr>
        <p:blipFill>
          <a:blip r:embed="rId10" cstate="screen">
            <a:extLst>
              <a:ext uri="{28A0092B-C50C-407E-A947-70E740481C1C}">
                <a14:useLocalDpi xmlns:a14="http://schemas.microsoft.com/office/drawing/2010/main" val="0"/>
              </a:ext>
            </a:extLst>
          </a:blip>
          <a:stretch>
            <a:fillRect/>
          </a:stretch>
        </p:blipFill>
        <p:spPr>
          <a:xfrm>
            <a:off x="9610382" y="4416229"/>
            <a:ext cx="2245176" cy="1047749"/>
          </a:xfrm>
          <a:prstGeom prst="rect">
            <a:avLst/>
          </a:prstGeom>
        </p:spPr>
      </p:pic>
      <p:pic>
        <p:nvPicPr>
          <p:cNvPr id="8" name="PA_库_图片 11">
            <a:extLst>
              <a:ext uri="{FF2B5EF4-FFF2-40B4-BE49-F238E27FC236}">
                <a16:creationId xmlns="" xmlns:a16="http://schemas.microsoft.com/office/drawing/2014/main" id="{96FBD541-68A7-47C3-8B74-0471D3B35655}"/>
              </a:ext>
            </a:extLst>
          </p:cNvPr>
          <p:cNvPicPr>
            <a:picLocks noChangeAspect="1"/>
          </p:cNvPicPr>
          <p:nvPr>
            <p:custDataLst>
              <p:tags r:id="rId4"/>
            </p:custDataLst>
          </p:nvPr>
        </p:nvPicPr>
        <p:blipFill>
          <a:blip r:embed="rId11" cstate="screen">
            <a:extLst>
              <a:ext uri="{28A0092B-C50C-407E-A947-70E740481C1C}">
                <a14:useLocalDpi xmlns:a14="http://schemas.microsoft.com/office/drawing/2010/main" val="0"/>
              </a:ext>
            </a:extLst>
          </a:blip>
          <a:stretch>
            <a:fillRect/>
          </a:stretch>
        </p:blipFill>
        <p:spPr>
          <a:xfrm>
            <a:off x="488094" y="2503627"/>
            <a:ext cx="1393460" cy="411223"/>
          </a:xfrm>
          <a:prstGeom prst="rect">
            <a:avLst/>
          </a:prstGeom>
        </p:spPr>
      </p:pic>
      <p:sp>
        <p:nvSpPr>
          <p:cNvPr id="62" name="矩形 61">
            <a:extLst>
              <a:ext uri="{FF2B5EF4-FFF2-40B4-BE49-F238E27FC236}">
                <a16:creationId xmlns="" xmlns:a16="http://schemas.microsoft.com/office/drawing/2014/main" id="{964B9807-C25C-47A1-AECE-CA2747784167}"/>
              </a:ext>
            </a:extLst>
          </p:cNvPr>
          <p:cNvSpPr/>
          <p:nvPr/>
        </p:nvSpPr>
        <p:spPr>
          <a:xfrm>
            <a:off x="3345661" y="3409728"/>
            <a:ext cx="5664724" cy="574453"/>
          </a:xfrm>
          <a:prstGeom prst="rect">
            <a:avLst/>
          </a:prstGeom>
        </p:spPr>
        <p:txBody>
          <a:bodyPr wrap="square" lIns="0" tIns="0" rIns="0" bIns="0">
            <a:spAutoFit/>
          </a:bodyPr>
          <a:lstStyle/>
          <a:p>
            <a:pPr lvl="0" algn="ctr"/>
            <a:r>
              <a:rPr lang="en-US" altLang="zh-CN" sz="3733" b="1" dirty="0">
                <a:solidFill>
                  <a:schemeClr val="accent1"/>
                </a:solidFill>
                <a:latin typeface="+mn-ea"/>
              </a:rPr>
              <a:t>what</a:t>
            </a:r>
          </a:p>
        </p:txBody>
      </p:sp>
      <p:sp>
        <p:nvSpPr>
          <p:cNvPr id="63" name="文本框 62">
            <a:extLst>
              <a:ext uri="{FF2B5EF4-FFF2-40B4-BE49-F238E27FC236}">
                <a16:creationId xmlns="" xmlns:a16="http://schemas.microsoft.com/office/drawing/2014/main" id="{7070ABCA-8C29-4D06-8C5D-231583DCFA9A}"/>
              </a:ext>
            </a:extLst>
          </p:cNvPr>
          <p:cNvSpPr txBox="1"/>
          <p:nvPr/>
        </p:nvSpPr>
        <p:spPr>
          <a:xfrm>
            <a:off x="4291827" y="4039205"/>
            <a:ext cx="3772392" cy="366575"/>
          </a:xfrm>
          <a:prstGeom prst="rect">
            <a:avLst/>
          </a:prstGeom>
          <a:noFill/>
        </p:spPr>
        <p:txBody>
          <a:bodyPr wrap="square" lIns="0" tIns="0" rIns="0" bIns="0" rtlCol="0">
            <a:spAutoFit/>
          </a:bodyPr>
          <a:lstStyle/>
          <a:p>
            <a:pPr algn="ctr">
              <a:lnSpc>
                <a:spcPct val="150000"/>
              </a:lnSpc>
            </a:pPr>
            <a:r>
              <a:rPr lang="zh-CN" altLang="en-US" b="1" dirty="0" smtClean="0">
                <a:solidFill>
                  <a:schemeClr val="bg1">
                    <a:lumMod val="65000"/>
                  </a:schemeClr>
                </a:solidFill>
                <a:latin typeface="+mn-ea"/>
                <a:cs typeface="+mn-ea"/>
                <a:sym typeface="Arial" panose="020B0604020202020204" pitchFamily="34" charset="0"/>
              </a:rPr>
              <a:t>什么是大概念</a:t>
            </a:r>
            <a:endParaRPr lang="zh-CN" altLang="en-US" b="1" dirty="0">
              <a:solidFill>
                <a:schemeClr val="bg1">
                  <a:lumMod val="65000"/>
                </a:schemeClr>
              </a:solidFill>
              <a:latin typeface="+mn-ea"/>
              <a:cs typeface="+mn-ea"/>
              <a:sym typeface="Arial" panose="020B0604020202020204" pitchFamily="34" charset="0"/>
            </a:endParaRPr>
          </a:p>
        </p:txBody>
      </p:sp>
      <p:sp>
        <p:nvSpPr>
          <p:cNvPr id="64" name="椭圆 63">
            <a:extLst>
              <a:ext uri="{FF2B5EF4-FFF2-40B4-BE49-F238E27FC236}">
                <a16:creationId xmlns="" xmlns:a16="http://schemas.microsoft.com/office/drawing/2014/main" id="{9A34EF85-E282-4585-83B8-EF52F5991ADF}"/>
              </a:ext>
            </a:extLst>
          </p:cNvPr>
          <p:cNvSpPr/>
          <p:nvPr/>
        </p:nvSpPr>
        <p:spPr>
          <a:xfrm>
            <a:off x="5519937" y="1988840"/>
            <a:ext cx="1316172" cy="1344680"/>
          </a:xfrm>
          <a:prstGeom prst="ellipse">
            <a:avLst/>
          </a:prstGeom>
          <a:solidFill>
            <a:schemeClr val="accent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800" b="1" dirty="0">
                <a:solidFill>
                  <a:schemeClr val="bg1"/>
                </a:solidFill>
              </a:rPr>
              <a:t>01</a:t>
            </a:r>
            <a:endParaRPr lang="zh-CN" altLang="en-US" sz="4800" b="1" dirty="0">
              <a:solidFill>
                <a:schemeClr val="bg1"/>
              </a:solidFill>
            </a:endParaRPr>
          </a:p>
        </p:txBody>
      </p:sp>
    </p:spTree>
    <p:extLst>
      <p:ext uri="{BB962C8B-B14F-4D97-AF65-F5344CB8AC3E}">
        <p14:creationId xmlns:p14="http://schemas.microsoft.com/office/powerpoint/2010/main" val="3979056618"/>
      </p:ext>
    </p:extLst>
  </p:cSld>
  <p:clrMapOvr>
    <a:masterClrMapping/>
  </p:clrMapOvr>
  <mc:AlternateContent xmlns:mc="http://schemas.openxmlformats.org/markup-compatibility/2006">
    <mc:Choice xmlns="" xmlns:p15="http://schemas.microsoft.com/office/powerpoint/2012/main" Requires="p15">
      <p:transition xmlns:p14="http://schemas.microsoft.com/office/powerpoint/2010/main" spd="slow" p14:dur="2000" advClick="0" advTm="5000">
        <p15:prstTrans prst="prestige"/>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23" presetClass="entr" presetSubtype="16" fill="hold" nodeType="after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p:cTn id="12" dur="500" fill="hold"/>
                                        <p:tgtEl>
                                          <p:spTgt spid="2"/>
                                        </p:tgtEl>
                                        <p:attrNameLst>
                                          <p:attrName>ppt_w</p:attrName>
                                        </p:attrNameLst>
                                      </p:cBhvr>
                                      <p:tavLst>
                                        <p:tav tm="0">
                                          <p:val>
                                            <p:fltVal val="0"/>
                                          </p:val>
                                        </p:tav>
                                        <p:tav tm="100000">
                                          <p:val>
                                            <p:strVal val="#ppt_w"/>
                                          </p:val>
                                        </p:tav>
                                      </p:tavLst>
                                    </p:anim>
                                    <p:anim calcmode="lin" valueType="num">
                                      <p:cBhvr>
                                        <p:cTn id="13" dur="500" fill="hold"/>
                                        <p:tgtEl>
                                          <p:spTgt spid="2"/>
                                        </p:tgtEl>
                                        <p:attrNameLst>
                                          <p:attrName>ppt_h</p:attrName>
                                        </p:attrNameLst>
                                      </p:cBhvr>
                                      <p:tavLst>
                                        <p:tav tm="0">
                                          <p:val>
                                            <p:fltVal val="0"/>
                                          </p:val>
                                        </p:tav>
                                        <p:tav tm="100000">
                                          <p:val>
                                            <p:strVal val="#ppt_h"/>
                                          </p:val>
                                        </p:tav>
                                      </p:tavLst>
                                    </p:anim>
                                  </p:childTnLst>
                                </p:cTn>
                              </p:par>
                            </p:childTnLst>
                          </p:cTn>
                        </p:par>
                        <p:par>
                          <p:cTn id="14" fill="hold">
                            <p:stCondLst>
                              <p:cond delay="1000"/>
                            </p:stCondLst>
                            <p:childTnLst>
                              <p:par>
                                <p:cTn id="15" presetID="23" presetClass="entr" presetSubtype="16" fill="hold" nodeType="after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p:cTn id="17" dur="500" fill="hold"/>
                                        <p:tgtEl>
                                          <p:spTgt spid="7"/>
                                        </p:tgtEl>
                                        <p:attrNameLst>
                                          <p:attrName>ppt_w</p:attrName>
                                        </p:attrNameLst>
                                      </p:cBhvr>
                                      <p:tavLst>
                                        <p:tav tm="0">
                                          <p:val>
                                            <p:fltVal val="0"/>
                                          </p:val>
                                        </p:tav>
                                        <p:tav tm="100000">
                                          <p:val>
                                            <p:strVal val="#ppt_w"/>
                                          </p:val>
                                        </p:tav>
                                      </p:tavLst>
                                    </p:anim>
                                    <p:anim calcmode="lin" valueType="num">
                                      <p:cBhvr>
                                        <p:cTn id="18" dur="500" fill="hold"/>
                                        <p:tgtEl>
                                          <p:spTgt spid="7"/>
                                        </p:tgtEl>
                                        <p:attrNameLst>
                                          <p:attrName>ppt_h</p:attrName>
                                        </p:attrNameLst>
                                      </p:cBhvr>
                                      <p:tavLst>
                                        <p:tav tm="0">
                                          <p:val>
                                            <p:fltVal val="0"/>
                                          </p:val>
                                        </p:tav>
                                        <p:tav tm="100000">
                                          <p:val>
                                            <p:strVal val="#ppt_h"/>
                                          </p:val>
                                        </p:tav>
                                      </p:tavLst>
                                    </p:anim>
                                  </p:childTnLst>
                                </p:cTn>
                              </p:par>
                            </p:childTnLst>
                          </p:cTn>
                        </p:par>
                        <p:par>
                          <p:cTn id="19" fill="hold">
                            <p:stCondLst>
                              <p:cond delay="1500"/>
                            </p:stCondLst>
                            <p:childTnLst>
                              <p:par>
                                <p:cTn id="20" presetID="23" presetClass="entr" presetSubtype="16" fill="hold" nodeType="afterEffect">
                                  <p:stCondLst>
                                    <p:cond delay="0"/>
                                  </p:stCondLst>
                                  <p:childTnLst>
                                    <p:set>
                                      <p:cBhvr>
                                        <p:cTn id="21" dur="1" fill="hold">
                                          <p:stCondLst>
                                            <p:cond delay="0"/>
                                          </p:stCondLst>
                                        </p:cTn>
                                        <p:tgtEl>
                                          <p:spTgt spid="8"/>
                                        </p:tgtEl>
                                        <p:attrNameLst>
                                          <p:attrName>style.visibility</p:attrName>
                                        </p:attrNameLst>
                                      </p:cBhvr>
                                      <p:to>
                                        <p:strVal val="visible"/>
                                      </p:to>
                                    </p:set>
                                    <p:anim calcmode="lin" valueType="num">
                                      <p:cBhvr>
                                        <p:cTn id="22" dur="500" fill="hold"/>
                                        <p:tgtEl>
                                          <p:spTgt spid="8"/>
                                        </p:tgtEl>
                                        <p:attrNameLst>
                                          <p:attrName>ppt_w</p:attrName>
                                        </p:attrNameLst>
                                      </p:cBhvr>
                                      <p:tavLst>
                                        <p:tav tm="0">
                                          <p:val>
                                            <p:fltVal val="0"/>
                                          </p:val>
                                        </p:tav>
                                        <p:tav tm="100000">
                                          <p:val>
                                            <p:strVal val="#ppt_w"/>
                                          </p:val>
                                        </p:tav>
                                      </p:tavLst>
                                    </p:anim>
                                    <p:anim calcmode="lin" valueType="num">
                                      <p:cBhvr>
                                        <p:cTn id="23" dur="500" fill="hold"/>
                                        <p:tgtEl>
                                          <p:spTgt spid="8"/>
                                        </p:tgtEl>
                                        <p:attrNameLst>
                                          <p:attrName>ppt_h</p:attrName>
                                        </p:attrNameLst>
                                      </p:cBhvr>
                                      <p:tavLst>
                                        <p:tav tm="0">
                                          <p:val>
                                            <p:fltVal val="0"/>
                                          </p:val>
                                        </p:tav>
                                        <p:tav tm="100000">
                                          <p:val>
                                            <p:strVal val="#ppt_h"/>
                                          </p:val>
                                        </p:tav>
                                      </p:tavLst>
                                    </p:anim>
                                  </p:childTnLst>
                                </p:cTn>
                              </p:par>
                            </p:childTnLst>
                          </p:cTn>
                        </p:par>
                        <p:par>
                          <p:cTn id="24" fill="hold">
                            <p:stCondLst>
                              <p:cond delay="2000"/>
                            </p:stCondLst>
                            <p:childTnLst>
                              <p:par>
                                <p:cTn id="25" presetID="23" presetClass="entr" presetSubtype="32" fill="hold" grpId="0" nodeType="afterEffect">
                                  <p:stCondLst>
                                    <p:cond delay="0"/>
                                  </p:stCondLst>
                                  <p:childTnLst>
                                    <p:set>
                                      <p:cBhvr>
                                        <p:cTn id="26" dur="1" fill="hold">
                                          <p:stCondLst>
                                            <p:cond delay="0"/>
                                          </p:stCondLst>
                                        </p:cTn>
                                        <p:tgtEl>
                                          <p:spTgt spid="62"/>
                                        </p:tgtEl>
                                        <p:attrNameLst>
                                          <p:attrName>style.visibility</p:attrName>
                                        </p:attrNameLst>
                                      </p:cBhvr>
                                      <p:to>
                                        <p:strVal val="visible"/>
                                      </p:to>
                                    </p:set>
                                    <p:anim calcmode="lin" valueType="num">
                                      <p:cBhvr>
                                        <p:cTn id="27" dur="500" fill="hold"/>
                                        <p:tgtEl>
                                          <p:spTgt spid="62"/>
                                        </p:tgtEl>
                                        <p:attrNameLst>
                                          <p:attrName>ppt_w</p:attrName>
                                        </p:attrNameLst>
                                      </p:cBhvr>
                                      <p:tavLst>
                                        <p:tav tm="0">
                                          <p:val>
                                            <p:strVal val="4*#ppt_w"/>
                                          </p:val>
                                        </p:tav>
                                        <p:tav tm="100000">
                                          <p:val>
                                            <p:strVal val="#ppt_w"/>
                                          </p:val>
                                        </p:tav>
                                      </p:tavLst>
                                    </p:anim>
                                    <p:anim calcmode="lin" valueType="num">
                                      <p:cBhvr>
                                        <p:cTn id="28" dur="500" fill="hold"/>
                                        <p:tgtEl>
                                          <p:spTgt spid="62"/>
                                        </p:tgtEl>
                                        <p:attrNameLst>
                                          <p:attrName>ppt_h</p:attrName>
                                        </p:attrNameLst>
                                      </p:cBhvr>
                                      <p:tavLst>
                                        <p:tav tm="0">
                                          <p:val>
                                            <p:strVal val="4*#ppt_h"/>
                                          </p:val>
                                        </p:tav>
                                        <p:tav tm="100000">
                                          <p:val>
                                            <p:strVal val="#ppt_h"/>
                                          </p:val>
                                        </p:tav>
                                      </p:tavLst>
                                    </p:anim>
                                  </p:childTnLst>
                                </p:cTn>
                              </p:par>
                              <p:par>
                                <p:cTn id="29" presetID="2" presetClass="entr" presetSubtype="4" fill="hold" grpId="0" nodeType="withEffect">
                                  <p:stCondLst>
                                    <p:cond delay="0"/>
                                  </p:stCondLst>
                                  <p:childTnLst>
                                    <p:set>
                                      <p:cBhvr>
                                        <p:cTn id="30" dur="1" fill="hold">
                                          <p:stCondLst>
                                            <p:cond delay="0"/>
                                          </p:stCondLst>
                                        </p:cTn>
                                        <p:tgtEl>
                                          <p:spTgt spid="63"/>
                                        </p:tgtEl>
                                        <p:attrNameLst>
                                          <p:attrName>style.visibility</p:attrName>
                                        </p:attrNameLst>
                                      </p:cBhvr>
                                      <p:to>
                                        <p:strVal val="visible"/>
                                      </p:to>
                                    </p:set>
                                    <p:anim calcmode="lin" valueType="num">
                                      <p:cBhvr additive="base">
                                        <p:cTn id="31" dur="500" fill="hold"/>
                                        <p:tgtEl>
                                          <p:spTgt spid="63"/>
                                        </p:tgtEl>
                                        <p:attrNameLst>
                                          <p:attrName>ppt_x</p:attrName>
                                        </p:attrNameLst>
                                      </p:cBhvr>
                                      <p:tavLst>
                                        <p:tav tm="0">
                                          <p:val>
                                            <p:strVal val="#ppt_x"/>
                                          </p:val>
                                        </p:tav>
                                        <p:tav tm="100000">
                                          <p:val>
                                            <p:strVal val="#ppt_x"/>
                                          </p:val>
                                        </p:tav>
                                      </p:tavLst>
                                    </p:anim>
                                    <p:anim calcmode="lin" valueType="num">
                                      <p:cBhvr additive="base">
                                        <p:cTn id="32" dur="500" fill="hold"/>
                                        <p:tgtEl>
                                          <p:spTgt spid="63"/>
                                        </p:tgtEl>
                                        <p:attrNameLst>
                                          <p:attrName>ppt_y</p:attrName>
                                        </p:attrNameLst>
                                      </p:cBhvr>
                                      <p:tavLst>
                                        <p:tav tm="0">
                                          <p:val>
                                            <p:strVal val="1+#ppt_h/2"/>
                                          </p:val>
                                        </p:tav>
                                        <p:tav tm="100000">
                                          <p:val>
                                            <p:strVal val="#ppt_y"/>
                                          </p:val>
                                        </p:tav>
                                      </p:tavLst>
                                    </p:anim>
                                  </p:childTnLst>
                                </p:cTn>
                              </p:par>
                            </p:childTnLst>
                          </p:cTn>
                        </p:par>
                        <p:par>
                          <p:cTn id="33" fill="hold">
                            <p:stCondLst>
                              <p:cond delay="2500"/>
                            </p:stCondLst>
                            <p:childTnLst>
                              <p:par>
                                <p:cTn id="34" presetID="42" presetClass="entr" presetSubtype="0" fill="hold" grpId="0" nodeType="afterEffect">
                                  <p:stCondLst>
                                    <p:cond delay="0"/>
                                  </p:stCondLst>
                                  <p:childTnLst>
                                    <p:set>
                                      <p:cBhvr>
                                        <p:cTn id="35" dur="1" fill="hold">
                                          <p:stCondLst>
                                            <p:cond delay="0"/>
                                          </p:stCondLst>
                                        </p:cTn>
                                        <p:tgtEl>
                                          <p:spTgt spid="64"/>
                                        </p:tgtEl>
                                        <p:attrNameLst>
                                          <p:attrName>style.visibility</p:attrName>
                                        </p:attrNameLst>
                                      </p:cBhvr>
                                      <p:to>
                                        <p:strVal val="visible"/>
                                      </p:to>
                                    </p:set>
                                    <p:animEffect transition="in" filter="fade">
                                      <p:cBhvr>
                                        <p:cTn id="36" dur="1000"/>
                                        <p:tgtEl>
                                          <p:spTgt spid="64"/>
                                        </p:tgtEl>
                                      </p:cBhvr>
                                    </p:animEffect>
                                    <p:anim calcmode="lin" valueType="num">
                                      <p:cBhvr>
                                        <p:cTn id="37" dur="1000" fill="hold"/>
                                        <p:tgtEl>
                                          <p:spTgt spid="64"/>
                                        </p:tgtEl>
                                        <p:attrNameLst>
                                          <p:attrName>ppt_x</p:attrName>
                                        </p:attrNameLst>
                                      </p:cBhvr>
                                      <p:tavLst>
                                        <p:tav tm="0">
                                          <p:val>
                                            <p:strVal val="#ppt_x"/>
                                          </p:val>
                                        </p:tav>
                                        <p:tav tm="100000">
                                          <p:val>
                                            <p:strVal val="#ppt_x"/>
                                          </p:val>
                                        </p:tav>
                                      </p:tavLst>
                                    </p:anim>
                                    <p:anim calcmode="lin" valueType="num">
                                      <p:cBhvr>
                                        <p:cTn id="38" dur="1000" fill="hold"/>
                                        <p:tgtEl>
                                          <p:spTgt spid="6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 grpId="0"/>
      <p:bldP spid="63" grpId="0"/>
      <p:bldP spid="64"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656492" y="2704062"/>
            <a:ext cx="9867900" cy="646331"/>
          </a:xfrm>
          <a:prstGeom prst="rect">
            <a:avLst/>
          </a:prstGeom>
        </p:spPr>
        <p:txBody>
          <a:bodyPr wrap="square">
            <a:spAutoFit/>
          </a:bodyPr>
          <a:lstStyle/>
          <a:p>
            <a:r>
              <a:rPr lang="en-US" altLang="zh-CN" dirty="0" smtClean="0"/>
              <a:t>2009</a:t>
            </a:r>
            <a:r>
              <a:rPr lang="zh-CN" altLang="en-US" dirty="0" smtClean="0"/>
              <a:t>年</a:t>
            </a:r>
            <a:r>
              <a:rPr lang="en-US" altLang="zh-CN" dirty="0" smtClean="0"/>
              <a:t>《</a:t>
            </a:r>
            <a:r>
              <a:rPr lang="zh-CN" altLang="en-US" dirty="0"/>
              <a:t>科学教育的原则和大概念</a:t>
            </a:r>
            <a:r>
              <a:rPr lang="en-US" altLang="zh-CN" dirty="0" smtClean="0"/>
              <a:t>》</a:t>
            </a:r>
            <a:r>
              <a:rPr lang="zh-CN" altLang="en-US" dirty="0" smtClean="0"/>
              <a:t>哈伦</a:t>
            </a:r>
            <a:r>
              <a:rPr lang="zh-CN" altLang="en-US" dirty="0"/>
              <a:t>等科学家提出了科学教育中的大概念体系，强调科学教育不是知识片段的堆积，而是</a:t>
            </a:r>
            <a:r>
              <a:rPr lang="zh-CN" altLang="en-US" b="1" dirty="0"/>
              <a:t>有结构、有联系的模型</a:t>
            </a:r>
            <a:r>
              <a:rPr lang="zh-CN" altLang="en-US" dirty="0" smtClean="0"/>
              <a:t>。</a:t>
            </a:r>
            <a:endParaRPr lang="zh-CN" altLang="en-US" dirty="0"/>
          </a:p>
        </p:txBody>
      </p:sp>
      <p:sp>
        <p:nvSpPr>
          <p:cNvPr id="32" name="矩形 31"/>
          <p:cNvSpPr/>
          <p:nvPr/>
        </p:nvSpPr>
        <p:spPr>
          <a:xfrm>
            <a:off x="656492" y="428977"/>
            <a:ext cx="8716108" cy="1477328"/>
          </a:xfrm>
          <a:prstGeom prst="rect">
            <a:avLst/>
          </a:prstGeom>
        </p:spPr>
        <p:txBody>
          <a:bodyPr wrap="square">
            <a:spAutoFit/>
          </a:bodyPr>
          <a:lstStyle/>
          <a:p>
            <a:r>
              <a:rPr lang="zh-CN" altLang="en-US" dirty="0"/>
              <a:t>溯源</a:t>
            </a:r>
            <a:r>
              <a:rPr lang="zh-CN" altLang="en-US" dirty="0" smtClean="0"/>
              <a:t>：杜威是教育领域较早使用大概念一词的教育家</a:t>
            </a:r>
            <a:endParaRPr lang="en-US" altLang="zh-CN" dirty="0" smtClean="0"/>
          </a:p>
          <a:p>
            <a:endParaRPr lang="en-US" altLang="zh-CN" dirty="0" smtClean="0"/>
          </a:p>
          <a:p>
            <a:r>
              <a:rPr lang="en-US" altLang="zh-CN" dirty="0" smtClean="0"/>
              <a:t>20</a:t>
            </a:r>
            <a:r>
              <a:rPr lang="zh-CN" altLang="en-US" dirty="0"/>
              <a:t>世纪</a:t>
            </a:r>
            <a:r>
              <a:rPr lang="en-US" altLang="zh-CN" dirty="0"/>
              <a:t>60</a:t>
            </a:r>
            <a:r>
              <a:rPr lang="zh-CN" altLang="en-US" dirty="0"/>
              <a:t>年代</a:t>
            </a:r>
            <a:r>
              <a:rPr lang="zh-CN" altLang="en-US" b="1" dirty="0"/>
              <a:t>布鲁纳</a:t>
            </a:r>
            <a:r>
              <a:rPr lang="zh-CN" altLang="en-US" dirty="0"/>
              <a:t>提出的“一般观念”和“课程结构”</a:t>
            </a:r>
            <a:endParaRPr lang="en-US" altLang="zh-CN" dirty="0"/>
          </a:p>
          <a:p>
            <a:r>
              <a:rPr lang="en-US" altLang="zh-CN" dirty="0" smtClean="0"/>
              <a:t>1964</a:t>
            </a:r>
            <a:r>
              <a:rPr lang="zh-CN" altLang="en-US" dirty="0"/>
              <a:t>年</a:t>
            </a:r>
            <a:r>
              <a:rPr lang="zh-CN" altLang="en-US" b="1" dirty="0"/>
              <a:t>菲尼克斯</a:t>
            </a:r>
            <a:r>
              <a:rPr lang="zh-CN" altLang="en-US" dirty="0"/>
              <a:t>提出的学科“代表性概念”。</a:t>
            </a:r>
            <a:br>
              <a:rPr lang="zh-CN" altLang="en-US" dirty="0"/>
            </a:br>
            <a:endParaRPr lang="en-US" altLang="zh-CN" dirty="0"/>
          </a:p>
        </p:txBody>
      </p:sp>
      <p:sp>
        <p:nvSpPr>
          <p:cNvPr id="33" name="矩形 32"/>
          <p:cNvSpPr/>
          <p:nvPr/>
        </p:nvSpPr>
        <p:spPr>
          <a:xfrm>
            <a:off x="656491" y="1888527"/>
            <a:ext cx="9621715" cy="646331"/>
          </a:xfrm>
          <a:prstGeom prst="rect">
            <a:avLst/>
          </a:prstGeom>
        </p:spPr>
        <p:txBody>
          <a:bodyPr wrap="square">
            <a:spAutoFit/>
          </a:bodyPr>
          <a:lstStyle/>
          <a:p>
            <a:r>
              <a:rPr lang="en-US" altLang="zh-CN" dirty="0"/>
              <a:t>1998</a:t>
            </a:r>
            <a:r>
              <a:rPr lang="zh-CN" altLang="en-US" dirty="0"/>
              <a:t>年，埃里克森明确指出：</a:t>
            </a:r>
            <a:r>
              <a:rPr lang="zh-CN" altLang="en-US" b="1" dirty="0"/>
              <a:t>大概念是一种抽象概括，是在事实基础上产生的深层次的、可迁移的观念，是对概念之间关系的表述</a:t>
            </a:r>
            <a:r>
              <a:rPr lang="zh-CN" altLang="en-US" b="1" dirty="0" smtClean="0"/>
              <a:t>。</a:t>
            </a:r>
            <a:endParaRPr lang="en-US" altLang="zh-CN" dirty="0"/>
          </a:p>
        </p:txBody>
      </p:sp>
      <p:sp>
        <p:nvSpPr>
          <p:cNvPr id="35" name="矩形 34"/>
          <p:cNvSpPr/>
          <p:nvPr/>
        </p:nvSpPr>
        <p:spPr>
          <a:xfrm>
            <a:off x="530468" y="3714544"/>
            <a:ext cx="10931770" cy="923330"/>
          </a:xfrm>
          <a:prstGeom prst="rect">
            <a:avLst/>
          </a:prstGeom>
        </p:spPr>
        <p:txBody>
          <a:bodyPr wrap="square">
            <a:spAutoFit/>
          </a:bodyPr>
          <a:lstStyle/>
          <a:p>
            <a:r>
              <a:rPr lang="zh-CN" altLang="en-US" dirty="0"/>
              <a:t>杭州师范大学 张华教授在</a:t>
            </a:r>
            <a:r>
              <a:rPr lang="en-US" altLang="zh-CN" dirty="0"/>
              <a:t>《《</a:t>
            </a:r>
            <a:r>
              <a:rPr lang="zh-CN" altLang="en-US" dirty="0"/>
              <a:t>论学科核心素养</a:t>
            </a:r>
            <a:r>
              <a:rPr lang="en-US" altLang="zh-CN" dirty="0"/>
              <a:t>——</a:t>
            </a:r>
            <a:r>
              <a:rPr lang="zh-CN" altLang="en-US" dirty="0"/>
              <a:t>兼论信息时代的学科教育</a:t>
            </a:r>
            <a:r>
              <a:rPr lang="en-US" altLang="zh-CN" dirty="0"/>
              <a:t>》》</a:t>
            </a:r>
            <a:r>
              <a:rPr lang="zh-CN" altLang="en-US" dirty="0"/>
              <a:t>的</a:t>
            </a:r>
            <a:r>
              <a:rPr lang="zh-CN" altLang="en-US" dirty="0" smtClean="0"/>
              <a:t>论述中</a:t>
            </a:r>
            <a:r>
              <a:rPr lang="zh-CN" altLang="en-US" dirty="0"/>
              <a:t>表达了如下观点：</a:t>
            </a:r>
          </a:p>
          <a:p>
            <a:pPr algn="ctr"/>
            <a:endParaRPr lang="en-US" altLang="zh-CN" dirty="0"/>
          </a:p>
          <a:p>
            <a:pPr algn="ctr"/>
            <a:r>
              <a:rPr lang="zh-CN" altLang="en-US" dirty="0" smtClean="0"/>
              <a:t>学科</a:t>
            </a:r>
            <a:r>
              <a:rPr lang="zh-CN" altLang="en-US" dirty="0"/>
              <a:t>核心素养 </a:t>
            </a:r>
            <a:r>
              <a:rPr lang="en-US" altLang="zh-CN" dirty="0"/>
              <a:t>= </a:t>
            </a:r>
            <a:r>
              <a:rPr lang="zh-CN" altLang="en-US" dirty="0"/>
              <a:t>学科理解力 </a:t>
            </a:r>
            <a:r>
              <a:rPr lang="en-US" altLang="zh-CN" dirty="0"/>
              <a:t>+ </a:t>
            </a:r>
            <a:r>
              <a:rPr lang="zh-CN" altLang="en-US" dirty="0"/>
              <a:t>学科实践</a:t>
            </a:r>
            <a:r>
              <a:rPr lang="zh-CN" altLang="en-US" dirty="0" smtClean="0"/>
              <a:t>力</a:t>
            </a:r>
            <a:endParaRPr lang="zh-CN" altLang="en-US" dirty="0"/>
          </a:p>
        </p:txBody>
      </p:sp>
      <p:sp>
        <p:nvSpPr>
          <p:cNvPr id="36" name="矩形 35"/>
          <p:cNvSpPr/>
          <p:nvPr/>
        </p:nvSpPr>
        <p:spPr>
          <a:xfrm>
            <a:off x="3541834" y="5226851"/>
            <a:ext cx="4909039" cy="923330"/>
          </a:xfrm>
          <a:prstGeom prst="rect">
            <a:avLst/>
          </a:prstGeom>
        </p:spPr>
        <p:txBody>
          <a:bodyPr wrap="square">
            <a:spAutoFit/>
          </a:bodyPr>
          <a:lstStyle/>
          <a:p>
            <a:r>
              <a:rPr lang="zh-CN" altLang="en-US" dirty="0" smtClean="0"/>
              <a:t>选择</a:t>
            </a:r>
            <a:r>
              <a:rPr lang="zh-CN" altLang="en-US" dirty="0"/>
              <a:t>少而重要的学科核心观念，让它们彼此间建立有机联系，使课程结构由“学科事实覆盖型”转化为“学科观念理解型”。</a:t>
            </a:r>
          </a:p>
        </p:txBody>
      </p:sp>
      <p:sp>
        <p:nvSpPr>
          <p:cNvPr id="37" name="下箭头 36"/>
          <p:cNvSpPr/>
          <p:nvPr/>
        </p:nvSpPr>
        <p:spPr>
          <a:xfrm>
            <a:off x="5996353" y="4637874"/>
            <a:ext cx="536332" cy="496834"/>
          </a:xfrm>
          <a:prstGeom prst="downArrow">
            <a:avLst/>
          </a:prstGeom>
          <a:solidFill>
            <a:schemeClr val="accent1"/>
          </a:solidFill>
          <a:ln w="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rmAutofit/>
          </a:bodyPr>
          <a:lstStyle/>
          <a:p>
            <a:pPr algn="ctr"/>
            <a:endParaRPr lang="zh-CN" altLang="en-US" dirty="0"/>
          </a:p>
        </p:txBody>
      </p:sp>
    </p:spTree>
    <p:extLst>
      <p:ext uri="{BB962C8B-B14F-4D97-AF65-F5344CB8AC3E}">
        <p14:creationId xmlns:p14="http://schemas.microsoft.com/office/powerpoint/2010/main" val="33459789"/>
      </p:ext>
    </p:extLst>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7"/>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3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2" grpId="0"/>
      <p:bldP spid="33" grpId="0"/>
      <p:bldP spid="35" grpId="0"/>
      <p:bldP spid="36" grpId="0"/>
      <p:bldP spid="37"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97169" y="1498965"/>
            <a:ext cx="10210800" cy="1200329"/>
          </a:xfrm>
          <a:prstGeom prst="rect">
            <a:avLst/>
          </a:prstGeom>
        </p:spPr>
        <p:txBody>
          <a:bodyPr wrap="square">
            <a:spAutoFit/>
          </a:bodyPr>
          <a:lstStyle/>
          <a:p>
            <a:r>
              <a:rPr lang="zh-CN" altLang="en-US" dirty="0" smtClean="0"/>
              <a:t>亦</a:t>
            </a:r>
            <a:r>
              <a:rPr lang="zh-CN" altLang="en-US" dirty="0"/>
              <a:t>称“大观念”或“核心观念”。它并非学科课程的某一具体知识性概念或名词，而是集中反映学科本质，具有</a:t>
            </a:r>
            <a:r>
              <a:rPr lang="zh-CN" altLang="en-US" b="1" dirty="0"/>
              <a:t>相对稳定性、共识性、统领性</a:t>
            </a:r>
            <a:r>
              <a:rPr lang="zh-CN" altLang="en-US" dirty="0"/>
              <a:t>等共性，能将离散或琐碎的不同主题和知识实现“有意义”地“黏连”，从而帮助学生以“</a:t>
            </a:r>
            <a:r>
              <a:rPr lang="zh-CN" altLang="en-US" b="1" dirty="0"/>
              <a:t>专家式思维</a:t>
            </a:r>
            <a:r>
              <a:rPr lang="zh-CN" altLang="en-US" dirty="0"/>
              <a:t>”阐释和预测较大范围物体、事件或现象的某种</a:t>
            </a:r>
            <a:r>
              <a:rPr lang="zh-CN" altLang="en-US" b="1" dirty="0"/>
              <a:t>有组织、有结构的“核心概念”“知识模型”或“学科大图景</a:t>
            </a:r>
            <a:r>
              <a:rPr lang="zh-CN" altLang="en-US" dirty="0"/>
              <a:t>”。</a:t>
            </a:r>
          </a:p>
        </p:txBody>
      </p:sp>
      <p:sp>
        <p:nvSpPr>
          <p:cNvPr id="3" name="矩形 2"/>
          <p:cNvSpPr/>
          <p:nvPr/>
        </p:nvSpPr>
        <p:spPr>
          <a:xfrm>
            <a:off x="807017" y="3844361"/>
            <a:ext cx="10155936" cy="369332"/>
          </a:xfrm>
          <a:prstGeom prst="rect">
            <a:avLst/>
          </a:prstGeom>
        </p:spPr>
        <p:txBody>
          <a:bodyPr wrap="square">
            <a:spAutoFit/>
          </a:bodyPr>
          <a:lstStyle/>
          <a:p>
            <a:r>
              <a:rPr lang="zh-CN" altLang="en-US" dirty="0"/>
              <a:t>能反映学科的本质，居于学科的中心地位，具有较为广泛的适用性和解释力的原理、思想和方法</a:t>
            </a:r>
          </a:p>
        </p:txBody>
      </p:sp>
      <p:sp>
        <p:nvSpPr>
          <p:cNvPr id="4" name="矩形 3"/>
          <p:cNvSpPr/>
          <p:nvPr/>
        </p:nvSpPr>
        <p:spPr>
          <a:xfrm>
            <a:off x="4022937" y="316496"/>
            <a:ext cx="3724097" cy="646331"/>
          </a:xfrm>
          <a:prstGeom prst="rect">
            <a:avLst/>
          </a:prstGeom>
        </p:spPr>
        <p:txBody>
          <a:bodyPr wrap="none">
            <a:spAutoFit/>
          </a:bodyPr>
          <a:lstStyle/>
          <a:p>
            <a:pPr algn="ctr"/>
            <a:r>
              <a:rPr lang="zh-CN" altLang="zh-CN" sz="3600" dirty="0"/>
              <a:t>大概念</a:t>
            </a:r>
            <a:r>
              <a:rPr lang="en-US" altLang="zh-CN" sz="3600" dirty="0"/>
              <a:t>(big ideas)</a:t>
            </a:r>
          </a:p>
        </p:txBody>
      </p:sp>
    </p:spTree>
    <p:extLst>
      <p:ext uri="{BB962C8B-B14F-4D97-AF65-F5344CB8AC3E}">
        <p14:creationId xmlns:p14="http://schemas.microsoft.com/office/powerpoint/2010/main" val="382937093"/>
      </p:ext>
    </p:extLst>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ircle(in)">
                                      <p:cBhvr>
                                        <p:cTn id="7"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p:cNvSpPr/>
          <p:nvPr/>
        </p:nvSpPr>
        <p:spPr>
          <a:xfrm>
            <a:off x="518100" y="650509"/>
            <a:ext cx="1726224" cy="369332"/>
          </a:xfrm>
          <a:prstGeom prst="rect">
            <a:avLst/>
          </a:prstGeom>
        </p:spPr>
        <p:txBody>
          <a:bodyPr wrap="square">
            <a:spAutoFit/>
          </a:bodyPr>
          <a:lstStyle/>
          <a:p>
            <a:r>
              <a:rPr lang="zh-CN" altLang="zh-CN" dirty="0" smtClean="0"/>
              <a:t>主要特征</a:t>
            </a:r>
            <a:endParaRPr lang="zh-CN" altLang="zh-CN" dirty="0"/>
          </a:p>
        </p:txBody>
      </p:sp>
      <p:sp>
        <p:nvSpPr>
          <p:cNvPr id="25" name="矩形 24"/>
          <p:cNvSpPr/>
          <p:nvPr/>
        </p:nvSpPr>
        <p:spPr>
          <a:xfrm>
            <a:off x="518100" y="1134075"/>
            <a:ext cx="7535829" cy="369332"/>
          </a:xfrm>
          <a:prstGeom prst="rect">
            <a:avLst/>
          </a:prstGeom>
        </p:spPr>
        <p:txBody>
          <a:bodyPr wrap="square">
            <a:spAutoFit/>
          </a:bodyPr>
          <a:lstStyle/>
          <a:p>
            <a:r>
              <a:rPr lang="zh-CN" altLang="en-US" dirty="0" smtClean="0"/>
              <a:t>（</a:t>
            </a:r>
            <a:r>
              <a:rPr lang="en-US" altLang="zh-CN" dirty="0" smtClean="0"/>
              <a:t>1</a:t>
            </a:r>
            <a:r>
              <a:rPr lang="zh-CN" altLang="zh-CN" dirty="0" smtClean="0"/>
              <a:t>）</a:t>
            </a:r>
            <a:r>
              <a:rPr lang="zh-CN" altLang="zh-CN" dirty="0"/>
              <a:t>能反映学科的主要观点和思维方式，是学科结构的骨架和主干部分</a:t>
            </a:r>
            <a:r>
              <a:rPr lang="en-US" altLang="zh-CN" dirty="0" smtClean="0"/>
              <a:t>;</a:t>
            </a:r>
            <a:endParaRPr lang="zh-CN" altLang="en-US" dirty="0"/>
          </a:p>
        </p:txBody>
      </p:sp>
      <p:sp>
        <p:nvSpPr>
          <p:cNvPr id="26" name="矩形 25"/>
          <p:cNvSpPr/>
          <p:nvPr/>
        </p:nvSpPr>
        <p:spPr>
          <a:xfrm>
            <a:off x="518100" y="1503407"/>
            <a:ext cx="7213633" cy="369332"/>
          </a:xfrm>
          <a:prstGeom prst="rect">
            <a:avLst/>
          </a:prstGeom>
        </p:spPr>
        <p:txBody>
          <a:bodyPr wrap="square">
            <a:spAutoFit/>
          </a:bodyPr>
          <a:lstStyle/>
          <a:p>
            <a:r>
              <a:rPr lang="zh-CN" altLang="en-US" dirty="0" smtClean="0"/>
              <a:t>（</a:t>
            </a:r>
            <a:r>
              <a:rPr lang="en-US" altLang="zh-CN" dirty="0" smtClean="0"/>
              <a:t>2</a:t>
            </a:r>
            <a:r>
              <a:rPr lang="zh-CN" altLang="zh-CN" dirty="0"/>
              <a:t>）能统摄或包含大量的学科知识，具有普遍性和广泛的解释力</a:t>
            </a:r>
            <a:endParaRPr lang="zh-CN" altLang="en-US" dirty="0"/>
          </a:p>
        </p:txBody>
      </p:sp>
      <p:sp>
        <p:nvSpPr>
          <p:cNvPr id="27" name="矩形 26"/>
          <p:cNvSpPr/>
          <p:nvPr/>
        </p:nvSpPr>
        <p:spPr>
          <a:xfrm>
            <a:off x="518100" y="1872739"/>
            <a:ext cx="7329400" cy="646331"/>
          </a:xfrm>
          <a:prstGeom prst="rect">
            <a:avLst/>
          </a:prstGeom>
        </p:spPr>
        <p:txBody>
          <a:bodyPr wrap="square">
            <a:spAutoFit/>
          </a:bodyPr>
          <a:lstStyle/>
          <a:p>
            <a:r>
              <a:rPr lang="zh-CN" altLang="en-US" dirty="0" smtClean="0"/>
              <a:t>（</a:t>
            </a:r>
            <a:r>
              <a:rPr lang="en-US" altLang="zh-CN" dirty="0" smtClean="0"/>
              <a:t>3</a:t>
            </a:r>
            <a:r>
              <a:rPr lang="zh-CN" altLang="zh-CN" dirty="0"/>
              <a:t>）能提供对于理解知识、研究和解决问题的思想方法或关键工具，可运用于新的情景，具有持久的可迁移应用价值。</a:t>
            </a:r>
          </a:p>
        </p:txBody>
      </p:sp>
      <p:sp>
        <p:nvSpPr>
          <p:cNvPr id="28" name="TextBox 27"/>
          <p:cNvSpPr txBox="1"/>
          <p:nvPr/>
        </p:nvSpPr>
        <p:spPr>
          <a:xfrm>
            <a:off x="3294597" y="3357093"/>
            <a:ext cx="1028700" cy="369332"/>
          </a:xfrm>
          <a:prstGeom prst="rect">
            <a:avLst/>
          </a:prstGeom>
          <a:noFill/>
        </p:spPr>
        <p:txBody>
          <a:bodyPr wrap="square" rtlCol="0" anchor="ctr" anchorCtr="0">
            <a:spAutoFit/>
          </a:bodyPr>
          <a:lstStyle/>
          <a:p>
            <a:pPr algn="l"/>
            <a:r>
              <a:rPr lang="zh-CN" altLang="en-US" dirty="0" smtClean="0"/>
              <a:t>小概念</a:t>
            </a:r>
          </a:p>
        </p:txBody>
      </p:sp>
      <p:sp>
        <p:nvSpPr>
          <p:cNvPr id="29" name="TextBox 28"/>
          <p:cNvSpPr txBox="1"/>
          <p:nvPr/>
        </p:nvSpPr>
        <p:spPr>
          <a:xfrm>
            <a:off x="7359574" y="3340963"/>
            <a:ext cx="1028700" cy="369332"/>
          </a:xfrm>
          <a:prstGeom prst="rect">
            <a:avLst/>
          </a:prstGeom>
          <a:noFill/>
        </p:spPr>
        <p:txBody>
          <a:bodyPr wrap="square" rtlCol="0" anchor="ctr" anchorCtr="0">
            <a:spAutoFit/>
          </a:bodyPr>
          <a:lstStyle/>
          <a:p>
            <a:pPr algn="l"/>
            <a:r>
              <a:rPr lang="zh-CN" altLang="en-US" dirty="0"/>
              <a:t>大</a:t>
            </a:r>
            <a:r>
              <a:rPr lang="zh-CN" altLang="en-US" dirty="0" smtClean="0"/>
              <a:t>概念</a:t>
            </a:r>
          </a:p>
        </p:txBody>
      </p:sp>
      <p:sp>
        <p:nvSpPr>
          <p:cNvPr id="30" name="TextBox 29"/>
          <p:cNvSpPr txBox="1"/>
          <p:nvPr/>
        </p:nvSpPr>
        <p:spPr>
          <a:xfrm>
            <a:off x="2431485" y="3878825"/>
            <a:ext cx="3745525" cy="369332"/>
          </a:xfrm>
          <a:prstGeom prst="rect">
            <a:avLst/>
          </a:prstGeom>
          <a:noFill/>
        </p:spPr>
        <p:txBody>
          <a:bodyPr wrap="square" rtlCol="0" anchor="ctr" anchorCtr="0">
            <a:spAutoFit/>
          </a:bodyPr>
          <a:lstStyle/>
          <a:p>
            <a:pPr algn="l"/>
            <a:r>
              <a:rPr lang="zh-CN" altLang="en-US" dirty="0" smtClean="0"/>
              <a:t>功：力与力方向上移动距离的乘积</a:t>
            </a:r>
          </a:p>
        </p:txBody>
      </p:sp>
      <p:sp>
        <p:nvSpPr>
          <p:cNvPr id="31" name="TextBox 30"/>
          <p:cNvSpPr txBox="1"/>
          <p:nvPr/>
        </p:nvSpPr>
        <p:spPr>
          <a:xfrm>
            <a:off x="7083673" y="3856888"/>
            <a:ext cx="2262555" cy="369332"/>
          </a:xfrm>
          <a:prstGeom prst="rect">
            <a:avLst/>
          </a:prstGeom>
          <a:noFill/>
        </p:spPr>
        <p:txBody>
          <a:bodyPr wrap="square" rtlCol="0" anchor="ctr" anchorCtr="0">
            <a:spAutoFit/>
          </a:bodyPr>
          <a:lstStyle/>
          <a:p>
            <a:pPr algn="l"/>
            <a:r>
              <a:rPr lang="zh-CN" altLang="en-US" dirty="0"/>
              <a:t>能量</a:t>
            </a:r>
            <a:r>
              <a:rPr lang="zh-CN" altLang="en-US" dirty="0" smtClean="0"/>
              <a:t>的转化与转移</a:t>
            </a:r>
          </a:p>
        </p:txBody>
      </p:sp>
      <p:sp>
        <p:nvSpPr>
          <p:cNvPr id="32" name="TextBox 31"/>
          <p:cNvSpPr txBox="1"/>
          <p:nvPr/>
        </p:nvSpPr>
        <p:spPr>
          <a:xfrm>
            <a:off x="3294597" y="4248157"/>
            <a:ext cx="1028700" cy="369332"/>
          </a:xfrm>
          <a:prstGeom prst="rect">
            <a:avLst/>
          </a:prstGeom>
          <a:noFill/>
        </p:spPr>
        <p:txBody>
          <a:bodyPr wrap="square" rtlCol="0" anchor="ctr" anchorCtr="0">
            <a:spAutoFit/>
          </a:bodyPr>
          <a:lstStyle/>
          <a:p>
            <a:pPr algn="l"/>
            <a:r>
              <a:rPr lang="zh-CN" altLang="en-US" dirty="0" smtClean="0"/>
              <a:t>参照物</a:t>
            </a:r>
          </a:p>
        </p:txBody>
      </p:sp>
      <p:sp>
        <p:nvSpPr>
          <p:cNvPr id="33" name="TextBox 32"/>
          <p:cNvSpPr txBox="1"/>
          <p:nvPr/>
        </p:nvSpPr>
        <p:spPr>
          <a:xfrm>
            <a:off x="7202322" y="4258677"/>
            <a:ext cx="1579684" cy="369332"/>
          </a:xfrm>
          <a:prstGeom prst="rect">
            <a:avLst/>
          </a:prstGeom>
          <a:noFill/>
        </p:spPr>
        <p:txBody>
          <a:bodyPr wrap="square" rtlCol="0" anchor="ctr" anchorCtr="0">
            <a:spAutoFit/>
          </a:bodyPr>
          <a:lstStyle/>
          <a:p>
            <a:pPr algn="l"/>
            <a:r>
              <a:rPr lang="zh-CN" altLang="en-US" dirty="0" smtClean="0"/>
              <a:t>运动是绝对的</a:t>
            </a:r>
          </a:p>
        </p:txBody>
      </p:sp>
      <p:sp>
        <p:nvSpPr>
          <p:cNvPr id="34" name="TextBox 33"/>
          <p:cNvSpPr txBox="1"/>
          <p:nvPr/>
        </p:nvSpPr>
        <p:spPr>
          <a:xfrm>
            <a:off x="2675678" y="4617489"/>
            <a:ext cx="2266538" cy="369332"/>
          </a:xfrm>
          <a:prstGeom prst="rect">
            <a:avLst/>
          </a:prstGeom>
          <a:noFill/>
        </p:spPr>
        <p:txBody>
          <a:bodyPr wrap="square" rtlCol="0" anchor="ctr" anchorCtr="0">
            <a:spAutoFit/>
          </a:bodyPr>
          <a:lstStyle/>
          <a:p>
            <a:pPr algn="l"/>
            <a:r>
              <a:rPr lang="zh-CN" altLang="en-US" dirty="0" smtClean="0"/>
              <a:t>等效电阻、力的合成</a:t>
            </a:r>
          </a:p>
        </p:txBody>
      </p:sp>
      <p:sp>
        <p:nvSpPr>
          <p:cNvPr id="35" name="TextBox 34"/>
          <p:cNvSpPr txBox="1"/>
          <p:nvPr/>
        </p:nvSpPr>
        <p:spPr>
          <a:xfrm>
            <a:off x="7188400" y="4667261"/>
            <a:ext cx="1607528" cy="369332"/>
          </a:xfrm>
          <a:prstGeom prst="rect">
            <a:avLst/>
          </a:prstGeom>
          <a:noFill/>
        </p:spPr>
        <p:txBody>
          <a:bodyPr wrap="square" rtlCol="0" anchor="ctr" anchorCtr="0">
            <a:spAutoFit/>
          </a:bodyPr>
          <a:lstStyle/>
          <a:p>
            <a:pPr algn="l"/>
            <a:r>
              <a:rPr lang="zh-CN" altLang="en-US" dirty="0" smtClean="0"/>
              <a:t>等效替代法</a:t>
            </a:r>
          </a:p>
        </p:txBody>
      </p:sp>
    </p:spTree>
    <p:extLst>
      <p:ext uri="{BB962C8B-B14F-4D97-AF65-F5344CB8AC3E}">
        <p14:creationId xmlns:p14="http://schemas.microsoft.com/office/powerpoint/2010/main" val="749413974"/>
      </p:ext>
    </p:extLst>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additive="base">
                                        <p:cTn id="7" dur="500" fill="hold"/>
                                        <p:tgtEl>
                                          <p:spTgt spid="25"/>
                                        </p:tgtEl>
                                        <p:attrNameLst>
                                          <p:attrName>ppt_x</p:attrName>
                                        </p:attrNameLst>
                                      </p:cBhvr>
                                      <p:tavLst>
                                        <p:tav tm="0">
                                          <p:val>
                                            <p:strVal val="#ppt_x"/>
                                          </p:val>
                                        </p:tav>
                                        <p:tav tm="100000">
                                          <p:val>
                                            <p:strVal val="#ppt_x"/>
                                          </p:val>
                                        </p:tav>
                                      </p:tavLst>
                                    </p:anim>
                                    <p:anim calcmode="lin" valueType="num">
                                      <p:cBhvr additive="base">
                                        <p:cTn id="8" dur="500" fill="hold"/>
                                        <p:tgtEl>
                                          <p:spTgt spid="2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6"/>
                                        </p:tgtEl>
                                        <p:attrNameLst>
                                          <p:attrName>style.visibility</p:attrName>
                                        </p:attrNameLst>
                                      </p:cBhvr>
                                      <p:to>
                                        <p:strVal val="visible"/>
                                      </p:to>
                                    </p:set>
                                    <p:anim calcmode="lin" valueType="num">
                                      <p:cBhvr additive="base">
                                        <p:cTn id="13" dur="500" fill="hold"/>
                                        <p:tgtEl>
                                          <p:spTgt spid="26"/>
                                        </p:tgtEl>
                                        <p:attrNameLst>
                                          <p:attrName>ppt_x</p:attrName>
                                        </p:attrNameLst>
                                      </p:cBhvr>
                                      <p:tavLst>
                                        <p:tav tm="0">
                                          <p:val>
                                            <p:strVal val="#ppt_x"/>
                                          </p:val>
                                        </p:tav>
                                        <p:tav tm="100000">
                                          <p:val>
                                            <p:strVal val="#ppt_x"/>
                                          </p:val>
                                        </p:tav>
                                      </p:tavLst>
                                    </p:anim>
                                    <p:anim calcmode="lin" valueType="num">
                                      <p:cBhvr additive="base">
                                        <p:cTn id="14" dur="500" fill="hold"/>
                                        <p:tgtEl>
                                          <p:spTgt spid="26"/>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7"/>
                                        </p:tgtEl>
                                        <p:attrNameLst>
                                          <p:attrName>style.visibility</p:attrName>
                                        </p:attrNameLst>
                                      </p:cBhvr>
                                      <p:to>
                                        <p:strVal val="visible"/>
                                      </p:to>
                                    </p:set>
                                    <p:anim calcmode="lin" valueType="num">
                                      <p:cBhvr additive="base">
                                        <p:cTn id="19" dur="500" fill="hold"/>
                                        <p:tgtEl>
                                          <p:spTgt spid="27"/>
                                        </p:tgtEl>
                                        <p:attrNameLst>
                                          <p:attrName>ppt_x</p:attrName>
                                        </p:attrNameLst>
                                      </p:cBhvr>
                                      <p:tavLst>
                                        <p:tav tm="0">
                                          <p:val>
                                            <p:strVal val="#ppt_x"/>
                                          </p:val>
                                        </p:tav>
                                        <p:tav tm="100000">
                                          <p:val>
                                            <p:strVal val="#ppt_x"/>
                                          </p:val>
                                        </p:tav>
                                      </p:tavLst>
                                    </p:anim>
                                    <p:anim calcmode="lin" valueType="num">
                                      <p:cBhvr additive="base">
                                        <p:cTn id="20" dur="500" fill="hold"/>
                                        <p:tgtEl>
                                          <p:spTgt spid="27"/>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28"/>
                                        </p:tgtEl>
                                        <p:attrNameLst>
                                          <p:attrName>style.visibility</p:attrName>
                                        </p:attrNameLst>
                                      </p:cBhvr>
                                      <p:to>
                                        <p:strVal val="visible"/>
                                      </p:to>
                                    </p:set>
                                    <p:anim calcmode="lin" valueType="num">
                                      <p:cBhvr additive="base">
                                        <p:cTn id="25" dur="500" fill="hold"/>
                                        <p:tgtEl>
                                          <p:spTgt spid="28"/>
                                        </p:tgtEl>
                                        <p:attrNameLst>
                                          <p:attrName>ppt_x</p:attrName>
                                        </p:attrNameLst>
                                      </p:cBhvr>
                                      <p:tavLst>
                                        <p:tav tm="0">
                                          <p:val>
                                            <p:strVal val="#ppt_x"/>
                                          </p:val>
                                        </p:tav>
                                        <p:tav tm="100000">
                                          <p:val>
                                            <p:strVal val="#ppt_x"/>
                                          </p:val>
                                        </p:tav>
                                      </p:tavLst>
                                    </p:anim>
                                    <p:anim calcmode="lin" valueType="num">
                                      <p:cBhvr additive="base">
                                        <p:cTn id="26" dur="500" fill="hold"/>
                                        <p:tgtEl>
                                          <p:spTgt spid="28"/>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29"/>
                                        </p:tgtEl>
                                        <p:attrNameLst>
                                          <p:attrName>style.visibility</p:attrName>
                                        </p:attrNameLst>
                                      </p:cBhvr>
                                      <p:to>
                                        <p:strVal val="visible"/>
                                      </p:to>
                                    </p:set>
                                    <p:anim calcmode="lin" valueType="num">
                                      <p:cBhvr additive="base">
                                        <p:cTn id="29" dur="500" fill="hold"/>
                                        <p:tgtEl>
                                          <p:spTgt spid="29"/>
                                        </p:tgtEl>
                                        <p:attrNameLst>
                                          <p:attrName>ppt_x</p:attrName>
                                        </p:attrNameLst>
                                      </p:cBhvr>
                                      <p:tavLst>
                                        <p:tav tm="0">
                                          <p:val>
                                            <p:strVal val="#ppt_x"/>
                                          </p:val>
                                        </p:tav>
                                        <p:tav tm="100000">
                                          <p:val>
                                            <p:strVal val="#ppt_x"/>
                                          </p:val>
                                        </p:tav>
                                      </p:tavLst>
                                    </p:anim>
                                    <p:anim calcmode="lin" valueType="num">
                                      <p:cBhvr additive="base">
                                        <p:cTn id="30" dur="500" fill="hold"/>
                                        <p:tgtEl>
                                          <p:spTgt spid="29"/>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grpId="0" nodeType="clickEffect">
                                  <p:stCondLst>
                                    <p:cond delay="0"/>
                                  </p:stCondLst>
                                  <p:childTnLst>
                                    <p:set>
                                      <p:cBhvr>
                                        <p:cTn id="34" dur="1" fill="hold">
                                          <p:stCondLst>
                                            <p:cond delay="0"/>
                                          </p:stCondLst>
                                        </p:cTn>
                                        <p:tgtEl>
                                          <p:spTgt spid="30"/>
                                        </p:tgtEl>
                                        <p:attrNameLst>
                                          <p:attrName>style.visibility</p:attrName>
                                        </p:attrNameLst>
                                      </p:cBhvr>
                                      <p:to>
                                        <p:strVal val="visible"/>
                                      </p:to>
                                    </p:set>
                                    <p:anim calcmode="lin" valueType="num">
                                      <p:cBhvr additive="base">
                                        <p:cTn id="35" dur="500" fill="hold"/>
                                        <p:tgtEl>
                                          <p:spTgt spid="30"/>
                                        </p:tgtEl>
                                        <p:attrNameLst>
                                          <p:attrName>ppt_x</p:attrName>
                                        </p:attrNameLst>
                                      </p:cBhvr>
                                      <p:tavLst>
                                        <p:tav tm="0">
                                          <p:val>
                                            <p:strVal val="#ppt_x"/>
                                          </p:val>
                                        </p:tav>
                                        <p:tav tm="100000">
                                          <p:val>
                                            <p:strVal val="#ppt_x"/>
                                          </p:val>
                                        </p:tav>
                                      </p:tavLst>
                                    </p:anim>
                                    <p:anim calcmode="lin" valueType="num">
                                      <p:cBhvr additive="base">
                                        <p:cTn id="36" dur="500" fill="hold"/>
                                        <p:tgtEl>
                                          <p:spTgt spid="30"/>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31"/>
                                        </p:tgtEl>
                                        <p:attrNameLst>
                                          <p:attrName>style.visibility</p:attrName>
                                        </p:attrNameLst>
                                      </p:cBhvr>
                                      <p:to>
                                        <p:strVal val="visible"/>
                                      </p:to>
                                    </p:set>
                                    <p:anim calcmode="lin" valueType="num">
                                      <p:cBhvr additive="base">
                                        <p:cTn id="39" dur="500" fill="hold"/>
                                        <p:tgtEl>
                                          <p:spTgt spid="31"/>
                                        </p:tgtEl>
                                        <p:attrNameLst>
                                          <p:attrName>ppt_x</p:attrName>
                                        </p:attrNameLst>
                                      </p:cBhvr>
                                      <p:tavLst>
                                        <p:tav tm="0">
                                          <p:val>
                                            <p:strVal val="#ppt_x"/>
                                          </p:val>
                                        </p:tav>
                                        <p:tav tm="100000">
                                          <p:val>
                                            <p:strVal val="#ppt_x"/>
                                          </p:val>
                                        </p:tav>
                                      </p:tavLst>
                                    </p:anim>
                                    <p:anim calcmode="lin" valueType="num">
                                      <p:cBhvr additive="base">
                                        <p:cTn id="40" dur="500" fill="hold"/>
                                        <p:tgtEl>
                                          <p:spTgt spid="31"/>
                                        </p:tgtEl>
                                        <p:attrNameLst>
                                          <p:attrName>ppt_y</p:attrName>
                                        </p:attrNameLst>
                                      </p:cBhvr>
                                      <p:tavLst>
                                        <p:tav tm="0">
                                          <p:val>
                                            <p:strVal val="1+#ppt_h/2"/>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2" presetClass="entr" presetSubtype="4" fill="hold" grpId="0" nodeType="clickEffect">
                                  <p:stCondLst>
                                    <p:cond delay="0"/>
                                  </p:stCondLst>
                                  <p:childTnLst>
                                    <p:set>
                                      <p:cBhvr>
                                        <p:cTn id="44" dur="1" fill="hold">
                                          <p:stCondLst>
                                            <p:cond delay="0"/>
                                          </p:stCondLst>
                                        </p:cTn>
                                        <p:tgtEl>
                                          <p:spTgt spid="32"/>
                                        </p:tgtEl>
                                        <p:attrNameLst>
                                          <p:attrName>style.visibility</p:attrName>
                                        </p:attrNameLst>
                                      </p:cBhvr>
                                      <p:to>
                                        <p:strVal val="visible"/>
                                      </p:to>
                                    </p:set>
                                    <p:anim calcmode="lin" valueType="num">
                                      <p:cBhvr additive="base">
                                        <p:cTn id="45" dur="500" fill="hold"/>
                                        <p:tgtEl>
                                          <p:spTgt spid="32"/>
                                        </p:tgtEl>
                                        <p:attrNameLst>
                                          <p:attrName>ppt_x</p:attrName>
                                        </p:attrNameLst>
                                      </p:cBhvr>
                                      <p:tavLst>
                                        <p:tav tm="0">
                                          <p:val>
                                            <p:strVal val="#ppt_x"/>
                                          </p:val>
                                        </p:tav>
                                        <p:tav tm="100000">
                                          <p:val>
                                            <p:strVal val="#ppt_x"/>
                                          </p:val>
                                        </p:tav>
                                      </p:tavLst>
                                    </p:anim>
                                    <p:anim calcmode="lin" valueType="num">
                                      <p:cBhvr additive="base">
                                        <p:cTn id="46" dur="500" fill="hold"/>
                                        <p:tgtEl>
                                          <p:spTgt spid="32"/>
                                        </p:tgtEl>
                                        <p:attrNameLst>
                                          <p:attrName>ppt_y</p:attrName>
                                        </p:attrNameLst>
                                      </p:cBhvr>
                                      <p:tavLst>
                                        <p:tav tm="0">
                                          <p:val>
                                            <p:strVal val="1+#ppt_h/2"/>
                                          </p:val>
                                        </p:tav>
                                        <p:tav tm="100000">
                                          <p:val>
                                            <p:strVal val="#ppt_y"/>
                                          </p:val>
                                        </p:tav>
                                      </p:tavLst>
                                    </p:anim>
                                  </p:childTnLst>
                                </p:cTn>
                              </p:par>
                              <p:par>
                                <p:cTn id="47" presetID="2" presetClass="entr" presetSubtype="4" fill="hold" grpId="0" nodeType="withEffect">
                                  <p:stCondLst>
                                    <p:cond delay="0"/>
                                  </p:stCondLst>
                                  <p:childTnLst>
                                    <p:set>
                                      <p:cBhvr>
                                        <p:cTn id="48" dur="1" fill="hold">
                                          <p:stCondLst>
                                            <p:cond delay="0"/>
                                          </p:stCondLst>
                                        </p:cTn>
                                        <p:tgtEl>
                                          <p:spTgt spid="33"/>
                                        </p:tgtEl>
                                        <p:attrNameLst>
                                          <p:attrName>style.visibility</p:attrName>
                                        </p:attrNameLst>
                                      </p:cBhvr>
                                      <p:to>
                                        <p:strVal val="visible"/>
                                      </p:to>
                                    </p:set>
                                    <p:anim calcmode="lin" valueType="num">
                                      <p:cBhvr additive="base">
                                        <p:cTn id="49" dur="500" fill="hold"/>
                                        <p:tgtEl>
                                          <p:spTgt spid="33"/>
                                        </p:tgtEl>
                                        <p:attrNameLst>
                                          <p:attrName>ppt_x</p:attrName>
                                        </p:attrNameLst>
                                      </p:cBhvr>
                                      <p:tavLst>
                                        <p:tav tm="0">
                                          <p:val>
                                            <p:strVal val="#ppt_x"/>
                                          </p:val>
                                        </p:tav>
                                        <p:tav tm="100000">
                                          <p:val>
                                            <p:strVal val="#ppt_x"/>
                                          </p:val>
                                        </p:tav>
                                      </p:tavLst>
                                    </p:anim>
                                    <p:anim calcmode="lin" valueType="num">
                                      <p:cBhvr additive="base">
                                        <p:cTn id="50" dur="500" fill="hold"/>
                                        <p:tgtEl>
                                          <p:spTgt spid="33"/>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34"/>
                                        </p:tgtEl>
                                        <p:attrNameLst>
                                          <p:attrName>style.visibility</p:attrName>
                                        </p:attrNameLst>
                                      </p:cBhvr>
                                      <p:to>
                                        <p:strVal val="visible"/>
                                      </p:to>
                                    </p:set>
                                    <p:anim calcmode="lin" valueType="num">
                                      <p:cBhvr additive="base">
                                        <p:cTn id="55" dur="500" fill="hold"/>
                                        <p:tgtEl>
                                          <p:spTgt spid="34"/>
                                        </p:tgtEl>
                                        <p:attrNameLst>
                                          <p:attrName>ppt_x</p:attrName>
                                        </p:attrNameLst>
                                      </p:cBhvr>
                                      <p:tavLst>
                                        <p:tav tm="0">
                                          <p:val>
                                            <p:strVal val="#ppt_x"/>
                                          </p:val>
                                        </p:tav>
                                        <p:tav tm="100000">
                                          <p:val>
                                            <p:strVal val="#ppt_x"/>
                                          </p:val>
                                        </p:tav>
                                      </p:tavLst>
                                    </p:anim>
                                    <p:anim calcmode="lin" valueType="num">
                                      <p:cBhvr additive="base">
                                        <p:cTn id="56" dur="500" fill="hold"/>
                                        <p:tgtEl>
                                          <p:spTgt spid="34"/>
                                        </p:tgtEl>
                                        <p:attrNameLst>
                                          <p:attrName>ppt_y</p:attrName>
                                        </p:attrNameLst>
                                      </p:cBhvr>
                                      <p:tavLst>
                                        <p:tav tm="0">
                                          <p:val>
                                            <p:strVal val="1+#ppt_h/2"/>
                                          </p:val>
                                        </p:tav>
                                        <p:tav tm="100000">
                                          <p:val>
                                            <p:strVal val="#ppt_y"/>
                                          </p:val>
                                        </p:tav>
                                      </p:tavLst>
                                    </p:anim>
                                  </p:childTnLst>
                                </p:cTn>
                              </p:par>
                              <p:par>
                                <p:cTn id="57" presetID="2" presetClass="entr" presetSubtype="4" fill="hold" grpId="0" nodeType="withEffect">
                                  <p:stCondLst>
                                    <p:cond delay="0"/>
                                  </p:stCondLst>
                                  <p:childTnLst>
                                    <p:set>
                                      <p:cBhvr>
                                        <p:cTn id="58" dur="1" fill="hold">
                                          <p:stCondLst>
                                            <p:cond delay="0"/>
                                          </p:stCondLst>
                                        </p:cTn>
                                        <p:tgtEl>
                                          <p:spTgt spid="35"/>
                                        </p:tgtEl>
                                        <p:attrNameLst>
                                          <p:attrName>style.visibility</p:attrName>
                                        </p:attrNameLst>
                                      </p:cBhvr>
                                      <p:to>
                                        <p:strVal val="visible"/>
                                      </p:to>
                                    </p:set>
                                    <p:anim calcmode="lin" valueType="num">
                                      <p:cBhvr additive="base">
                                        <p:cTn id="59" dur="500" fill="hold"/>
                                        <p:tgtEl>
                                          <p:spTgt spid="35"/>
                                        </p:tgtEl>
                                        <p:attrNameLst>
                                          <p:attrName>ppt_x</p:attrName>
                                        </p:attrNameLst>
                                      </p:cBhvr>
                                      <p:tavLst>
                                        <p:tav tm="0">
                                          <p:val>
                                            <p:strVal val="#ppt_x"/>
                                          </p:val>
                                        </p:tav>
                                        <p:tav tm="100000">
                                          <p:val>
                                            <p:strVal val="#ppt_x"/>
                                          </p:val>
                                        </p:tav>
                                      </p:tavLst>
                                    </p:anim>
                                    <p:anim calcmode="lin" valueType="num">
                                      <p:cBhvr additive="base">
                                        <p:cTn id="60" dur="500" fill="hold"/>
                                        <p:tgtEl>
                                          <p:spTgt spid="3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6" grpId="0"/>
      <p:bldP spid="27" grpId="0"/>
      <p:bldP spid="28" grpId="0"/>
      <p:bldP spid="29" grpId="0"/>
      <p:bldP spid="30" grpId="0"/>
      <p:bldP spid="31" grpId="0"/>
      <p:bldP spid="32" grpId="0"/>
      <p:bldP spid="33" grpId="0"/>
      <p:bldP spid="34" grpId="0"/>
      <p:bldP spid="3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A_库_图片 2">
            <a:extLst>
              <a:ext uri="{FF2B5EF4-FFF2-40B4-BE49-F238E27FC236}">
                <a16:creationId xmlns="" xmlns:a16="http://schemas.microsoft.com/office/drawing/2014/main" id="{0D2267F9-A669-4727-8EB0-B38CD8CCFD81}"/>
              </a:ext>
            </a:extLst>
          </p:cNvPr>
          <p:cNvPicPr>
            <a:picLocks noChangeAspect="1"/>
          </p:cNvPicPr>
          <p:nvPr>
            <p:custDataLst>
              <p:tags r:id="rId1"/>
            </p:custDataLst>
          </p:nvPr>
        </p:nvPicPr>
        <p:blipFill>
          <a:blip r:embed="rId7" cstate="screen">
            <a:duotone>
              <a:prstClr val="black"/>
              <a:schemeClr val="tx2">
                <a:tint val="45000"/>
                <a:satMod val="400000"/>
              </a:schemeClr>
            </a:duotone>
            <a:extLst>
              <a:ext uri="{28A0092B-C50C-407E-A947-70E740481C1C}">
                <a14:useLocalDpi xmlns:a14="http://schemas.microsoft.com/office/drawing/2010/main" val="0"/>
              </a:ext>
            </a:extLst>
          </a:blip>
          <a:stretch>
            <a:fillRect/>
          </a:stretch>
        </p:blipFill>
        <p:spPr>
          <a:xfrm>
            <a:off x="-48846" y="4267872"/>
            <a:ext cx="3712495" cy="2688928"/>
          </a:xfrm>
          <a:prstGeom prst="rect">
            <a:avLst/>
          </a:prstGeom>
        </p:spPr>
      </p:pic>
      <p:grpSp>
        <p:nvGrpSpPr>
          <p:cNvPr id="3" name="PA_库_组合 3">
            <a:extLst>
              <a:ext uri="{FF2B5EF4-FFF2-40B4-BE49-F238E27FC236}">
                <a16:creationId xmlns="" xmlns:a16="http://schemas.microsoft.com/office/drawing/2014/main" id="{098AB37C-6649-4291-908A-E95357D52979}"/>
              </a:ext>
            </a:extLst>
          </p:cNvPr>
          <p:cNvGrpSpPr/>
          <p:nvPr>
            <p:custDataLst>
              <p:tags r:id="rId2"/>
            </p:custDataLst>
          </p:nvPr>
        </p:nvGrpSpPr>
        <p:grpSpPr>
          <a:xfrm>
            <a:off x="-139212" y="5612336"/>
            <a:ext cx="12885501" cy="1305692"/>
            <a:chOff x="-139212" y="5612336"/>
            <a:chExt cx="12885501" cy="1305692"/>
          </a:xfrm>
        </p:grpSpPr>
        <p:pic>
          <p:nvPicPr>
            <p:cNvPr id="4" name="图片 3">
              <a:extLst>
                <a:ext uri="{FF2B5EF4-FFF2-40B4-BE49-F238E27FC236}">
                  <a16:creationId xmlns="" xmlns:a16="http://schemas.microsoft.com/office/drawing/2014/main" id="{79B23E54-62F1-45CB-BEAF-075B6D0E912D}"/>
                </a:ext>
              </a:extLst>
            </p:cNvPr>
            <p:cNvPicPr>
              <a:picLocks noChangeAspect="1"/>
            </p:cNvPicPr>
            <p:nvPr/>
          </p:nvPicPr>
          <p:blipFill>
            <a:blip r:embed="rId8" cstate="screen">
              <a:duotone>
                <a:prstClr val="black"/>
                <a:schemeClr val="tx2">
                  <a:tint val="45000"/>
                  <a:satMod val="400000"/>
                </a:schemeClr>
              </a:duotone>
              <a:extLst>
                <a:ext uri="{28A0092B-C50C-407E-A947-70E740481C1C}">
                  <a14:useLocalDpi xmlns:a14="http://schemas.microsoft.com/office/drawing/2010/main" val="0"/>
                </a:ext>
              </a:extLst>
            </a:blip>
            <a:stretch>
              <a:fillRect/>
            </a:stretch>
          </p:blipFill>
          <p:spPr>
            <a:xfrm>
              <a:off x="-139212" y="5732392"/>
              <a:ext cx="5651989" cy="1125608"/>
            </a:xfrm>
            <a:prstGeom prst="rect">
              <a:avLst/>
            </a:prstGeom>
          </p:spPr>
        </p:pic>
        <p:pic>
          <p:nvPicPr>
            <p:cNvPr id="5" name="图片 4">
              <a:extLst>
                <a:ext uri="{FF2B5EF4-FFF2-40B4-BE49-F238E27FC236}">
                  <a16:creationId xmlns="" xmlns:a16="http://schemas.microsoft.com/office/drawing/2014/main" id="{3D87D636-0E69-441A-A91B-A78B559EF738}"/>
                </a:ext>
              </a:extLst>
            </p:cNvPr>
            <p:cNvPicPr>
              <a:picLocks noChangeAspect="1"/>
            </p:cNvPicPr>
            <p:nvPr/>
          </p:nvPicPr>
          <p:blipFill>
            <a:blip r:embed="rId9" cstate="screen">
              <a:duotone>
                <a:prstClr val="black"/>
                <a:schemeClr val="tx2">
                  <a:tint val="45000"/>
                  <a:satMod val="400000"/>
                </a:schemeClr>
              </a:duotone>
              <a:extLst>
                <a:ext uri="{28A0092B-C50C-407E-A947-70E740481C1C}">
                  <a14:useLocalDpi xmlns:a14="http://schemas.microsoft.com/office/drawing/2010/main" val="0"/>
                </a:ext>
              </a:extLst>
            </a:blip>
            <a:stretch>
              <a:fillRect/>
            </a:stretch>
          </p:blipFill>
          <p:spPr>
            <a:xfrm>
              <a:off x="3356106" y="5612336"/>
              <a:ext cx="6260122" cy="1245664"/>
            </a:xfrm>
            <a:prstGeom prst="rect">
              <a:avLst/>
            </a:prstGeom>
          </p:spPr>
        </p:pic>
        <p:pic>
          <p:nvPicPr>
            <p:cNvPr id="6" name="图片 5">
              <a:extLst>
                <a:ext uri="{FF2B5EF4-FFF2-40B4-BE49-F238E27FC236}">
                  <a16:creationId xmlns="" xmlns:a16="http://schemas.microsoft.com/office/drawing/2014/main" id="{24AE22CA-152A-4AC3-8851-D83129C972CA}"/>
                </a:ext>
              </a:extLst>
            </p:cNvPr>
            <p:cNvPicPr>
              <a:picLocks noChangeAspect="1"/>
            </p:cNvPicPr>
            <p:nvPr/>
          </p:nvPicPr>
          <p:blipFill>
            <a:blip r:embed="rId9" cstate="screen">
              <a:duotone>
                <a:prstClr val="black"/>
                <a:schemeClr val="tx2">
                  <a:tint val="45000"/>
                  <a:satMod val="400000"/>
                </a:schemeClr>
              </a:duotone>
              <a:extLst>
                <a:ext uri="{28A0092B-C50C-407E-A947-70E740481C1C}">
                  <a14:useLocalDpi xmlns:a14="http://schemas.microsoft.com/office/drawing/2010/main" val="0"/>
                </a:ext>
              </a:extLst>
            </a:blip>
            <a:stretch>
              <a:fillRect/>
            </a:stretch>
          </p:blipFill>
          <p:spPr>
            <a:xfrm>
              <a:off x="6486167" y="5672364"/>
              <a:ext cx="6260122" cy="1245664"/>
            </a:xfrm>
            <a:prstGeom prst="rect">
              <a:avLst/>
            </a:prstGeom>
          </p:spPr>
        </p:pic>
      </p:grpSp>
      <p:pic>
        <p:nvPicPr>
          <p:cNvPr id="7" name="PA_库_图片 9">
            <a:extLst>
              <a:ext uri="{FF2B5EF4-FFF2-40B4-BE49-F238E27FC236}">
                <a16:creationId xmlns="" xmlns:a16="http://schemas.microsoft.com/office/drawing/2014/main" id="{941D6FDA-4DFE-4689-B03C-B73E659B322E}"/>
              </a:ext>
            </a:extLst>
          </p:cNvPr>
          <p:cNvPicPr>
            <a:picLocks noChangeAspect="1"/>
          </p:cNvPicPr>
          <p:nvPr>
            <p:custDataLst>
              <p:tags r:id="rId3"/>
            </p:custDataLst>
          </p:nvPr>
        </p:nvPicPr>
        <p:blipFill>
          <a:blip r:embed="rId10" cstate="screen">
            <a:extLst>
              <a:ext uri="{28A0092B-C50C-407E-A947-70E740481C1C}">
                <a14:useLocalDpi xmlns:a14="http://schemas.microsoft.com/office/drawing/2010/main" val="0"/>
              </a:ext>
            </a:extLst>
          </a:blip>
          <a:stretch>
            <a:fillRect/>
          </a:stretch>
        </p:blipFill>
        <p:spPr>
          <a:xfrm>
            <a:off x="9610382" y="4416229"/>
            <a:ext cx="2245176" cy="1047749"/>
          </a:xfrm>
          <a:prstGeom prst="rect">
            <a:avLst/>
          </a:prstGeom>
        </p:spPr>
      </p:pic>
      <p:pic>
        <p:nvPicPr>
          <p:cNvPr id="8" name="PA_库_图片 11">
            <a:extLst>
              <a:ext uri="{FF2B5EF4-FFF2-40B4-BE49-F238E27FC236}">
                <a16:creationId xmlns="" xmlns:a16="http://schemas.microsoft.com/office/drawing/2014/main" id="{F8725469-C6EB-45F1-BFEF-696FFCF3D1A6}"/>
              </a:ext>
            </a:extLst>
          </p:cNvPr>
          <p:cNvPicPr>
            <a:picLocks noChangeAspect="1"/>
          </p:cNvPicPr>
          <p:nvPr>
            <p:custDataLst>
              <p:tags r:id="rId4"/>
            </p:custDataLst>
          </p:nvPr>
        </p:nvPicPr>
        <p:blipFill>
          <a:blip r:embed="rId11" cstate="screen">
            <a:extLst>
              <a:ext uri="{28A0092B-C50C-407E-A947-70E740481C1C}">
                <a14:useLocalDpi xmlns:a14="http://schemas.microsoft.com/office/drawing/2010/main" val="0"/>
              </a:ext>
            </a:extLst>
          </a:blip>
          <a:stretch>
            <a:fillRect/>
          </a:stretch>
        </p:blipFill>
        <p:spPr>
          <a:xfrm>
            <a:off x="488094" y="2503627"/>
            <a:ext cx="1393460" cy="411223"/>
          </a:xfrm>
          <a:prstGeom prst="rect">
            <a:avLst/>
          </a:prstGeom>
        </p:spPr>
      </p:pic>
      <p:sp>
        <p:nvSpPr>
          <p:cNvPr id="9" name="矩形 8">
            <a:extLst>
              <a:ext uri="{FF2B5EF4-FFF2-40B4-BE49-F238E27FC236}">
                <a16:creationId xmlns="" xmlns:a16="http://schemas.microsoft.com/office/drawing/2014/main" id="{27E3F7AD-6F20-4EF0-8C9A-32F853D4B5D0}"/>
              </a:ext>
            </a:extLst>
          </p:cNvPr>
          <p:cNvSpPr/>
          <p:nvPr/>
        </p:nvSpPr>
        <p:spPr>
          <a:xfrm>
            <a:off x="3345661" y="3409728"/>
            <a:ext cx="5664724" cy="574453"/>
          </a:xfrm>
          <a:prstGeom prst="rect">
            <a:avLst/>
          </a:prstGeom>
        </p:spPr>
        <p:txBody>
          <a:bodyPr wrap="square" lIns="0" tIns="0" rIns="0" bIns="0">
            <a:spAutoFit/>
          </a:bodyPr>
          <a:lstStyle/>
          <a:p>
            <a:pPr lvl="0" algn="ctr"/>
            <a:r>
              <a:rPr lang="en-US" altLang="zh-CN" sz="3733" b="1" dirty="0" smtClean="0">
                <a:solidFill>
                  <a:schemeClr val="accent1"/>
                </a:solidFill>
                <a:latin typeface="+mn-ea"/>
              </a:rPr>
              <a:t>why</a:t>
            </a:r>
            <a:endParaRPr lang="en-US" altLang="zh-CN" sz="3733" b="1" dirty="0">
              <a:solidFill>
                <a:schemeClr val="accent1"/>
              </a:solidFill>
              <a:latin typeface="+mn-ea"/>
            </a:endParaRPr>
          </a:p>
        </p:txBody>
      </p:sp>
      <p:sp>
        <p:nvSpPr>
          <p:cNvPr id="10" name="文本框 9">
            <a:extLst>
              <a:ext uri="{FF2B5EF4-FFF2-40B4-BE49-F238E27FC236}">
                <a16:creationId xmlns="" xmlns:a16="http://schemas.microsoft.com/office/drawing/2014/main" id="{4D1CDE40-3E74-43EC-BE84-C2C919BA99C1}"/>
              </a:ext>
            </a:extLst>
          </p:cNvPr>
          <p:cNvSpPr txBox="1"/>
          <p:nvPr/>
        </p:nvSpPr>
        <p:spPr>
          <a:xfrm>
            <a:off x="4291827" y="4060389"/>
            <a:ext cx="3772392" cy="366575"/>
          </a:xfrm>
          <a:prstGeom prst="rect">
            <a:avLst/>
          </a:prstGeom>
          <a:noFill/>
        </p:spPr>
        <p:txBody>
          <a:bodyPr wrap="square" lIns="0" tIns="0" rIns="0" bIns="0" rtlCol="0">
            <a:spAutoFit/>
          </a:bodyPr>
          <a:lstStyle/>
          <a:p>
            <a:pPr algn="ctr">
              <a:lnSpc>
                <a:spcPct val="150000"/>
              </a:lnSpc>
            </a:pPr>
            <a:r>
              <a:rPr lang="zh-CN" altLang="en-US" b="1" dirty="0" smtClean="0">
                <a:solidFill>
                  <a:schemeClr val="bg1">
                    <a:lumMod val="65000"/>
                  </a:schemeClr>
                </a:solidFill>
                <a:latin typeface="+mn-ea"/>
                <a:cs typeface="+mn-ea"/>
                <a:sym typeface="Arial" panose="020B0604020202020204" pitchFamily="34" charset="0"/>
              </a:rPr>
              <a:t>为什么需要大概念</a:t>
            </a:r>
            <a:endParaRPr lang="zh-CN" altLang="en-US" b="1" dirty="0">
              <a:solidFill>
                <a:schemeClr val="bg1">
                  <a:lumMod val="65000"/>
                </a:schemeClr>
              </a:solidFill>
              <a:latin typeface="+mn-ea"/>
              <a:cs typeface="+mn-ea"/>
              <a:sym typeface="Arial" panose="020B0604020202020204" pitchFamily="34" charset="0"/>
            </a:endParaRPr>
          </a:p>
        </p:txBody>
      </p:sp>
      <p:sp>
        <p:nvSpPr>
          <p:cNvPr id="11" name="椭圆 10">
            <a:extLst>
              <a:ext uri="{FF2B5EF4-FFF2-40B4-BE49-F238E27FC236}">
                <a16:creationId xmlns="" xmlns:a16="http://schemas.microsoft.com/office/drawing/2014/main" id="{A5F726B8-2EDF-41EB-B48F-B825F0C66BAF}"/>
              </a:ext>
            </a:extLst>
          </p:cNvPr>
          <p:cNvSpPr/>
          <p:nvPr/>
        </p:nvSpPr>
        <p:spPr>
          <a:xfrm>
            <a:off x="5519937" y="1988840"/>
            <a:ext cx="1316172" cy="1344680"/>
          </a:xfrm>
          <a:prstGeom prst="ellipse">
            <a:avLst/>
          </a:prstGeom>
          <a:solidFill>
            <a:schemeClr val="accent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800" b="1" dirty="0">
                <a:solidFill>
                  <a:schemeClr val="bg1"/>
                </a:solidFill>
              </a:rPr>
              <a:t>02</a:t>
            </a:r>
            <a:endParaRPr lang="zh-CN" altLang="en-US" sz="4800" b="1" dirty="0">
              <a:solidFill>
                <a:schemeClr val="bg1"/>
              </a:solidFill>
            </a:endParaRPr>
          </a:p>
        </p:txBody>
      </p:sp>
    </p:spTree>
    <p:extLst>
      <p:ext uri="{BB962C8B-B14F-4D97-AF65-F5344CB8AC3E}">
        <p14:creationId xmlns:p14="http://schemas.microsoft.com/office/powerpoint/2010/main" val="1919872973"/>
      </p:ext>
    </p:extLst>
  </p:cSld>
  <p:clrMapOvr>
    <a:masterClrMapping/>
  </p:clrMapOvr>
  <mc:AlternateContent xmlns:mc="http://schemas.openxmlformats.org/markup-compatibility/2006">
    <mc:Choice xmlns="" xmlns:p15="http://schemas.microsoft.com/office/powerpoint/2012/main" Requires="p15">
      <p:transition xmlns:p14="http://schemas.microsoft.com/office/powerpoint/2010/main" spd="slow" p14:dur="2000" advClick="0" advTm="5000">
        <p15:prstTrans prst="prestige"/>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23" presetClass="entr" presetSubtype="16" fill="hold" nodeType="after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p:cTn id="12" dur="500" fill="hold"/>
                                        <p:tgtEl>
                                          <p:spTgt spid="2"/>
                                        </p:tgtEl>
                                        <p:attrNameLst>
                                          <p:attrName>ppt_w</p:attrName>
                                        </p:attrNameLst>
                                      </p:cBhvr>
                                      <p:tavLst>
                                        <p:tav tm="0">
                                          <p:val>
                                            <p:fltVal val="0"/>
                                          </p:val>
                                        </p:tav>
                                        <p:tav tm="100000">
                                          <p:val>
                                            <p:strVal val="#ppt_w"/>
                                          </p:val>
                                        </p:tav>
                                      </p:tavLst>
                                    </p:anim>
                                    <p:anim calcmode="lin" valueType="num">
                                      <p:cBhvr>
                                        <p:cTn id="13" dur="500" fill="hold"/>
                                        <p:tgtEl>
                                          <p:spTgt spid="2"/>
                                        </p:tgtEl>
                                        <p:attrNameLst>
                                          <p:attrName>ppt_h</p:attrName>
                                        </p:attrNameLst>
                                      </p:cBhvr>
                                      <p:tavLst>
                                        <p:tav tm="0">
                                          <p:val>
                                            <p:fltVal val="0"/>
                                          </p:val>
                                        </p:tav>
                                        <p:tav tm="100000">
                                          <p:val>
                                            <p:strVal val="#ppt_h"/>
                                          </p:val>
                                        </p:tav>
                                      </p:tavLst>
                                    </p:anim>
                                  </p:childTnLst>
                                </p:cTn>
                              </p:par>
                            </p:childTnLst>
                          </p:cTn>
                        </p:par>
                        <p:par>
                          <p:cTn id="14" fill="hold">
                            <p:stCondLst>
                              <p:cond delay="1000"/>
                            </p:stCondLst>
                            <p:childTnLst>
                              <p:par>
                                <p:cTn id="15" presetID="23" presetClass="entr" presetSubtype="16" fill="hold" nodeType="after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p:cTn id="17" dur="500" fill="hold"/>
                                        <p:tgtEl>
                                          <p:spTgt spid="7"/>
                                        </p:tgtEl>
                                        <p:attrNameLst>
                                          <p:attrName>ppt_w</p:attrName>
                                        </p:attrNameLst>
                                      </p:cBhvr>
                                      <p:tavLst>
                                        <p:tav tm="0">
                                          <p:val>
                                            <p:fltVal val="0"/>
                                          </p:val>
                                        </p:tav>
                                        <p:tav tm="100000">
                                          <p:val>
                                            <p:strVal val="#ppt_w"/>
                                          </p:val>
                                        </p:tav>
                                      </p:tavLst>
                                    </p:anim>
                                    <p:anim calcmode="lin" valueType="num">
                                      <p:cBhvr>
                                        <p:cTn id="18" dur="500" fill="hold"/>
                                        <p:tgtEl>
                                          <p:spTgt spid="7"/>
                                        </p:tgtEl>
                                        <p:attrNameLst>
                                          <p:attrName>ppt_h</p:attrName>
                                        </p:attrNameLst>
                                      </p:cBhvr>
                                      <p:tavLst>
                                        <p:tav tm="0">
                                          <p:val>
                                            <p:fltVal val="0"/>
                                          </p:val>
                                        </p:tav>
                                        <p:tav tm="100000">
                                          <p:val>
                                            <p:strVal val="#ppt_h"/>
                                          </p:val>
                                        </p:tav>
                                      </p:tavLst>
                                    </p:anim>
                                  </p:childTnLst>
                                </p:cTn>
                              </p:par>
                            </p:childTnLst>
                          </p:cTn>
                        </p:par>
                        <p:par>
                          <p:cTn id="19" fill="hold">
                            <p:stCondLst>
                              <p:cond delay="1500"/>
                            </p:stCondLst>
                            <p:childTnLst>
                              <p:par>
                                <p:cTn id="20" presetID="23" presetClass="entr" presetSubtype="16" fill="hold" nodeType="afterEffect">
                                  <p:stCondLst>
                                    <p:cond delay="0"/>
                                  </p:stCondLst>
                                  <p:childTnLst>
                                    <p:set>
                                      <p:cBhvr>
                                        <p:cTn id="21" dur="1" fill="hold">
                                          <p:stCondLst>
                                            <p:cond delay="0"/>
                                          </p:stCondLst>
                                        </p:cTn>
                                        <p:tgtEl>
                                          <p:spTgt spid="8"/>
                                        </p:tgtEl>
                                        <p:attrNameLst>
                                          <p:attrName>style.visibility</p:attrName>
                                        </p:attrNameLst>
                                      </p:cBhvr>
                                      <p:to>
                                        <p:strVal val="visible"/>
                                      </p:to>
                                    </p:set>
                                    <p:anim calcmode="lin" valueType="num">
                                      <p:cBhvr>
                                        <p:cTn id="22" dur="500" fill="hold"/>
                                        <p:tgtEl>
                                          <p:spTgt spid="8"/>
                                        </p:tgtEl>
                                        <p:attrNameLst>
                                          <p:attrName>ppt_w</p:attrName>
                                        </p:attrNameLst>
                                      </p:cBhvr>
                                      <p:tavLst>
                                        <p:tav tm="0">
                                          <p:val>
                                            <p:fltVal val="0"/>
                                          </p:val>
                                        </p:tav>
                                        <p:tav tm="100000">
                                          <p:val>
                                            <p:strVal val="#ppt_w"/>
                                          </p:val>
                                        </p:tav>
                                      </p:tavLst>
                                    </p:anim>
                                    <p:anim calcmode="lin" valueType="num">
                                      <p:cBhvr>
                                        <p:cTn id="23" dur="500" fill="hold"/>
                                        <p:tgtEl>
                                          <p:spTgt spid="8"/>
                                        </p:tgtEl>
                                        <p:attrNameLst>
                                          <p:attrName>ppt_h</p:attrName>
                                        </p:attrNameLst>
                                      </p:cBhvr>
                                      <p:tavLst>
                                        <p:tav tm="0">
                                          <p:val>
                                            <p:fltVal val="0"/>
                                          </p:val>
                                        </p:tav>
                                        <p:tav tm="100000">
                                          <p:val>
                                            <p:strVal val="#ppt_h"/>
                                          </p:val>
                                        </p:tav>
                                      </p:tavLst>
                                    </p:anim>
                                  </p:childTnLst>
                                </p:cTn>
                              </p:par>
                            </p:childTnLst>
                          </p:cTn>
                        </p:par>
                        <p:par>
                          <p:cTn id="24" fill="hold">
                            <p:stCondLst>
                              <p:cond delay="2000"/>
                            </p:stCondLst>
                            <p:childTnLst>
                              <p:par>
                                <p:cTn id="25" presetID="23" presetClass="entr" presetSubtype="32" fill="hold" grpId="0" nodeType="afterEffect">
                                  <p:stCondLst>
                                    <p:cond delay="0"/>
                                  </p:stCondLst>
                                  <p:childTnLst>
                                    <p:set>
                                      <p:cBhvr>
                                        <p:cTn id="26" dur="1" fill="hold">
                                          <p:stCondLst>
                                            <p:cond delay="0"/>
                                          </p:stCondLst>
                                        </p:cTn>
                                        <p:tgtEl>
                                          <p:spTgt spid="9"/>
                                        </p:tgtEl>
                                        <p:attrNameLst>
                                          <p:attrName>style.visibility</p:attrName>
                                        </p:attrNameLst>
                                      </p:cBhvr>
                                      <p:to>
                                        <p:strVal val="visible"/>
                                      </p:to>
                                    </p:set>
                                    <p:anim calcmode="lin" valueType="num">
                                      <p:cBhvr>
                                        <p:cTn id="27" dur="500" fill="hold"/>
                                        <p:tgtEl>
                                          <p:spTgt spid="9"/>
                                        </p:tgtEl>
                                        <p:attrNameLst>
                                          <p:attrName>ppt_w</p:attrName>
                                        </p:attrNameLst>
                                      </p:cBhvr>
                                      <p:tavLst>
                                        <p:tav tm="0">
                                          <p:val>
                                            <p:strVal val="4*#ppt_w"/>
                                          </p:val>
                                        </p:tav>
                                        <p:tav tm="100000">
                                          <p:val>
                                            <p:strVal val="#ppt_w"/>
                                          </p:val>
                                        </p:tav>
                                      </p:tavLst>
                                    </p:anim>
                                    <p:anim calcmode="lin" valueType="num">
                                      <p:cBhvr>
                                        <p:cTn id="28" dur="500" fill="hold"/>
                                        <p:tgtEl>
                                          <p:spTgt spid="9"/>
                                        </p:tgtEl>
                                        <p:attrNameLst>
                                          <p:attrName>ppt_h</p:attrName>
                                        </p:attrNameLst>
                                      </p:cBhvr>
                                      <p:tavLst>
                                        <p:tav tm="0">
                                          <p:val>
                                            <p:strVal val="4*#ppt_h"/>
                                          </p:val>
                                        </p:tav>
                                        <p:tav tm="100000">
                                          <p:val>
                                            <p:strVal val="#ppt_h"/>
                                          </p:val>
                                        </p:tav>
                                      </p:tavLst>
                                    </p:anim>
                                  </p:childTnLst>
                                </p:cTn>
                              </p:par>
                              <p:par>
                                <p:cTn id="29" presetID="2" presetClass="entr" presetSubtype="4" fill="hold" grpId="0" nodeType="withEffect">
                                  <p:stCondLst>
                                    <p:cond delay="0"/>
                                  </p:stCondLst>
                                  <p:childTnLst>
                                    <p:set>
                                      <p:cBhvr>
                                        <p:cTn id="30" dur="1" fill="hold">
                                          <p:stCondLst>
                                            <p:cond delay="0"/>
                                          </p:stCondLst>
                                        </p:cTn>
                                        <p:tgtEl>
                                          <p:spTgt spid="10"/>
                                        </p:tgtEl>
                                        <p:attrNameLst>
                                          <p:attrName>style.visibility</p:attrName>
                                        </p:attrNameLst>
                                      </p:cBhvr>
                                      <p:to>
                                        <p:strVal val="visible"/>
                                      </p:to>
                                    </p:set>
                                    <p:anim calcmode="lin" valueType="num">
                                      <p:cBhvr additive="base">
                                        <p:cTn id="31" dur="500" fill="hold"/>
                                        <p:tgtEl>
                                          <p:spTgt spid="10"/>
                                        </p:tgtEl>
                                        <p:attrNameLst>
                                          <p:attrName>ppt_x</p:attrName>
                                        </p:attrNameLst>
                                      </p:cBhvr>
                                      <p:tavLst>
                                        <p:tav tm="0">
                                          <p:val>
                                            <p:strVal val="#ppt_x"/>
                                          </p:val>
                                        </p:tav>
                                        <p:tav tm="100000">
                                          <p:val>
                                            <p:strVal val="#ppt_x"/>
                                          </p:val>
                                        </p:tav>
                                      </p:tavLst>
                                    </p:anim>
                                    <p:anim calcmode="lin" valueType="num">
                                      <p:cBhvr additive="base">
                                        <p:cTn id="32" dur="500" fill="hold"/>
                                        <p:tgtEl>
                                          <p:spTgt spid="10"/>
                                        </p:tgtEl>
                                        <p:attrNameLst>
                                          <p:attrName>ppt_y</p:attrName>
                                        </p:attrNameLst>
                                      </p:cBhvr>
                                      <p:tavLst>
                                        <p:tav tm="0">
                                          <p:val>
                                            <p:strVal val="1+#ppt_h/2"/>
                                          </p:val>
                                        </p:tav>
                                        <p:tav tm="100000">
                                          <p:val>
                                            <p:strVal val="#ppt_y"/>
                                          </p:val>
                                        </p:tav>
                                      </p:tavLst>
                                    </p:anim>
                                  </p:childTnLst>
                                </p:cTn>
                              </p:par>
                            </p:childTnLst>
                          </p:cTn>
                        </p:par>
                        <p:par>
                          <p:cTn id="33" fill="hold">
                            <p:stCondLst>
                              <p:cond delay="2500"/>
                            </p:stCondLst>
                            <p:childTnLst>
                              <p:par>
                                <p:cTn id="34" presetID="42" presetClass="entr" presetSubtype="0" fill="hold" grpId="0" nodeType="afterEffect">
                                  <p:stCondLst>
                                    <p:cond delay="0"/>
                                  </p:stCondLst>
                                  <p:childTnLst>
                                    <p:set>
                                      <p:cBhvr>
                                        <p:cTn id="35" dur="1" fill="hold">
                                          <p:stCondLst>
                                            <p:cond delay="0"/>
                                          </p:stCondLst>
                                        </p:cTn>
                                        <p:tgtEl>
                                          <p:spTgt spid="11"/>
                                        </p:tgtEl>
                                        <p:attrNameLst>
                                          <p:attrName>style.visibility</p:attrName>
                                        </p:attrNameLst>
                                      </p:cBhvr>
                                      <p:to>
                                        <p:strVal val="visible"/>
                                      </p:to>
                                    </p:set>
                                    <p:animEffect transition="in" filter="fade">
                                      <p:cBhvr>
                                        <p:cTn id="36" dur="1000"/>
                                        <p:tgtEl>
                                          <p:spTgt spid="11"/>
                                        </p:tgtEl>
                                      </p:cBhvr>
                                    </p:animEffect>
                                    <p:anim calcmode="lin" valueType="num">
                                      <p:cBhvr>
                                        <p:cTn id="37" dur="1000" fill="hold"/>
                                        <p:tgtEl>
                                          <p:spTgt spid="11"/>
                                        </p:tgtEl>
                                        <p:attrNameLst>
                                          <p:attrName>ppt_x</p:attrName>
                                        </p:attrNameLst>
                                      </p:cBhvr>
                                      <p:tavLst>
                                        <p:tav tm="0">
                                          <p:val>
                                            <p:strVal val="#ppt_x"/>
                                          </p:val>
                                        </p:tav>
                                        <p:tav tm="100000">
                                          <p:val>
                                            <p:strVal val="#ppt_x"/>
                                          </p:val>
                                        </p:tav>
                                      </p:tavLst>
                                    </p:anim>
                                    <p:anim calcmode="lin" valueType="num">
                                      <p:cBhvr>
                                        <p:cTn id="38"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53151" y="1251438"/>
            <a:ext cx="5086473" cy="46299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240359664"/>
      </p:ext>
    </p:extLst>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PA_库_组合 10">
            <a:extLst>
              <a:ext uri="{FF2B5EF4-FFF2-40B4-BE49-F238E27FC236}">
                <a16:creationId xmlns="" xmlns:a16="http://schemas.microsoft.com/office/drawing/2014/main" id="{564937CE-190E-4E97-B6DA-E186063B96E6}"/>
              </a:ext>
            </a:extLst>
          </p:cNvPr>
          <p:cNvGrpSpPr/>
          <p:nvPr>
            <p:custDataLst>
              <p:tags r:id="rId1"/>
            </p:custDataLst>
          </p:nvPr>
        </p:nvGrpSpPr>
        <p:grpSpPr>
          <a:xfrm>
            <a:off x="3691267" y="2070463"/>
            <a:ext cx="2488515" cy="2291193"/>
            <a:chOff x="3235768" y="1736812"/>
            <a:chExt cx="3724550" cy="3210818"/>
          </a:xfrm>
        </p:grpSpPr>
        <p:sp>
          <p:nvSpPr>
            <p:cNvPr id="16" name="等腰三角形 15">
              <a:extLst>
                <a:ext uri="{FF2B5EF4-FFF2-40B4-BE49-F238E27FC236}">
                  <a16:creationId xmlns="" xmlns:a16="http://schemas.microsoft.com/office/drawing/2014/main" id="{A1AE96AF-9AA2-4709-B210-9CA270FCE770}"/>
                </a:ext>
              </a:extLst>
            </p:cNvPr>
            <p:cNvSpPr/>
            <p:nvPr/>
          </p:nvSpPr>
          <p:spPr bwMode="auto">
            <a:xfrm flipV="1">
              <a:off x="3235768" y="1736812"/>
              <a:ext cx="3724550" cy="3210818"/>
            </a:xfrm>
            <a:prstGeom prst="triangle">
              <a:avLst/>
            </a:prstGeom>
            <a:solidFill>
              <a:schemeClr val="accent1"/>
            </a:solidFill>
            <a:ln w="19050">
              <a:noFill/>
              <a:round/>
              <a:headEnd/>
              <a:tailEnd/>
            </a:ln>
          </p:spPr>
          <p:txBody>
            <a:bodyPr anchor="ctr"/>
            <a:lstStyle/>
            <a:p>
              <a:pPr algn="ctr"/>
              <a:endParaRPr/>
            </a:p>
          </p:txBody>
        </p:sp>
        <p:sp>
          <p:nvSpPr>
            <p:cNvPr id="17" name="等腰三角形 16">
              <a:extLst>
                <a:ext uri="{FF2B5EF4-FFF2-40B4-BE49-F238E27FC236}">
                  <a16:creationId xmlns="" xmlns:a16="http://schemas.microsoft.com/office/drawing/2014/main" id="{12827A86-8435-43EC-B976-7ECA9651D924}"/>
                </a:ext>
              </a:extLst>
            </p:cNvPr>
            <p:cNvSpPr/>
            <p:nvPr/>
          </p:nvSpPr>
          <p:spPr bwMode="auto">
            <a:xfrm flipV="1">
              <a:off x="3786742" y="2097316"/>
              <a:ext cx="2622602" cy="2260862"/>
            </a:xfrm>
            <a:prstGeom prst="triangle">
              <a:avLst/>
            </a:prstGeom>
            <a:solidFill>
              <a:schemeClr val="bg1"/>
            </a:solidFill>
            <a:ln w="19050">
              <a:noFill/>
              <a:round/>
              <a:headEnd/>
              <a:tailEnd/>
            </a:ln>
          </p:spPr>
          <p:txBody>
            <a:bodyPr anchor="ctr"/>
            <a:lstStyle/>
            <a:p>
              <a:pPr algn="ctr"/>
              <a:endParaRPr/>
            </a:p>
          </p:txBody>
        </p:sp>
      </p:grpSp>
      <p:grpSp>
        <p:nvGrpSpPr>
          <p:cNvPr id="12" name="PA_库_组合 11">
            <a:extLst>
              <a:ext uri="{FF2B5EF4-FFF2-40B4-BE49-F238E27FC236}">
                <a16:creationId xmlns="" xmlns:a16="http://schemas.microsoft.com/office/drawing/2014/main" id="{EAB63096-6610-41CA-B1BF-03A71B79D466}"/>
              </a:ext>
            </a:extLst>
          </p:cNvPr>
          <p:cNvGrpSpPr/>
          <p:nvPr>
            <p:custDataLst>
              <p:tags r:id="rId2"/>
            </p:custDataLst>
          </p:nvPr>
        </p:nvGrpSpPr>
        <p:grpSpPr>
          <a:xfrm>
            <a:off x="5493750" y="2088453"/>
            <a:ext cx="2488515" cy="2291193"/>
            <a:chOff x="5231682" y="1910370"/>
            <a:chExt cx="3724550" cy="3210818"/>
          </a:xfrm>
        </p:grpSpPr>
        <p:sp>
          <p:nvSpPr>
            <p:cNvPr id="13" name="等腰三角形 12">
              <a:extLst>
                <a:ext uri="{FF2B5EF4-FFF2-40B4-BE49-F238E27FC236}">
                  <a16:creationId xmlns="" xmlns:a16="http://schemas.microsoft.com/office/drawing/2014/main" id="{4B1C9155-68CF-4A34-AB0F-B77A1360BAEC}"/>
                </a:ext>
              </a:extLst>
            </p:cNvPr>
            <p:cNvSpPr/>
            <p:nvPr/>
          </p:nvSpPr>
          <p:spPr bwMode="auto">
            <a:xfrm>
              <a:off x="5231682" y="1910370"/>
              <a:ext cx="3724550" cy="3210818"/>
            </a:xfrm>
            <a:prstGeom prst="triangle">
              <a:avLst/>
            </a:prstGeom>
            <a:solidFill>
              <a:schemeClr val="accent2"/>
            </a:solidFill>
            <a:ln w="19050">
              <a:noFill/>
              <a:round/>
              <a:headEnd/>
              <a:tailEnd/>
            </a:ln>
          </p:spPr>
          <p:txBody>
            <a:bodyPr anchor="ctr"/>
            <a:lstStyle/>
            <a:p>
              <a:pPr algn="ctr"/>
              <a:endParaRPr/>
            </a:p>
          </p:txBody>
        </p:sp>
        <p:sp>
          <p:nvSpPr>
            <p:cNvPr id="14" name="等腰三角形 13">
              <a:extLst>
                <a:ext uri="{FF2B5EF4-FFF2-40B4-BE49-F238E27FC236}">
                  <a16:creationId xmlns="" xmlns:a16="http://schemas.microsoft.com/office/drawing/2014/main" id="{26892503-383A-445D-9292-6F5BF418D7C7}"/>
                </a:ext>
              </a:extLst>
            </p:cNvPr>
            <p:cNvSpPr/>
            <p:nvPr/>
          </p:nvSpPr>
          <p:spPr bwMode="auto">
            <a:xfrm>
              <a:off x="5782656" y="2457820"/>
              <a:ext cx="2622602" cy="2260862"/>
            </a:xfrm>
            <a:prstGeom prst="triangle">
              <a:avLst/>
            </a:prstGeom>
            <a:solidFill>
              <a:schemeClr val="bg1"/>
            </a:solidFill>
            <a:ln w="19050">
              <a:noFill/>
              <a:round/>
              <a:headEnd/>
              <a:tailEnd/>
            </a:ln>
          </p:spPr>
          <p:txBody>
            <a:bodyPr anchor="ctr"/>
            <a:lstStyle/>
            <a:p>
              <a:pPr algn="ctr"/>
              <a:endParaRPr/>
            </a:p>
          </p:txBody>
        </p:sp>
      </p:grpSp>
      <p:sp>
        <p:nvSpPr>
          <p:cNvPr id="8" name="PA_库_文本框 15">
            <a:extLst>
              <a:ext uri="{FF2B5EF4-FFF2-40B4-BE49-F238E27FC236}">
                <a16:creationId xmlns="" xmlns:a16="http://schemas.microsoft.com/office/drawing/2014/main" id="{F7A8E5F2-00C8-42C9-A556-12119F085FE0}"/>
              </a:ext>
            </a:extLst>
          </p:cNvPr>
          <p:cNvSpPr txBox="1">
            <a:spLocks/>
          </p:cNvSpPr>
          <p:nvPr>
            <p:custDataLst>
              <p:tags r:id="rId3"/>
            </p:custDataLst>
          </p:nvPr>
        </p:nvSpPr>
        <p:spPr>
          <a:xfrm>
            <a:off x="1039928" y="109316"/>
            <a:ext cx="3029179" cy="422857"/>
          </a:xfrm>
          <a:prstGeom prst="rect">
            <a:avLst/>
          </a:prstGeom>
        </p:spPr>
        <p:txBody>
          <a:bodyPr wrap="none" lIns="72000" tIns="0" rIns="72000" bIns="0" anchor="b" anchorCtr="0">
            <a:normAutofit/>
          </a:bodyPr>
          <a:lstStyle/>
          <a:p>
            <a:r>
              <a:rPr lang="zh-CN" altLang="en-US" sz="2400" dirty="0" smtClean="0"/>
              <a:t>核心素养</a:t>
            </a:r>
            <a:endParaRPr lang="zh-CN" altLang="en-US" sz="2400" dirty="0"/>
          </a:p>
        </p:txBody>
      </p:sp>
      <p:grpSp>
        <p:nvGrpSpPr>
          <p:cNvPr id="19" name="PA_库_组合 10">
            <a:extLst>
              <a:ext uri="{FF2B5EF4-FFF2-40B4-BE49-F238E27FC236}">
                <a16:creationId xmlns="" xmlns:a16="http://schemas.microsoft.com/office/drawing/2014/main" id="{564937CE-190E-4E97-B6DA-E186063B96E6}"/>
              </a:ext>
            </a:extLst>
          </p:cNvPr>
          <p:cNvGrpSpPr/>
          <p:nvPr>
            <p:custDataLst>
              <p:tags r:id="rId4"/>
            </p:custDataLst>
          </p:nvPr>
        </p:nvGrpSpPr>
        <p:grpSpPr>
          <a:xfrm>
            <a:off x="7281458" y="2205220"/>
            <a:ext cx="2488515" cy="2291193"/>
            <a:chOff x="3235768" y="1736812"/>
            <a:chExt cx="3724550" cy="3210818"/>
          </a:xfrm>
        </p:grpSpPr>
        <p:sp>
          <p:nvSpPr>
            <p:cNvPr id="20" name="等腰三角形 19">
              <a:extLst>
                <a:ext uri="{FF2B5EF4-FFF2-40B4-BE49-F238E27FC236}">
                  <a16:creationId xmlns="" xmlns:a16="http://schemas.microsoft.com/office/drawing/2014/main" id="{A1AE96AF-9AA2-4709-B210-9CA270FCE770}"/>
                </a:ext>
              </a:extLst>
            </p:cNvPr>
            <p:cNvSpPr/>
            <p:nvPr/>
          </p:nvSpPr>
          <p:spPr bwMode="auto">
            <a:xfrm flipV="1">
              <a:off x="3235768" y="1736812"/>
              <a:ext cx="3724550" cy="3210818"/>
            </a:xfrm>
            <a:prstGeom prst="triangle">
              <a:avLst/>
            </a:prstGeom>
            <a:solidFill>
              <a:schemeClr val="accent1"/>
            </a:solidFill>
            <a:ln w="19050">
              <a:noFill/>
              <a:round/>
              <a:headEnd/>
              <a:tailEnd/>
            </a:ln>
          </p:spPr>
          <p:txBody>
            <a:bodyPr anchor="ctr"/>
            <a:lstStyle/>
            <a:p>
              <a:pPr algn="ctr"/>
              <a:endParaRPr/>
            </a:p>
          </p:txBody>
        </p:sp>
        <p:sp>
          <p:nvSpPr>
            <p:cNvPr id="21" name="等腰三角形 20">
              <a:extLst>
                <a:ext uri="{FF2B5EF4-FFF2-40B4-BE49-F238E27FC236}">
                  <a16:creationId xmlns="" xmlns:a16="http://schemas.microsoft.com/office/drawing/2014/main" id="{12827A86-8435-43EC-B976-7ECA9651D924}"/>
                </a:ext>
              </a:extLst>
            </p:cNvPr>
            <p:cNvSpPr/>
            <p:nvPr/>
          </p:nvSpPr>
          <p:spPr bwMode="auto">
            <a:xfrm flipV="1">
              <a:off x="3786742" y="2097316"/>
              <a:ext cx="2622602" cy="2260862"/>
            </a:xfrm>
            <a:prstGeom prst="triangle">
              <a:avLst/>
            </a:prstGeom>
            <a:solidFill>
              <a:schemeClr val="bg1"/>
            </a:solidFill>
            <a:ln w="19050">
              <a:noFill/>
              <a:round/>
              <a:headEnd/>
              <a:tailEnd/>
            </a:ln>
          </p:spPr>
          <p:txBody>
            <a:bodyPr anchor="ctr"/>
            <a:lstStyle/>
            <a:p>
              <a:pPr algn="ctr"/>
              <a:endParaRPr/>
            </a:p>
          </p:txBody>
        </p:sp>
      </p:grpSp>
      <p:grpSp>
        <p:nvGrpSpPr>
          <p:cNvPr id="23" name="PA_库_组合 11">
            <a:extLst>
              <a:ext uri="{FF2B5EF4-FFF2-40B4-BE49-F238E27FC236}">
                <a16:creationId xmlns="" xmlns:a16="http://schemas.microsoft.com/office/drawing/2014/main" id="{EAB63096-6610-41CA-B1BF-03A71B79D466}"/>
              </a:ext>
            </a:extLst>
          </p:cNvPr>
          <p:cNvGrpSpPr/>
          <p:nvPr>
            <p:custDataLst>
              <p:tags r:id="rId5"/>
            </p:custDataLst>
          </p:nvPr>
        </p:nvGrpSpPr>
        <p:grpSpPr>
          <a:xfrm>
            <a:off x="1830287" y="1988775"/>
            <a:ext cx="2488515" cy="2291193"/>
            <a:chOff x="5231682" y="1910370"/>
            <a:chExt cx="3724550" cy="3210818"/>
          </a:xfrm>
        </p:grpSpPr>
        <p:sp>
          <p:nvSpPr>
            <p:cNvPr id="24" name="等腰三角形 23">
              <a:extLst>
                <a:ext uri="{FF2B5EF4-FFF2-40B4-BE49-F238E27FC236}">
                  <a16:creationId xmlns="" xmlns:a16="http://schemas.microsoft.com/office/drawing/2014/main" id="{4B1C9155-68CF-4A34-AB0F-B77A1360BAEC}"/>
                </a:ext>
              </a:extLst>
            </p:cNvPr>
            <p:cNvSpPr/>
            <p:nvPr/>
          </p:nvSpPr>
          <p:spPr bwMode="auto">
            <a:xfrm>
              <a:off x="5231682" y="1910370"/>
              <a:ext cx="3724550" cy="3210818"/>
            </a:xfrm>
            <a:prstGeom prst="triangle">
              <a:avLst/>
            </a:prstGeom>
            <a:solidFill>
              <a:schemeClr val="accent2"/>
            </a:solidFill>
            <a:ln w="19050">
              <a:noFill/>
              <a:round/>
              <a:headEnd/>
              <a:tailEnd/>
            </a:ln>
          </p:spPr>
          <p:txBody>
            <a:bodyPr anchor="ctr"/>
            <a:lstStyle/>
            <a:p>
              <a:pPr algn="ctr"/>
              <a:endParaRPr/>
            </a:p>
          </p:txBody>
        </p:sp>
        <p:sp>
          <p:nvSpPr>
            <p:cNvPr id="25" name="等腰三角形 24">
              <a:extLst>
                <a:ext uri="{FF2B5EF4-FFF2-40B4-BE49-F238E27FC236}">
                  <a16:creationId xmlns="" xmlns:a16="http://schemas.microsoft.com/office/drawing/2014/main" id="{26892503-383A-445D-9292-6F5BF418D7C7}"/>
                </a:ext>
              </a:extLst>
            </p:cNvPr>
            <p:cNvSpPr/>
            <p:nvPr/>
          </p:nvSpPr>
          <p:spPr bwMode="auto">
            <a:xfrm>
              <a:off x="5782656" y="2457820"/>
              <a:ext cx="2622602" cy="2260862"/>
            </a:xfrm>
            <a:prstGeom prst="triangle">
              <a:avLst/>
            </a:prstGeom>
            <a:solidFill>
              <a:schemeClr val="bg1"/>
            </a:solidFill>
            <a:ln w="19050">
              <a:noFill/>
              <a:round/>
              <a:headEnd/>
              <a:tailEnd/>
            </a:ln>
          </p:spPr>
          <p:txBody>
            <a:bodyPr anchor="ctr"/>
            <a:lstStyle/>
            <a:p>
              <a:pPr algn="ctr"/>
              <a:endParaRPr/>
            </a:p>
          </p:txBody>
        </p:sp>
      </p:grpSp>
      <p:sp>
        <p:nvSpPr>
          <p:cNvPr id="2" name="TextBox 1"/>
          <p:cNvSpPr txBox="1"/>
          <p:nvPr/>
        </p:nvSpPr>
        <p:spPr>
          <a:xfrm>
            <a:off x="2548619" y="3302311"/>
            <a:ext cx="1142648" cy="369332"/>
          </a:xfrm>
          <a:prstGeom prst="rect">
            <a:avLst/>
          </a:prstGeom>
          <a:noFill/>
        </p:spPr>
        <p:txBody>
          <a:bodyPr wrap="square" rtlCol="0" anchor="ctr" anchorCtr="0">
            <a:spAutoFit/>
          </a:bodyPr>
          <a:lstStyle/>
          <a:p>
            <a:pPr algn="l"/>
            <a:r>
              <a:rPr lang="zh-CN" altLang="en-US" dirty="0" smtClean="0"/>
              <a:t>物理观念</a:t>
            </a:r>
          </a:p>
        </p:txBody>
      </p:sp>
      <p:sp>
        <p:nvSpPr>
          <p:cNvPr id="27" name="TextBox 26"/>
          <p:cNvSpPr txBox="1"/>
          <p:nvPr/>
        </p:nvSpPr>
        <p:spPr>
          <a:xfrm>
            <a:off x="4351102" y="2494014"/>
            <a:ext cx="1142648" cy="369332"/>
          </a:xfrm>
          <a:prstGeom prst="rect">
            <a:avLst/>
          </a:prstGeom>
          <a:noFill/>
        </p:spPr>
        <p:txBody>
          <a:bodyPr wrap="square" rtlCol="0" anchor="ctr" anchorCtr="0">
            <a:spAutoFit/>
          </a:bodyPr>
          <a:lstStyle/>
          <a:p>
            <a:pPr algn="l"/>
            <a:r>
              <a:rPr lang="zh-CN" altLang="en-US" dirty="0" smtClean="0"/>
              <a:t>科学思维</a:t>
            </a:r>
          </a:p>
        </p:txBody>
      </p:sp>
      <p:sp>
        <p:nvSpPr>
          <p:cNvPr id="28" name="TextBox 27"/>
          <p:cNvSpPr txBox="1"/>
          <p:nvPr/>
        </p:nvSpPr>
        <p:spPr>
          <a:xfrm>
            <a:off x="6166683" y="3571699"/>
            <a:ext cx="1142648" cy="369332"/>
          </a:xfrm>
          <a:prstGeom prst="rect">
            <a:avLst/>
          </a:prstGeom>
          <a:noFill/>
        </p:spPr>
        <p:txBody>
          <a:bodyPr wrap="square" rtlCol="0" anchor="ctr" anchorCtr="0">
            <a:spAutoFit/>
          </a:bodyPr>
          <a:lstStyle/>
          <a:p>
            <a:pPr algn="l"/>
            <a:r>
              <a:rPr lang="zh-CN" altLang="en-US" dirty="0" smtClean="0"/>
              <a:t>科学探究</a:t>
            </a:r>
          </a:p>
        </p:txBody>
      </p:sp>
      <p:sp>
        <p:nvSpPr>
          <p:cNvPr id="29" name="TextBox 28"/>
          <p:cNvSpPr txBox="1"/>
          <p:nvPr/>
        </p:nvSpPr>
        <p:spPr>
          <a:xfrm>
            <a:off x="7982265" y="2587718"/>
            <a:ext cx="1142648" cy="646331"/>
          </a:xfrm>
          <a:prstGeom prst="rect">
            <a:avLst/>
          </a:prstGeom>
          <a:noFill/>
        </p:spPr>
        <p:txBody>
          <a:bodyPr wrap="square" rtlCol="0" anchor="ctr" anchorCtr="0">
            <a:spAutoFit/>
          </a:bodyPr>
          <a:lstStyle/>
          <a:p>
            <a:pPr algn="l"/>
            <a:r>
              <a:rPr lang="zh-CN" altLang="en-US" dirty="0" smtClean="0"/>
              <a:t>科学态度与责任</a:t>
            </a:r>
          </a:p>
        </p:txBody>
      </p:sp>
    </p:spTree>
    <p:extLst>
      <p:ext uri="{BB962C8B-B14F-4D97-AF65-F5344CB8AC3E}">
        <p14:creationId xmlns:p14="http://schemas.microsoft.com/office/powerpoint/2010/main" val="183421990"/>
      </p:ext>
    </p:extLst>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528"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 calcmode="lin" valueType="num">
                                      <p:cBhvr>
                                        <p:cTn id="9" dur="500" fill="hold"/>
                                        <p:tgtEl>
                                          <p:spTgt spid="11"/>
                                        </p:tgtEl>
                                        <p:attrNameLst>
                                          <p:attrName>ppt_x</p:attrName>
                                        </p:attrNameLst>
                                      </p:cBhvr>
                                      <p:tavLst>
                                        <p:tav tm="0">
                                          <p:val>
                                            <p:fltVal val="0.5"/>
                                          </p:val>
                                        </p:tav>
                                        <p:tav tm="100000">
                                          <p:val>
                                            <p:strVal val="#ppt_x"/>
                                          </p:val>
                                        </p:tav>
                                      </p:tavLst>
                                    </p:anim>
                                    <p:anim calcmode="lin" valueType="num">
                                      <p:cBhvr>
                                        <p:cTn id="10" dur="500" fill="hold"/>
                                        <p:tgtEl>
                                          <p:spTgt spid="11"/>
                                        </p:tgtEl>
                                        <p:attrNameLst>
                                          <p:attrName>ppt_y</p:attrName>
                                        </p:attrNameLst>
                                      </p:cBhvr>
                                      <p:tavLst>
                                        <p:tav tm="0">
                                          <p:val>
                                            <p:fltVal val="0.5"/>
                                          </p:val>
                                        </p:tav>
                                        <p:tav tm="100000">
                                          <p:val>
                                            <p:strVal val="#ppt_y"/>
                                          </p:val>
                                        </p:tav>
                                      </p:tavLst>
                                    </p:anim>
                                  </p:childTnLst>
                                </p:cTn>
                              </p:par>
                            </p:childTnLst>
                          </p:cTn>
                        </p:par>
                        <p:par>
                          <p:cTn id="11" fill="hold">
                            <p:stCondLst>
                              <p:cond delay="500"/>
                            </p:stCondLst>
                            <p:childTnLst>
                              <p:par>
                                <p:cTn id="12" presetID="23" presetClass="entr" presetSubtype="528" fill="hold" nodeType="afterEffect">
                                  <p:stCondLst>
                                    <p:cond delay="0"/>
                                  </p:stCondLst>
                                  <p:childTnLst>
                                    <p:set>
                                      <p:cBhvr>
                                        <p:cTn id="13" dur="1" fill="hold">
                                          <p:stCondLst>
                                            <p:cond delay="0"/>
                                          </p:stCondLst>
                                        </p:cTn>
                                        <p:tgtEl>
                                          <p:spTgt spid="12"/>
                                        </p:tgtEl>
                                        <p:attrNameLst>
                                          <p:attrName>style.visibility</p:attrName>
                                        </p:attrNameLst>
                                      </p:cBhvr>
                                      <p:to>
                                        <p:strVal val="visible"/>
                                      </p:to>
                                    </p:set>
                                    <p:anim calcmode="lin" valueType="num">
                                      <p:cBhvr>
                                        <p:cTn id="14" dur="500" fill="hold"/>
                                        <p:tgtEl>
                                          <p:spTgt spid="12"/>
                                        </p:tgtEl>
                                        <p:attrNameLst>
                                          <p:attrName>ppt_w</p:attrName>
                                        </p:attrNameLst>
                                      </p:cBhvr>
                                      <p:tavLst>
                                        <p:tav tm="0">
                                          <p:val>
                                            <p:fltVal val="0"/>
                                          </p:val>
                                        </p:tav>
                                        <p:tav tm="100000">
                                          <p:val>
                                            <p:strVal val="#ppt_w"/>
                                          </p:val>
                                        </p:tav>
                                      </p:tavLst>
                                    </p:anim>
                                    <p:anim calcmode="lin" valueType="num">
                                      <p:cBhvr>
                                        <p:cTn id="15" dur="500" fill="hold"/>
                                        <p:tgtEl>
                                          <p:spTgt spid="12"/>
                                        </p:tgtEl>
                                        <p:attrNameLst>
                                          <p:attrName>ppt_h</p:attrName>
                                        </p:attrNameLst>
                                      </p:cBhvr>
                                      <p:tavLst>
                                        <p:tav tm="0">
                                          <p:val>
                                            <p:fltVal val="0"/>
                                          </p:val>
                                        </p:tav>
                                        <p:tav tm="100000">
                                          <p:val>
                                            <p:strVal val="#ppt_h"/>
                                          </p:val>
                                        </p:tav>
                                      </p:tavLst>
                                    </p:anim>
                                    <p:anim calcmode="lin" valueType="num">
                                      <p:cBhvr>
                                        <p:cTn id="16" dur="500" fill="hold"/>
                                        <p:tgtEl>
                                          <p:spTgt spid="12"/>
                                        </p:tgtEl>
                                        <p:attrNameLst>
                                          <p:attrName>ppt_x</p:attrName>
                                        </p:attrNameLst>
                                      </p:cBhvr>
                                      <p:tavLst>
                                        <p:tav tm="0">
                                          <p:val>
                                            <p:fltVal val="0.5"/>
                                          </p:val>
                                        </p:tav>
                                        <p:tav tm="100000">
                                          <p:val>
                                            <p:strVal val="#ppt_x"/>
                                          </p:val>
                                        </p:tav>
                                      </p:tavLst>
                                    </p:anim>
                                    <p:anim calcmode="lin" valueType="num">
                                      <p:cBhvr>
                                        <p:cTn id="17" dur="500" fill="hold"/>
                                        <p:tgtEl>
                                          <p:spTgt spid="12"/>
                                        </p:tgtEl>
                                        <p:attrNameLst>
                                          <p:attrName>ppt_y</p:attrName>
                                        </p:attrNameLst>
                                      </p:cBhvr>
                                      <p:tavLst>
                                        <p:tav tm="0">
                                          <p:val>
                                            <p:fltVal val="0.5"/>
                                          </p:val>
                                        </p:tav>
                                        <p:tav tm="100000">
                                          <p:val>
                                            <p:strVal val="#ppt_y"/>
                                          </p:val>
                                        </p:tav>
                                      </p:tavLst>
                                    </p:anim>
                                  </p:childTnLst>
                                </p:cTn>
                              </p:par>
                              <p:par>
                                <p:cTn id="18" presetID="2" presetClass="entr" presetSubtype="2" fill="hold" grpId="0" nodeType="with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additive="base">
                                        <p:cTn id="20" dur="500" fill="hold"/>
                                        <p:tgtEl>
                                          <p:spTgt spid="8"/>
                                        </p:tgtEl>
                                        <p:attrNameLst>
                                          <p:attrName>ppt_x</p:attrName>
                                        </p:attrNameLst>
                                      </p:cBhvr>
                                      <p:tavLst>
                                        <p:tav tm="0">
                                          <p:val>
                                            <p:strVal val="1+#ppt_w/2"/>
                                          </p:val>
                                        </p:tav>
                                        <p:tav tm="100000">
                                          <p:val>
                                            <p:strVal val="#ppt_x"/>
                                          </p:val>
                                        </p:tav>
                                      </p:tavLst>
                                    </p:anim>
                                    <p:anim calcmode="lin" valueType="num">
                                      <p:cBhvr additive="base">
                                        <p:cTn id="21" dur="500" fill="hold"/>
                                        <p:tgtEl>
                                          <p:spTgt spid="8"/>
                                        </p:tgtEl>
                                        <p:attrNameLst>
                                          <p:attrName>ppt_y</p:attrName>
                                        </p:attrNameLst>
                                      </p:cBhvr>
                                      <p:tavLst>
                                        <p:tav tm="0">
                                          <p:val>
                                            <p:strVal val="#ppt_y"/>
                                          </p:val>
                                        </p:tav>
                                        <p:tav tm="100000">
                                          <p:val>
                                            <p:strVal val="#ppt_y"/>
                                          </p:val>
                                        </p:tav>
                                      </p:tavLst>
                                    </p:anim>
                                  </p:childTnLst>
                                </p:cTn>
                              </p:par>
                            </p:childTnLst>
                          </p:cTn>
                        </p:par>
                        <p:par>
                          <p:cTn id="22" fill="hold">
                            <p:stCondLst>
                              <p:cond delay="1000"/>
                            </p:stCondLst>
                            <p:childTnLst>
                              <p:par>
                                <p:cTn id="23" presetID="23" presetClass="entr" presetSubtype="528" fill="hold" nodeType="afterEffect">
                                  <p:stCondLst>
                                    <p:cond delay="0"/>
                                  </p:stCondLst>
                                  <p:childTnLst>
                                    <p:set>
                                      <p:cBhvr>
                                        <p:cTn id="24" dur="1" fill="hold">
                                          <p:stCondLst>
                                            <p:cond delay="0"/>
                                          </p:stCondLst>
                                        </p:cTn>
                                        <p:tgtEl>
                                          <p:spTgt spid="19"/>
                                        </p:tgtEl>
                                        <p:attrNameLst>
                                          <p:attrName>style.visibility</p:attrName>
                                        </p:attrNameLst>
                                      </p:cBhvr>
                                      <p:to>
                                        <p:strVal val="visible"/>
                                      </p:to>
                                    </p:set>
                                    <p:anim calcmode="lin" valueType="num">
                                      <p:cBhvr>
                                        <p:cTn id="25" dur="500" fill="hold"/>
                                        <p:tgtEl>
                                          <p:spTgt spid="19"/>
                                        </p:tgtEl>
                                        <p:attrNameLst>
                                          <p:attrName>ppt_w</p:attrName>
                                        </p:attrNameLst>
                                      </p:cBhvr>
                                      <p:tavLst>
                                        <p:tav tm="0">
                                          <p:val>
                                            <p:fltVal val="0"/>
                                          </p:val>
                                        </p:tav>
                                        <p:tav tm="100000">
                                          <p:val>
                                            <p:strVal val="#ppt_w"/>
                                          </p:val>
                                        </p:tav>
                                      </p:tavLst>
                                    </p:anim>
                                    <p:anim calcmode="lin" valueType="num">
                                      <p:cBhvr>
                                        <p:cTn id="26" dur="500" fill="hold"/>
                                        <p:tgtEl>
                                          <p:spTgt spid="19"/>
                                        </p:tgtEl>
                                        <p:attrNameLst>
                                          <p:attrName>ppt_h</p:attrName>
                                        </p:attrNameLst>
                                      </p:cBhvr>
                                      <p:tavLst>
                                        <p:tav tm="0">
                                          <p:val>
                                            <p:fltVal val="0"/>
                                          </p:val>
                                        </p:tav>
                                        <p:tav tm="100000">
                                          <p:val>
                                            <p:strVal val="#ppt_h"/>
                                          </p:val>
                                        </p:tav>
                                      </p:tavLst>
                                    </p:anim>
                                    <p:anim calcmode="lin" valueType="num">
                                      <p:cBhvr>
                                        <p:cTn id="27" dur="500" fill="hold"/>
                                        <p:tgtEl>
                                          <p:spTgt spid="19"/>
                                        </p:tgtEl>
                                        <p:attrNameLst>
                                          <p:attrName>ppt_x</p:attrName>
                                        </p:attrNameLst>
                                      </p:cBhvr>
                                      <p:tavLst>
                                        <p:tav tm="0">
                                          <p:val>
                                            <p:fltVal val="0.5"/>
                                          </p:val>
                                        </p:tav>
                                        <p:tav tm="100000">
                                          <p:val>
                                            <p:strVal val="#ppt_x"/>
                                          </p:val>
                                        </p:tav>
                                      </p:tavLst>
                                    </p:anim>
                                    <p:anim calcmode="lin" valueType="num">
                                      <p:cBhvr>
                                        <p:cTn id="28" dur="500" fill="hold"/>
                                        <p:tgtEl>
                                          <p:spTgt spid="19"/>
                                        </p:tgtEl>
                                        <p:attrNameLst>
                                          <p:attrName>ppt_y</p:attrName>
                                        </p:attrNameLst>
                                      </p:cBhvr>
                                      <p:tavLst>
                                        <p:tav tm="0">
                                          <p:val>
                                            <p:fltVal val="0.5"/>
                                          </p:val>
                                        </p:tav>
                                        <p:tav tm="100000">
                                          <p:val>
                                            <p:strVal val="#ppt_y"/>
                                          </p:val>
                                        </p:tav>
                                      </p:tavLst>
                                    </p:anim>
                                  </p:childTnLst>
                                </p:cTn>
                              </p:par>
                            </p:childTnLst>
                          </p:cTn>
                        </p:par>
                        <p:par>
                          <p:cTn id="29" fill="hold">
                            <p:stCondLst>
                              <p:cond delay="1500"/>
                            </p:stCondLst>
                            <p:childTnLst>
                              <p:par>
                                <p:cTn id="30" presetID="23" presetClass="entr" presetSubtype="528" fill="hold" nodeType="afterEffect">
                                  <p:stCondLst>
                                    <p:cond delay="0"/>
                                  </p:stCondLst>
                                  <p:childTnLst>
                                    <p:set>
                                      <p:cBhvr>
                                        <p:cTn id="31" dur="1" fill="hold">
                                          <p:stCondLst>
                                            <p:cond delay="0"/>
                                          </p:stCondLst>
                                        </p:cTn>
                                        <p:tgtEl>
                                          <p:spTgt spid="23"/>
                                        </p:tgtEl>
                                        <p:attrNameLst>
                                          <p:attrName>style.visibility</p:attrName>
                                        </p:attrNameLst>
                                      </p:cBhvr>
                                      <p:to>
                                        <p:strVal val="visible"/>
                                      </p:to>
                                    </p:set>
                                    <p:anim calcmode="lin" valueType="num">
                                      <p:cBhvr>
                                        <p:cTn id="32" dur="500" fill="hold"/>
                                        <p:tgtEl>
                                          <p:spTgt spid="23"/>
                                        </p:tgtEl>
                                        <p:attrNameLst>
                                          <p:attrName>ppt_w</p:attrName>
                                        </p:attrNameLst>
                                      </p:cBhvr>
                                      <p:tavLst>
                                        <p:tav tm="0">
                                          <p:val>
                                            <p:fltVal val="0"/>
                                          </p:val>
                                        </p:tav>
                                        <p:tav tm="100000">
                                          <p:val>
                                            <p:strVal val="#ppt_w"/>
                                          </p:val>
                                        </p:tav>
                                      </p:tavLst>
                                    </p:anim>
                                    <p:anim calcmode="lin" valueType="num">
                                      <p:cBhvr>
                                        <p:cTn id="33" dur="500" fill="hold"/>
                                        <p:tgtEl>
                                          <p:spTgt spid="23"/>
                                        </p:tgtEl>
                                        <p:attrNameLst>
                                          <p:attrName>ppt_h</p:attrName>
                                        </p:attrNameLst>
                                      </p:cBhvr>
                                      <p:tavLst>
                                        <p:tav tm="0">
                                          <p:val>
                                            <p:fltVal val="0"/>
                                          </p:val>
                                        </p:tav>
                                        <p:tav tm="100000">
                                          <p:val>
                                            <p:strVal val="#ppt_h"/>
                                          </p:val>
                                        </p:tav>
                                      </p:tavLst>
                                    </p:anim>
                                    <p:anim calcmode="lin" valueType="num">
                                      <p:cBhvr>
                                        <p:cTn id="34" dur="500" fill="hold"/>
                                        <p:tgtEl>
                                          <p:spTgt spid="23"/>
                                        </p:tgtEl>
                                        <p:attrNameLst>
                                          <p:attrName>ppt_x</p:attrName>
                                        </p:attrNameLst>
                                      </p:cBhvr>
                                      <p:tavLst>
                                        <p:tav tm="0">
                                          <p:val>
                                            <p:fltVal val="0.5"/>
                                          </p:val>
                                        </p:tav>
                                        <p:tav tm="100000">
                                          <p:val>
                                            <p:strVal val="#ppt_x"/>
                                          </p:val>
                                        </p:tav>
                                      </p:tavLst>
                                    </p:anim>
                                    <p:anim calcmode="lin" valueType="num">
                                      <p:cBhvr>
                                        <p:cTn id="35" dur="500" fill="hold"/>
                                        <p:tgtEl>
                                          <p:spTgt spid="23"/>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949163" y="193259"/>
            <a:ext cx="2066600" cy="369332"/>
          </a:xfrm>
          <a:prstGeom prst="rect">
            <a:avLst/>
          </a:prstGeom>
          <a:noFill/>
        </p:spPr>
        <p:txBody>
          <a:bodyPr wrap="square" rtlCol="0" anchor="ctr" anchorCtr="0">
            <a:spAutoFit/>
          </a:bodyPr>
          <a:lstStyle/>
          <a:p>
            <a:pPr algn="l"/>
            <a:r>
              <a:rPr lang="zh-CN" altLang="en-US" dirty="0" smtClean="0"/>
              <a:t>提升学科理解力</a:t>
            </a:r>
          </a:p>
        </p:txBody>
      </p:sp>
      <p:sp>
        <p:nvSpPr>
          <p:cNvPr id="3" name="TextBox 2"/>
          <p:cNvSpPr txBox="1"/>
          <p:nvPr/>
        </p:nvSpPr>
        <p:spPr>
          <a:xfrm>
            <a:off x="0" y="875077"/>
            <a:ext cx="2497015" cy="400110"/>
          </a:xfrm>
          <a:prstGeom prst="rect">
            <a:avLst/>
          </a:prstGeom>
          <a:noFill/>
        </p:spPr>
        <p:txBody>
          <a:bodyPr wrap="square" rtlCol="0" anchor="ctr" anchorCtr="0">
            <a:spAutoFit/>
          </a:bodyPr>
          <a:lstStyle/>
          <a:p>
            <a:pPr algn="l"/>
            <a:r>
              <a:rPr lang="en-US" altLang="zh-CN" sz="2000" dirty="0" smtClean="0"/>
              <a:t>1</a:t>
            </a:r>
            <a:r>
              <a:rPr lang="zh-CN" altLang="en-US" sz="2000" dirty="0" smtClean="0"/>
              <a:t>、</a:t>
            </a:r>
            <a:r>
              <a:rPr lang="zh-CN" altLang="en-US" sz="2000" b="1" dirty="0" smtClean="0"/>
              <a:t>系统性</a:t>
            </a:r>
          </a:p>
        </p:txBody>
      </p:sp>
      <p:sp>
        <p:nvSpPr>
          <p:cNvPr id="13" name="矩形 12"/>
          <p:cNvSpPr/>
          <p:nvPr/>
        </p:nvSpPr>
        <p:spPr>
          <a:xfrm>
            <a:off x="468925" y="1354180"/>
            <a:ext cx="6134099" cy="646331"/>
          </a:xfrm>
          <a:prstGeom prst="rect">
            <a:avLst/>
          </a:prstGeom>
        </p:spPr>
        <p:txBody>
          <a:bodyPr wrap="square">
            <a:spAutoFit/>
          </a:bodyPr>
          <a:lstStyle/>
          <a:p>
            <a:r>
              <a:rPr lang="zh-CN" altLang="en-US" dirty="0" smtClean="0"/>
              <a:t>可以</a:t>
            </a:r>
            <a:r>
              <a:rPr lang="zh-CN" altLang="en-US" dirty="0"/>
              <a:t>提高物理知识</a:t>
            </a:r>
            <a:r>
              <a:rPr lang="zh-CN" altLang="en-US" dirty="0" smtClean="0"/>
              <a:t>的结构化程度，提升</a:t>
            </a:r>
            <a:r>
              <a:rPr lang="zh-CN" altLang="en-US" dirty="0"/>
              <a:t>物理模型的建构能力</a:t>
            </a:r>
            <a:r>
              <a:rPr lang="en-US" altLang="zh-CN" dirty="0"/>
              <a:t>,</a:t>
            </a:r>
            <a:r>
              <a:rPr lang="zh-CN" altLang="en-US" dirty="0"/>
              <a:t>提升科学</a:t>
            </a:r>
            <a:r>
              <a:rPr lang="zh-CN" altLang="en-US" dirty="0" smtClean="0"/>
              <a:t>思维</a:t>
            </a:r>
            <a:r>
              <a:rPr lang="zh-CN" altLang="en-US" dirty="0"/>
              <a:t>的系统性</a:t>
            </a:r>
            <a:r>
              <a:rPr lang="zh-CN" altLang="en-US" dirty="0" smtClean="0"/>
              <a:t>。</a:t>
            </a:r>
            <a:endParaRPr lang="en-US" altLang="zh-CN" dirty="0" smtClean="0"/>
          </a:p>
        </p:txBody>
      </p:sp>
      <p:sp>
        <p:nvSpPr>
          <p:cNvPr id="14" name="矩形 13"/>
          <p:cNvSpPr/>
          <p:nvPr/>
        </p:nvSpPr>
        <p:spPr>
          <a:xfrm>
            <a:off x="379535" y="2793441"/>
            <a:ext cx="6520961" cy="646331"/>
          </a:xfrm>
          <a:prstGeom prst="rect">
            <a:avLst/>
          </a:prstGeom>
        </p:spPr>
        <p:txBody>
          <a:bodyPr wrap="square">
            <a:spAutoFit/>
          </a:bodyPr>
          <a:lstStyle/>
          <a:p>
            <a:r>
              <a:rPr lang="zh-CN" altLang="en-US" dirty="0" smtClean="0"/>
              <a:t>可以形成</a:t>
            </a:r>
            <a:r>
              <a:rPr lang="zh-CN" altLang="en-US" dirty="0"/>
              <a:t>解决问题的大</a:t>
            </a:r>
            <a:r>
              <a:rPr lang="zh-CN" altLang="en-US" dirty="0" smtClean="0"/>
              <a:t>观点，形成</a:t>
            </a:r>
            <a:r>
              <a:rPr lang="zh-CN" altLang="en-US" dirty="0"/>
              <a:t>具有普适性的</a:t>
            </a:r>
            <a:r>
              <a:rPr lang="zh-CN" altLang="en-US" dirty="0" smtClean="0"/>
              <a:t>解决问题的</a:t>
            </a:r>
            <a:r>
              <a:rPr lang="zh-CN" altLang="en-US" dirty="0"/>
              <a:t>通法</a:t>
            </a:r>
            <a:r>
              <a:rPr lang="en-US" altLang="zh-CN" dirty="0"/>
              <a:t>,</a:t>
            </a:r>
            <a:r>
              <a:rPr lang="zh-CN" altLang="en-US" dirty="0"/>
              <a:t>提升科学思维的</a:t>
            </a:r>
            <a:r>
              <a:rPr lang="zh-CN" altLang="en-US" dirty="0" smtClean="0"/>
              <a:t>普适性</a:t>
            </a:r>
            <a:endParaRPr lang="en-US" altLang="zh-CN" dirty="0" smtClean="0"/>
          </a:p>
        </p:txBody>
      </p:sp>
      <p:sp>
        <p:nvSpPr>
          <p:cNvPr id="15" name="矩形 14"/>
          <p:cNvSpPr/>
          <p:nvPr/>
        </p:nvSpPr>
        <p:spPr>
          <a:xfrm>
            <a:off x="-21980" y="2321396"/>
            <a:ext cx="1353256" cy="400110"/>
          </a:xfrm>
          <a:prstGeom prst="rect">
            <a:avLst/>
          </a:prstGeom>
        </p:spPr>
        <p:txBody>
          <a:bodyPr wrap="none">
            <a:spAutoFit/>
          </a:bodyPr>
          <a:lstStyle/>
          <a:p>
            <a:r>
              <a:rPr lang="en-US" altLang="zh-CN" sz="2000" dirty="0" smtClean="0"/>
              <a:t>2</a:t>
            </a:r>
            <a:r>
              <a:rPr lang="zh-CN" altLang="en-US" sz="2000" dirty="0" smtClean="0"/>
              <a:t>、</a:t>
            </a:r>
            <a:r>
              <a:rPr lang="zh-CN" altLang="en-US" sz="2000" b="1" dirty="0" smtClean="0"/>
              <a:t>普适性</a:t>
            </a:r>
            <a:endParaRPr lang="zh-CN" altLang="en-US" sz="2000" b="1" dirty="0"/>
          </a:p>
        </p:txBody>
      </p:sp>
      <p:sp>
        <p:nvSpPr>
          <p:cNvPr id="16" name="矩形 15"/>
          <p:cNvSpPr/>
          <p:nvPr/>
        </p:nvSpPr>
        <p:spPr>
          <a:xfrm>
            <a:off x="1253088" y="2352174"/>
            <a:ext cx="7089531" cy="369332"/>
          </a:xfrm>
          <a:prstGeom prst="rect">
            <a:avLst/>
          </a:prstGeom>
        </p:spPr>
        <p:txBody>
          <a:bodyPr wrap="square">
            <a:spAutoFit/>
          </a:bodyPr>
          <a:lstStyle/>
          <a:p>
            <a:r>
              <a:rPr lang="zh-CN" altLang="en-US" dirty="0" smtClean="0"/>
              <a:t>科学</a:t>
            </a:r>
            <a:r>
              <a:rPr lang="zh-CN" altLang="en-US" dirty="0"/>
              <a:t>思维活动的适用程度</a:t>
            </a:r>
            <a:r>
              <a:rPr lang="en-US" altLang="zh-CN" dirty="0"/>
              <a:t>,</a:t>
            </a:r>
            <a:r>
              <a:rPr lang="zh-CN" altLang="en-US" dirty="0"/>
              <a:t>普遍地</a:t>
            </a:r>
            <a:r>
              <a:rPr lang="zh-CN" altLang="en-US" dirty="0" smtClean="0"/>
              <a:t>适用于</a:t>
            </a:r>
            <a:r>
              <a:rPr lang="zh-CN" altLang="en-US" dirty="0"/>
              <a:t>同类对象或事物的</a:t>
            </a:r>
            <a:r>
              <a:rPr lang="zh-CN" altLang="en-US" dirty="0" smtClean="0"/>
              <a:t>性质</a:t>
            </a:r>
            <a:endParaRPr lang="zh-CN" altLang="en-US" dirty="0"/>
          </a:p>
        </p:txBody>
      </p:sp>
      <p:sp>
        <p:nvSpPr>
          <p:cNvPr id="17" name="矩形 16"/>
          <p:cNvSpPr/>
          <p:nvPr/>
        </p:nvSpPr>
        <p:spPr>
          <a:xfrm>
            <a:off x="1330754" y="925663"/>
            <a:ext cx="7011865" cy="369332"/>
          </a:xfrm>
          <a:prstGeom prst="rect">
            <a:avLst/>
          </a:prstGeom>
        </p:spPr>
        <p:txBody>
          <a:bodyPr wrap="square">
            <a:spAutoFit/>
          </a:bodyPr>
          <a:lstStyle/>
          <a:p>
            <a:r>
              <a:rPr lang="zh-CN" altLang="en-US" dirty="0" smtClean="0"/>
              <a:t>科学</a:t>
            </a:r>
            <a:r>
              <a:rPr lang="zh-CN" altLang="en-US" dirty="0"/>
              <a:t>思维活动的有序程度</a:t>
            </a:r>
            <a:r>
              <a:rPr lang="en-US" altLang="zh-CN" dirty="0"/>
              <a:t>,</a:t>
            </a:r>
            <a:r>
              <a:rPr lang="zh-CN" altLang="en-US" dirty="0"/>
              <a:t>以及</a:t>
            </a:r>
            <a:r>
              <a:rPr lang="zh-CN" altLang="en-US" dirty="0" smtClean="0"/>
              <a:t>整合各</a:t>
            </a:r>
            <a:r>
              <a:rPr lang="zh-CN" altLang="en-US" dirty="0"/>
              <a:t>类信息的能力</a:t>
            </a:r>
          </a:p>
        </p:txBody>
      </p:sp>
      <p:sp>
        <p:nvSpPr>
          <p:cNvPr id="18" name="矩形 17"/>
          <p:cNvSpPr/>
          <p:nvPr/>
        </p:nvSpPr>
        <p:spPr>
          <a:xfrm>
            <a:off x="5457930" y="5208933"/>
            <a:ext cx="5769378" cy="1169551"/>
          </a:xfrm>
          <a:prstGeom prst="rect">
            <a:avLst/>
          </a:prstGeom>
        </p:spPr>
        <p:txBody>
          <a:bodyPr wrap="square">
            <a:spAutoFit/>
          </a:bodyPr>
          <a:lstStyle/>
          <a:p>
            <a:r>
              <a:rPr lang="zh-CN" altLang="en-US" sz="1400" dirty="0" smtClean="0"/>
              <a:t>比如</a:t>
            </a:r>
            <a:r>
              <a:rPr lang="zh-CN" altLang="en-US" sz="1400" dirty="0"/>
              <a:t>在分析密度计算问题时</a:t>
            </a:r>
            <a:r>
              <a:rPr lang="en-US" altLang="zh-CN" sz="1400" dirty="0"/>
              <a:t>,</a:t>
            </a:r>
            <a:r>
              <a:rPr lang="zh-CN" altLang="en-US" sz="1400" dirty="0"/>
              <a:t>经常要抓住密度是物质的属性这一概念</a:t>
            </a:r>
            <a:r>
              <a:rPr lang="en-US" altLang="zh-CN" sz="1400" dirty="0"/>
              <a:t>,</a:t>
            </a:r>
            <a:r>
              <a:rPr lang="zh-CN" altLang="en-US" sz="1400" dirty="0"/>
              <a:t>分析问题时经常要考虑同种物质的密度保持不变这一隐形条件。而在欧姆定律的计算中</a:t>
            </a:r>
            <a:r>
              <a:rPr lang="en-US" altLang="zh-CN" sz="1400" dirty="0"/>
              <a:t>,</a:t>
            </a:r>
            <a:r>
              <a:rPr lang="zh-CN" altLang="en-US" sz="1400" dirty="0"/>
              <a:t>电阻是导体导电性能的一</a:t>
            </a:r>
            <a:r>
              <a:rPr lang="en-US" altLang="zh-CN" sz="1400" dirty="0"/>
              <a:t>-</a:t>
            </a:r>
            <a:r>
              <a:rPr lang="zh-CN" altLang="en-US" sz="1400" dirty="0"/>
              <a:t>种属性</a:t>
            </a:r>
            <a:r>
              <a:rPr lang="en-US" altLang="zh-CN" sz="1400" dirty="0"/>
              <a:t>,</a:t>
            </a:r>
            <a:r>
              <a:rPr lang="zh-CN" altLang="en-US" sz="1400" dirty="0"/>
              <a:t>计算中也经常要用到电阻不变这一条件。两者在知识模块中分属力学和电学</a:t>
            </a:r>
            <a:r>
              <a:rPr lang="en-US" altLang="zh-CN" sz="1400" dirty="0"/>
              <a:t>,</a:t>
            </a:r>
            <a:r>
              <a:rPr lang="zh-CN" altLang="en-US" sz="1400" dirty="0"/>
              <a:t>但是在分析问题时的方法具有可迁移性。</a:t>
            </a:r>
          </a:p>
        </p:txBody>
      </p:sp>
      <p:sp>
        <p:nvSpPr>
          <p:cNvPr id="19" name="矩形 18"/>
          <p:cNvSpPr/>
          <p:nvPr/>
        </p:nvSpPr>
        <p:spPr>
          <a:xfrm>
            <a:off x="7637586" y="345477"/>
            <a:ext cx="4161690" cy="1569660"/>
          </a:xfrm>
          <a:prstGeom prst="rect">
            <a:avLst/>
          </a:prstGeom>
        </p:spPr>
        <p:txBody>
          <a:bodyPr wrap="square">
            <a:spAutoFit/>
          </a:bodyPr>
          <a:lstStyle/>
          <a:p>
            <a:r>
              <a:rPr lang="zh-CN" altLang="en-US" sz="1600" dirty="0"/>
              <a:t>如“力可以改变物体的运动状态”是科学大概念</a:t>
            </a:r>
            <a:r>
              <a:rPr lang="en-US" altLang="zh-CN" sz="1600" dirty="0"/>
              <a:t>,</a:t>
            </a:r>
            <a:r>
              <a:rPr lang="zh-CN" altLang="en-US" sz="1600" dirty="0"/>
              <a:t>在内容</a:t>
            </a:r>
            <a:r>
              <a:rPr lang="en-US" altLang="zh-CN" sz="1600" dirty="0"/>
              <a:t>.</a:t>
            </a:r>
            <a:r>
              <a:rPr lang="zh-CN" altLang="en-US" sz="1600" dirty="0"/>
              <a:t>上可以把下位的“力与运动”的知识统整起来</a:t>
            </a:r>
            <a:r>
              <a:rPr lang="en-US" altLang="zh-CN" sz="1600" dirty="0"/>
              <a:t>,</a:t>
            </a:r>
            <a:r>
              <a:rPr lang="zh-CN" altLang="en-US" sz="1600" dirty="0"/>
              <a:t>甚至可以统摄“运动学”“静力学”“动力学”。而其他类型的力如电磁力、分子力等在改变物体的运动状态方面本质上也是相同的。</a:t>
            </a:r>
          </a:p>
        </p:txBody>
      </p:sp>
      <p:sp>
        <p:nvSpPr>
          <p:cNvPr id="20" name="矩形 19"/>
          <p:cNvSpPr/>
          <p:nvPr/>
        </p:nvSpPr>
        <p:spPr>
          <a:xfrm>
            <a:off x="7729904" y="2639553"/>
            <a:ext cx="3836376" cy="1600438"/>
          </a:xfrm>
          <a:prstGeom prst="rect">
            <a:avLst/>
          </a:prstGeom>
        </p:spPr>
        <p:txBody>
          <a:bodyPr wrap="square">
            <a:spAutoFit/>
          </a:bodyPr>
          <a:lstStyle/>
          <a:p>
            <a:r>
              <a:rPr lang="zh-CN" altLang="en-US" sz="1400" dirty="0"/>
              <a:t>“力可以改变物体的运动状态”不仅可以用来解释运动状态改变的原因，即通过物体运动状态的变化分析其受力情况，还可以根据改变受力情况促使物体的运动状态发生变化</a:t>
            </a:r>
            <a:r>
              <a:rPr lang="en-US" altLang="zh-CN" sz="1400" dirty="0"/>
              <a:t>,</a:t>
            </a:r>
            <a:r>
              <a:rPr lang="zh-CN" altLang="en-US" sz="1400" dirty="0"/>
              <a:t>大</a:t>
            </a:r>
            <a:br>
              <a:rPr lang="zh-CN" altLang="en-US" sz="1400" dirty="0"/>
            </a:br>
            <a:r>
              <a:rPr lang="zh-CN" altLang="en-US" sz="1400" dirty="0"/>
              <a:t>“二力平衡”条件为原理可以设计测力计测量重力、摩擦力、浮力的大小，分析物体的浮沉条件。</a:t>
            </a:r>
          </a:p>
        </p:txBody>
      </p:sp>
      <p:sp>
        <p:nvSpPr>
          <p:cNvPr id="21" name="矩形 20"/>
          <p:cNvSpPr/>
          <p:nvPr/>
        </p:nvSpPr>
        <p:spPr>
          <a:xfrm>
            <a:off x="0" y="3677156"/>
            <a:ext cx="1353256" cy="400110"/>
          </a:xfrm>
          <a:prstGeom prst="rect">
            <a:avLst/>
          </a:prstGeom>
        </p:spPr>
        <p:txBody>
          <a:bodyPr wrap="none">
            <a:spAutoFit/>
          </a:bodyPr>
          <a:lstStyle/>
          <a:p>
            <a:r>
              <a:rPr lang="en-US" altLang="zh-CN" sz="2000" dirty="0"/>
              <a:t>3</a:t>
            </a:r>
            <a:r>
              <a:rPr lang="zh-CN" altLang="en-US" sz="2000" dirty="0" smtClean="0"/>
              <a:t>、</a:t>
            </a:r>
            <a:r>
              <a:rPr lang="zh-CN" altLang="en-US" sz="2000" b="1" dirty="0" smtClean="0"/>
              <a:t>迁移性</a:t>
            </a:r>
            <a:endParaRPr lang="zh-CN" altLang="en-US" sz="2000" b="1" dirty="0"/>
          </a:p>
        </p:txBody>
      </p:sp>
      <p:sp>
        <p:nvSpPr>
          <p:cNvPr id="22" name="矩形 21"/>
          <p:cNvSpPr/>
          <p:nvPr/>
        </p:nvSpPr>
        <p:spPr>
          <a:xfrm>
            <a:off x="1255181" y="3703532"/>
            <a:ext cx="5788764" cy="369332"/>
          </a:xfrm>
          <a:prstGeom prst="rect">
            <a:avLst/>
          </a:prstGeom>
        </p:spPr>
        <p:txBody>
          <a:bodyPr wrap="none">
            <a:spAutoFit/>
          </a:bodyPr>
          <a:lstStyle/>
          <a:p>
            <a:r>
              <a:rPr lang="zh-CN" altLang="en-US" dirty="0" smtClean="0"/>
              <a:t>科学</a:t>
            </a:r>
            <a:r>
              <a:rPr lang="zh-CN" altLang="en-US" dirty="0"/>
              <a:t>思维活动的可迁移程度</a:t>
            </a:r>
            <a:r>
              <a:rPr lang="en-US" altLang="zh-CN" dirty="0"/>
              <a:t>,</a:t>
            </a:r>
            <a:r>
              <a:rPr lang="zh-CN" altLang="en-US" dirty="0"/>
              <a:t>体现思维的灵活性和创造性</a:t>
            </a:r>
          </a:p>
        </p:txBody>
      </p:sp>
      <p:sp>
        <p:nvSpPr>
          <p:cNvPr id="23" name="矩形 22"/>
          <p:cNvSpPr/>
          <p:nvPr/>
        </p:nvSpPr>
        <p:spPr>
          <a:xfrm>
            <a:off x="357555" y="4072864"/>
            <a:ext cx="6096000" cy="646331"/>
          </a:xfrm>
          <a:prstGeom prst="rect">
            <a:avLst/>
          </a:prstGeom>
        </p:spPr>
        <p:txBody>
          <a:bodyPr>
            <a:spAutoFit/>
          </a:bodyPr>
          <a:lstStyle/>
          <a:p>
            <a:r>
              <a:rPr lang="zh-CN" altLang="en-US" dirty="0"/>
              <a:t>不仅有利于知识间的联系整合，也有利于思想方法的归类整合</a:t>
            </a:r>
            <a:r>
              <a:rPr lang="en-US" altLang="zh-CN" dirty="0"/>
              <a:t>,</a:t>
            </a:r>
            <a:r>
              <a:rPr lang="zh-CN" altLang="en-US" dirty="0"/>
              <a:t>从而</a:t>
            </a:r>
            <a:r>
              <a:rPr lang="en-US" altLang="zh-CN" dirty="0"/>
              <a:t>.</a:t>
            </a:r>
            <a:r>
              <a:rPr lang="zh-CN" altLang="en-US" dirty="0"/>
              <a:t>形成迁移性更强方法，提升科学思维的迁移性。</a:t>
            </a:r>
          </a:p>
        </p:txBody>
      </p:sp>
    </p:spTree>
    <p:extLst>
      <p:ext uri="{BB962C8B-B14F-4D97-AF65-F5344CB8AC3E}">
        <p14:creationId xmlns:p14="http://schemas.microsoft.com/office/powerpoint/2010/main" val="2821237534"/>
      </p:ext>
    </p:extLst>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ISLIDE TOOLS.GUIDESSETTING" val="{&quot;Id&quot;:&quot;GuidesStyle_Normal&quot;,&quot;Name&quot;:&quot;正常&quot;,&quot;HeaderHeight&quot;:10.0,&quot;FooterHeight&quot;:4.0,&quot;SideMargin&quot;:3.0,&quot;TopMargin&quot;:3.0,&quot;BottomMargin&quot;:3.0,&quot;IntervalMargin&quot;:3.0}"/>
</p:tagLst>
</file>

<file path=ppt/tags/tag10.xml><?xml version="1.0" encoding="utf-8"?>
<p:tagLst xmlns:a="http://schemas.openxmlformats.org/drawingml/2006/main" xmlns:r="http://schemas.openxmlformats.org/officeDocument/2006/relationships" xmlns:p="http://schemas.openxmlformats.org/presentationml/2006/main">
  <p:tag name="PA" val="v4.0.0"/>
</p:tagLst>
</file>

<file path=ppt/tags/tag11.xml><?xml version="1.0" encoding="utf-8"?>
<p:tagLst xmlns:a="http://schemas.openxmlformats.org/drawingml/2006/main" xmlns:r="http://schemas.openxmlformats.org/officeDocument/2006/relationships" xmlns:p="http://schemas.openxmlformats.org/presentationml/2006/main">
  <p:tag name="PA" val="v4.0.0"/>
</p:tagLst>
</file>

<file path=ppt/tags/tag12.xml><?xml version="1.0" encoding="utf-8"?>
<p:tagLst xmlns:a="http://schemas.openxmlformats.org/drawingml/2006/main" xmlns:r="http://schemas.openxmlformats.org/officeDocument/2006/relationships" xmlns:p="http://schemas.openxmlformats.org/presentationml/2006/main">
  <p:tag name="PA" val="v4.0.0"/>
</p:tagLst>
</file>

<file path=ppt/tags/tag13.xml><?xml version="1.0" encoding="utf-8"?>
<p:tagLst xmlns:a="http://schemas.openxmlformats.org/drawingml/2006/main" xmlns:r="http://schemas.openxmlformats.org/officeDocument/2006/relationships" xmlns:p="http://schemas.openxmlformats.org/presentationml/2006/main">
  <p:tag name="PA" val="v4.0.0"/>
</p:tagLst>
</file>

<file path=ppt/tags/tag14.xml><?xml version="1.0" encoding="utf-8"?>
<p:tagLst xmlns:a="http://schemas.openxmlformats.org/drawingml/2006/main" xmlns:r="http://schemas.openxmlformats.org/officeDocument/2006/relationships" xmlns:p="http://schemas.openxmlformats.org/presentationml/2006/main">
  <p:tag name="PA" val="v4.0.0"/>
</p:tagLst>
</file>

<file path=ppt/tags/tag15.xml><?xml version="1.0" encoding="utf-8"?>
<p:tagLst xmlns:a="http://schemas.openxmlformats.org/drawingml/2006/main" xmlns:r="http://schemas.openxmlformats.org/officeDocument/2006/relationships" xmlns:p="http://schemas.openxmlformats.org/presentationml/2006/main">
  <p:tag name="PA" val="v4.0.0"/>
</p:tagLst>
</file>

<file path=ppt/tags/tag16.xml><?xml version="1.0" encoding="utf-8"?>
<p:tagLst xmlns:a="http://schemas.openxmlformats.org/drawingml/2006/main" xmlns:r="http://schemas.openxmlformats.org/officeDocument/2006/relationships" xmlns:p="http://schemas.openxmlformats.org/presentationml/2006/main">
  <p:tag name="PA" val="v4.0.0"/>
</p:tagLst>
</file>

<file path=ppt/tags/tag17.xml><?xml version="1.0" encoding="utf-8"?>
<p:tagLst xmlns:a="http://schemas.openxmlformats.org/drawingml/2006/main" xmlns:r="http://schemas.openxmlformats.org/officeDocument/2006/relationships" xmlns:p="http://schemas.openxmlformats.org/presentationml/2006/main">
  <p:tag name="PA" val="v4.0.0"/>
</p:tagLst>
</file>

<file path=ppt/tags/tag18.xml><?xml version="1.0" encoding="utf-8"?>
<p:tagLst xmlns:a="http://schemas.openxmlformats.org/drawingml/2006/main" xmlns:r="http://schemas.openxmlformats.org/officeDocument/2006/relationships" xmlns:p="http://schemas.openxmlformats.org/presentationml/2006/main">
  <p:tag name="PA" val="v4.0.0"/>
</p:tagLst>
</file>

<file path=ppt/tags/tag19.xml><?xml version="1.0" encoding="utf-8"?>
<p:tagLst xmlns:a="http://schemas.openxmlformats.org/drawingml/2006/main" xmlns:r="http://schemas.openxmlformats.org/officeDocument/2006/relationships" xmlns:p="http://schemas.openxmlformats.org/presentationml/2006/main">
  <p:tag name="PA" val="v4.0.0"/>
</p:tagLst>
</file>

<file path=ppt/tags/tag2.xml><?xml version="1.0" encoding="utf-8"?>
<p:tagLst xmlns:a="http://schemas.openxmlformats.org/drawingml/2006/main" xmlns:r="http://schemas.openxmlformats.org/officeDocument/2006/relationships" xmlns:p="http://schemas.openxmlformats.org/presentationml/2006/main">
  <p:tag name="PA" val="v4.0.0"/>
</p:tagLst>
</file>

<file path=ppt/tags/tag20.xml><?xml version="1.0" encoding="utf-8"?>
<p:tagLst xmlns:a="http://schemas.openxmlformats.org/drawingml/2006/main" xmlns:r="http://schemas.openxmlformats.org/officeDocument/2006/relationships" xmlns:p="http://schemas.openxmlformats.org/presentationml/2006/main">
  <p:tag name="PA" val="v4.0.0"/>
</p:tagLst>
</file>

<file path=ppt/tags/tag21.xml><?xml version="1.0" encoding="utf-8"?>
<p:tagLst xmlns:a="http://schemas.openxmlformats.org/drawingml/2006/main" xmlns:r="http://schemas.openxmlformats.org/officeDocument/2006/relationships" xmlns:p="http://schemas.openxmlformats.org/presentationml/2006/main">
  <p:tag name="PA" val="v4.0.0"/>
</p:tagLst>
</file>

<file path=ppt/tags/tag22.xml><?xml version="1.0" encoding="utf-8"?>
<p:tagLst xmlns:a="http://schemas.openxmlformats.org/drawingml/2006/main" xmlns:r="http://schemas.openxmlformats.org/officeDocument/2006/relationships" xmlns:p="http://schemas.openxmlformats.org/presentationml/2006/main">
  <p:tag name="PA" val="v4.0.0"/>
</p:tagLst>
</file>

<file path=ppt/tags/tag23.xml><?xml version="1.0" encoding="utf-8"?>
<p:tagLst xmlns:a="http://schemas.openxmlformats.org/drawingml/2006/main" xmlns:r="http://schemas.openxmlformats.org/officeDocument/2006/relationships" xmlns:p="http://schemas.openxmlformats.org/presentationml/2006/main">
  <p:tag name="PA" val="v4.0.0"/>
</p:tagLst>
</file>

<file path=ppt/tags/tag24.xml><?xml version="1.0" encoding="utf-8"?>
<p:tagLst xmlns:a="http://schemas.openxmlformats.org/drawingml/2006/main" xmlns:r="http://schemas.openxmlformats.org/officeDocument/2006/relationships" xmlns:p="http://schemas.openxmlformats.org/presentationml/2006/main">
  <p:tag name="PA" val="v4.0.0"/>
</p:tagLst>
</file>

<file path=ppt/tags/tag25.xml><?xml version="1.0" encoding="utf-8"?>
<p:tagLst xmlns:a="http://schemas.openxmlformats.org/drawingml/2006/main" xmlns:r="http://schemas.openxmlformats.org/officeDocument/2006/relationships" xmlns:p="http://schemas.openxmlformats.org/presentationml/2006/main">
  <p:tag name="PA" val="v4.0.0"/>
</p:tagLst>
</file>

<file path=ppt/tags/tag26.xml><?xml version="1.0" encoding="utf-8"?>
<p:tagLst xmlns:a="http://schemas.openxmlformats.org/drawingml/2006/main" xmlns:r="http://schemas.openxmlformats.org/officeDocument/2006/relationships" xmlns:p="http://schemas.openxmlformats.org/presentationml/2006/main">
  <p:tag name="PA" val="v4.0.0"/>
</p:tagLst>
</file>

<file path=ppt/tags/tag27.xml><?xml version="1.0" encoding="utf-8"?>
<p:tagLst xmlns:a="http://schemas.openxmlformats.org/drawingml/2006/main" xmlns:r="http://schemas.openxmlformats.org/officeDocument/2006/relationships" xmlns:p="http://schemas.openxmlformats.org/presentationml/2006/main">
  <p:tag name="PA" val="v4.0.0"/>
</p:tagLst>
</file>

<file path=ppt/tags/tag28.xml><?xml version="1.0" encoding="utf-8"?>
<p:tagLst xmlns:a="http://schemas.openxmlformats.org/drawingml/2006/main" xmlns:r="http://schemas.openxmlformats.org/officeDocument/2006/relationships" xmlns:p="http://schemas.openxmlformats.org/presentationml/2006/main">
  <p:tag name="PA" val="v4.0.0"/>
</p:tagLst>
</file>

<file path=ppt/tags/tag29.xml><?xml version="1.0" encoding="utf-8"?>
<p:tagLst xmlns:a="http://schemas.openxmlformats.org/drawingml/2006/main" xmlns:r="http://schemas.openxmlformats.org/officeDocument/2006/relationships" xmlns:p="http://schemas.openxmlformats.org/presentationml/2006/main">
  <p:tag name="PA" val="v4.0.0"/>
</p:tagLst>
</file>

<file path=ppt/tags/tag3.xml><?xml version="1.0" encoding="utf-8"?>
<p:tagLst xmlns:a="http://schemas.openxmlformats.org/drawingml/2006/main" xmlns:r="http://schemas.openxmlformats.org/officeDocument/2006/relationships" xmlns:p="http://schemas.openxmlformats.org/presentationml/2006/main">
  <p:tag name="PA" val="v4.0.0"/>
</p:tagLst>
</file>

<file path=ppt/tags/tag30.xml><?xml version="1.0" encoding="utf-8"?>
<p:tagLst xmlns:a="http://schemas.openxmlformats.org/drawingml/2006/main" xmlns:r="http://schemas.openxmlformats.org/officeDocument/2006/relationships" xmlns:p="http://schemas.openxmlformats.org/presentationml/2006/main">
  <p:tag name="PA" val="v4.0.0"/>
</p:tagLst>
</file>

<file path=ppt/tags/tag31.xml><?xml version="1.0" encoding="utf-8"?>
<p:tagLst xmlns:a="http://schemas.openxmlformats.org/drawingml/2006/main" xmlns:r="http://schemas.openxmlformats.org/officeDocument/2006/relationships" xmlns:p="http://schemas.openxmlformats.org/presentationml/2006/main">
  <p:tag name="PA" val="v4.0.0"/>
</p:tagLst>
</file>

<file path=ppt/tags/tag32.xml><?xml version="1.0" encoding="utf-8"?>
<p:tagLst xmlns:a="http://schemas.openxmlformats.org/drawingml/2006/main" xmlns:r="http://schemas.openxmlformats.org/officeDocument/2006/relationships" xmlns:p="http://schemas.openxmlformats.org/presentationml/2006/main">
  <p:tag name="PA" val="v4.0.0"/>
</p:tagLst>
</file>

<file path=ppt/tags/tag33.xml><?xml version="1.0" encoding="utf-8"?>
<p:tagLst xmlns:a="http://schemas.openxmlformats.org/drawingml/2006/main" xmlns:r="http://schemas.openxmlformats.org/officeDocument/2006/relationships" xmlns:p="http://schemas.openxmlformats.org/presentationml/2006/main">
  <p:tag name="PA" val="v4.0.0"/>
</p:tagLst>
</file>

<file path=ppt/tags/tag34.xml><?xml version="1.0" encoding="utf-8"?>
<p:tagLst xmlns:a="http://schemas.openxmlformats.org/drawingml/2006/main" xmlns:r="http://schemas.openxmlformats.org/officeDocument/2006/relationships" xmlns:p="http://schemas.openxmlformats.org/presentationml/2006/main">
  <p:tag name="PA" val="v4.0.0"/>
</p:tagLst>
</file>

<file path=ppt/tags/tag35.xml><?xml version="1.0" encoding="utf-8"?>
<p:tagLst xmlns:a="http://schemas.openxmlformats.org/drawingml/2006/main" xmlns:r="http://schemas.openxmlformats.org/officeDocument/2006/relationships" xmlns:p="http://schemas.openxmlformats.org/presentationml/2006/main">
  <p:tag name="PA" val="v4.0.0"/>
</p:tagLst>
</file>

<file path=ppt/tags/tag36.xml><?xml version="1.0" encoding="utf-8"?>
<p:tagLst xmlns:a="http://schemas.openxmlformats.org/drawingml/2006/main" xmlns:r="http://schemas.openxmlformats.org/officeDocument/2006/relationships" xmlns:p="http://schemas.openxmlformats.org/presentationml/2006/main">
  <p:tag name="PA" val="v4.0.0"/>
</p:tagLst>
</file>

<file path=ppt/tags/tag37.xml><?xml version="1.0" encoding="utf-8"?>
<p:tagLst xmlns:a="http://schemas.openxmlformats.org/drawingml/2006/main" xmlns:r="http://schemas.openxmlformats.org/officeDocument/2006/relationships" xmlns:p="http://schemas.openxmlformats.org/presentationml/2006/main">
  <p:tag name="PA" val="v4.0.0"/>
</p:tagLst>
</file>

<file path=ppt/tags/tag38.xml><?xml version="1.0" encoding="utf-8"?>
<p:tagLst xmlns:a="http://schemas.openxmlformats.org/drawingml/2006/main" xmlns:r="http://schemas.openxmlformats.org/officeDocument/2006/relationships" xmlns:p="http://schemas.openxmlformats.org/presentationml/2006/main">
  <p:tag name="PA" val="v4.0.0"/>
</p:tagLst>
</file>

<file path=ppt/tags/tag39.xml><?xml version="1.0" encoding="utf-8"?>
<p:tagLst xmlns:a="http://schemas.openxmlformats.org/drawingml/2006/main" xmlns:r="http://schemas.openxmlformats.org/officeDocument/2006/relationships" xmlns:p="http://schemas.openxmlformats.org/presentationml/2006/main">
  <p:tag name="PA" val="v4.0.0"/>
</p:tagLst>
</file>

<file path=ppt/tags/tag4.xml><?xml version="1.0" encoding="utf-8"?>
<p:tagLst xmlns:a="http://schemas.openxmlformats.org/drawingml/2006/main" xmlns:r="http://schemas.openxmlformats.org/officeDocument/2006/relationships" xmlns:p="http://schemas.openxmlformats.org/presentationml/2006/main">
  <p:tag name="PA" val="v4.0.0"/>
</p:tagLst>
</file>

<file path=ppt/tags/tag40.xml><?xml version="1.0" encoding="utf-8"?>
<p:tagLst xmlns:a="http://schemas.openxmlformats.org/drawingml/2006/main" xmlns:r="http://schemas.openxmlformats.org/officeDocument/2006/relationships" xmlns:p="http://schemas.openxmlformats.org/presentationml/2006/main">
  <p:tag name="PA" val="v4.0.0"/>
</p:tagLst>
</file>

<file path=ppt/tags/tag5.xml><?xml version="1.0" encoding="utf-8"?>
<p:tagLst xmlns:a="http://schemas.openxmlformats.org/drawingml/2006/main" xmlns:r="http://schemas.openxmlformats.org/officeDocument/2006/relationships" xmlns:p="http://schemas.openxmlformats.org/presentationml/2006/main">
  <p:tag name="PA" val="v4.0.0"/>
</p:tagLst>
</file>

<file path=ppt/tags/tag6.xml><?xml version="1.0" encoding="utf-8"?>
<p:tagLst xmlns:a="http://schemas.openxmlformats.org/drawingml/2006/main" xmlns:r="http://schemas.openxmlformats.org/officeDocument/2006/relationships" xmlns:p="http://schemas.openxmlformats.org/presentationml/2006/main">
  <p:tag name="PA" val="v4.0.0"/>
</p:tagLst>
</file>

<file path=ppt/tags/tag7.xml><?xml version="1.0" encoding="utf-8"?>
<p:tagLst xmlns:a="http://schemas.openxmlformats.org/drawingml/2006/main" xmlns:r="http://schemas.openxmlformats.org/officeDocument/2006/relationships" xmlns:p="http://schemas.openxmlformats.org/presentationml/2006/main">
  <p:tag name="PA" val="v4.0.0"/>
</p:tagLst>
</file>

<file path=ppt/tags/tag8.xml><?xml version="1.0" encoding="utf-8"?>
<p:tagLst xmlns:a="http://schemas.openxmlformats.org/drawingml/2006/main" xmlns:r="http://schemas.openxmlformats.org/officeDocument/2006/relationships" xmlns:p="http://schemas.openxmlformats.org/presentationml/2006/main">
  <p:tag name="PA" val="v4.0.0"/>
</p:tagLst>
</file>

<file path=ppt/tags/tag9.xml><?xml version="1.0" encoding="utf-8"?>
<p:tagLst xmlns:a="http://schemas.openxmlformats.org/drawingml/2006/main" xmlns:r="http://schemas.openxmlformats.org/officeDocument/2006/relationships" xmlns:p="http://schemas.openxmlformats.org/presentationml/2006/main">
  <p:tag name="PA" val="v4.0.0"/>
</p:tagLst>
</file>

<file path=ppt/theme/theme1.xml><?xml version="1.0" encoding="utf-8"?>
<a:theme xmlns:a="http://schemas.openxmlformats.org/drawingml/2006/main" name="作者QQ：1801380800">
  <a:themeElements>
    <a:clrScheme name="LvyhTools保存的主题色-20171027-151835">
      <a:dk1>
        <a:srgbClr val="000000"/>
      </a:dk1>
      <a:lt1>
        <a:srgbClr val="FFFFFF"/>
      </a:lt1>
      <a:dk2>
        <a:srgbClr val="778495"/>
      </a:dk2>
      <a:lt2>
        <a:srgbClr val="F0F0F0"/>
      </a:lt2>
      <a:accent1>
        <a:srgbClr val="0D0D0D"/>
      </a:accent1>
      <a:accent2>
        <a:srgbClr val="7F7F7F"/>
      </a:accent2>
      <a:accent3>
        <a:srgbClr val="0D0D0D"/>
      </a:accent3>
      <a:accent4>
        <a:srgbClr val="7F7F7F"/>
      </a:accent4>
      <a:accent5>
        <a:srgbClr val="0D0D0D"/>
      </a:accent5>
      <a:accent6>
        <a:srgbClr val="7F7F7F"/>
      </a:accent6>
      <a:hlink>
        <a:srgbClr val="4276AA"/>
      </a:hlink>
      <a:folHlink>
        <a:srgbClr val="BFBFBF"/>
      </a:folHlink>
    </a:clrScheme>
    <a:fontScheme name="Arial+微软雅黑">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w="0">
          <a:noFill/>
        </a:ln>
      </a:spPr>
      <a:bodyPr rot="0" spcFirstLastPara="0" vertOverflow="overflow" horzOverflow="overflow" vert="horz" wrap="square" lIns="91440" tIns="45720" rIns="91440" bIns="45720" numCol="1" spcCol="0" rtlCol="0" fromWordArt="0" anchor="ctr" anchorCtr="0" forceAA="0" compatLnSpc="1">
        <a:prstTxWarp prst="textNoShape">
          <a:avLst/>
        </a:prstTxWarp>
        <a:normAutofit/>
      </a:bodyPr>
      <a:lstStyle>
        <a:defPPr algn="ctr">
          <a:defRPr dirty="0"/>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rtlCol="0" anchor="ctr" anchorCtr="0">
        <a:spAutoFit/>
      </a:bodyPr>
      <a:lstStyle>
        <a:defPPr algn="l">
          <a:defRPr dirty="0" smtClean="0"/>
        </a:defPPr>
      </a:lstStyle>
    </a:txDef>
  </a:objectDefaults>
  <a:extraClrSchemeLst/>
  <a:extLst>
    <a:ext uri="{05A4C25C-085E-4340-85A3-A5531E510DB2}">
      <thm15:themeFamily xmlns="" xmlns:thm15="http://schemas.microsoft.com/office/thememl/2012/main" name="千图 - 副本.potx" id="{372C1D2B-B60C-4C89-92F9-B90D41FBEF32}" vid="{8889BC44-74B4-41F3-BD7D-445C475A9489}"/>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千图 - 副本</Template>
  <TotalTime>394</TotalTime>
  <Words>1013</Words>
  <Application>Microsoft Office PowerPoint</Application>
  <PresentationFormat>自定义</PresentationFormat>
  <Paragraphs>82</Paragraphs>
  <Slides>16</Slides>
  <Notes>11</Notes>
  <HiddenSlides>0</HiddenSlides>
  <MMClips>1</MMClips>
  <ScaleCrop>false</ScaleCrop>
  <HeadingPairs>
    <vt:vector size="4" baseType="variant">
      <vt:variant>
        <vt:lpstr>主题</vt:lpstr>
      </vt:variant>
      <vt:variant>
        <vt:i4>1</vt:i4>
      </vt:variant>
      <vt:variant>
        <vt:lpstr>幻灯片标题</vt:lpstr>
      </vt:variant>
      <vt:variant>
        <vt:i4>16</vt:i4>
      </vt:variant>
    </vt:vector>
  </HeadingPairs>
  <TitlesOfParts>
    <vt:vector size="17" baseType="lpstr">
      <vt:lpstr>作者QQ：1801380800</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subject/>
  <dc:creator>奈森设计</dc:creator>
  <cp:keywords>MC-PPT模板</cp:keywords>
  <dc:description/>
  <cp:lastModifiedBy>hp</cp:lastModifiedBy>
  <cp:revision>27</cp:revision>
  <dcterms:created xsi:type="dcterms:W3CDTF">2017-10-27T17:03:04Z</dcterms:created>
  <dcterms:modified xsi:type="dcterms:W3CDTF">2023-10-11T15:48:16Z</dcterms:modified>
  <cp:category>模板</cp:category>
</cp:coreProperties>
</file>