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21.svg" ContentType="image/svg+xml"/>
  <Override PartName="/ppt/media/image2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8"/>
  </p:handoutMasterIdLst>
  <p:sldIdLst>
    <p:sldId id="410" r:id="rId3"/>
    <p:sldId id="450" r:id="rId4"/>
    <p:sldId id="451" r:id="rId5"/>
    <p:sldId id="452" r:id="rId6"/>
    <p:sldId id="453" r:id="rId7"/>
    <p:sldId id="434" r:id="rId8"/>
    <p:sldId id="460" r:id="rId9"/>
    <p:sldId id="467" r:id="rId10"/>
    <p:sldId id="457" r:id="rId11"/>
    <p:sldId id="458" r:id="rId12"/>
    <p:sldId id="461" r:id="rId14"/>
    <p:sldId id="459" r:id="rId15"/>
    <p:sldId id="474" r:id="rId16"/>
    <p:sldId id="418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</p:embeddedFont>
    <p:embeddedFont>
      <p:font typeface="汉仪跳跳体简" panose="00020600040101010101" charset="-122"/>
      <p:regular r:id="rId23"/>
    </p:embeddedFont>
    <p:embeddedFont>
      <p:font typeface="汉仪中简黑简" panose="00020600040101010101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 userDrawn="1">
          <p15:clr>
            <a:srgbClr val="A4A3A4"/>
          </p15:clr>
        </p15:guide>
        <p15:guide id="2" pos="38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323B58"/>
    <a:srgbClr val="FFFFFF"/>
    <a:srgbClr val="DCDCDC"/>
    <a:srgbClr val="F0F0F0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9"/>
        <p:guide pos="38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62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8.xml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7.xml"/><Relationship Id="rId2" Type="http://schemas.openxmlformats.org/officeDocument/2006/relationships/image" Target="../media/image28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sv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2.xml"/><Relationship Id="rId10" Type="http://schemas.openxmlformats.org/officeDocument/2006/relationships/image" Target="../media/image23.sv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4.xml"/><Relationship Id="rId4" Type="http://schemas.openxmlformats.org/officeDocument/2006/relationships/image" Target="../media/image2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5.xml"/><Relationship Id="rId4" Type="http://schemas.openxmlformats.org/officeDocument/2006/relationships/image" Target="../media/image2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奖杯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640000">
            <a:off x="3968750" y="2373630"/>
            <a:ext cx="674370" cy="6743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10665" y="2379980"/>
            <a:ext cx="91706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颁座奖杯送同伴</a:t>
            </a:r>
            <a:endParaRPr lang="en-US" altLang="zh-CN" sz="96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97388" y="4300855"/>
            <a:ext cx="3089275" cy="433755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323B58"/>
            </a:solidFill>
          </a:ln>
        </p:spPr>
        <p:txBody>
          <a:bodyPr wrap="square" rtlCol="0">
            <a:spAutoFit/>
          </a:bodyPr>
          <a:p>
            <a:pPr algn="ctr">
              <a:lnSpc>
                <a:spcPct val="70000"/>
              </a:lnSpc>
            </a:pPr>
            <a:r>
              <a:rPr lang="en-US" altLang="zh-CN" sz="2000">
                <a:solidFill>
                  <a:srgbClr val="323B58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·</a:t>
            </a:r>
            <a:r>
              <a:rPr lang="zh-CN" altLang="en-US" sz="2000">
                <a:solidFill>
                  <a:srgbClr val="323B58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授课老师：杨明武</a:t>
            </a:r>
            <a:r>
              <a:rPr lang="en-US" altLang="zh-CN" sz="2000">
                <a:solidFill>
                  <a:srgbClr val="323B58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 ·</a:t>
            </a:r>
            <a:endParaRPr lang="en-US" altLang="zh-CN" sz="2000">
              <a:solidFill>
                <a:srgbClr val="323B58"/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075170" y="2162810"/>
            <a:ext cx="202565" cy="14922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7170420" y="2290445"/>
            <a:ext cx="121920" cy="8953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 rot="21240000">
            <a:off x="6864350" y="2327910"/>
            <a:ext cx="259715" cy="259715"/>
          </a:xfrm>
          <a:prstGeom prst="star5">
            <a:avLst/>
          </a:prstGeom>
          <a:noFill/>
          <a:ln w="381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http://photo-static-api.fotomore.com/creative/vcg/400/version23/VCG41165811743.jpg?uid=386&amp;timestamp=1714959968&amp;sign=d1a9eda6c1d64a5f635b50ac74141a47" descr="旗帜上举着奖杯的手的插图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4145" y="3640455"/>
            <a:ext cx="3063240" cy="315658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0">
            <a:off x="1363980" y="2113915"/>
            <a:ext cx="9401175" cy="1735455"/>
            <a:chOff x="5582" y="3710"/>
            <a:chExt cx="8081" cy="3373"/>
          </a:xfrm>
          <a:gradFill>
            <a:gsLst>
              <a:gs pos="0">
                <a:srgbClr val="13AFFE"/>
              </a:gs>
              <a:gs pos="100000">
                <a:srgbClr val="C89BF8"/>
              </a:gs>
            </a:gsLst>
            <a:lin ang="5400000" scaled="0"/>
          </a:gradFill>
        </p:grpSpPr>
        <p:grpSp>
          <p:nvGrpSpPr>
            <p:cNvPr id="10" name="组合 9"/>
            <p:cNvGrpSpPr/>
            <p:nvPr/>
          </p:nvGrpSpPr>
          <p:grpSpPr>
            <a:xfrm>
              <a:off x="5582" y="3710"/>
              <a:ext cx="8081" cy="3373"/>
              <a:chOff x="3548063" y="2368550"/>
              <a:chExt cx="5095875" cy="2127251"/>
            </a:xfrm>
            <a:grpFill/>
          </p:grpSpPr>
          <p:sp>
            <p:nvSpPr>
              <p:cNvPr id="11" name="Freeform 5"/>
              <p:cNvSpPr/>
              <p:nvPr/>
            </p:nvSpPr>
            <p:spPr bwMode="auto">
              <a:xfrm>
                <a:off x="3567113" y="2532716"/>
                <a:ext cx="5057775" cy="1798638"/>
              </a:xfrm>
              <a:custGeom>
                <a:avLst/>
                <a:gdLst>
                  <a:gd name="T0" fmla="*/ 1331 w 1346"/>
                  <a:gd name="T1" fmla="*/ 21 h 477"/>
                  <a:gd name="T2" fmla="*/ 1286 w 1346"/>
                  <a:gd name="T3" fmla="*/ 0 h 477"/>
                  <a:gd name="T4" fmla="*/ 123 w 1346"/>
                  <a:gd name="T5" fmla="*/ 0 h 477"/>
                  <a:gd name="T6" fmla="*/ 67 w 1346"/>
                  <a:gd name="T7" fmla="*/ 46 h 477"/>
                  <a:gd name="T8" fmla="*/ 3 w 1346"/>
                  <a:gd name="T9" fmla="*/ 407 h 477"/>
                  <a:gd name="T10" fmla="*/ 15 w 1346"/>
                  <a:gd name="T11" fmla="*/ 456 h 477"/>
                  <a:gd name="T12" fmla="*/ 60 w 1346"/>
                  <a:gd name="T13" fmla="*/ 477 h 477"/>
                  <a:gd name="T14" fmla="*/ 799 w 1346"/>
                  <a:gd name="T15" fmla="*/ 477 h 477"/>
                  <a:gd name="T16" fmla="*/ 804 w 1346"/>
                  <a:gd name="T17" fmla="*/ 466 h 477"/>
                  <a:gd name="T18" fmla="*/ 60 w 1346"/>
                  <a:gd name="T19" fmla="*/ 466 h 477"/>
                  <a:gd name="T20" fmla="*/ 24 w 1346"/>
                  <a:gd name="T21" fmla="*/ 449 h 477"/>
                  <a:gd name="T22" fmla="*/ 15 w 1346"/>
                  <a:gd name="T23" fmla="*/ 409 h 477"/>
                  <a:gd name="T24" fmla="*/ 78 w 1346"/>
                  <a:gd name="T25" fmla="*/ 48 h 477"/>
                  <a:gd name="T26" fmla="*/ 123 w 1346"/>
                  <a:gd name="T27" fmla="*/ 11 h 477"/>
                  <a:gd name="T28" fmla="*/ 1286 w 1346"/>
                  <a:gd name="T29" fmla="*/ 11 h 477"/>
                  <a:gd name="T30" fmla="*/ 1322 w 1346"/>
                  <a:gd name="T31" fmla="*/ 28 h 477"/>
                  <a:gd name="T32" fmla="*/ 1332 w 1346"/>
                  <a:gd name="T33" fmla="*/ 68 h 477"/>
                  <a:gd name="T34" fmla="*/ 1268 w 1346"/>
                  <a:gd name="T35" fmla="*/ 429 h 477"/>
                  <a:gd name="T36" fmla="*/ 1234 w 1346"/>
                  <a:gd name="T37" fmla="*/ 464 h 477"/>
                  <a:gd name="T38" fmla="*/ 1234 w 1346"/>
                  <a:gd name="T39" fmla="*/ 476 h 477"/>
                  <a:gd name="T40" fmla="*/ 1280 w 1346"/>
                  <a:gd name="T41" fmla="*/ 431 h 477"/>
                  <a:gd name="T42" fmla="*/ 1343 w 1346"/>
                  <a:gd name="T43" fmla="*/ 70 h 477"/>
                  <a:gd name="T44" fmla="*/ 1331 w 1346"/>
                  <a:gd name="T45" fmla="*/ 21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46" h="477">
                    <a:moveTo>
                      <a:pt x="1331" y="21"/>
                    </a:moveTo>
                    <a:cubicBezTo>
                      <a:pt x="1320" y="8"/>
                      <a:pt x="1304" y="0"/>
                      <a:pt x="1286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96" y="0"/>
                      <a:pt x="72" y="19"/>
                      <a:pt x="67" y="46"/>
                    </a:cubicBezTo>
                    <a:cubicBezTo>
                      <a:pt x="3" y="407"/>
                      <a:pt x="3" y="407"/>
                      <a:pt x="3" y="407"/>
                    </a:cubicBezTo>
                    <a:cubicBezTo>
                      <a:pt x="0" y="424"/>
                      <a:pt x="4" y="442"/>
                      <a:pt x="15" y="456"/>
                    </a:cubicBezTo>
                    <a:cubicBezTo>
                      <a:pt x="26" y="469"/>
                      <a:pt x="43" y="477"/>
                      <a:pt x="60" y="477"/>
                    </a:cubicBezTo>
                    <a:cubicBezTo>
                      <a:pt x="799" y="477"/>
                      <a:pt x="799" y="477"/>
                      <a:pt x="799" y="477"/>
                    </a:cubicBezTo>
                    <a:cubicBezTo>
                      <a:pt x="800" y="473"/>
                      <a:pt x="802" y="470"/>
                      <a:pt x="804" y="466"/>
                    </a:cubicBezTo>
                    <a:cubicBezTo>
                      <a:pt x="60" y="466"/>
                      <a:pt x="60" y="466"/>
                      <a:pt x="60" y="466"/>
                    </a:cubicBezTo>
                    <a:cubicBezTo>
                      <a:pt x="46" y="466"/>
                      <a:pt x="33" y="460"/>
                      <a:pt x="24" y="449"/>
                    </a:cubicBezTo>
                    <a:cubicBezTo>
                      <a:pt x="15" y="438"/>
                      <a:pt x="12" y="423"/>
                      <a:pt x="15" y="409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82" y="27"/>
                      <a:pt x="101" y="11"/>
                      <a:pt x="123" y="11"/>
                    </a:cubicBezTo>
                    <a:cubicBezTo>
                      <a:pt x="1286" y="11"/>
                      <a:pt x="1286" y="11"/>
                      <a:pt x="1286" y="11"/>
                    </a:cubicBezTo>
                    <a:cubicBezTo>
                      <a:pt x="1300" y="11"/>
                      <a:pt x="1313" y="17"/>
                      <a:pt x="1322" y="28"/>
                    </a:cubicBezTo>
                    <a:cubicBezTo>
                      <a:pt x="1331" y="39"/>
                      <a:pt x="1335" y="54"/>
                      <a:pt x="1332" y="68"/>
                    </a:cubicBezTo>
                    <a:cubicBezTo>
                      <a:pt x="1268" y="429"/>
                      <a:pt x="1268" y="429"/>
                      <a:pt x="1268" y="429"/>
                    </a:cubicBezTo>
                    <a:cubicBezTo>
                      <a:pt x="1265" y="447"/>
                      <a:pt x="1251" y="460"/>
                      <a:pt x="1234" y="464"/>
                    </a:cubicBezTo>
                    <a:cubicBezTo>
                      <a:pt x="1235" y="468"/>
                      <a:pt x="1235" y="472"/>
                      <a:pt x="1234" y="476"/>
                    </a:cubicBezTo>
                    <a:cubicBezTo>
                      <a:pt x="1256" y="472"/>
                      <a:pt x="1275" y="454"/>
                      <a:pt x="1280" y="431"/>
                    </a:cubicBezTo>
                    <a:cubicBezTo>
                      <a:pt x="1343" y="70"/>
                      <a:pt x="1343" y="70"/>
                      <a:pt x="1343" y="70"/>
                    </a:cubicBezTo>
                    <a:cubicBezTo>
                      <a:pt x="1346" y="53"/>
                      <a:pt x="1342" y="35"/>
                      <a:pt x="133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2" name="Freeform 6"/>
              <p:cNvSpPr/>
              <p:nvPr/>
            </p:nvSpPr>
            <p:spPr bwMode="auto">
              <a:xfrm>
                <a:off x="7918451" y="3829050"/>
                <a:ext cx="650875" cy="625475"/>
              </a:xfrm>
              <a:custGeom>
                <a:avLst/>
                <a:gdLst>
                  <a:gd name="T0" fmla="*/ 91 w 173"/>
                  <a:gd name="T1" fmla="*/ 166 h 166"/>
                  <a:gd name="T2" fmla="*/ 6 w 173"/>
                  <a:gd name="T3" fmla="*/ 166 h 166"/>
                  <a:gd name="T4" fmla="*/ 0 w 173"/>
                  <a:gd name="T5" fmla="*/ 160 h 166"/>
                  <a:gd name="T6" fmla="*/ 6 w 173"/>
                  <a:gd name="T7" fmla="*/ 154 h 166"/>
                  <a:gd name="T8" fmla="*/ 91 w 173"/>
                  <a:gd name="T9" fmla="*/ 154 h 166"/>
                  <a:gd name="T10" fmla="*/ 137 w 173"/>
                  <a:gd name="T11" fmla="*/ 116 h 166"/>
                  <a:gd name="T12" fmla="*/ 161 w 173"/>
                  <a:gd name="T13" fmla="*/ 5 h 166"/>
                  <a:gd name="T14" fmla="*/ 168 w 173"/>
                  <a:gd name="T15" fmla="*/ 1 h 166"/>
                  <a:gd name="T16" fmla="*/ 173 w 173"/>
                  <a:gd name="T17" fmla="*/ 8 h 166"/>
                  <a:gd name="T18" fmla="*/ 149 w 173"/>
                  <a:gd name="T19" fmla="*/ 119 h 166"/>
                  <a:gd name="T20" fmla="*/ 91 w 173"/>
                  <a:gd name="T2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3" h="166">
                    <a:moveTo>
                      <a:pt x="91" y="166"/>
                    </a:moveTo>
                    <a:cubicBezTo>
                      <a:pt x="6" y="166"/>
                      <a:pt x="6" y="166"/>
                      <a:pt x="6" y="166"/>
                    </a:cubicBezTo>
                    <a:cubicBezTo>
                      <a:pt x="3" y="166"/>
                      <a:pt x="0" y="163"/>
                      <a:pt x="0" y="160"/>
                    </a:cubicBezTo>
                    <a:cubicBezTo>
                      <a:pt x="0" y="156"/>
                      <a:pt x="3" y="154"/>
                      <a:pt x="6" y="154"/>
                    </a:cubicBezTo>
                    <a:cubicBezTo>
                      <a:pt x="91" y="154"/>
                      <a:pt x="91" y="154"/>
                      <a:pt x="91" y="154"/>
                    </a:cubicBezTo>
                    <a:cubicBezTo>
                      <a:pt x="127" y="154"/>
                      <a:pt x="137" y="118"/>
                      <a:pt x="137" y="116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2" y="2"/>
                      <a:pt x="165" y="0"/>
                      <a:pt x="168" y="1"/>
                    </a:cubicBezTo>
                    <a:cubicBezTo>
                      <a:pt x="171" y="2"/>
                      <a:pt x="173" y="5"/>
                      <a:pt x="173" y="8"/>
                    </a:cubicBezTo>
                    <a:cubicBezTo>
                      <a:pt x="149" y="119"/>
                      <a:pt x="149" y="119"/>
                      <a:pt x="149" y="119"/>
                    </a:cubicBezTo>
                    <a:cubicBezTo>
                      <a:pt x="145" y="135"/>
                      <a:pt x="128" y="166"/>
                      <a:pt x="91" y="1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3" name="Freeform 7"/>
              <p:cNvSpPr/>
              <p:nvPr/>
            </p:nvSpPr>
            <p:spPr bwMode="auto">
              <a:xfrm>
                <a:off x="8561388" y="3492500"/>
                <a:ext cx="82550" cy="192088"/>
              </a:xfrm>
              <a:custGeom>
                <a:avLst/>
                <a:gdLst>
                  <a:gd name="T0" fmla="*/ 7 w 22"/>
                  <a:gd name="T1" fmla="*/ 51 h 51"/>
                  <a:gd name="T2" fmla="*/ 5 w 22"/>
                  <a:gd name="T3" fmla="*/ 51 h 51"/>
                  <a:gd name="T4" fmla="*/ 1 w 22"/>
                  <a:gd name="T5" fmla="*/ 44 h 51"/>
                  <a:gd name="T6" fmla="*/ 9 w 22"/>
                  <a:gd name="T7" fmla="*/ 5 h 51"/>
                  <a:gd name="T8" fmla="*/ 16 w 22"/>
                  <a:gd name="T9" fmla="*/ 1 h 51"/>
                  <a:gd name="T10" fmla="*/ 21 w 22"/>
                  <a:gd name="T11" fmla="*/ 8 h 51"/>
                  <a:gd name="T12" fmla="*/ 13 w 22"/>
                  <a:gd name="T13" fmla="*/ 46 h 51"/>
                  <a:gd name="T14" fmla="*/ 7 w 22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51">
                    <a:moveTo>
                      <a:pt x="7" y="51"/>
                    </a:moveTo>
                    <a:cubicBezTo>
                      <a:pt x="6" y="51"/>
                      <a:pt x="6" y="51"/>
                      <a:pt x="5" y="51"/>
                    </a:cubicBezTo>
                    <a:cubicBezTo>
                      <a:pt x="2" y="50"/>
                      <a:pt x="0" y="47"/>
                      <a:pt x="1" y="4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2"/>
                      <a:pt x="13" y="0"/>
                      <a:pt x="16" y="1"/>
                    </a:cubicBezTo>
                    <a:cubicBezTo>
                      <a:pt x="20" y="1"/>
                      <a:pt x="22" y="5"/>
                      <a:pt x="21" y="8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2" y="49"/>
                      <a:pt x="10" y="51"/>
                      <a:pt x="7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5" name="Freeform 8"/>
              <p:cNvSpPr/>
              <p:nvPr/>
            </p:nvSpPr>
            <p:spPr bwMode="auto">
              <a:xfrm>
                <a:off x="3548063" y="3135313"/>
                <a:ext cx="79375" cy="176213"/>
              </a:xfrm>
              <a:custGeom>
                <a:avLst/>
                <a:gdLst>
                  <a:gd name="T0" fmla="*/ 7 w 21"/>
                  <a:gd name="T1" fmla="*/ 47 h 47"/>
                  <a:gd name="T2" fmla="*/ 6 w 21"/>
                  <a:gd name="T3" fmla="*/ 47 h 47"/>
                  <a:gd name="T4" fmla="*/ 1 w 21"/>
                  <a:gd name="T5" fmla="*/ 40 h 47"/>
                  <a:gd name="T6" fmla="*/ 9 w 21"/>
                  <a:gd name="T7" fmla="*/ 5 h 47"/>
                  <a:gd name="T8" fmla="*/ 16 w 21"/>
                  <a:gd name="T9" fmla="*/ 0 h 47"/>
                  <a:gd name="T10" fmla="*/ 21 w 21"/>
                  <a:gd name="T11" fmla="*/ 7 h 47"/>
                  <a:gd name="T12" fmla="*/ 13 w 21"/>
                  <a:gd name="T13" fmla="*/ 42 h 47"/>
                  <a:gd name="T14" fmla="*/ 7 w 21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47">
                    <a:moveTo>
                      <a:pt x="7" y="47"/>
                    </a:moveTo>
                    <a:cubicBezTo>
                      <a:pt x="7" y="47"/>
                      <a:pt x="6" y="47"/>
                      <a:pt x="6" y="47"/>
                    </a:cubicBezTo>
                    <a:cubicBezTo>
                      <a:pt x="3" y="46"/>
                      <a:pt x="0" y="43"/>
                      <a:pt x="1" y="4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13" y="0"/>
                      <a:pt x="16" y="0"/>
                    </a:cubicBezTo>
                    <a:cubicBezTo>
                      <a:pt x="19" y="1"/>
                      <a:pt x="21" y="4"/>
                      <a:pt x="21" y="7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2" y="45"/>
                      <a:pt x="10" y="47"/>
                      <a:pt x="7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" name="Freeform 9"/>
              <p:cNvSpPr/>
              <p:nvPr/>
            </p:nvSpPr>
            <p:spPr bwMode="auto">
              <a:xfrm>
                <a:off x="3622676" y="2409825"/>
                <a:ext cx="606425" cy="561975"/>
              </a:xfrm>
              <a:custGeom>
                <a:avLst/>
                <a:gdLst>
                  <a:gd name="T0" fmla="*/ 7 w 161"/>
                  <a:gd name="T1" fmla="*/ 149 h 149"/>
                  <a:gd name="T2" fmla="*/ 5 w 161"/>
                  <a:gd name="T3" fmla="*/ 149 h 149"/>
                  <a:gd name="T4" fmla="*/ 1 w 161"/>
                  <a:gd name="T5" fmla="*/ 142 h 149"/>
                  <a:gd name="T6" fmla="*/ 21 w 161"/>
                  <a:gd name="T7" fmla="*/ 47 h 149"/>
                  <a:gd name="T8" fmla="*/ 79 w 161"/>
                  <a:gd name="T9" fmla="*/ 0 h 149"/>
                  <a:gd name="T10" fmla="*/ 155 w 161"/>
                  <a:gd name="T11" fmla="*/ 0 h 149"/>
                  <a:gd name="T12" fmla="*/ 161 w 161"/>
                  <a:gd name="T13" fmla="*/ 7 h 149"/>
                  <a:gd name="T14" fmla="*/ 155 w 161"/>
                  <a:gd name="T15" fmla="*/ 13 h 149"/>
                  <a:gd name="T16" fmla="*/ 78 w 161"/>
                  <a:gd name="T17" fmla="*/ 13 h 149"/>
                  <a:gd name="T18" fmla="*/ 33 w 161"/>
                  <a:gd name="T19" fmla="*/ 49 h 149"/>
                  <a:gd name="T20" fmla="*/ 12 w 161"/>
                  <a:gd name="T21" fmla="*/ 144 h 149"/>
                  <a:gd name="T22" fmla="*/ 7 w 161"/>
                  <a:gd name="T2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" h="149">
                    <a:moveTo>
                      <a:pt x="7" y="149"/>
                    </a:moveTo>
                    <a:cubicBezTo>
                      <a:pt x="6" y="149"/>
                      <a:pt x="6" y="149"/>
                      <a:pt x="5" y="149"/>
                    </a:cubicBezTo>
                    <a:cubicBezTo>
                      <a:pt x="2" y="148"/>
                      <a:pt x="0" y="145"/>
                      <a:pt x="1" y="142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31" y="0"/>
                      <a:pt x="74" y="0"/>
                      <a:pt x="79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8" y="0"/>
                      <a:pt x="161" y="3"/>
                      <a:pt x="161" y="7"/>
                    </a:cubicBezTo>
                    <a:cubicBezTo>
                      <a:pt x="161" y="10"/>
                      <a:pt x="158" y="13"/>
                      <a:pt x="155" y="1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6" y="12"/>
                      <a:pt x="41" y="10"/>
                      <a:pt x="33" y="49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2" y="147"/>
                      <a:pt x="9" y="149"/>
                      <a:pt x="7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" name="Freeform 10"/>
              <p:cNvSpPr/>
              <p:nvPr/>
            </p:nvSpPr>
            <p:spPr bwMode="auto">
              <a:xfrm>
                <a:off x="4370388" y="2409825"/>
                <a:ext cx="455613" cy="49213"/>
              </a:xfrm>
              <a:custGeom>
                <a:avLst/>
                <a:gdLst>
                  <a:gd name="T0" fmla="*/ 115 w 121"/>
                  <a:gd name="T1" fmla="*/ 13 h 13"/>
                  <a:gd name="T2" fmla="*/ 6 w 121"/>
                  <a:gd name="T3" fmla="*/ 13 h 13"/>
                  <a:gd name="T4" fmla="*/ 0 w 121"/>
                  <a:gd name="T5" fmla="*/ 7 h 13"/>
                  <a:gd name="T6" fmla="*/ 6 w 121"/>
                  <a:gd name="T7" fmla="*/ 0 h 13"/>
                  <a:gd name="T8" fmla="*/ 115 w 121"/>
                  <a:gd name="T9" fmla="*/ 0 h 13"/>
                  <a:gd name="T10" fmla="*/ 121 w 121"/>
                  <a:gd name="T11" fmla="*/ 7 h 13"/>
                  <a:gd name="T12" fmla="*/ 115 w 121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13">
                    <a:moveTo>
                      <a:pt x="115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2" y="13"/>
                      <a:pt x="0" y="10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9" y="0"/>
                      <a:pt x="121" y="3"/>
                      <a:pt x="121" y="7"/>
                    </a:cubicBezTo>
                    <a:cubicBezTo>
                      <a:pt x="121" y="10"/>
                      <a:pt x="119" y="13"/>
                      <a:pt x="11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" name="Freeform 11"/>
              <p:cNvSpPr>
                <a:spLocks noEditPoints="1"/>
              </p:cNvSpPr>
              <p:nvPr/>
            </p:nvSpPr>
            <p:spPr bwMode="auto">
              <a:xfrm>
                <a:off x="7805738" y="4364038"/>
                <a:ext cx="131763" cy="131763"/>
              </a:xfrm>
              <a:custGeom>
                <a:avLst/>
                <a:gdLst>
                  <a:gd name="T0" fmla="*/ 18 w 35"/>
                  <a:gd name="T1" fmla="*/ 35 h 35"/>
                  <a:gd name="T2" fmla="*/ 0 w 35"/>
                  <a:gd name="T3" fmla="*/ 18 h 35"/>
                  <a:gd name="T4" fmla="*/ 18 w 35"/>
                  <a:gd name="T5" fmla="*/ 0 h 35"/>
                  <a:gd name="T6" fmla="*/ 35 w 35"/>
                  <a:gd name="T7" fmla="*/ 18 h 35"/>
                  <a:gd name="T8" fmla="*/ 18 w 35"/>
                  <a:gd name="T9" fmla="*/ 35 h 35"/>
                  <a:gd name="T10" fmla="*/ 18 w 35"/>
                  <a:gd name="T11" fmla="*/ 6 h 35"/>
                  <a:gd name="T12" fmla="*/ 6 w 35"/>
                  <a:gd name="T13" fmla="*/ 18 h 35"/>
                  <a:gd name="T14" fmla="*/ 18 w 35"/>
                  <a:gd name="T15" fmla="*/ 29 h 35"/>
                  <a:gd name="T16" fmla="*/ 29 w 35"/>
                  <a:gd name="T17" fmla="*/ 18 h 35"/>
                  <a:gd name="T18" fmla="*/ 18 w 35"/>
                  <a:gd name="T1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5">
                    <a:moveTo>
                      <a:pt x="18" y="35"/>
                    </a:moveTo>
                    <a:cubicBezTo>
                      <a:pt x="8" y="35"/>
                      <a:pt x="0" y="27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7" y="0"/>
                      <a:pt x="35" y="8"/>
                      <a:pt x="35" y="18"/>
                    </a:cubicBezTo>
                    <a:cubicBezTo>
                      <a:pt x="35" y="27"/>
                      <a:pt x="27" y="35"/>
                      <a:pt x="18" y="35"/>
                    </a:cubicBezTo>
                    <a:close/>
                    <a:moveTo>
                      <a:pt x="18" y="6"/>
                    </a:moveTo>
                    <a:cubicBezTo>
                      <a:pt x="11" y="6"/>
                      <a:pt x="6" y="11"/>
                      <a:pt x="6" y="18"/>
                    </a:cubicBezTo>
                    <a:cubicBezTo>
                      <a:pt x="6" y="24"/>
                      <a:pt x="11" y="29"/>
                      <a:pt x="18" y="29"/>
                    </a:cubicBezTo>
                    <a:cubicBezTo>
                      <a:pt x="24" y="29"/>
                      <a:pt x="29" y="24"/>
                      <a:pt x="29" y="18"/>
                    </a:cubicBezTo>
                    <a:cubicBezTo>
                      <a:pt x="29" y="11"/>
                      <a:pt x="24" y="6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4810126" y="2368550"/>
                <a:ext cx="131763" cy="131763"/>
              </a:xfrm>
              <a:custGeom>
                <a:avLst/>
                <a:gdLst>
                  <a:gd name="T0" fmla="*/ 18 w 35"/>
                  <a:gd name="T1" fmla="*/ 35 h 35"/>
                  <a:gd name="T2" fmla="*/ 0 w 35"/>
                  <a:gd name="T3" fmla="*/ 18 h 35"/>
                  <a:gd name="T4" fmla="*/ 18 w 35"/>
                  <a:gd name="T5" fmla="*/ 0 h 35"/>
                  <a:gd name="T6" fmla="*/ 35 w 35"/>
                  <a:gd name="T7" fmla="*/ 18 h 35"/>
                  <a:gd name="T8" fmla="*/ 18 w 35"/>
                  <a:gd name="T9" fmla="*/ 35 h 35"/>
                  <a:gd name="T10" fmla="*/ 18 w 35"/>
                  <a:gd name="T11" fmla="*/ 6 h 35"/>
                  <a:gd name="T12" fmla="*/ 6 w 35"/>
                  <a:gd name="T13" fmla="*/ 18 h 35"/>
                  <a:gd name="T14" fmla="*/ 18 w 35"/>
                  <a:gd name="T15" fmla="*/ 29 h 35"/>
                  <a:gd name="T16" fmla="*/ 29 w 35"/>
                  <a:gd name="T17" fmla="*/ 18 h 35"/>
                  <a:gd name="T18" fmla="*/ 18 w 35"/>
                  <a:gd name="T1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5">
                    <a:moveTo>
                      <a:pt x="18" y="35"/>
                    </a:moveTo>
                    <a:cubicBezTo>
                      <a:pt x="8" y="35"/>
                      <a:pt x="0" y="27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7" y="0"/>
                      <a:pt x="35" y="8"/>
                      <a:pt x="35" y="18"/>
                    </a:cubicBezTo>
                    <a:cubicBezTo>
                      <a:pt x="35" y="27"/>
                      <a:pt x="27" y="35"/>
                      <a:pt x="18" y="35"/>
                    </a:cubicBezTo>
                    <a:close/>
                    <a:moveTo>
                      <a:pt x="18" y="6"/>
                    </a:moveTo>
                    <a:cubicBezTo>
                      <a:pt x="11" y="6"/>
                      <a:pt x="6" y="11"/>
                      <a:pt x="6" y="18"/>
                    </a:cubicBezTo>
                    <a:cubicBezTo>
                      <a:pt x="6" y="24"/>
                      <a:pt x="11" y="29"/>
                      <a:pt x="18" y="29"/>
                    </a:cubicBezTo>
                    <a:cubicBezTo>
                      <a:pt x="24" y="29"/>
                      <a:pt x="29" y="24"/>
                      <a:pt x="29" y="18"/>
                    </a:cubicBezTo>
                    <a:cubicBezTo>
                      <a:pt x="29" y="11"/>
                      <a:pt x="24" y="6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7252940" y="3953011"/>
                <a:ext cx="921332" cy="371434"/>
              </a:xfrm>
              <a:custGeom>
                <a:avLst/>
                <a:gdLst>
                  <a:gd name="T0" fmla="*/ 371 w 403"/>
                  <a:gd name="T1" fmla="*/ 139 h 162"/>
                  <a:gd name="T2" fmla="*/ 352 w 403"/>
                  <a:gd name="T3" fmla="*/ 127 h 162"/>
                  <a:gd name="T4" fmla="*/ 336 w 403"/>
                  <a:gd name="T5" fmla="*/ 119 h 162"/>
                  <a:gd name="T6" fmla="*/ 329 w 403"/>
                  <a:gd name="T7" fmla="*/ 116 h 162"/>
                  <a:gd name="T8" fmla="*/ 314 w 403"/>
                  <a:gd name="T9" fmla="*/ 113 h 162"/>
                  <a:gd name="T10" fmla="*/ 283 w 403"/>
                  <a:gd name="T11" fmla="*/ 125 h 162"/>
                  <a:gd name="T12" fmla="*/ 273 w 403"/>
                  <a:gd name="T13" fmla="*/ 108 h 162"/>
                  <a:gd name="T14" fmla="*/ 271 w 403"/>
                  <a:gd name="T15" fmla="*/ 106 h 162"/>
                  <a:gd name="T16" fmla="*/ 270 w 403"/>
                  <a:gd name="T17" fmla="*/ 104 h 162"/>
                  <a:gd name="T18" fmla="*/ 269 w 403"/>
                  <a:gd name="T19" fmla="*/ 103 h 162"/>
                  <a:gd name="T20" fmla="*/ 265 w 403"/>
                  <a:gd name="T21" fmla="*/ 97 h 162"/>
                  <a:gd name="T22" fmla="*/ 264 w 403"/>
                  <a:gd name="T23" fmla="*/ 96 h 162"/>
                  <a:gd name="T24" fmla="*/ 209 w 403"/>
                  <a:gd name="T25" fmla="*/ 50 h 162"/>
                  <a:gd name="T26" fmla="*/ 238 w 403"/>
                  <a:gd name="T27" fmla="*/ 30 h 162"/>
                  <a:gd name="T28" fmla="*/ 245 w 403"/>
                  <a:gd name="T29" fmla="*/ 12 h 162"/>
                  <a:gd name="T30" fmla="*/ 209 w 403"/>
                  <a:gd name="T31" fmla="*/ 0 h 162"/>
                  <a:gd name="T32" fmla="*/ 207 w 403"/>
                  <a:gd name="T33" fmla="*/ 50 h 162"/>
                  <a:gd name="T34" fmla="*/ 120 w 403"/>
                  <a:gd name="T35" fmla="*/ 107 h 162"/>
                  <a:gd name="T36" fmla="*/ 119 w 403"/>
                  <a:gd name="T37" fmla="*/ 105 h 162"/>
                  <a:gd name="T38" fmla="*/ 118 w 403"/>
                  <a:gd name="T39" fmla="*/ 103 h 162"/>
                  <a:gd name="T40" fmla="*/ 117 w 403"/>
                  <a:gd name="T41" fmla="*/ 101 h 162"/>
                  <a:gd name="T42" fmla="*/ 115 w 403"/>
                  <a:gd name="T43" fmla="*/ 99 h 162"/>
                  <a:gd name="T44" fmla="*/ 114 w 403"/>
                  <a:gd name="T45" fmla="*/ 98 h 162"/>
                  <a:gd name="T46" fmla="*/ 113 w 403"/>
                  <a:gd name="T47" fmla="*/ 96 h 162"/>
                  <a:gd name="T48" fmla="*/ 112 w 403"/>
                  <a:gd name="T49" fmla="*/ 94 h 162"/>
                  <a:gd name="T50" fmla="*/ 110 w 403"/>
                  <a:gd name="T51" fmla="*/ 92 h 162"/>
                  <a:gd name="T52" fmla="*/ 109 w 403"/>
                  <a:gd name="T53" fmla="*/ 91 h 162"/>
                  <a:gd name="T54" fmla="*/ 108 w 403"/>
                  <a:gd name="T55" fmla="*/ 89 h 162"/>
                  <a:gd name="T56" fmla="*/ 107 w 403"/>
                  <a:gd name="T57" fmla="*/ 88 h 162"/>
                  <a:gd name="T58" fmla="*/ 105 w 403"/>
                  <a:gd name="T59" fmla="*/ 86 h 162"/>
                  <a:gd name="T60" fmla="*/ 104 w 403"/>
                  <a:gd name="T61" fmla="*/ 85 h 162"/>
                  <a:gd name="T62" fmla="*/ 103 w 403"/>
                  <a:gd name="T63" fmla="*/ 83 h 162"/>
                  <a:gd name="T64" fmla="*/ 102 w 403"/>
                  <a:gd name="T65" fmla="*/ 82 h 162"/>
                  <a:gd name="T66" fmla="*/ 101 w 403"/>
                  <a:gd name="T67" fmla="*/ 81 h 162"/>
                  <a:gd name="T68" fmla="*/ 100 w 403"/>
                  <a:gd name="T69" fmla="*/ 80 h 162"/>
                  <a:gd name="T70" fmla="*/ 98 w 403"/>
                  <a:gd name="T71" fmla="*/ 79 h 162"/>
                  <a:gd name="T72" fmla="*/ 97 w 403"/>
                  <a:gd name="T73" fmla="*/ 79 h 162"/>
                  <a:gd name="T74" fmla="*/ 96 w 403"/>
                  <a:gd name="T75" fmla="*/ 78 h 162"/>
                  <a:gd name="T76" fmla="*/ 95 w 403"/>
                  <a:gd name="T77" fmla="*/ 77 h 162"/>
                  <a:gd name="T78" fmla="*/ 94 w 403"/>
                  <a:gd name="T79" fmla="*/ 77 h 162"/>
                  <a:gd name="T80" fmla="*/ 93 w 403"/>
                  <a:gd name="T81" fmla="*/ 76 h 162"/>
                  <a:gd name="T82" fmla="*/ 91 w 403"/>
                  <a:gd name="T83" fmla="*/ 76 h 162"/>
                  <a:gd name="T84" fmla="*/ 47 w 403"/>
                  <a:gd name="T85" fmla="*/ 111 h 162"/>
                  <a:gd name="T86" fmla="*/ 64 w 403"/>
                  <a:gd name="T87" fmla="*/ 162 h 162"/>
                  <a:gd name="T88" fmla="*/ 116 w 403"/>
                  <a:gd name="T89" fmla="*/ 162 h 162"/>
                  <a:gd name="T90" fmla="*/ 129 w 403"/>
                  <a:gd name="T91" fmla="*/ 162 h 162"/>
                  <a:gd name="T92" fmla="*/ 147 w 403"/>
                  <a:gd name="T93" fmla="*/ 162 h 162"/>
                  <a:gd name="T94" fmla="*/ 162 w 403"/>
                  <a:gd name="T95" fmla="*/ 162 h 162"/>
                  <a:gd name="T96" fmla="*/ 175 w 403"/>
                  <a:gd name="T97" fmla="*/ 162 h 162"/>
                  <a:gd name="T98" fmla="*/ 181 w 403"/>
                  <a:gd name="T99" fmla="*/ 162 h 162"/>
                  <a:gd name="T100" fmla="*/ 239 w 403"/>
                  <a:gd name="T101" fmla="*/ 162 h 162"/>
                  <a:gd name="T102" fmla="*/ 292 w 403"/>
                  <a:gd name="T103" fmla="*/ 162 h 162"/>
                  <a:gd name="T104" fmla="*/ 301 w 403"/>
                  <a:gd name="T105" fmla="*/ 162 h 162"/>
                  <a:gd name="T106" fmla="*/ 315 w 403"/>
                  <a:gd name="T107" fmla="*/ 162 h 162"/>
                  <a:gd name="T108" fmla="*/ 330 w 403"/>
                  <a:gd name="T109" fmla="*/ 162 h 162"/>
                  <a:gd name="T110" fmla="*/ 402 w 403"/>
                  <a:gd name="T111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3" h="162">
                    <a:moveTo>
                      <a:pt x="403" y="162"/>
                    </a:moveTo>
                    <a:cubicBezTo>
                      <a:pt x="397" y="157"/>
                      <a:pt x="397" y="157"/>
                      <a:pt x="397" y="157"/>
                    </a:cubicBezTo>
                    <a:cubicBezTo>
                      <a:pt x="391" y="152"/>
                      <a:pt x="382" y="145"/>
                      <a:pt x="371" y="139"/>
                    </a:cubicBezTo>
                    <a:cubicBezTo>
                      <a:pt x="370" y="134"/>
                      <a:pt x="367" y="129"/>
                      <a:pt x="365" y="129"/>
                    </a:cubicBezTo>
                    <a:cubicBezTo>
                      <a:pt x="364" y="129"/>
                      <a:pt x="362" y="130"/>
                      <a:pt x="361" y="132"/>
                    </a:cubicBezTo>
                    <a:cubicBezTo>
                      <a:pt x="358" y="130"/>
                      <a:pt x="355" y="129"/>
                      <a:pt x="352" y="127"/>
                    </a:cubicBezTo>
                    <a:cubicBezTo>
                      <a:pt x="351" y="124"/>
                      <a:pt x="350" y="122"/>
                      <a:pt x="348" y="122"/>
                    </a:cubicBezTo>
                    <a:cubicBezTo>
                      <a:pt x="347" y="122"/>
                      <a:pt x="347" y="123"/>
                      <a:pt x="346" y="123"/>
                    </a:cubicBezTo>
                    <a:cubicBezTo>
                      <a:pt x="343" y="122"/>
                      <a:pt x="339" y="120"/>
                      <a:pt x="336" y="119"/>
                    </a:cubicBezTo>
                    <a:cubicBezTo>
                      <a:pt x="339" y="115"/>
                      <a:pt x="338" y="101"/>
                      <a:pt x="334" y="101"/>
                    </a:cubicBezTo>
                    <a:cubicBezTo>
                      <a:pt x="331" y="101"/>
                      <a:pt x="330" y="112"/>
                      <a:pt x="332" y="117"/>
                    </a:cubicBezTo>
                    <a:cubicBezTo>
                      <a:pt x="331" y="116"/>
                      <a:pt x="330" y="116"/>
                      <a:pt x="329" y="116"/>
                    </a:cubicBezTo>
                    <a:cubicBezTo>
                      <a:pt x="330" y="111"/>
                      <a:pt x="327" y="104"/>
                      <a:pt x="325" y="105"/>
                    </a:cubicBezTo>
                    <a:cubicBezTo>
                      <a:pt x="323" y="105"/>
                      <a:pt x="321" y="110"/>
                      <a:pt x="320" y="113"/>
                    </a:cubicBezTo>
                    <a:cubicBezTo>
                      <a:pt x="318" y="113"/>
                      <a:pt x="316" y="113"/>
                      <a:pt x="314" y="113"/>
                    </a:cubicBezTo>
                    <a:cubicBezTo>
                      <a:pt x="314" y="113"/>
                      <a:pt x="314" y="113"/>
                      <a:pt x="314" y="113"/>
                    </a:cubicBezTo>
                    <a:cubicBezTo>
                      <a:pt x="314" y="113"/>
                      <a:pt x="314" y="113"/>
                      <a:pt x="314" y="113"/>
                    </a:cubicBezTo>
                    <a:cubicBezTo>
                      <a:pt x="305" y="113"/>
                      <a:pt x="294" y="118"/>
                      <a:pt x="283" y="125"/>
                    </a:cubicBezTo>
                    <a:cubicBezTo>
                      <a:pt x="280" y="120"/>
                      <a:pt x="277" y="115"/>
                      <a:pt x="274" y="110"/>
                    </a:cubicBezTo>
                    <a:cubicBezTo>
                      <a:pt x="274" y="110"/>
                      <a:pt x="273" y="109"/>
                      <a:pt x="273" y="109"/>
                    </a:cubicBezTo>
                    <a:cubicBezTo>
                      <a:pt x="273" y="109"/>
                      <a:pt x="273" y="108"/>
                      <a:pt x="273" y="108"/>
                    </a:cubicBezTo>
                    <a:cubicBezTo>
                      <a:pt x="273" y="108"/>
                      <a:pt x="272" y="108"/>
                      <a:pt x="272" y="108"/>
                    </a:cubicBezTo>
                    <a:cubicBezTo>
                      <a:pt x="272" y="107"/>
                      <a:pt x="272" y="107"/>
                      <a:pt x="272" y="107"/>
                    </a:cubicBezTo>
                    <a:cubicBezTo>
                      <a:pt x="272" y="107"/>
                      <a:pt x="272" y="107"/>
                      <a:pt x="271" y="106"/>
                    </a:cubicBezTo>
                    <a:cubicBezTo>
                      <a:pt x="271" y="106"/>
                      <a:pt x="271" y="106"/>
                      <a:pt x="271" y="106"/>
                    </a:cubicBezTo>
                    <a:cubicBezTo>
                      <a:pt x="271" y="105"/>
                      <a:pt x="271" y="105"/>
                      <a:pt x="271" y="105"/>
                    </a:cubicBezTo>
                    <a:cubicBezTo>
                      <a:pt x="270" y="105"/>
                      <a:pt x="270" y="105"/>
                      <a:pt x="270" y="104"/>
                    </a:cubicBezTo>
                    <a:cubicBezTo>
                      <a:pt x="270" y="104"/>
                      <a:pt x="270" y="104"/>
                      <a:pt x="270" y="104"/>
                    </a:cubicBezTo>
                    <a:cubicBezTo>
                      <a:pt x="270" y="104"/>
                      <a:pt x="269" y="103"/>
                      <a:pt x="269" y="103"/>
                    </a:cubicBezTo>
                    <a:cubicBezTo>
                      <a:pt x="269" y="103"/>
                      <a:pt x="269" y="103"/>
                      <a:pt x="269" y="103"/>
                    </a:cubicBezTo>
                    <a:cubicBezTo>
                      <a:pt x="269" y="102"/>
                      <a:pt x="269" y="102"/>
                      <a:pt x="268" y="102"/>
                    </a:cubicBezTo>
                    <a:cubicBezTo>
                      <a:pt x="268" y="102"/>
                      <a:pt x="268" y="102"/>
                      <a:pt x="268" y="102"/>
                    </a:cubicBezTo>
                    <a:cubicBezTo>
                      <a:pt x="267" y="100"/>
                      <a:pt x="266" y="99"/>
                      <a:pt x="265" y="97"/>
                    </a:cubicBezTo>
                    <a:cubicBezTo>
                      <a:pt x="265" y="97"/>
                      <a:pt x="265" y="97"/>
                      <a:pt x="265" y="97"/>
                    </a:cubicBezTo>
                    <a:cubicBezTo>
                      <a:pt x="265" y="97"/>
                      <a:pt x="265" y="96"/>
                      <a:pt x="264" y="96"/>
                    </a:cubicBezTo>
                    <a:cubicBezTo>
                      <a:pt x="264" y="96"/>
                      <a:pt x="264" y="96"/>
                      <a:pt x="264" y="96"/>
                    </a:cubicBezTo>
                    <a:cubicBezTo>
                      <a:pt x="264" y="96"/>
                      <a:pt x="264" y="95"/>
                      <a:pt x="263" y="95"/>
                    </a:cubicBezTo>
                    <a:cubicBezTo>
                      <a:pt x="263" y="95"/>
                      <a:pt x="263" y="95"/>
                      <a:pt x="263" y="95"/>
                    </a:cubicBezTo>
                    <a:cubicBezTo>
                      <a:pt x="247" y="73"/>
                      <a:pt x="227" y="51"/>
                      <a:pt x="209" y="50"/>
                    </a:cubicBezTo>
                    <a:cubicBezTo>
                      <a:pt x="209" y="24"/>
                      <a:pt x="209" y="24"/>
                      <a:pt x="209" y="24"/>
                    </a:cubicBezTo>
                    <a:cubicBezTo>
                      <a:pt x="224" y="23"/>
                      <a:pt x="234" y="25"/>
                      <a:pt x="238" y="27"/>
                    </a:cubicBezTo>
                    <a:cubicBezTo>
                      <a:pt x="238" y="30"/>
                      <a:pt x="238" y="30"/>
                      <a:pt x="238" y="30"/>
                    </a:cubicBezTo>
                    <a:cubicBezTo>
                      <a:pt x="244" y="31"/>
                      <a:pt x="247" y="35"/>
                      <a:pt x="247" y="35"/>
                    </a:cubicBezTo>
                    <a:cubicBezTo>
                      <a:pt x="256" y="18"/>
                      <a:pt x="256" y="18"/>
                      <a:pt x="256" y="18"/>
                    </a:cubicBezTo>
                    <a:cubicBezTo>
                      <a:pt x="252" y="15"/>
                      <a:pt x="248" y="13"/>
                      <a:pt x="245" y="12"/>
                    </a:cubicBezTo>
                    <a:cubicBezTo>
                      <a:pt x="246" y="6"/>
                      <a:pt x="246" y="6"/>
                      <a:pt x="246" y="6"/>
                    </a:cubicBezTo>
                    <a:cubicBezTo>
                      <a:pt x="235" y="0"/>
                      <a:pt x="215" y="1"/>
                      <a:pt x="209" y="2"/>
                    </a:cubicBezTo>
                    <a:cubicBezTo>
                      <a:pt x="209" y="0"/>
                      <a:pt x="209" y="0"/>
                      <a:pt x="209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207" y="50"/>
                      <a:pt x="207" y="50"/>
                      <a:pt x="207" y="50"/>
                    </a:cubicBezTo>
                    <a:cubicBezTo>
                      <a:pt x="207" y="50"/>
                      <a:pt x="207" y="50"/>
                      <a:pt x="207" y="50"/>
                    </a:cubicBezTo>
                    <a:cubicBezTo>
                      <a:pt x="185" y="51"/>
                      <a:pt x="175" y="89"/>
                      <a:pt x="136" y="102"/>
                    </a:cubicBezTo>
                    <a:cubicBezTo>
                      <a:pt x="130" y="103"/>
                      <a:pt x="125" y="105"/>
                      <a:pt x="121" y="108"/>
                    </a:cubicBezTo>
                    <a:cubicBezTo>
                      <a:pt x="120" y="107"/>
                      <a:pt x="120" y="107"/>
                      <a:pt x="120" y="107"/>
                    </a:cubicBezTo>
                    <a:cubicBezTo>
                      <a:pt x="120" y="107"/>
                      <a:pt x="120" y="107"/>
                      <a:pt x="120" y="106"/>
                    </a:cubicBezTo>
                    <a:cubicBezTo>
                      <a:pt x="120" y="106"/>
                      <a:pt x="120" y="106"/>
                      <a:pt x="119" y="105"/>
                    </a:cubicBezTo>
                    <a:cubicBezTo>
                      <a:pt x="119" y="105"/>
                      <a:pt x="119" y="105"/>
                      <a:pt x="119" y="105"/>
                    </a:cubicBezTo>
                    <a:cubicBezTo>
                      <a:pt x="119" y="105"/>
                      <a:pt x="119" y="104"/>
                      <a:pt x="119" y="104"/>
                    </a:cubicBezTo>
                    <a:cubicBezTo>
                      <a:pt x="119" y="104"/>
                      <a:pt x="119" y="104"/>
                      <a:pt x="118" y="104"/>
                    </a:cubicBezTo>
                    <a:cubicBezTo>
                      <a:pt x="118" y="104"/>
                      <a:pt x="118" y="103"/>
                      <a:pt x="118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17" y="102"/>
                      <a:pt x="117" y="102"/>
                      <a:pt x="117" y="102"/>
                    </a:cubicBezTo>
                    <a:cubicBezTo>
                      <a:pt x="117" y="102"/>
                      <a:pt x="117" y="101"/>
                      <a:pt x="117" y="101"/>
                    </a:cubicBezTo>
                    <a:cubicBezTo>
                      <a:pt x="117" y="101"/>
                      <a:pt x="116" y="101"/>
                      <a:pt x="116" y="100"/>
                    </a:cubicBezTo>
                    <a:cubicBezTo>
                      <a:pt x="116" y="100"/>
                      <a:pt x="116" y="100"/>
                      <a:pt x="116" y="100"/>
                    </a:cubicBezTo>
                    <a:cubicBezTo>
                      <a:pt x="116" y="100"/>
                      <a:pt x="116" y="99"/>
                      <a:pt x="115" y="99"/>
                    </a:cubicBezTo>
                    <a:cubicBezTo>
                      <a:pt x="115" y="99"/>
                      <a:pt x="115" y="99"/>
                      <a:pt x="115" y="99"/>
                    </a:cubicBezTo>
                    <a:cubicBezTo>
                      <a:pt x="115" y="98"/>
                      <a:pt x="115" y="98"/>
                      <a:pt x="115" y="98"/>
                    </a:cubicBezTo>
                    <a:cubicBezTo>
                      <a:pt x="114" y="98"/>
                      <a:pt x="114" y="98"/>
                      <a:pt x="114" y="98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14" y="97"/>
                      <a:pt x="114" y="96"/>
                      <a:pt x="114" y="96"/>
                    </a:cubicBezTo>
                    <a:cubicBezTo>
                      <a:pt x="113" y="96"/>
                      <a:pt x="113" y="96"/>
                      <a:pt x="113" y="96"/>
                    </a:cubicBez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5"/>
                      <a:pt x="112" y="94"/>
                    </a:cubicBezTo>
                    <a:cubicBezTo>
                      <a:pt x="112" y="94"/>
                      <a:pt x="112" y="94"/>
                      <a:pt x="112" y="94"/>
                    </a:cubicBezTo>
                    <a:cubicBezTo>
                      <a:pt x="112" y="94"/>
                      <a:pt x="111" y="93"/>
                      <a:pt x="111" y="93"/>
                    </a:cubicBezTo>
                    <a:cubicBezTo>
                      <a:pt x="111" y="93"/>
                      <a:pt x="111" y="93"/>
                      <a:pt x="111" y="93"/>
                    </a:cubicBezTo>
                    <a:cubicBezTo>
                      <a:pt x="111" y="93"/>
                      <a:pt x="111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2"/>
                      <a:pt x="110" y="91"/>
                      <a:pt x="110" y="91"/>
                    </a:cubicBezTo>
                    <a:cubicBezTo>
                      <a:pt x="109" y="91"/>
                      <a:pt x="109" y="91"/>
                      <a:pt x="109" y="91"/>
                    </a:cubicBezTo>
                    <a:cubicBezTo>
                      <a:pt x="109" y="90"/>
                      <a:pt x="109" y="90"/>
                      <a:pt x="109" y="90"/>
                    </a:cubicBezTo>
                    <a:cubicBezTo>
                      <a:pt x="109" y="90"/>
                      <a:pt x="109" y="90"/>
                      <a:pt x="109" y="90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8" y="88"/>
                      <a:pt x="107" y="88"/>
                      <a:pt x="107" y="88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7" y="87"/>
                      <a:pt x="107" y="87"/>
                      <a:pt x="106" y="87"/>
                    </a:cubicBezTo>
                    <a:cubicBezTo>
                      <a:pt x="106" y="87"/>
                      <a:pt x="106" y="87"/>
                      <a:pt x="106" y="87"/>
                    </a:cubicBezTo>
                    <a:cubicBezTo>
                      <a:pt x="106" y="86"/>
                      <a:pt x="106" y="86"/>
                      <a:pt x="105" y="86"/>
                    </a:cubicBezTo>
                    <a:cubicBezTo>
                      <a:pt x="105" y="86"/>
                      <a:pt x="105" y="86"/>
                      <a:pt x="105" y="86"/>
                    </a:cubicBezTo>
                    <a:cubicBezTo>
                      <a:pt x="105" y="86"/>
                      <a:pt x="105" y="85"/>
                      <a:pt x="105" y="85"/>
                    </a:cubicBezTo>
                    <a:cubicBezTo>
                      <a:pt x="105" y="85"/>
                      <a:pt x="104" y="85"/>
                      <a:pt x="104" y="85"/>
                    </a:cubicBezTo>
                    <a:cubicBezTo>
                      <a:pt x="104" y="85"/>
                      <a:pt x="104" y="84"/>
                      <a:pt x="104" y="84"/>
                    </a:cubicBezTo>
                    <a:cubicBezTo>
                      <a:pt x="104" y="84"/>
                      <a:pt x="104" y="84"/>
                      <a:pt x="104" y="84"/>
                    </a:cubicBezTo>
                    <a:cubicBezTo>
                      <a:pt x="103" y="84"/>
                      <a:pt x="103" y="84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2" y="83"/>
                      <a:pt x="102" y="83"/>
                    </a:cubicBezTo>
                    <a:cubicBezTo>
                      <a:pt x="102" y="83"/>
                      <a:pt x="102" y="82"/>
                      <a:pt x="102" y="82"/>
                    </a:cubicBezTo>
                    <a:cubicBezTo>
                      <a:pt x="102" y="82"/>
                      <a:pt x="102" y="82"/>
                      <a:pt x="101" y="82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1" y="82"/>
                      <a:pt x="101" y="81"/>
                      <a:pt x="101" y="81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80"/>
                      <a:pt x="98" y="79"/>
                      <a:pt x="98" y="79"/>
                    </a:cubicBezTo>
                    <a:cubicBezTo>
                      <a:pt x="98" y="79"/>
                      <a:pt x="98" y="79"/>
                      <a:pt x="98" y="79"/>
                    </a:cubicBezTo>
                    <a:cubicBezTo>
                      <a:pt x="98" y="79"/>
                      <a:pt x="98" y="79"/>
                      <a:pt x="97" y="79"/>
                    </a:cubicBezTo>
                    <a:cubicBezTo>
                      <a:pt x="97" y="79"/>
                      <a:pt x="97" y="79"/>
                      <a:pt x="97" y="79"/>
                    </a:cubicBezTo>
                    <a:cubicBezTo>
                      <a:pt x="97" y="78"/>
                      <a:pt x="97" y="78"/>
                      <a:pt x="97" y="78"/>
                    </a:cubicBezTo>
                    <a:cubicBezTo>
                      <a:pt x="97" y="78"/>
                      <a:pt x="96" y="78"/>
                      <a:pt x="96" y="78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5" y="78"/>
                      <a:pt x="95" y="77"/>
                      <a:pt x="95" y="77"/>
                    </a:cubicBezTo>
                    <a:cubicBezTo>
                      <a:pt x="95" y="77"/>
                      <a:pt x="95" y="77"/>
                      <a:pt x="95" y="77"/>
                    </a:cubicBezTo>
                    <a:cubicBezTo>
                      <a:pt x="95" y="77"/>
                      <a:pt x="94" y="77"/>
                      <a:pt x="94" y="77"/>
                    </a:cubicBezTo>
                    <a:cubicBezTo>
                      <a:pt x="94" y="77"/>
                      <a:pt x="94" y="77"/>
                      <a:pt x="94" y="77"/>
                    </a:cubicBezTo>
                    <a:cubicBezTo>
                      <a:pt x="94" y="77"/>
                      <a:pt x="94" y="77"/>
                      <a:pt x="94" y="77"/>
                    </a:cubicBezTo>
                    <a:cubicBezTo>
                      <a:pt x="93" y="77"/>
                      <a:pt x="93" y="77"/>
                      <a:pt x="93" y="77"/>
                    </a:cubicBezTo>
                    <a:cubicBezTo>
                      <a:pt x="93" y="77"/>
                      <a:pt x="93" y="77"/>
                      <a:pt x="93" y="77"/>
                    </a:cubicBezTo>
                    <a:cubicBezTo>
                      <a:pt x="93" y="76"/>
                      <a:pt x="93" y="76"/>
                      <a:pt x="93" y="76"/>
                    </a:cubicBezTo>
                    <a:cubicBezTo>
                      <a:pt x="92" y="76"/>
                      <a:pt x="92" y="76"/>
                      <a:pt x="92" y="76"/>
                    </a:cubicBezTo>
                    <a:cubicBezTo>
                      <a:pt x="92" y="76"/>
                      <a:pt x="92" y="76"/>
                      <a:pt x="92" y="76"/>
                    </a:cubicBezTo>
                    <a:cubicBezTo>
                      <a:pt x="92" y="76"/>
                      <a:pt x="91" y="76"/>
                      <a:pt x="91" y="76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1" y="76"/>
                      <a:pt x="91" y="76"/>
                      <a:pt x="90" y="76"/>
                    </a:cubicBezTo>
                    <a:cubicBezTo>
                      <a:pt x="68" y="75"/>
                      <a:pt x="64" y="107"/>
                      <a:pt x="47" y="111"/>
                    </a:cubicBezTo>
                    <a:cubicBezTo>
                      <a:pt x="17" y="119"/>
                      <a:pt x="0" y="162"/>
                      <a:pt x="0" y="162"/>
                    </a:cubicBezTo>
                    <a:cubicBezTo>
                      <a:pt x="31" y="162"/>
                      <a:pt x="31" y="162"/>
                      <a:pt x="31" y="162"/>
                    </a:cubicBezTo>
                    <a:cubicBezTo>
                      <a:pt x="64" y="162"/>
                      <a:pt x="64" y="162"/>
                      <a:pt x="64" y="162"/>
                    </a:cubicBezTo>
                    <a:cubicBezTo>
                      <a:pt x="104" y="162"/>
                      <a:pt x="104" y="162"/>
                      <a:pt x="104" y="162"/>
                    </a:cubicBezTo>
                    <a:cubicBezTo>
                      <a:pt x="111" y="162"/>
                      <a:pt x="111" y="162"/>
                      <a:pt x="111" y="162"/>
                    </a:cubicBez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22" y="162"/>
                      <a:pt x="122" y="162"/>
                      <a:pt x="122" y="162"/>
                    </a:cubicBezTo>
                    <a:cubicBezTo>
                      <a:pt x="126" y="162"/>
                      <a:pt x="126" y="162"/>
                      <a:pt x="126" y="162"/>
                    </a:cubicBezTo>
                    <a:cubicBezTo>
                      <a:pt x="129" y="162"/>
                      <a:pt x="129" y="162"/>
                      <a:pt x="129" y="162"/>
                    </a:cubicBezTo>
                    <a:cubicBezTo>
                      <a:pt x="138" y="162"/>
                      <a:pt x="138" y="162"/>
                      <a:pt x="138" y="162"/>
                    </a:cubicBezTo>
                    <a:cubicBezTo>
                      <a:pt x="146" y="162"/>
                      <a:pt x="146" y="162"/>
                      <a:pt x="146" y="162"/>
                    </a:cubicBezTo>
                    <a:cubicBezTo>
                      <a:pt x="147" y="162"/>
                      <a:pt x="147" y="162"/>
                      <a:pt x="147" y="162"/>
                    </a:cubicBezTo>
                    <a:cubicBezTo>
                      <a:pt x="148" y="162"/>
                      <a:pt x="148" y="162"/>
                      <a:pt x="148" y="162"/>
                    </a:cubicBezTo>
                    <a:cubicBezTo>
                      <a:pt x="161" y="162"/>
                      <a:pt x="161" y="162"/>
                      <a:pt x="161" y="162"/>
                    </a:cubicBezTo>
                    <a:cubicBezTo>
                      <a:pt x="162" y="162"/>
                      <a:pt x="162" y="162"/>
                      <a:pt x="162" y="162"/>
                    </a:cubicBezTo>
                    <a:cubicBezTo>
                      <a:pt x="168" y="162"/>
                      <a:pt x="168" y="162"/>
                      <a:pt x="168" y="162"/>
                    </a:cubicBezTo>
                    <a:cubicBezTo>
                      <a:pt x="168" y="162"/>
                      <a:pt x="168" y="162"/>
                      <a:pt x="168" y="162"/>
                    </a:cubicBezTo>
                    <a:cubicBezTo>
                      <a:pt x="175" y="162"/>
                      <a:pt x="175" y="162"/>
                      <a:pt x="175" y="162"/>
                    </a:cubicBezTo>
                    <a:cubicBezTo>
                      <a:pt x="175" y="162"/>
                      <a:pt x="175" y="162"/>
                      <a:pt x="175" y="162"/>
                    </a:cubicBezTo>
                    <a:cubicBezTo>
                      <a:pt x="180" y="162"/>
                      <a:pt x="180" y="162"/>
                      <a:pt x="180" y="162"/>
                    </a:cubicBezTo>
                    <a:cubicBezTo>
                      <a:pt x="181" y="162"/>
                      <a:pt x="181" y="162"/>
                      <a:pt x="181" y="162"/>
                    </a:cubicBezTo>
                    <a:cubicBezTo>
                      <a:pt x="192" y="162"/>
                      <a:pt x="192" y="162"/>
                      <a:pt x="192" y="162"/>
                    </a:cubicBezTo>
                    <a:cubicBezTo>
                      <a:pt x="193" y="162"/>
                      <a:pt x="193" y="162"/>
                      <a:pt x="193" y="162"/>
                    </a:cubicBezTo>
                    <a:cubicBezTo>
                      <a:pt x="239" y="162"/>
                      <a:pt x="239" y="162"/>
                      <a:pt x="239" y="162"/>
                    </a:cubicBezTo>
                    <a:cubicBezTo>
                      <a:pt x="290" y="162"/>
                      <a:pt x="290" y="162"/>
                      <a:pt x="290" y="162"/>
                    </a:cubicBezTo>
                    <a:cubicBezTo>
                      <a:pt x="290" y="162"/>
                      <a:pt x="290" y="162"/>
                      <a:pt x="290" y="162"/>
                    </a:cubicBezTo>
                    <a:cubicBezTo>
                      <a:pt x="292" y="162"/>
                      <a:pt x="292" y="162"/>
                      <a:pt x="292" y="162"/>
                    </a:cubicBezTo>
                    <a:cubicBezTo>
                      <a:pt x="298" y="162"/>
                      <a:pt x="298" y="162"/>
                      <a:pt x="298" y="162"/>
                    </a:cubicBezTo>
                    <a:cubicBezTo>
                      <a:pt x="298" y="162"/>
                      <a:pt x="298" y="162"/>
                      <a:pt x="298" y="162"/>
                    </a:cubicBezTo>
                    <a:cubicBezTo>
                      <a:pt x="301" y="162"/>
                      <a:pt x="301" y="162"/>
                      <a:pt x="301" y="162"/>
                    </a:cubicBezTo>
                    <a:cubicBezTo>
                      <a:pt x="301" y="162"/>
                      <a:pt x="301" y="162"/>
                      <a:pt x="301" y="162"/>
                    </a:cubicBezTo>
                    <a:cubicBezTo>
                      <a:pt x="311" y="162"/>
                      <a:pt x="311" y="162"/>
                      <a:pt x="311" y="162"/>
                    </a:cubicBezTo>
                    <a:cubicBezTo>
                      <a:pt x="315" y="162"/>
                      <a:pt x="315" y="162"/>
                      <a:pt x="315" y="162"/>
                    </a:cubicBezTo>
                    <a:cubicBezTo>
                      <a:pt x="320" y="162"/>
                      <a:pt x="320" y="162"/>
                      <a:pt x="320" y="162"/>
                    </a:cubicBezTo>
                    <a:cubicBezTo>
                      <a:pt x="324" y="162"/>
                      <a:pt x="324" y="162"/>
                      <a:pt x="324" y="162"/>
                    </a:cubicBezTo>
                    <a:cubicBezTo>
                      <a:pt x="330" y="162"/>
                      <a:pt x="330" y="162"/>
                      <a:pt x="330" y="162"/>
                    </a:cubicBezTo>
                    <a:cubicBezTo>
                      <a:pt x="336" y="162"/>
                      <a:pt x="336" y="162"/>
                      <a:pt x="336" y="162"/>
                    </a:cubicBezTo>
                    <a:cubicBezTo>
                      <a:pt x="402" y="162"/>
                      <a:pt x="402" y="162"/>
                      <a:pt x="402" y="162"/>
                    </a:cubicBezTo>
                    <a:cubicBezTo>
                      <a:pt x="402" y="162"/>
                      <a:pt x="402" y="162"/>
                      <a:pt x="402" y="162"/>
                    </a:cubicBezTo>
                    <a:lnTo>
                      <a:pt x="403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22" name="矩形 21"/>
            <p:cNvSpPr/>
            <p:nvPr/>
          </p:nvSpPr>
          <p:spPr bwMode="auto">
            <a:xfrm rot="10800000">
              <a:off x="9836" y="6755"/>
              <a:ext cx="1512" cy="6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pic>
        <p:nvPicPr>
          <p:cNvPr id="24" name="https://img8.file.cache.docer.com/storage/1636686605110414493/e13fec78-cdc2-42c8-93a1-920b3ff83861tjwjv2.png" descr="1824652988_c4d卡通装饰元素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5" y="4248150"/>
            <a:ext cx="2202815" cy="24180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12445" y="1245870"/>
            <a:ext cx="1104138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先绘制草图，然后使用</a:t>
            </a:r>
            <a:r>
              <a:rPr lang="en-US" altLang="zh-CN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“</a:t>
            </a:r>
            <a:r>
              <a:rPr lang="zh-CN" altLang="en-US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特征造型</a:t>
            </a:r>
            <a:r>
              <a:rPr lang="en-US" altLang="zh-CN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”</a:t>
            </a:r>
            <a:r>
              <a:rPr lang="zh-CN" altLang="en-US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工具</a:t>
            </a:r>
            <a:r>
              <a:rPr lang="zh-CN" altLang="en-US" sz="44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中的</a:t>
            </a:r>
            <a:r>
              <a:rPr lang="en-US" altLang="zh-CN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“</a:t>
            </a:r>
            <a:r>
              <a:rPr lang="zh-CN" altLang="en-US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旋转</a:t>
            </a:r>
            <a:r>
              <a:rPr lang="en-US" altLang="zh-CN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”</a:t>
            </a:r>
            <a:r>
              <a:rPr lang="zh-CN" altLang="en-US" sz="44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命令</a:t>
            </a:r>
            <a:r>
              <a:rPr lang="zh-CN" altLang="en-US" sz="44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将绘制的草图旋转成体，完成奖杯杯身绘制。</a:t>
            </a:r>
            <a:endParaRPr lang="zh-CN" altLang="en-US" sz="4400" b="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5165" y="3295650"/>
            <a:ext cx="2054225" cy="3004185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4297045" y="3268345"/>
            <a:ext cx="0" cy="305498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43240"/>
          <a:stretch>
            <a:fillRect/>
          </a:stretch>
        </p:blipFill>
        <p:spPr>
          <a:xfrm>
            <a:off x="6744335" y="2954020"/>
            <a:ext cx="1681480" cy="36626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16095" y="3282950"/>
            <a:ext cx="1040765" cy="30168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5847" t="6390" r="7725" b="7652"/>
          <a:stretch>
            <a:fillRect/>
          </a:stretch>
        </p:blipFill>
        <p:spPr>
          <a:xfrm>
            <a:off x="471170" y="1624330"/>
            <a:ext cx="2762250" cy="3670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0123" t="6511" r="4472"/>
          <a:stretch>
            <a:fillRect/>
          </a:stretch>
        </p:blipFill>
        <p:spPr>
          <a:xfrm>
            <a:off x="6595745" y="1647190"/>
            <a:ext cx="1976755" cy="3646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13403" t="9556" r="16667" b="9246"/>
          <a:stretch>
            <a:fillRect/>
          </a:stretch>
        </p:blipFill>
        <p:spPr>
          <a:xfrm>
            <a:off x="3756660" y="1689100"/>
            <a:ext cx="2315845" cy="3570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00" y="1439545"/>
            <a:ext cx="2244090" cy="4150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82763" y="2106930"/>
            <a:ext cx="84385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0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活动三：创意绘制</a:t>
            </a:r>
            <a:endParaRPr lang="zh-CN" altLang="en-US" sz="80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075170" y="2162810"/>
            <a:ext cx="202565" cy="14922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7170420" y="2290445"/>
            <a:ext cx="121920" cy="8953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 rot="21240000">
            <a:off x="6864350" y="2327910"/>
            <a:ext cx="259715" cy="259715"/>
          </a:xfrm>
          <a:prstGeom prst="star5">
            <a:avLst/>
          </a:prstGeom>
          <a:noFill/>
          <a:ln w="381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883920" y="3429000"/>
            <a:ext cx="110413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完成奖杯创作，可以为你的奖杯添加文字、颜色或其他创意设计让奖杯更美观。</a:t>
            </a:r>
            <a:endParaRPr lang="zh-CN" altLang="en-US" sz="4400" b="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97063" y="2394585"/>
            <a:ext cx="843851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5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作品展示</a:t>
            </a:r>
            <a:endParaRPr lang="zh-CN" altLang="en-US" sz="115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075170" y="2162810"/>
            <a:ext cx="202565" cy="14922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7170420" y="2290445"/>
            <a:ext cx="121920" cy="8953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 rot="21240000">
            <a:off x="6864350" y="2327910"/>
            <a:ext cx="259715" cy="259715"/>
          </a:xfrm>
          <a:prstGeom prst="star5">
            <a:avLst/>
          </a:prstGeom>
          <a:noFill/>
          <a:ln w="381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97063" y="2394585"/>
            <a:ext cx="843851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5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下课</a:t>
            </a:r>
            <a:endParaRPr lang="zh-CN" altLang="en-US" sz="115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075170" y="2162810"/>
            <a:ext cx="202565" cy="14922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7170420" y="2290445"/>
            <a:ext cx="121920" cy="8953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 rot="21240000">
            <a:off x="6864350" y="2327910"/>
            <a:ext cx="259715" cy="259715"/>
          </a:xfrm>
          <a:prstGeom prst="star5">
            <a:avLst/>
          </a:prstGeom>
          <a:noFill/>
          <a:ln w="381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97063" y="2760345"/>
            <a:ext cx="84385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0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活动一：造型解构</a:t>
            </a:r>
            <a:endParaRPr lang="zh-CN" altLang="en-US" sz="80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075170" y="2162810"/>
            <a:ext cx="202565" cy="14922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7170420" y="2290445"/>
            <a:ext cx="121920" cy="8953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 rot="21240000">
            <a:off x="6864350" y="2327910"/>
            <a:ext cx="259715" cy="259715"/>
          </a:xfrm>
          <a:prstGeom prst="star5">
            <a:avLst/>
          </a:prstGeom>
          <a:noFill/>
          <a:ln w="381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6465" y="73025"/>
            <a:ext cx="2946400" cy="32931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45" y="123825"/>
            <a:ext cx="1998980" cy="3181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5" y="123825"/>
            <a:ext cx="2763520" cy="3300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655" y="123825"/>
            <a:ext cx="2581275" cy="33051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12445" y="3630295"/>
            <a:ext cx="110413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思考都由那些部分组成？</a:t>
            </a:r>
            <a:endParaRPr lang="zh-CN" altLang="en-US" sz="4400" b="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  <a:p>
            <a:pPr indent="0"/>
            <a:r>
              <a:rPr lang="zh-CN" altLang="en-US" sz="44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这些部分可以用我们学过的那些知识来创作？</a:t>
            </a:r>
            <a:endParaRPr lang="zh-CN" altLang="en-US" sz="4400" b="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4885" y="4912360"/>
            <a:ext cx="2200910" cy="1062990"/>
            <a:chOff x="1197" y="7843"/>
            <a:chExt cx="3466" cy="1674"/>
          </a:xfrm>
        </p:grpSpPr>
        <p:pic>
          <p:nvPicPr>
            <p:cNvPr id="7" name="https://img8.file.cache.docer.com/storage/1636688058714119171/d2212599-2f10-4c15-8832-88eba6ebe42ftjwjv2.png" descr="1818466817_卡通创意背景元素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" y="7843"/>
              <a:ext cx="3467" cy="167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280" y="8200"/>
              <a:ext cx="2236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400">
                  <a:solidFill>
                    <a:srgbClr val="323B58"/>
                  </a:solidFill>
                  <a:latin typeface="汉仪跳跳体简" panose="00020600040101010101" charset="-122"/>
                  <a:ea typeface="汉仪跳跳体简" panose="00020600040101010101" charset="-122"/>
                  <a:cs typeface="汉仪跳跳体简" panose="00020600040101010101" charset="-122"/>
                  <a:sym typeface="+mn-ea"/>
                </a:rPr>
                <a:t>杯身</a:t>
              </a:r>
              <a:endParaRPr lang="zh-CN" altLang="en-US" sz="44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03320" y="4912360"/>
            <a:ext cx="2200910" cy="1062990"/>
            <a:chOff x="5942" y="7843"/>
            <a:chExt cx="3466" cy="1674"/>
          </a:xfrm>
        </p:grpSpPr>
        <p:pic>
          <p:nvPicPr>
            <p:cNvPr id="14" name="https://img8.file.cache.docer.com/storage/1636688058714119171/d2212599-2f10-4c15-8832-88eba6ebe42ftjwjv2.png" descr="1818466817_卡通创意背景元素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2" y="7843"/>
              <a:ext cx="3467" cy="167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945" y="8200"/>
              <a:ext cx="2356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400">
                  <a:solidFill>
                    <a:srgbClr val="323B58"/>
                  </a:solidFill>
                  <a:latin typeface="汉仪跳跳体简" panose="00020600040101010101" charset="-122"/>
                  <a:ea typeface="汉仪跳跳体简" panose="00020600040101010101" charset="-122"/>
                  <a:cs typeface="汉仪跳跳体简" panose="00020600040101010101" charset="-122"/>
                  <a:sym typeface="+mn-ea"/>
                </a:rPr>
                <a:t>杯把</a:t>
              </a:r>
              <a:endParaRPr lang="zh-CN" altLang="en-US" sz="44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428105" y="4912360"/>
            <a:ext cx="2201545" cy="1062990"/>
            <a:chOff x="11251" y="7993"/>
            <a:chExt cx="3467" cy="1674"/>
          </a:xfrm>
        </p:grpSpPr>
        <p:pic>
          <p:nvPicPr>
            <p:cNvPr id="15" name="https://img8.file.cache.docer.com/storage/1636688058714119171/d2212599-2f10-4c15-8832-88eba6ebe42ftjwjv2.png" descr="1818466817_卡通创意背景元素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1" y="7993"/>
              <a:ext cx="3467" cy="167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2334" y="8360"/>
              <a:ext cx="2356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400">
                  <a:solidFill>
                    <a:srgbClr val="323B58"/>
                  </a:solidFill>
                  <a:latin typeface="汉仪跳跳体简" panose="00020600040101010101" charset="-122"/>
                  <a:ea typeface="汉仪跳跳体简" panose="00020600040101010101" charset="-122"/>
                  <a:cs typeface="汉仪跳跳体简" panose="00020600040101010101" charset="-122"/>
                  <a:sym typeface="+mn-ea"/>
                </a:rPr>
                <a:t>文字</a:t>
              </a:r>
              <a:endParaRPr lang="zh-CN" altLang="en-US" sz="44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130030" y="4912360"/>
            <a:ext cx="2201545" cy="1062990"/>
            <a:chOff x="11251" y="7993"/>
            <a:chExt cx="3467" cy="1674"/>
          </a:xfrm>
        </p:grpSpPr>
        <p:pic>
          <p:nvPicPr>
            <p:cNvPr id="9" name="https://img8.file.cache.docer.com/storage/1636688058714119171/d2212599-2f10-4c15-8832-88eba6ebe42ftjwjv2.png" descr="1818466817_卡通创意背景元素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51" y="7993"/>
              <a:ext cx="3467" cy="167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2334" y="8360"/>
              <a:ext cx="2356" cy="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400">
                  <a:solidFill>
                    <a:srgbClr val="323B58"/>
                  </a:solidFill>
                  <a:latin typeface="汉仪跳跳体简" panose="00020600040101010101" charset="-122"/>
                  <a:ea typeface="汉仪跳跳体简" panose="00020600040101010101" charset="-122"/>
                  <a:cs typeface="汉仪跳跳体简" panose="00020600040101010101" charset="-122"/>
                  <a:sym typeface="+mn-ea"/>
                </a:rPr>
                <a:t>装饰</a:t>
              </a:r>
              <a:endParaRPr lang="zh-CN" altLang="en-US" sz="44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450" y="247650"/>
            <a:ext cx="4629150" cy="6362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2012950"/>
            <a:ext cx="2300605" cy="3015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795145"/>
            <a:ext cx="1716405" cy="26301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95" y="2162175"/>
            <a:ext cx="1534160" cy="2240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675" y="3475355"/>
            <a:ext cx="1745615" cy="2576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40" y="3618865"/>
            <a:ext cx="1567815" cy="2289175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5475605" y="3044190"/>
            <a:ext cx="975360" cy="1873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5467985" y="4848225"/>
            <a:ext cx="975360" cy="1873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2587625" y="2982595"/>
            <a:ext cx="975360" cy="1873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2593340" y="4791075"/>
            <a:ext cx="975360" cy="1873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547620" y="4909820"/>
            <a:ext cx="1189990" cy="249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改变角度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竖直向下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14600" y="3175000"/>
            <a:ext cx="1199515" cy="761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任意角度</a:t>
            </a:r>
            <a:r>
              <a:rPr lang="zh-CN" altLang="en-US">
                <a:solidFill>
                  <a:srgbClr val="FF0000"/>
                </a:solidFill>
              </a:rPr>
              <a:t>竖直向下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78875" y="2846070"/>
            <a:ext cx="3204210" cy="1579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/>
              <a:t>分割为无数个</a:t>
            </a:r>
            <a:endParaRPr lang="zh-CN" altLang="en-US" sz="3600"/>
          </a:p>
          <a:p>
            <a:r>
              <a:rPr lang="zh-CN" altLang="en-US" sz="3600">
                <a:sym typeface="+mn-ea"/>
              </a:rPr>
              <a:t>相同</a:t>
            </a:r>
            <a:r>
              <a:rPr lang="zh-CN" altLang="en-US" sz="3600"/>
              <a:t>横截面</a:t>
            </a:r>
            <a:endParaRPr lang="zh-CN" altLang="en-US" sz="3600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570" y="523875"/>
            <a:ext cx="1833245" cy="254762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/>
          <a:srcRect t="6931"/>
          <a:stretch>
            <a:fillRect/>
          </a:stretch>
        </p:blipFill>
        <p:spPr>
          <a:xfrm>
            <a:off x="6604000" y="3475355"/>
            <a:ext cx="1849755" cy="2728595"/>
          </a:xfrm>
          <a:prstGeom prst="rect">
            <a:avLst/>
          </a:prstGeom>
        </p:spPr>
      </p:pic>
      <p:pic>
        <p:nvPicPr>
          <p:cNvPr id="5" name="图片 4" descr="画个圈画个勾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3855" y="5159375"/>
            <a:ext cx="1360170" cy="1360170"/>
          </a:xfrm>
          <a:prstGeom prst="rect">
            <a:avLst/>
          </a:prstGeom>
        </p:spPr>
      </p:pic>
      <p:pic>
        <p:nvPicPr>
          <p:cNvPr id="15" name="图片 14" descr="叉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19390" y="1795145"/>
            <a:ext cx="1524635" cy="152463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5833 " pathEditMode="relative" ptsTypes="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5833 " pathEditMode="relative" ptsTypes="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5833 " pathEditMode="relative" ptsTypes="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5833 " pathEditMode="relative" ptsTypes="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5833 " pathEditMode="relative" ptsTypes="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 bldLvl="0" animBg="1"/>
      <p:bldP spid="13" grpId="0"/>
      <p:bldP spid="14" grpId="0"/>
      <p:bldP spid="12" grpId="0"/>
      <p:bldP spid="11" grpId="0" bldLvl="0" animBg="1"/>
      <p:bldP spid="9" grpId="0" bldLvl="0" animBg="1"/>
      <p:bldP spid="8" grpId="1" bldLvl="0" animBg="1"/>
      <p:bldP spid="10" grpId="1" bldLvl="0" animBg="1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905" y="1359535"/>
            <a:ext cx="2934970" cy="429196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715385" y="1714500"/>
            <a:ext cx="67798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36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在我们用不同</a:t>
            </a:r>
            <a:r>
              <a:rPr lang="zh-CN" altLang="en-US" sz="36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rPr>
              <a:t>的角度</a:t>
            </a:r>
            <a:r>
              <a:rPr lang="zh-CN" altLang="en-US" sz="36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将其分割时，是否存在</a:t>
            </a:r>
            <a:r>
              <a:rPr lang="zh-CN" altLang="en-US" sz="36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特殊点</a:t>
            </a:r>
            <a:r>
              <a:rPr lang="zh-CN" altLang="en-US" sz="36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总被分割？</a:t>
            </a:r>
            <a:endParaRPr lang="zh-CN" altLang="en-US" sz="3600" b="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006600" y="1545590"/>
            <a:ext cx="75565" cy="755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715385" y="3662045"/>
            <a:ext cx="67798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36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那是否存在某一条</a:t>
            </a:r>
            <a:r>
              <a:rPr lang="zh-CN" altLang="en-US" sz="3600" b="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特殊线</a:t>
            </a:r>
            <a:r>
              <a:rPr lang="zh-CN" altLang="en-US" sz="3600" b="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总被每次都被分割？</a:t>
            </a:r>
            <a:endParaRPr lang="zh-CN" altLang="en-US" sz="3600" b="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044065" y="1619250"/>
            <a:ext cx="0" cy="382270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838575" y="3078480"/>
            <a:ext cx="3429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rPr>
              <a:t>顶部的中心点</a:t>
            </a:r>
            <a:endParaRPr lang="zh-CN" altLang="en-US" sz="3200">
              <a:solidFill>
                <a:srgbClr val="FF0000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15385" y="4858385"/>
            <a:ext cx="65341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rPr>
              <a:t>经过顶部的中心点且竖直向下的线</a:t>
            </a:r>
            <a:endParaRPr lang="zh-CN" altLang="en-US" sz="3200">
              <a:solidFill>
                <a:srgbClr val="FF0000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4" grpId="0" animBg="1"/>
      <p:bldP spid="16" grpId="0"/>
      <p:bldP spid="7" grpId="0" bldLvl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平行四边形 1"/>
          <p:cNvSpPr/>
          <p:nvPr/>
        </p:nvSpPr>
        <p:spPr>
          <a:xfrm>
            <a:off x="2758440" y="4142740"/>
            <a:ext cx="2286000" cy="561975"/>
          </a:xfrm>
          <a:prstGeom prst="parallelogram">
            <a:avLst>
              <a:gd name="adj" fmla="val 62259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393315" y="3590290"/>
            <a:ext cx="0" cy="92392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758440" y="3580765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695190" y="3574415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044440" y="3021965"/>
            <a:ext cx="0" cy="114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123565" y="3021965"/>
            <a:ext cx="0" cy="114300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570" t="14440" r="10817" b="8637"/>
          <a:stretch>
            <a:fillRect/>
          </a:stretch>
        </p:blipFill>
        <p:spPr>
          <a:xfrm>
            <a:off x="2696210" y="2989580"/>
            <a:ext cx="2465705" cy="185166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2741930" y="2437765"/>
            <a:ext cx="2456815" cy="2334260"/>
            <a:chOff x="2701" y="1510"/>
            <a:chExt cx="3869" cy="3676"/>
          </a:xfrm>
        </p:grpSpPr>
        <p:sp>
          <p:nvSpPr>
            <p:cNvPr id="29" name="任意多边形 28"/>
            <p:cNvSpPr/>
            <p:nvPr/>
          </p:nvSpPr>
          <p:spPr>
            <a:xfrm>
              <a:off x="2701" y="1510"/>
              <a:ext cx="3869" cy="367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9" h="3675">
                  <a:moveTo>
                    <a:pt x="0" y="0"/>
                  </a:moveTo>
                  <a:lnTo>
                    <a:pt x="3869" y="0"/>
                  </a:lnTo>
                  <a:lnTo>
                    <a:pt x="3869" y="2674"/>
                  </a:lnTo>
                  <a:lnTo>
                    <a:pt x="3849" y="2662"/>
                  </a:lnTo>
                  <a:lnTo>
                    <a:pt x="3216" y="3675"/>
                  </a:lnTo>
                  <a:lnTo>
                    <a:pt x="0" y="3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" name="平行四边形 2"/>
            <p:cNvSpPr/>
            <p:nvPr/>
          </p:nvSpPr>
          <p:spPr>
            <a:xfrm>
              <a:off x="2722" y="4320"/>
              <a:ext cx="3720" cy="866"/>
            </a:xfrm>
            <a:prstGeom prst="parallelogram">
              <a:avLst>
                <a:gd name="adj" fmla="val 62259"/>
              </a:avLst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2867660" y="5213985"/>
            <a:ext cx="21774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rPr>
              <a:t>拉伸成体</a:t>
            </a:r>
            <a:endParaRPr lang="zh-CN" altLang="en-US" sz="36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800215" y="5156835"/>
            <a:ext cx="21774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+mn-ea"/>
              </a:rPr>
              <a:t>旋转成体</a:t>
            </a:r>
            <a:endParaRPr lang="zh-CN" altLang="en-US" sz="36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+mn-ea"/>
            </a:endParaRPr>
          </a:p>
        </p:txBody>
      </p:sp>
      <p:pic>
        <p:nvPicPr>
          <p:cNvPr id="6" name="5月11日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0215" y="2376170"/>
            <a:ext cx="2011680" cy="2667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7129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9780" y="1038860"/>
            <a:ext cx="2934970" cy="42919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667510" y="1038225"/>
            <a:ext cx="3039110" cy="4292600"/>
            <a:chOff x="11450" y="2139"/>
            <a:chExt cx="4786" cy="676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rcRect r="48053"/>
            <a:stretch>
              <a:fillRect/>
            </a:stretch>
          </p:blipFill>
          <p:spPr>
            <a:xfrm>
              <a:off x="11450" y="2140"/>
              <a:ext cx="2401" cy="6759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3836" y="2139"/>
              <a:ext cx="2401" cy="676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346065" y="1297305"/>
            <a:ext cx="1290320" cy="41014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72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</a:rPr>
              <a:t>左右对称</a:t>
            </a:r>
            <a:endParaRPr lang="zh-CN" altLang="en-US" sz="72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</a:endParaRPr>
          </a:p>
        </p:txBody>
      </p:sp>
      <p:pic>
        <p:nvPicPr>
          <p:cNvPr id="5" name="5月11日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7615" y="709295"/>
            <a:ext cx="4427855" cy="5277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97063" y="2760345"/>
            <a:ext cx="84385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000">
                <a:solidFill>
                  <a:srgbClr val="323B58"/>
                </a:solidFill>
                <a:latin typeface="汉仪跳跳体简" panose="00020600040101010101" charset="-122"/>
                <a:ea typeface="汉仪跳跳体简" panose="00020600040101010101" charset="-122"/>
                <a:cs typeface="汉仪跳跳体简" panose="00020600040101010101" charset="-122"/>
                <a:sym typeface="汉仪跳跳体简" panose="00020600040101010101" charset="-122"/>
              </a:rPr>
              <a:t>活动二：绘制杯身</a:t>
            </a:r>
            <a:endParaRPr lang="zh-CN" altLang="en-US" sz="8000">
              <a:solidFill>
                <a:srgbClr val="323B58"/>
              </a:solidFill>
              <a:latin typeface="汉仪跳跳体简" panose="00020600040101010101" charset="-122"/>
              <a:ea typeface="汉仪跳跳体简" panose="00020600040101010101" charset="-122"/>
              <a:cs typeface="汉仪跳跳体简" panose="00020600040101010101" charset="-122"/>
              <a:sym typeface="汉仪跳跳体简" panose="00020600040101010101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075170" y="2162810"/>
            <a:ext cx="202565" cy="14922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7170420" y="2290445"/>
            <a:ext cx="121920" cy="89535"/>
          </a:xfrm>
          <a:custGeom>
            <a:avLst/>
            <a:gdLst>
              <a:gd name="connisteX0" fmla="*/ 0 w 297815"/>
              <a:gd name="connsiteY0" fmla="*/ 219107 h 219107"/>
              <a:gd name="connisteX1" fmla="*/ 189865 w 297815"/>
              <a:gd name="connsiteY1" fmla="*/ 29242 h 219107"/>
              <a:gd name="connisteX2" fmla="*/ 297815 w 297815"/>
              <a:gd name="connsiteY2" fmla="*/ 2572 h 21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97815" h="219107">
                <a:moveTo>
                  <a:pt x="0" y="219107"/>
                </a:moveTo>
                <a:cubicBezTo>
                  <a:pt x="35560" y="181642"/>
                  <a:pt x="130175" y="72422"/>
                  <a:pt x="189865" y="29242"/>
                </a:cubicBezTo>
                <a:cubicBezTo>
                  <a:pt x="249555" y="-13938"/>
                  <a:pt x="280035" y="3842"/>
                  <a:pt x="297815" y="2572"/>
                </a:cubicBezTo>
              </a:path>
            </a:pathLst>
          </a:custGeom>
          <a:noFill/>
          <a:ln w="508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 rot="21240000">
            <a:off x="6864350" y="2327910"/>
            <a:ext cx="259715" cy="259715"/>
          </a:xfrm>
          <a:prstGeom prst="star5">
            <a:avLst/>
          </a:prstGeom>
          <a:noFill/>
          <a:ln w="38100" cap="rnd">
            <a:solidFill>
              <a:srgbClr val="323B5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commondata" val="eyJjb3VudCI6MTgsImhkaWQiOiI5YjM3OGUzMThiN2JlZTQ2NmM1YmU4NWJjNWZjOWJmOCIsInVzZXJDb3VudCI6MTh9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WPS 演示</Application>
  <PresentationFormat>宽屏</PresentationFormat>
  <Paragraphs>51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Wingdings</vt:lpstr>
      <vt:lpstr>汉仪跳跳体简</vt:lpstr>
      <vt:lpstr>汉仪中简黑简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清新手绘教学通用ppt</dc:title>
  <dc:creator>蔡圆圆camille（卡米设计）</dc:creator>
  <cp:lastModifiedBy>Monkey Lead</cp:lastModifiedBy>
  <cp:revision>172</cp:revision>
  <dcterms:created xsi:type="dcterms:W3CDTF">2019-06-19T02:08:00Z</dcterms:created>
  <dcterms:modified xsi:type="dcterms:W3CDTF">2024-05-21T06:08:45Z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v1.0_mb_gaxXM2898Tx6zFGQnw3HDA==</vt:lpwstr>
  </property>
  <property fmtid="{D5CDD505-2E9C-101B-9397-08002B2CF9AE}" pid="4" name="ICV">
    <vt:lpwstr>159C5881905D44DABEA28DF1F606C606_11</vt:lpwstr>
  </property>
</Properties>
</file>