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5"/>
  </p:handoutMasterIdLst>
  <p:sldIdLst>
    <p:sldId id="256" r:id="rId3"/>
    <p:sldId id="257" r:id="rId5"/>
    <p:sldId id="259" r:id="rId6"/>
    <p:sldId id="260" r:id="rId7"/>
    <p:sldId id="272" r:id="rId8"/>
    <p:sldId id="273" r:id="rId9"/>
    <p:sldId id="274" r:id="rId10"/>
    <p:sldId id="288" r:id="rId11"/>
    <p:sldId id="266" r:id="rId12"/>
    <p:sldId id="275" r:id="rId13"/>
    <p:sldId id="276" r:id="rId14"/>
    <p:sldId id="278" r:id="rId15"/>
    <p:sldId id="267" r:id="rId16"/>
    <p:sldId id="279" r:id="rId17"/>
    <p:sldId id="280" r:id="rId18"/>
    <p:sldId id="281" r:id="rId19"/>
    <p:sldId id="282" r:id="rId20"/>
    <p:sldId id="283" r:id="rId21"/>
    <p:sldId id="284" r:id="rId22"/>
    <p:sldId id="285" r:id="rId23"/>
    <p:sldId id="286" r:id="rId24"/>
  </p:sldIdLst>
  <p:sldSz cx="12192000" cy="6858000"/>
  <p:notesSz cx="6858000" cy="9144000"/>
  <p:embeddedFontLst>
    <p:embeddedFont>
      <p:font typeface="汉仪铸字木头人W" panose="00020600040101010101" pitchFamily="18" charset="-122"/>
      <p:regular r:id="rId30"/>
    </p:embeddedFont>
    <p:embeddedFont>
      <p:font typeface="微软雅黑 Light" panose="020B0502040204020203" pitchFamily="34" charset="-122"/>
      <p:regular r:id="rId31"/>
    </p:embeddedFont>
    <p:embeddedFont>
      <p:font typeface="微软雅黑" panose="020B0503020204020204" charset="-122"/>
      <p:regular r:id="rId32"/>
    </p:embeddedFont>
    <p:embeddedFont>
      <p:font typeface="Calibri" panose="020F0502020204030204" charset="0"/>
      <p:regular r:id="rId33"/>
      <p:bold r:id="rId34"/>
      <p:italic r:id="rId35"/>
      <p:bold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DB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40" d="100"/>
          <a:sy n="40" d="100"/>
        </p:scale>
        <p:origin x="1781"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62.xml"/><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5" name="图片 4"/>
          <p:cNvPicPr>
            <a:picLocks noChangeAspect="1"/>
          </p:cNvPicPr>
          <p:nvPr userDrawn="1"/>
        </p:nvPicPr>
        <p:blipFill rotWithShape="1">
          <a:blip r:embed="rId2"/>
          <a:srcRect t="-242" b="8043"/>
          <a:stretch>
            <a:fillRect/>
          </a:stretch>
        </p:blipFill>
        <p:spPr>
          <a:xfrm>
            <a:off x="0" y="0"/>
            <a:ext cx="12192000" cy="6858000"/>
          </a:xfrm>
          <a:prstGeom prst="rect">
            <a:avLst/>
          </a:prstGeom>
        </p:spPr>
      </p:pic>
      <p:sp>
        <p:nvSpPr>
          <p:cNvPr id="6" name="矩形 5"/>
          <p:cNvSpPr/>
          <p:nvPr userDrawn="1"/>
        </p:nvSpPr>
        <p:spPr>
          <a:xfrm>
            <a:off x="643422" y="419100"/>
            <a:ext cx="10905156"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tags" Target="../tags/tag23.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tags" Target="../tags/tag25.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tags" Target="../tags/tag27.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tags" Target="../tags/tag29.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tags" Target="../tags/tag31.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tags" Target="../tags/tag33.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slideLayout" Target="../slideLayouts/slideLayout1.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png"/><Relationship Id="rId2" Type="http://schemas.openxmlformats.org/officeDocument/2006/relationships/tags" Target="../tags/tag35.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9" Type="http://schemas.openxmlformats.org/officeDocument/2006/relationships/image" Target="../media/image32.svg"/><Relationship Id="rId8" Type="http://schemas.openxmlformats.org/officeDocument/2006/relationships/image" Target="../media/image31.png"/><Relationship Id="rId7" Type="http://schemas.openxmlformats.org/officeDocument/2006/relationships/tags" Target="../tags/tag40.xml"/><Relationship Id="rId6" Type="http://schemas.openxmlformats.org/officeDocument/2006/relationships/image" Target="../media/image30.svg"/><Relationship Id="rId5" Type="http://schemas.openxmlformats.org/officeDocument/2006/relationships/image" Target="../media/image29.png"/><Relationship Id="rId40" Type="http://schemas.openxmlformats.org/officeDocument/2006/relationships/slideLayout" Target="../slideLayouts/slideLayout7.xml"/><Relationship Id="rId4" Type="http://schemas.openxmlformats.org/officeDocument/2006/relationships/tags" Target="../tags/tag39.xml"/><Relationship Id="rId39" Type="http://schemas.openxmlformats.org/officeDocument/2006/relationships/image" Target="../media/image41.jpeg"/><Relationship Id="rId38" Type="http://schemas.openxmlformats.org/officeDocument/2006/relationships/image" Target="../media/image40.svg"/><Relationship Id="rId37" Type="http://schemas.openxmlformats.org/officeDocument/2006/relationships/image" Target="../media/image39.png"/><Relationship Id="rId36" Type="http://schemas.openxmlformats.org/officeDocument/2006/relationships/tags" Target="../tags/tag61.xml"/><Relationship Id="rId35" Type="http://schemas.openxmlformats.org/officeDocument/2006/relationships/image" Target="../media/image38.svg"/><Relationship Id="rId34" Type="http://schemas.openxmlformats.org/officeDocument/2006/relationships/image" Target="../media/image37.png"/><Relationship Id="rId33" Type="http://schemas.openxmlformats.org/officeDocument/2006/relationships/tags" Target="../tags/tag60.xml"/><Relationship Id="rId32" Type="http://schemas.openxmlformats.org/officeDocument/2006/relationships/image" Target="../media/image36.svg"/><Relationship Id="rId31" Type="http://schemas.openxmlformats.org/officeDocument/2006/relationships/image" Target="../media/image35.png"/><Relationship Id="rId30" Type="http://schemas.openxmlformats.org/officeDocument/2006/relationships/tags" Target="../tags/tag59.xml"/><Relationship Id="rId3" Type="http://schemas.openxmlformats.org/officeDocument/2006/relationships/tags" Target="../tags/tag38.xml"/><Relationship Id="rId29" Type="http://schemas.openxmlformats.org/officeDocument/2006/relationships/tags" Target="../tags/tag58.xml"/><Relationship Id="rId28" Type="http://schemas.openxmlformats.org/officeDocument/2006/relationships/tags" Target="../tags/tag57.xml"/><Relationship Id="rId27" Type="http://schemas.openxmlformats.org/officeDocument/2006/relationships/image" Target="../media/image34.svg"/><Relationship Id="rId26" Type="http://schemas.openxmlformats.org/officeDocument/2006/relationships/image" Target="../media/image33.png"/><Relationship Id="rId25" Type="http://schemas.openxmlformats.org/officeDocument/2006/relationships/tags" Target="../tags/tag56.xml"/><Relationship Id="rId24" Type="http://schemas.openxmlformats.org/officeDocument/2006/relationships/tags" Target="../tags/tag55.xml"/><Relationship Id="rId23" Type="http://schemas.openxmlformats.org/officeDocument/2006/relationships/tags" Target="../tags/tag54.xml"/><Relationship Id="rId22" Type="http://schemas.openxmlformats.org/officeDocument/2006/relationships/tags" Target="../tags/tag53.xml"/><Relationship Id="rId21" Type="http://schemas.openxmlformats.org/officeDocument/2006/relationships/tags" Target="../tags/tag52.xml"/><Relationship Id="rId20" Type="http://schemas.openxmlformats.org/officeDocument/2006/relationships/tags" Target="../tags/tag51.xml"/><Relationship Id="rId2" Type="http://schemas.openxmlformats.org/officeDocument/2006/relationships/tags" Target="../tags/tag37.xml"/><Relationship Id="rId19" Type="http://schemas.openxmlformats.org/officeDocument/2006/relationships/tags" Target="../tags/tag50.xml"/><Relationship Id="rId18" Type="http://schemas.openxmlformats.org/officeDocument/2006/relationships/tags" Target="../tags/tag49.xml"/><Relationship Id="rId17" Type="http://schemas.openxmlformats.org/officeDocument/2006/relationships/tags" Target="../tags/tag48.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991713" y="1360714"/>
            <a:ext cx="8554107" cy="5497285"/>
          </a:xfrm>
          <a:prstGeom prst="rect">
            <a:avLst/>
          </a:prstGeom>
        </p:spPr>
      </p:pic>
      <p:sp>
        <p:nvSpPr>
          <p:cNvPr id="3" name="文本框 2"/>
          <p:cNvSpPr txBox="1"/>
          <p:nvPr/>
        </p:nvSpPr>
        <p:spPr>
          <a:xfrm>
            <a:off x="623062" y="2623686"/>
            <a:ext cx="7345680" cy="1014730"/>
          </a:xfrm>
          <a:prstGeom prst="rect">
            <a:avLst/>
          </a:prstGeom>
          <a:noFill/>
        </p:spPr>
        <p:txBody>
          <a:bodyPr wrap="none" rtlCol="0">
            <a:spAutoFit/>
          </a:bodyPr>
          <a:lstStyle/>
          <a:p>
            <a:pPr algn="ctr"/>
            <a:r>
              <a:rPr lang="zh-CN" altLang="en-US" sz="6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快乐足球· 成长档案</a:t>
            </a:r>
            <a:endParaRPr lang="zh-CN" altLang="en-US" sz="6000" dirty="0">
              <a:solidFill>
                <a:schemeClr val="tx1">
                  <a:lumMod val="85000"/>
                  <a:lumOff val="15000"/>
                </a:schemeClr>
              </a:solidFill>
              <a:latin typeface="汉仪铸字木头人W" panose="00020600040101010101" pitchFamily="18" charset="-122"/>
              <a:ea typeface="汉仪铸字木头人W" panose="00020600040101010101" pitchFamily="18" charset="-122"/>
            </a:endParaRPr>
          </a:p>
        </p:txBody>
      </p:sp>
      <p:sp>
        <p:nvSpPr>
          <p:cNvPr id="6" name="文本框 5"/>
          <p:cNvSpPr txBox="1"/>
          <p:nvPr/>
        </p:nvSpPr>
        <p:spPr>
          <a:xfrm>
            <a:off x="2785237" y="3817407"/>
            <a:ext cx="995680" cy="583565"/>
          </a:xfrm>
          <a:prstGeom prst="rect">
            <a:avLst/>
          </a:prstGeom>
          <a:noFill/>
        </p:spPr>
        <p:txBody>
          <a:bodyPr wrap="none" rtlCol="0">
            <a:spAutoFit/>
          </a:bodyPr>
          <a:lstStyle/>
          <a:p>
            <a:pPr algn="ctr"/>
            <a:r>
              <a:rPr lang="zh-CN" altLang="en-US" sz="3200" dirty="0">
                <a:solidFill>
                  <a:srgbClr val="7DBD72"/>
                </a:solidFill>
              </a:rPr>
              <a:t>源源</a:t>
            </a:r>
            <a:endParaRPr lang="zh-CN" altLang="en-US" sz="3200" dirty="0">
              <a:solidFill>
                <a:srgbClr val="7DBD72"/>
              </a:solidFill>
            </a:endParaRPr>
          </a:p>
        </p:txBody>
      </p:sp>
      <p:pic>
        <p:nvPicPr>
          <p:cNvPr id="9" name="图片 8"/>
          <p:cNvPicPr>
            <a:picLocks noChangeAspect="1"/>
          </p:cNvPicPr>
          <p:nvPr/>
        </p:nvPicPr>
        <p:blipFill rotWithShape="1">
          <a:blip r:embed="rId2"/>
          <a:srcRect b="37117"/>
          <a:stretch>
            <a:fillRect/>
          </a:stretch>
        </p:blipFill>
        <p:spPr>
          <a:xfrm>
            <a:off x="622661" y="293532"/>
            <a:ext cx="2471057" cy="1553875"/>
          </a:xfrm>
          <a:prstGeom prst="rect">
            <a:avLst/>
          </a:prstGeom>
        </p:spPr>
      </p:pic>
      <p:pic>
        <p:nvPicPr>
          <p:cNvPr id="12" name="图片 11"/>
          <p:cNvPicPr>
            <a:picLocks noChangeAspect="1"/>
          </p:cNvPicPr>
          <p:nvPr/>
        </p:nvPicPr>
        <p:blipFill rotWithShape="1">
          <a:blip r:embed="rId2"/>
          <a:srcRect t="61027"/>
          <a:stretch>
            <a:fillRect/>
          </a:stretch>
        </p:blipFill>
        <p:spPr>
          <a:xfrm>
            <a:off x="4416271" y="1660946"/>
            <a:ext cx="2471057" cy="963039"/>
          </a:xfrm>
          <a:custGeom>
            <a:avLst/>
            <a:gdLst>
              <a:gd name="connsiteX0" fmla="*/ 0 w 2471057"/>
              <a:gd name="connsiteY0" fmla="*/ 0 h 963039"/>
              <a:gd name="connsiteX1" fmla="*/ 947652 w 2471057"/>
              <a:gd name="connsiteY1" fmla="*/ 0 h 963039"/>
              <a:gd name="connsiteX2" fmla="*/ 1018001 w 2471057"/>
              <a:gd name="connsiteY2" fmla="*/ 38729 h 963039"/>
              <a:gd name="connsiteX3" fmla="*/ 1483919 w 2471057"/>
              <a:gd name="connsiteY3" fmla="*/ 126390 h 963039"/>
              <a:gd name="connsiteX4" fmla="*/ 1949838 w 2471057"/>
              <a:gd name="connsiteY4" fmla="*/ 38729 h 963039"/>
              <a:gd name="connsiteX5" fmla="*/ 2020186 w 2471057"/>
              <a:gd name="connsiteY5" fmla="*/ 0 h 963039"/>
              <a:gd name="connsiteX6" fmla="*/ 2471057 w 2471057"/>
              <a:gd name="connsiteY6" fmla="*/ 0 h 963039"/>
              <a:gd name="connsiteX7" fmla="*/ 2471057 w 2471057"/>
              <a:gd name="connsiteY7" fmla="*/ 963039 h 963039"/>
              <a:gd name="connsiteX8" fmla="*/ 0 w 2471057"/>
              <a:gd name="connsiteY8" fmla="*/ 963039 h 9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057" h="963039">
                <a:moveTo>
                  <a:pt x="0" y="0"/>
                </a:moveTo>
                <a:lnTo>
                  <a:pt x="947652" y="0"/>
                </a:lnTo>
                <a:lnTo>
                  <a:pt x="1018001" y="38729"/>
                </a:lnTo>
                <a:cubicBezTo>
                  <a:pt x="1137240" y="92891"/>
                  <a:pt x="1301967" y="126390"/>
                  <a:pt x="1483919" y="126390"/>
                </a:cubicBezTo>
                <a:cubicBezTo>
                  <a:pt x="1665872" y="126390"/>
                  <a:pt x="1830599" y="92891"/>
                  <a:pt x="1949838" y="38729"/>
                </a:cubicBezTo>
                <a:lnTo>
                  <a:pt x="2020186" y="0"/>
                </a:lnTo>
                <a:lnTo>
                  <a:pt x="2471057" y="0"/>
                </a:lnTo>
                <a:lnTo>
                  <a:pt x="2471057" y="963039"/>
                </a:lnTo>
                <a:lnTo>
                  <a:pt x="0" y="963039"/>
                </a:lnTo>
                <a:close/>
              </a:path>
            </a:pathLst>
          </a:custGeom>
        </p:spPr>
      </p:pic>
      <p:sp>
        <p:nvSpPr>
          <p:cNvPr id="2" name="文本框 1"/>
          <p:cNvSpPr txBox="1"/>
          <p:nvPr/>
        </p:nvSpPr>
        <p:spPr>
          <a:xfrm>
            <a:off x="1834007" y="4536227"/>
            <a:ext cx="2966720" cy="583565"/>
          </a:xfrm>
          <a:prstGeom prst="rect">
            <a:avLst/>
          </a:prstGeom>
          <a:noFill/>
        </p:spPr>
        <p:txBody>
          <a:bodyPr wrap="none" rtlCol="0">
            <a:spAutoFit/>
          </a:bodyPr>
          <a:p>
            <a:pPr algn="ctr"/>
            <a:r>
              <a:rPr lang="en-US" altLang="zh-CN" sz="3200" dirty="0">
                <a:solidFill>
                  <a:srgbClr val="7DBD72"/>
                </a:solidFill>
              </a:rPr>
              <a:t>2023</a:t>
            </a:r>
            <a:r>
              <a:rPr lang="zh-CN" altLang="en-US" sz="3200" dirty="0">
                <a:solidFill>
                  <a:srgbClr val="7DBD72"/>
                </a:solidFill>
              </a:rPr>
              <a:t>年</a:t>
            </a:r>
            <a:r>
              <a:rPr lang="en-US" altLang="zh-CN" sz="3200" dirty="0">
                <a:solidFill>
                  <a:srgbClr val="7DBD72"/>
                </a:solidFill>
              </a:rPr>
              <a:t>9</a:t>
            </a:r>
            <a:r>
              <a:rPr lang="zh-CN" altLang="en-US" sz="3200" dirty="0">
                <a:solidFill>
                  <a:srgbClr val="7DBD72"/>
                </a:solidFill>
              </a:rPr>
              <a:t>月</a:t>
            </a:r>
            <a:r>
              <a:rPr lang="en-US" altLang="zh-CN" sz="3200" dirty="0">
                <a:solidFill>
                  <a:srgbClr val="7DBD72"/>
                </a:solidFill>
              </a:rPr>
              <a:t>-12</a:t>
            </a:r>
            <a:r>
              <a:rPr lang="zh-CN" altLang="en-US" sz="3200" dirty="0">
                <a:solidFill>
                  <a:srgbClr val="7DBD72"/>
                </a:solidFill>
              </a:rPr>
              <a:t>月</a:t>
            </a:r>
            <a:endParaRPr lang="zh-CN" altLang="en-US" sz="3200" dirty="0">
              <a:solidFill>
                <a:srgbClr val="7DBD7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849630" y="637540"/>
          <a:ext cx="5554980" cy="5463540"/>
        </p:xfrm>
        <a:graphic>
          <a:graphicData uri="http://schemas.openxmlformats.org/drawingml/2006/table">
            <a:tbl>
              <a:tblPr firstRow="1" bandRow="1">
                <a:tableStyleId>{5C22544A-7EE6-4342-B048-85BDC9FD1C3A}</a:tableStyleId>
              </a:tblPr>
              <a:tblGrid>
                <a:gridCol w="925830"/>
                <a:gridCol w="925830"/>
                <a:gridCol w="925830"/>
                <a:gridCol w="925830"/>
                <a:gridCol w="925830"/>
                <a:gridCol w="925830"/>
              </a:tblGrid>
              <a:tr h="365760">
                <a:tc>
                  <a:txBody>
                    <a:bodyPr/>
                    <a:p>
                      <a:pPr>
                        <a:buNone/>
                      </a:pPr>
                      <a:r>
                        <a:rPr lang="zh-CN" altLang="en-US" sz="1400"/>
                        <a:t>观察时间</a:t>
                      </a:r>
                      <a:endParaRPr lang="zh-CN" altLang="en-US" sz="1400"/>
                    </a:p>
                  </a:txBody>
                  <a:tcPr/>
                </a:tc>
                <a:tc>
                  <a:txBody>
                    <a:bodyPr/>
                    <a:p>
                      <a:pPr>
                        <a:buNone/>
                      </a:pPr>
                      <a:r>
                        <a:rPr lang="en-US" altLang="zh-CN" sz="1400"/>
                        <a:t>2023.11</a:t>
                      </a:r>
                      <a:endParaRPr lang="en-US" altLang="zh-CN" sz="1400"/>
                    </a:p>
                  </a:txBody>
                  <a:tcPr/>
                </a:tc>
                <a:tc>
                  <a:txBody>
                    <a:bodyPr/>
                    <a:p>
                      <a:pPr>
                        <a:buNone/>
                      </a:pPr>
                      <a:r>
                        <a:rPr lang="zh-CN" altLang="en-US" sz="1400"/>
                        <a:t>观察地点</a:t>
                      </a:r>
                      <a:endParaRPr lang="zh-CN" altLang="en-US" sz="1400"/>
                    </a:p>
                  </a:txBody>
                  <a:tcPr/>
                </a:tc>
                <a:tc>
                  <a:txBody>
                    <a:bodyPr/>
                    <a:p>
                      <a:pPr>
                        <a:buNone/>
                      </a:pPr>
                      <a:r>
                        <a:rPr lang="zh-CN" altLang="en-US" sz="1400"/>
                        <a:t>操场</a:t>
                      </a:r>
                      <a:endParaRPr lang="zh-CN" altLang="en-US" sz="1400"/>
                    </a:p>
                  </a:txBody>
                  <a:tcPr/>
                </a:tc>
                <a:tc>
                  <a:txBody>
                    <a:bodyPr/>
                    <a:p>
                      <a:pPr>
                        <a:buNone/>
                      </a:pPr>
                      <a:r>
                        <a:rPr lang="zh-CN" altLang="en-US" sz="1400"/>
                        <a:t>年龄</a:t>
                      </a:r>
                      <a:endParaRPr lang="zh-CN" altLang="en-US" sz="1400"/>
                    </a:p>
                  </a:txBody>
                  <a:tcPr/>
                </a:tc>
                <a:tc>
                  <a:txBody>
                    <a:bodyPr/>
                    <a:p>
                      <a:pPr>
                        <a:buNone/>
                      </a:pPr>
                      <a:r>
                        <a:rPr lang="en-US" altLang="zh-CN"/>
                        <a:t>5</a:t>
                      </a:r>
                      <a:endParaRPr lang="en-US" altLang="zh-CN"/>
                    </a:p>
                  </a:txBody>
                  <a:tcPr/>
                </a:tc>
              </a:tr>
              <a:tr h="365760">
                <a:tc>
                  <a:txBody>
                    <a:bodyPr/>
                    <a:p>
                      <a:pPr>
                        <a:buNone/>
                      </a:pPr>
                      <a:r>
                        <a:rPr lang="zh-CN" altLang="en-US" sz="1400"/>
                        <a:t>观察时长</a:t>
                      </a:r>
                      <a:endParaRPr lang="zh-CN" altLang="en-US" sz="1400"/>
                    </a:p>
                  </a:txBody>
                  <a:tcPr/>
                </a:tc>
                <a:tc>
                  <a:txBody>
                    <a:bodyPr/>
                    <a:p>
                      <a:pPr>
                        <a:buNone/>
                      </a:pPr>
                      <a:r>
                        <a:rPr lang="en-US" altLang="zh-CN" sz="1400"/>
                        <a:t>20</a:t>
                      </a:r>
                      <a:r>
                        <a:rPr lang="zh-CN" altLang="en-US" sz="1400"/>
                        <a:t>分钟</a:t>
                      </a:r>
                      <a:endParaRPr lang="zh-CN" altLang="en-US" sz="1400"/>
                    </a:p>
                  </a:txBody>
                  <a:tcPr/>
                </a:tc>
                <a:tc>
                  <a:txBody>
                    <a:bodyPr/>
                    <a:p>
                      <a:pPr>
                        <a:buNone/>
                      </a:pPr>
                      <a:r>
                        <a:rPr lang="zh-CN" altLang="en-US" sz="1400">
                          <a:sym typeface="+mn-ea"/>
                        </a:rPr>
                        <a:t>观察对象</a:t>
                      </a:r>
                      <a:endParaRPr lang="zh-CN" altLang="en-US" sz="1400"/>
                    </a:p>
                  </a:txBody>
                  <a:tcPr/>
                </a:tc>
                <a:tc gridSpan="3">
                  <a:txBody>
                    <a:bodyPr/>
                    <a:p>
                      <a:pPr>
                        <a:buNone/>
                      </a:pPr>
                      <a:r>
                        <a:rPr lang="zh-CN" altLang="en-US" sz="1400"/>
                        <a:t>齐齐</a:t>
                      </a:r>
                      <a:r>
                        <a:rPr lang="en-US" altLang="zh-CN" sz="1400"/>
                        <a:t> </a:t>
                      </a:r>
                      <a:endParaRPr lang="en-US" altLang="zh-CN" sz="1400"/>
                    </a:p>
                  </a:txBody>
                  <a:tcPr/>
                </a:tc>
                <a:tc hMerge="1">
                  <a:tcPr/>
                </a:tc>
                <a:tc hMerge="1">
                  <a:tcPr/>
                </a:tc>
              </a:tr>
              <a:tr h="365760">
                <a:tc gridSpan="6">
                  <a:txBody>
                    <a:bodyPr/>
                    <a:p>
                      <a:pPr>
                        <a:buNone/>
                      </a:pPr>
                      <a:r>
                        <a:rPr lang="zh-CN" altLang="en-US" sz="1400"/>
                        <a:t>观察目的：</a:t>
                      </a:r>
                      <a:endParaRPr lang="zh-CN" altLang="en-US" sz="1400"/>
                    </a:p>
                  </a:txBody>
                  <a:tcPr/>
                </a:tc>
                <a:tc hMerge="1">
                  <a:tcPr/>
                </a:tc>
                <a:tc hMerge="1">
                  <a:tcPr/>
                </a:tc>
                <a:tc hMerge="1">
                  <a:tcPr/>
                </a:tc>
                <a:tc hMerge="1">
                  <a:tcPr/>
                </a:tc>
                <a:tc hMerge="1">
                  <a:tcPr/>
                </a:tc>
              </a:tr>
              <a:tr h="1448435">
                <a:tc gridSpan="6">
                  <a:txBody>
                    <a:bodyPr/>
                    <a:p>
                      <a:pPr>
                        <a:buNone/>
                      </a:pPr>
                      <a:r>
                        <a:rPr lang="zh-CN" altLang="en-US" sz="1400"/>
                        <a:t>游戏实录：</a:t>
                      </a:r>
                      <a:endParaRPr lang="zh-CN" altLang="en-US" sz="1400"/>
                    </a:p>
                    <a:p>
                      <a:pPr>
                        <a:buNone/>
                      </a:pPr>
                      <a:r>
                        <a:rPr lang="zh-CN" altLang="en-US" sz="1200"/>
                        <a:t>晨间足球训练的时候，我组织了孩子们玩传接足球的游戏。玩法是两个幼儿面对面站立传接足球，孩子们一开始很兴奋，但是没过一会儿，源源开始没有耐心了，便自己随意的玩了起来。我提醒了他一下，说：“你的好朋友在等着你把球传给她！”源源也立马意识到自己的做法不太妥当，便开始和同伴玩传接球，可是，没过多久，他就坐在足球上，我问他：“你为什么要坐在足球上？”源源说：“我累了，要休息一会。”我问：“可是，你坐在足球上，你的好朋友就没有球玩了，怎么办？”源源笑着对我说：“他可以找其他人玩呀！”</a:t>
                      </a:r>
                      <a:endParaRPr lang="zh-CN" altLang="en-US" sz="1200"/>
                    </a:p>
                  </a:txBody>
                  <a:tcPr/>
                </a:tc>
                <a:tc hMerge="1">
                  <a:tcPr/>
                </a:tc>
                <a:tc hMerge="1">
                  <a:tcPr/>
                </a:tc>
                <a:tc hMerge="1">
                  <a:tcPr/>
                </a:tc>
                <a:tc hMerge="1">
                  <a:tcPr/>
                </a:tc>
                <a:tc hMerge="1">
                  <a:tcPr/>
                </a:tc>
              </a:tr>
              <a:tr h="1284605">
                <a:tc gridSpan="6">
                  <a:txBody>
                    <a:bodyPr/>
                    <a:p>
                      <a:pPr>
                        <a:buNone/>
                      </a:pPr>
                      <a:r>
                        <a:rPr lang="zh-CN" altLang="en-US" sz="1400"/>
                        <a:t>评价分析：</a:t>
                      </a:r>
                      <a:endParaRPr lang="zh-CN" altLang="en-US" sz="1400"/>
                    </a:p>
                    <a:p>
                      <a:pPr>
                        <a:buNone/>
                      </a:pPr>
                      <a:r>
                        <a:rPr lang="zh-CN" altLang="en-US" sz="1200"/>
                        <a:t>平时源源是一个活泼好动的小男孩，虽然他有一定的耐力能够较灵活地玩体育器材，但是他的注意力不够集中，做事不太有耐心，所以耐力不够，而且有时候对游戏的规则也没有明确的意识，在同伴合作的时候，有时也比较以自我为中心。</a:t>
                      </a:r>
                      <a:endParaRPr lang="zh-CN" altLang="en-US" sz="1200"/>
                    </a:p>
                  </a:txBody>
                  <a:tcPr/>
                </a:tc>
                <a:tc hMerge="1">
                  <a:tcPr/>
                </a:tc>
                <a:tc hMerge="1">
                  <a:tcPr/>
                </a:tc>
                <a:tc hMerge="1">
                  <a:tcPr/>
                </a:tc>
                <a:tc hMerge="1">
                  <a:tcPr/>
                </a:tc>
                <a:tc hMerge="1">
                  <a:tcPr/>
                </a:tc>
              </a:tr>
              <a:tr h="1633220">
                <a:tc gridSpan="6">
                  <a:txBody>
                    <a:bodyPr/>
                    <a:p>
                      <a:pPr>
                        <a:buNone/>
                      </a:pPr>
                      <a:r>
                        <a:rPr lang="zh-CN" altLang="en-US" sz="1400"/>
                        <a:t>支持策略：</a:t>
                      </a:r>
                      <a:endParaRPr lang="zh-CN" altLang="en-US" sz="1400"/>
                    </a:p>
                    <a:p>
                      <a:pPr>
                        <a:buNone/>
                      </a:pPr>
                      <a:r>
                        <a:rPr lang="zh-CN" altLang="en-US" sz="1200"/>
                        <a:t>对于在活动中不遵守规则的现象，不能一味地只看表面而是应该静静地观察，具体了解实际情况，有针对性地去引导孩子，并且要以友善、平和的态度和孩子进行交流沟通，知道他们内心的想法，而非一味地批评，可以利用谈话时间引导孩子了解遵守规则的重要性，多组织一些同伴合作的小游戏，让源源知道与同伴一起合作并学会坚持是一件快乐的事情。</a:t>
                      </a:r>
                      <a:endParaRPr lang="zh-CN" altLang="en-US" sz="1200"/>
                    </a:p>
                  </a:txBody>
                  <a:tcPr/>
                </a:tc>
                <a:tc hMerge="1">
                  <a:tcPr/>
                </a:tc>
                <a:tc hMerge="1">
                  <a:tcPr/>
                </a:tc>
                <a:tc hMerge="1">
                  <a:tcPr/>
                </a:tc>
                <a:tc hMerge="1">
                  <a:tcPr/>
                </a:tc>
                <a:tc hMerge="1">
                  <a:tcPr/>
                </a:tc>
              </a:tr>
            </a:tbl>
          </a:graphicData>
        </a:graphic>
      </p:graphicFrame>
      <p:sp>
        <p:nvSpPr>
          <p:cNvPr id="4" name="矩形 3"/>
          <p:cNvSpPr/>
          <p:nvPr/>
        </p:nvSpPr>
        <p:spPr>
          <a:xfrm>
            <a:off x="6664325" y="637540"/>
            <a:ext cx="4509770" cy="251904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6664325" y="3582035"/>
            <a:ext cx="4509770" cy="251904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descr="IMG_7630(20240520-224812)"/>
          <p:cNvPicPr>
            <a:picLocks noChangeAspect="1"/>
          </p:cNvPicPr>
          <p:nvPr/>
        </p:nvPicPr>
        <p:blipFill>
          <a:blip r:embed="rId2"/>
          <a:stretch>
            <a:fillRect/>
          </a:stretch>
        </p:blipFill>
        <p:spPr>
          <a:xfrm>
            <a:off x="6664325" y="637540"/>
            <a:ext cx="4509770" cy="2519045"/>
          </a:xfrm>
          <a:prstGeom prst="rect">
            <a:avLst/>
          </a:prstGeom>
        </p:spPr>
      </p:pic>
      <p:pic>
        <p:nvPicPr>
          <p:cNvPr id="7" name="图片 6" descr="IMG_7629(20240520-224809)"/>
          <p:cNvPicPr>
            <a:picLocks noChangeAspect="1"/>
          </p:cNvPicPr>
          <p:nvPr/>
        </p:nvPicPr>
        <p:blipFill>
          <a:blip r:embed="rId3"/>
          <a:stretch>
            <a:fillRect/>
          </a:stretch>
        </p:blipFill>
        <p:spPr>
          <a:xfrm>
            <a:off x="6663690" y="3582035"/>
            <a:ext cx="4510405" cy="25190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849630" y="637540"/>
          <a:ext cx="5554980" cy="5753735"/>
        </p:xfrm>
        <a:graphic>
          <a:graphicData uri="http://schemas.openxmlformats.org/drawingml/2006/table">
            <a:tbl>
              <a:tblPr firstRow="1" bandRow="1">
                <a:tableStyleId>{5C22544A-7EE6-4342-B048-85BDC9FD1C3A}</a:tableStyleId>
              </a:tblPr>
              <a:tblGrid>
                <a:gridCol w="925830"/>
                <a:gridCol w="925830"/>
                <a:gridCol w="925830"/>
                <a:gridCol w="925830"/>
                <a:gridCol w="925830"/>
                <a:gridCol w="925830"/>
              </a:tblGrid>
              <a:tr h="365760">
                <a:tc>
                  <a:txBody>
                    <a:bodyPr/>
                    <a:p>
                      <a:pPr>
                        <a:buNone/>
                      </a:pPr>
                      <a:r>
                        <a:rPr lang="zh-CN" altLang="en-US" sz="1400"/>
                        <a:t>观察时间</a:t>
                      </a:r>
                      <a:endParaRPr lang="zh-CN" altLang="en-US" sz="1400"/>
                    </a:p>
                  </a:txBody>
                  <a:tcPr/>
                </a:tc>
                <a:tc>
                  <a:txBody>
                    <a:bodyPr/>
                    <a:p>
                      <a:pPr>
                        <a:buNone/>
                      </a:pPr>
                      <a:r>
                        <a:rPr lang="en-US" altLang="zh-CN" sz="1400"/>
                        <a:t>2023.12</a:t>
                      </a:r>
                      <a:endParaRPr lang="en-US" altLang="zh-CN" sz="1400"/>
                    </a:p>
                  </a:txBody>
                  <a:tcPr/>
                </a:tc>
                <a:tc>
                  <a:txBody>
                    <a:bodyPr/>
                    <a:p>
                      <a:pPr>
                        <a:buNone/>
                      </a:pPr>
                      <a:r>
                        <a:rPr lang="zh-CN" altLang="en-US" sz="1400"/>
                        <a:t>观察地点</a:t>
                      </a:r>
                      <a:endParaRPr lang="zh-CN" altLang="en-US" sz="1400"/>
                    </a:p>
                  </a:txBody>
                  <a:tcPr/>
                </a:tc>
                <a:tc>
                  <a:txBody>
                    <a:bodyPr/>
                    <a:p>
                      <a:pPr>
                        <a:buNone/>
                      </a:pPr>
                      <a:r>
                        <a:rPr lang="zh-CN" altLang="en-US" sz="1400"/>
                        <a:t>操场</a:t>
                      </a:r>
                      <a:endParaRPr lang="zh-CN" altLang="en-US" sz="1400"/>
                    </a:p>
                  </a:txBody>
                  <a:tcPr/>
                </a:tc>
                <a:tc>
                  <a:txBody>
                    <a:bodyPr/>
                    <a:p>
                      <a:pPr>
                        <a:buNone/>
                      </a:pPr>
                      <a:r>
                        <a:rPr lang="zh-CN" altLang="en-US" sz="1400"/>
                        <a:t>年龄</a:t>
                      </a:r>
                      <a:endParaRPr lang="zh-CN" altLang="en-US" sz="1400"/>
                    </a:p>
                  </a:txBody>
                  <a:tcPr/>
                </a:tc>
                <a:tc>
                  <a:txBody>
                    <a:bodyPr/>
                    <a:p>
                      <a:pPr>
                        <a:buNone/>
                      </a:pPr>
                      <a:r>
                        <a:rPr lang="en-US" altLang="zh-CN"/>
                        <a:t>5</a:t>
                      </a:r>
                      <a:endParaRPr lang="en-US" altLang="zh-CN"/>
                    </a:p>
                  </a:txBody>
                  <a:tcPr/>
                </a:tc>
              </a:tr>
              <a:tr h="344170">
                <a:tc>
                  <a:txBody>
                    <a:bodyPr/>
                    <a:p>
                      <a:pPr>
                        <a:buNone/>
                      </a:pPr>
                      <a:r>
                        <a:rPr lang="zh-CN" altLang="en-US" sz="1400"/>
                        <a:t>观察时长</a:t>
                      </a:r>
                      <a:endParaRPr lang="zh-CN" altLang="en-US" sz="1400"/>
                    </a:p>
                  </a:txBody>
                  <a:tcPr/>
                </a:tc>
                <a:tc>
                  <a:txBody>
                    <a:bodyPr/>
                    <a:p>
                      <a:pPr>
                        <a:buNone/>
                      </a:pPr>
                      <a:r>
                        <a:rPr lang="en-US" altLang="zh-CN" sz="1400"/>
                        <a:t>20</a:t>
                      </a:r>
                      <a:r>
                        <a:rPr lang="zh-CN" altLang="en-US" sz="1400"/>
                        <a:t>分钟</a:t>
                      </a:r>
                      <a:endParaRPr lang="zh-CN" altLang="en-US" sz="1400"/>
                    </a:p>
                  </a:txBody>
                  <a:tcPr/>
                </a:tc>
                <a:tc>
                  <a:txBody>
                    <a:bodyPr/>
                    <a:p>
                      <a:pPr>
                        <a:buNone/>
                      </a:pPr>
                      <a:r>
                        <a:rPr lang="zh-CN" altLang="en-US" sz="1400">
                          <a:sym typeface="+mn-ea"/>
                        </a:rPr>
                        <a:t>观察对象</a:t>
                      </a:r>
                      <a:endParaRPr lang="zh-CN" altLang="en-US" sz="1400"/>
                    </a:p>
                  </a:txBody>
                  <a:tcPr/>
                </a:tc>
                <a:tc gridSpan="3">
                  <a:txBody>
                    <a:bodyPr/>
                    <a:p>
                      <a:pPr>
                        <a:buNone/>
                      </a:pPr>
                      <a:r>
                        <a:rPr lang="zh-CN" altLang="en-US" sz="1400"/>
                        <a:t>源源</a:t>
                      </a:r>
                      <a:r>
                        <a:rPr lang="en-US" altLang="zh-CN" sz="1400"/>
                        <a:t> </a:t>
                      </a:r>
                      <a:r>
                        <a:rPr lang="zh-CN" altLang="en-US" sz="1400"/>
                        <a:t>博博</a:t>
                      </a:r>
                      <a:endParaRPr lang="zh-CN" altLang="en-US" sz="1400"/>
                    </a:p>
                  </a:txBody>
                  <a:tcPr/>
                </a:tc>
                <a:tc hMerge="1">
                  <a:tcPr/>
                </a:tc>
                <a:tc hMerge="1">
                  <a:tcPr/>
                </a:tc>
              </a:tr>
              <a:tr h="344805">
                <a:tc gridSpan="6">
                  <a:txBody>
                    <a:bodyPr/>
                    <a:p>
                      <a:pPr>
                        <a:buNone/>
                      </a:pPr>
                      <a:r>
                        <a:rPr lang="zh-CN" altLang="en-US" sz="1400"/>
                        <a:t>观察目的：</a:t>
                      </a:r>
                      <a:endParaRPr lang="zh-CN" altLang="en-US" sz="1400"/>
                    </a:p>
                  </a:txBody>
                  <a:tcPr/>
                </a:tc>
                <a:tc hMerge="1">
                  <a:tcPr/>
                </a:tc>
                <a:tc hMerge="1">
                  <a:tcPr/>
                </a:tc>
                <a:tc hMerge="1">
                  <a:tcPr/>
                </a:tc>
                <a:tc hMerge="1">
                  <a:tcPr/>
                </a:tc>
                <a:tc hMerge="1">
                  <a:tcPr/>
                </a:tc>
              </a:tr>
              <a:tr h="1950720">
                <a:tc gridSpan="6">
                  <a:txBody>
                    <a:bodyPr/>
                    <a:p>
                      <a:pPr>
                        <a:buNone/>
                      </a:pPr>
                      <a:r>
                        <a:rPr lang="zh-CN" altLang="en-US" sz="1400"/>
                        <a:t>游戏实录：</a:t>
                      </a:r>
                      <a:endParaRPr lang="zh-CN" altLang="en-US" sz="1400"/>
                    </a:p>
                    <a:p>
                      <a:pPr>
                        <a:buNone/>
                      </a:pPr>
                      <a:r>
                        <a:rPr lang="zh-CN" altLang="en-US" sz="1200"/>
                        <a:t>户外时间到了,孩子们都积极参加游戏,这次游戏的目的主要是锻炼幼儿的双脚、单脚交替连续跳跃的本领，源源练习跳跃的时候,我发现快轮到小朋友跳的时候,小朋友就会悄悄的跑到队尾躲起来,就这样有两三次。“你过来试一试吧,我觉得你可以的。”我拉着他来到了队伍前面,这时有小朋友说“老师他不会跳,他害怕。”他听了小朋友的话,用力挣开我的手又跑到了队尾了，我在叫他时他就有意的躲开我或装作没有听见的样子。游戏结束后,我来到他跟前说“咱们俩一起跳好吗?” 听了我的话,没有做出反应，于是我就主动的拉着他的手跳了起来，虽然跳的动作很笨拙,但在我的帮助下努力地在练习跳,我就大声的鼓励他说：“你很棒,你跳得很好,加油!” 听我的表扬他了就更卖劲了连续练了多次。</a:t>
                      </a:r>
                      <a:endParaRPr lang="zh-CN" altLang="en-US" sz="1200"/>
                    </a:p>
                  </a:txBody>
                  <a:tcPr/>
                </a:tc>
                <a:tc hMerge="1">
                  <a:tcPr/>
                </a:tc>
                <a:tc hMerge="1">
                  <a:tcPr/>
                </a:tc>
                <a:tc hMerge="1">
                  <a:tcPr/>
                </a:tc>
                <a:tc hMerge="1">
                  <a:tcPr/>
                </a:tc>
                <a:tc hMerge="1">
                  <a:tcPr/>
                </a:tc>
              </a:tr>
              <a:tr h="1209675">
                <a:tc gridSpan="6">
                  <a:txBody>
                    <a:bodyPr/>
                    <a:p>
                      <a:pPr>
                        <a:buNone/>
                      </a:pPr>
                      <a:r>
                        <a:rPr lang="zh-CN" altLang="en-US" sz="1400"/>
                        <a:t>评价分析：</a:t>
                      </a:r>
                      <a:endParaRPr lang="zh-CN" altLang="en-US" sz="1400"/>
                    </a:p>
                    <a:p>
                      <a:pPr algn="l">
                        <a:buClrTx/>
                        <a:buSzTx/>
                        <a:buFontTx/>
                        <a:buNone/>
                      </a:pPr>
                      <a:endParaRPr lang="zh-CN" altLang="en-US" sz="1200"/>
                    </a:p>
                    <a:p>
                      <a:pPr algn="l">
                        <a:buClrTx/>
                        <a:buSzTx/>
                        <a:buFontTx/>
                        <a:buNone/>
                      </a:pPr>
                      <a:r>
                        <a:rPr lang="zh-CN" altLang="en-US" sz="1200"/>
                        <a:t>有的小朋友在班上是属于胆小,不太合群的孩子。虽然胆子小,但他的自尊心特别强,当听到小朋友否定他或说他不会的时候他就会回避问题甚至出现抵触的情绪。</a:t>
                      </a:r>
                      <a:endParaRPr lang="zh-CN" altLang="en-US" sz="1200"/>
                    </a:p>
                  </a:txBody>
                  <a:tcPr/>
                </a:tc>
                <a:tc hMerge="1">
                  <a:tcPr/>
                </a:tc>
                <a:tc hMerge="1">
                  <a:tcPr/>
                </a:tc>
                <a:tc hMerge="1">
                  <a:tcPr/>
                </a:tc>
                <a:tc hMerge="1">
                  <a:tcPr/>
                </a:tc>
                <a:tc hMerge="1">
                  <a:tcPr/>
                </a:tc>
              </a:tr>
              <a:tr h="1538605">
                <a:tc gridSpan="6">
                  <a:txBody>
                    <a:bodyPr/>
                    <a:p>
                      <a:pPr>
                        <a:buNone/>
                      </a:pPr>
                      <a:r>
                        <a:rPr lang="zh-CN" altLang="en-US" sz="1400"/>
                        <a:t>支持策略：</a:t>
                      </a:r>
                      <a:endParaRPr lang="zh-CN" altLang="en-US" sz="1400"/>
                    </a:p>
                    <a:p>
                      <a:pPr algn="l">
                        <a:buClrTx/>
                        <a:buSzTx/>
                        <a:buFontTx/>
                        <a:buNone/>
                      </a:pPr>
                      <a:endParaRPr lang="zh-CN" altLang="en-US" sz="1200"/>
                    </a:p>
                    <a:p>
                      <a:pPr algn="l">
                        <a:buClrTx/>
                        <a:buSzTx/>
                        <a:buFontTx/>
                        <a:buNone/>
                      </a:pPr>
                      <a:r>
                        <a:rPr lang="zh-CN" altLang="en-US" sz="1200"/>
                        <a:t>作为教师要用孩子的视角想问题看问题,了解孩子的内心感受,清楚了孩子在想什么的同时与孩子共同承担不愉快的事情,让孩子快乐参加活动,让孩子获得自信。</a:t>
                      </a:r>
                      <a:endParaRPr lang="zh-CN" altLang="en-US" sz="1200"/>
                    </a:p>
                  </a:txBody>
                  <a:tcPr/>
                </a:tc>
                <a:tc hMerge="1">
                  <a:tcPr/>
                </a:tc>
                <a:tc hMerge="1">
                  <a:tcPr/>
                </a:tc>
                <a:tc hMerge="1">
                  <a:tcPr/>
                </a:tc>
                <a:tc hMerge="1">
                  <a:tcPr/>
                </a:tc>
                <a:tc hMerge="1">
                  <a:tcPr/>
                </a:tc>
              </a:tr>
            </a:tbl>
          </a:graphicData>
        </a:graphic>
      </p:graphicFrame>
      <p:sp>
        <p:nvSpPr>
          <p:cNvPr id="4" name="矩形 3"/>
          <p:cNvSpPr/>
          <p:nvPr/>
        </p:nvSpPr>
        <p:spPr>
          <a:xfrm>
            <a:off x="6664325" y="637540"/>
            <a:ext cx="4509770" cy="251904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6664325" y="3582035"/>
            <a:ext cx="4509770" cy="251904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descr="IMG_7632(20240520-234114)"/>
          <p:cNvPicPr>
            <a:picLocks noChangeAspect="1"/>
          </p:cNvPicPr>
          <p:nvPr/>
        </p:nvPicPr>
        <p:blipFill>
          <a:blip r:embed="rId2"/>
          <a:stretch>
            <a:fillRect/>
          </a:stretch>
        </p:blipFill>
        <p:spPr>
          <a:xfrm>
            <a:off x="6664960" y="637540"/>
            <a:ext cx="4509135" cy="2519680"/>
          </a:xfrm>
          <a:prstGeom prst="rect">
            <a:avLst/>
          </a:prstGeom>
        </p:spPr>
      </p:pic>
      <p:pic>
        <p:nvPicPr>
          <p:cNvPr id="6" name="图片 5" descr="IMG_7631(20240520-234112)"/>
          <p:cNvPicPr>
            <a:picLocks noChangeAspect="1"/>
          </p:cNvPicPr>
          <p:nvPr/>
        </p:nvPicPr>
        <p:blipFill>
          <a:blip r:embed="rId3"/>
          <a:stretch>
            <a:fillRect/>
          </a:stretch>
        </p:blipFill>
        <p:spPr>
          <a:xfrm>
            <a:off x="6664960" y="3581400"/>
            <a:ext cx="4498975" cy="2519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47620" r="49922" b="6208"/>
          <a:stretch>
            <a:fillRect/>
          </a:stretch>
        </p:blipFill>
        <p:spPr>
          <a:xfrm>
            <a:off x="0" y="0"/>
            <a:ext cx="12192000" cy="6858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548640" y="1619250"/>
            <a:ext cx="2619037" cy="4745854"/>
          </a:xfrm>
          <a:prstGeom prst="rect">
            <a:avLst/>
          </a:prstGeom>
        </p:spPr>
      </p:pic>
      <p:sp>
        <p:nvSpPr>
          <p:cNvPr id="9" name="文本框 8"/>
          <p:cNvSpPr txBox="1"/>
          <p:nvPr/>
        </p:nvSpPr>
        <p:spPr>
          <a:xfrm>
            <a:off x="2738665" y="2865120"/>
            <a:ext cx="1016000" cy="398780"/>
          </a:xfrm>
          <a:prstGeom prst="rect">
            <a:avLst/>
          </a:prstGeom>
          <a:noFill/>
        </p:spPr>
        <p:txBody>
          <a:bodyPr wrap="none" rtlCol="0">
            <a:spAutoFit/>
          </a:bodyPr>
          <a:lstStyle/>
          <a:p>
            <a:pPr algn="ctr"/>
            <a:r>
              <a:rPr lang="en-US" altLang="zh-CN" sz="2000" dirty="0">
                <a:solidFill>
                  <a:srgbClr val="7DBD72"/>
                </a:solidFill>
              </a:rPr>
              <a:t>PART 04</a:t>
            </a:r>
            <a:endParaRPr lang="zh-CN" altLang="en-US" sz="2000" dirty="0">
              <a:solidFill>
                <a:srgbClr val="7DBD72"/>
              </a:solidFill>
            </a:endParaRPr>
          </a:p>
        </p:txBody>
      </p:sp>
      <p:sp>
        <p:nvSpPr>
          <p:cNvPr id="2" name="文本框 1"/>
          <p:cNvSpPr txBox="1"/>
          <p:nvPr/>
        </p:nvSpPr>
        <p:spPr>
          <a:xfrm>
            <a:off x="1052830" y="1970405"/>
            <a:ext cx="7229475" cy="1014730"/>
          </a:xfrm>
          <a:prstGeom prst="rect">
            <a:avLst/>
          </a:prstGeom>
          <a:noFill/>
        </p:spPr>
        <p:txBody>
          <a:bodyPr wrap="square" rtlCol="0">
            <a:spAutoFit/>
          </a:bodyPr>
          <a:p>
            <a:r>
              <a:rPr lang="zh-CN" altLang="en-US" sz="6000" dirty="0">
                <a:solidFill>
                  <a:schemeClr val="tx1">
                    <a:lumMod val="85000"/>
                    <a:lumOff val="15000"/>
                  </a:schemeClr>
                </a:solidFill>
                <a:latin typeface="汉仪铸字木头人W" panose="00020600040101010101" pitchFamily="18" charset="-122"/>
                <a:ea typeface="汉仪铸字木头人W" panose="00020600040101010101" pitchFamily="18" charset="-122"/>
                <a:sym typeface="+mn-ea"/>
              </a:rPr>
              <a:t>足球游戏材料</a:t>
            </a:r>
            <a:endParaRPr lang="zh-CN" altLang="en-US" sz="6000">
              <a:latin typeface="汉仪铸字木头人W" panose="00020600040101010101" pitchFamily="18" charset="-122"/>
              <a:ea typeface="汉仪铸字木头人W" panose="00020600040101010101" pitchFamily="18"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170688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我的游戏瞬间</a:t>
            </a:r>
            <a:endParaRPr lang="zh-CN" altLang="en-US" sz="2000" dirty="0">
              <a:solidFill>
                <a:schemeClr val="bg1"/>
              </a:solidFill>
              <a:latin typeface="汉仪铸字木头人W" panose="00020600040101010101" pitchFamily="18" charset="-122"/>
              <a:ea typeface="汉仪铸字木头人W" panose="00020600040101010101" pitchFamily="18" charset="-122"/>
            </a:endParaRPr>
          </a:p>
        </p:txBody>
      </p:sp>
      <p:sp>
        <p:nvSpPr>
          <p:cNvPr id="9" name="文本框 8"/>
          <p:cNvSpPr txBox="1"/>
          <p:nvPr>
            <p:custDataLst>
              <p:tags r:id="rId3"/>
            </p:custDataLst>
          </p:nvPr>
        </p:nvSpPr>
        <p:spPr>
          <a:xfrm>
            <a:off x="6539187" y="4557656"/>
            <a:ext cx="1797287" cy="461665"/>
          </a:xfrm>
          <a:prstGeom prst="rect">
            <a:avLst/>
          </a:prstGeom>
          <a:noFill/>
        </p:spPr>
        <p:txBody>
          <a:bodyPr wrap="none" rtlCol="0">
            <a:spAutoFit/>
          </a:bodyPr>
          <a:lstStyle/>
          <a:p>
            <a:r>
              <a:rPr lang="zh-CN" altLang="en-US" sz="2400" dirty="0">
                <a:solidFill>
                  <a:schemeClr val="bg1"/>
                </a:solidFill>
                <a:latin typeface="汉仪铸字木头人W" panose="00020600040101010101" pitchFamily="18" charset="-122"/>
                <a:ea typeface="汉仪铸字木头人W" panose="00020600040101010101" pitchFamily="18" charset="-122"/>
              </a:rPr>
              <a:t>暑假假期快乐</a:t>
            </a:r>
            <a:endParaRPr lang="zh-CN" altLang="en-US" sz="2400" dirty="0">
              <a:solidFill>
                <a:schemeClr val="bg1"/>
              </a:solidFill>
              <a:latin typeface="汉仪铸字木头人W" panose="00020600040101010101" pitchFamily="18" charset="-122"/>
              <a:ea typeface="汉仪铸字木头人W" panose="00020600040101010101" pitchFamily="18" charset="-122"/>
            </a:endParaRPr>
          </a:p>
        </p:txBody>
      </p:sp>
      <p:sp>
        <p:nvSpPr>
          <p:cNvPr id="11" name="矩形 10"/>
          <p:cNvSpPr/>
          <p:nvPr/>
        </p:nvSpPr>
        <p:spPr>
          <a:xfrm>
            <a:off x="853440" y="1606550"/>
            <a:ext cx="4658360" cy="2683510"/>
          </a:xfrm>
          <a:prstGeom prst="rect">
            <a:avLst/>
          </a:prstGeom>
          <a:solidFill>
            <a:srgbClr val="8CD2D4"/>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00"/>
              </a:solidFill>
            </a:endParaRPr>
          </a:p>
        </p:txBody>
      </p:sp>
      <p:sp>
        <p:nvSpPr>
          <p:cNvPr id="12" name="矩形 11"/>
          <p:cNvSpPr/>
          <p:nvPr/>
        </p:nvSpPr>
        <p:spPr>
          <a:xfrm>
            <a:off x="6730365" y="3312795"/>
            <a:ext cx="4352290" cy="2683510"/>
          </a:xfrm>
          <a:prstGeom prst="rect">
            <a:avLst/>
          </a:prstGeom>
          <a:solidFill>
            <a:srgbClr val="EB957C"/>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00"/>
              </a:solidFill>
            </a:endParaRPr>
          </a:p>
        </p:txBody>
      </p:sp>
      <p:sp>
        <p:nvSpPr>
          <p:cNvPr id="15" name="文本框 14"/>
          <p:cNvSpPr txBox="1"/>
          <p:nvPr/>
        </p:nvSpPr>
        <p:spPr>
          <a:xfrm>
            <a:off x="8541051" y="3638781"/>
            <a:ext cx="1037465" cy="1015663"/>
          </a:xfrm>
          <a:prstGeom prst="rect">
            <a:avLst/>
          </a:prstGeom>
          <a:noFill/>
        </p:spPr>
        <p:txBody>
          <a:bodyPr wrap="none" rtlCol="0">
            <a:spAutoFit/>
          </a:bodyPr>
          <a:p>
            <a:pPr algn="ctr"/>
            <a:r>
              <a:rPr lang="en-US" altLang="zh-CN" sz="6000" b="1" dirty="0">
                <a:solidFill>
                  <a:schemeClr val="bg1"/>
                </a:solidFill>
              </a:rPr>
              <a:t>02</a:t>
            </a:r>
            <a:endParaRPr lang="zh-CN" altLang="en-US" sz="6000" b="1" dirty="0">
              <a:solidFill>
                <a:schemeClr val="bg1"/>
              </a:solidFill>
            </a:endParaRPr>
          </a:p>
        </p:txBody>
      </p:sp>
      <p:sp>
        <p:nvSpPr>
          <p:cNvPr id="16" name="矩形 15"/>
          <p:cNvSpPr/>
          <p:nvPr/>
        </p:nvSpPr>
        <p:spPr>
          <a:xfrm>
            <a:off x="6571051" y="2179284"/>
            <a:ext cx="4658402" cy="333375"/>
          </a:xfrm>
          <a:prstGeom prst="rect">
            <a:avLst/>
          </a:prstGeom>
        </p:spPr>
        <p:txBody>
          <a:bodyPr wrap="square">
            <a:spAutoFit/>
          </a:bodyPr>
          <a:p>
            <a:pPr algn="l">
              <a:lnSpc>
                <a:spcPct val="150000"/>
              </a:lnSpc>
            </a:pPr>
            <a:r>
              <a:rPr lang="zh-CN" altLang="en-US" sz="1050" dirty="0">
                <a:solidFill>
                  <a:schemeClr val="tx1">
                    <a:lumMod val="50000"/>
                    <a:lumOff val="50000"/>
                  </a:schemeClr>
                </a:solidFill>
                <a:latin typeface="微软雅黑" panose="020B0503020204020204" charset="-122"/>
                <a:ea typeface="微软雅黑" panose="020B0503020204020204" charset="-122"/>
              </a:rPr>
              <a:t>我们组织小朋友开展了一场足球</a:t>
            </a:r>
            <a:r>
              <a:rPr lang="zh-CN" altLang="en-US" sz="1050" dirty="0">
                <a:solidFill>
                  <a:schemeClr val="tx1">
                    <a:lumMod val="50000"/>
                    <a:lumOff val="50000"/>
                  </a:schemeClr>
                </a:solidFill>
                <a:latin typeface="微软雅黑" panose="020B0503020204020204" charset="-122"/>
                <a:ea typeface="微软雅黑" panose="020B0503020204020204" charset="-122"/>
              </a:rPr>
              <a:t>友谊赛</a:t>
            </a:r>
            <a:endParaRPr lang="zh-CN" altLang="en-US" sz="1050" dirty="0">
              <a:solidFill>
                <a:schemeClr val="tx1">
                  <a:lumMod val="50000"/>
                  <a:lumOff val="50000"/>
                </a:schemeClr>
              </a:solidFill>
              <a:latin typeface="微软雅黑" panose="020B0503020204020204" charset="-122"/>
              <a:ea typeface="微软雅黑" panose="020B0503020204020204" charset="-122"/>
            </a:endParaRPr>
          </a:p>
        </p:txBody>
      </p:sp>
      <p:sp>
        <p:nvSpPr>
          <p:cNvPr id="17" name="文本框 16"/>
          <p:cNvSpPr txBox="1"/>
          <p:nvPr/>
        </p:nvSpPr>
        <p:spPr>
          <a:xfrm>
            <a:off x="8201772" y="1606861"/>
            <a:ext cx="3027680" cy="583565"/>
          </a:xfrm>
          <a:prstGeom prst="rect">
            <a:avLst/>
          </a:prstGeom>
          <a:noFill/>
        </p:spPr>
        <p:txBody>
          <a:bodyPr wrap="none" rtlCol="0">
            <a:spAutoFit/>
          </a:bodyPr>
          <a:p>
            <a:pPr algn="r"/>
            <a:r>
              <a:rPr lang="zh-CN" altLang="en-US" sz="3200" b="1" dirty="0">
                <a:solidFill>
                  <a:srgbClr val="EB957C"/>
                </a:solidFill>
              </a:rPr>
              <a:t>《</a:t>
            </a:r>
            <a:r>
              <a:rPr lang="zh-CN" altLang="en-US" sz="3200" b="1" dirty="0">
                <a:solidFill>
                  <a:srgbClr val="EB957C"/>
                </a:solidFill>
              </a:rPr>
              <a:t>足球滚起来》</a:t>
            </a:r>
            <a:endParaRPr lang="zh-CN" altLang="en-US" sz="3200" b="1" dirty="0">
              <a:solidFill>
                <a:srgbClr val="EB957C"/>
              </a:solidFill>
            </a:endParaRPr>
          </a:p>
        </p:txBody>
      </p:sp>
      <p:sp>
        <p:nvSpPr>
          <p:cNvPr id="18" name="矩形 17"/>
          <p:cNvSpPr/>
          <p:nvPr/>
        </p:nvSpPr>
        <p:spPr>
          <a:xfrm>
            <a:off x="888621" y="5238787"/>
            <a:ext cx="4658402" cy="575945"/>
          </a:xfrm>
          <a:prstGeom prst="rect">
            <a:avLst/>
          </a:prstGeom>
        </p:spPr>
        <p:txBody>
          <a:bodyPr wrap="square">
            <a:spAutoFit/>
          </a:bodyPr>
          <a:p>
            <a:pPr>
              <a:lnSpc>
                <a:spcPct val="150000"/>
              </a:lnSpc>
            </a:pPr>
            <a:r>
              <a:rPr lang="zh-CN" altLang="en-US" sz="1050" dirty="0">
                <a:solidFill>
                  <a:schemeClr val="tx1">
                    <a:lumMod val="50000"/>
                    <a:lumOff val="50000"/>
                  </a:schemeClr>
                </a:solidFill>
                <a:latin typeface="微软雅黑" panose="020B0503020204020204" charset="-122"/>
                <a:ea typeface="微软雅黑" panose="020B0503020204020204" charset="-122"/>
              </a:rPr>
              <a:t>为了更好地支持源源小朋友对绘本的理解，我们还投放了足球绘本、比赛视频</a:t>
            </a:r>
            <a:r>
              <a:rPr lang="zh-CN" altLang="en-US" sz="1050" dirty="0">
                <a:solidFill>
                  <a:schemeClr val="tx1">
                    <a:lumMod val="50000"/>
                    <a:lumOff val="50000"/>
                  </a:schemeClr>
                </a:solidFill>
                <a:latin typeface="微软雅黑" panose="020B0503020204020204" charset="-122"/>
                <a:ea typeface="微软雅黑" panose="020B0503020204020204" charset="-122"/>
              </a:rPr>
              <a:t>等，增强她对绘本阅读的兴趣和理解。</a:t>
            </a:r>
            <a:endParaRPr lang="zh-CN" altLang="en-US" sz="1050" dirty="0">
              <a:solidFill>
                <a:schemeClr val="tx1">
                  <a:lumMod val="50000"/>
                  <a:lumOff val="50000"/>
                </a:schemeClr>
              </a:solidFill>
              <a:latin typeface="微软雅黑" panose="020B0503020204020204" charset="-122"/>
              <a:ea typeface="微软雅黑" panose="020B0503020204020204" charset="-122"/>
            </a:endParaRPr>
          </a:p>
        </p:txBody>
      </p:sp>
      <p:sp>
        <p:nvSpPr>
          <p:cNvPr id="19" name="文本框 18"/>
          <p:cNvSpPr txBox="1"/>
          <p:nvPr/>
        </p:nvSpPr>
        <p:spPr>
          <a:xfrm>
            <a:off x="888621" y="4666364"/>
            <a:ext cx="1808480" cy="583565"/>
          </a:xfrm>
          <a:prstGeom prst="rect">
            <a:avLst/>
          </a:prstGeom>
          <a:noFill/>
        </p:spPr>
        <p:txBody>
          <a:bodyPr wrap="none" rtlCol="0">
            <a:spAutoFit/>
          </a:bodyPr>
          <a:p>
            <a:r>
              <a:rPr lang="zh-CN" altLang="en-US" sz="3200" b="1" dirty="0">
                <a:solidFill>
                  <a:srgbClr val="8CD2D4"/>
                </a:solidFill>
              </a:rPr>
              <a:t>教师支持</a:t>
            </a:r>
            <a:endParaRPr lang="zh-CN" altLang="en-US" sz="3200" b="1" dirty="0">
              <a:solidFill>
                <a:srgbClr val="8CD2D4"/>
              </a:solidFill>
            </a:endParaRPr>
          </a:p>
        </p:txBody>
      </p:sp>
      <p:pic>
        <p:nvPicPr>
          <p:cNvPr id="4" name="图片 3" descr="IMG_1995"/>
          <p:cNvPicPr>
            <a:picLocks noChangeAspect="1"/>
          </p:cNvPicPr>
          <p:nvPr/>
        </p:nvPicPr>
        <p:blipFill>
          <a:blip r:embed="rId4"/>
          <a:stretch>
            <a:fillRect/>
          </a:stretch>
        </p:blipFill>
        <p:spPr>
          <a:xfrm>
            <a:off x="888365" y="1606550"/>
            <a:ext cx="4622800" cy="2683510"/>
          </a:xfrm>
          <a:prstGeom prst="rect">
            <a:avLst/>
          </a:prstGeom>
        </p:spPr>
      </p:pic>
      <p:pic>
        <p:nvPicPr>
          <p:cNvPr id="5" name="图片 4" descr="IMG_1994"/>
          <p:cNvPicPr>
            <a:picLocks noChangeAspect="1"/>
          </p:cNvPicPr>
          <p:nvPr/>
        </p:nvPicPr>
        <p:blipFill>
          <a:blip r:embed="rId5"/>
          <a:stretch>
            <a:fillRect/>
          </a:stretch>
        </p:blipFill>
        <p:spPr>
          <a:xfrm>
            <a:off x="6730365" y="3312160"/>
            <a:ext cx="4352290" cy="26841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221488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我的足球</a:t>
            </a:r>
            <a:r>
              <a:rPr lang="zh-CN" altLang="en-US" sz="2000" dirty="0">
                <a:solidFill>
                  <a:schemeClr val="bg1"/>
                </a:solidFill>
                <a:latin typeface="汉仪铸字木头人W" panose="00020600040101010101" pitchFamily="18" charset="-122"/>
                <a:ea typeface="汉仪铸字木头人W" panose="00020600040101010101" pitchFamily="18" charset="-122"/>
              </a:rPr>
              <a:t>游戏日记</a:t>
            </a:r>
            <a:endParaRPr lang="zh-CN" altLang="en-US" sz="2000" dirty="0">
              <a:solidFill>
                <a:schemeClr val="bg1"/>
              </a:solidFill>
              <a:latin typeface="汉仪铸字木头人W" panose="00020600040101010101" pitchFamily="18" charset="-122"/>
              <a:ea typeface="汉仪铸字木头人W" panose="00020600040101010101" pitchFamily="18" charset="-122"/>
            </a:endParaRPr>
          </a:p>
        </p:txBody>
      </p:sp>
      <p:grpSp>
        <p:nvGrpSpPr>
          <p:cNvPr id="5" name="组合 4" descr="7b0a202020202274657874626f78223a20227b5c2263617465676f72795f69645c223a31303431302c5c2269645c223a32303334323234397d220a7d0a"/>
          <p:cNvGrpSpPr/>
          <p:nvPr/>
        </p:nvGrpSpPr>
        <p:grpSpPr>
          <a:xfrm>
            <a:off x="7406640" y="1160780"/>
            <a:ext cx="3954780" cy="4537126"/>
            <a:chOff x="7845" y="2426"/>
            <a:chExt cx="3510" cy="5949"/>
          </a:xfrm>
        </p:grpSpPr>
        <p:grpSp>
          <p:nvGrpSpPr>
            <p:cNvPr id="2036" name="图形 2034"/>
            <p:cNvGrpSpPr/>
            <p:nvPr/>
          </p:nvGrpSpPr>
          <p:grpSpPr>
            <a:xfrm>
              <a:off x="7845" y="2426"/>
              <a:ext cx="3510" cy="5949"/>
              <a:chOff x="4981574" y="1540341"/>
              <a:chExt cx="2228852" cy="3777318"/>
            </a:xfrm>
          </p:grpSpPr>
          <p:grpSp>
            <p:nvGrpSpPr>
              <p:cNvPr id="2037" name="图形 2034"/>
              <p:cNvGrpSpPr/>
              <p:nvPr/>
            </p:nvGrpSpPr>
            <p:grpSpPr>
              <a:xfrm>
                <a:off x="5059779" y="1657649"/>
                <a:ext cx="2124056" cy="3571638"/>
                <a:chOff x="5059779" y="1657649"/>
                <a:chExt cx="2124056" cy="3571638"/>
              </a:xfrm>
            </p:grpSpPr>
            <p:sp>
              <p:nvSpPr>
                <p:cNvPr id="2038" name="任意多边形: 形状 2037"/>
                <p:cNvSpPr/>
                <p:nvPr/>
              </p:nvSpPr>
              <p:spPr>
                <a:xfrm>
                  <a:off x="5059779" y="1657649"/>
                  <a:ext cx="2124056" cy="3503599"/>
                </a:xfrm>
                <a:custGeom>
                  <a:avLst/>
                  <a:gdLst>
                    <a:gd name="connsiteX0" fmla="*/ 71167 w 2124056"/>
                    <a:gd name="connsiteY0" fmla="*/ 3503599 h 3503599"/>
                    <a:gd name="connsiteX1" fmla="*/ 0 w 2124056"/>
                    <a:gd name="connsiteY1" fmla="*/ 129039 h 3503599"/>
                    <a:gd name="connsiteX2" fmla="*/ 2017698 w 2124056"/>
                    <a:gd name="connsiteY2" fmla="*/ 0 h 3503599"/>
                    <a:gd name="connsiteX3" fmla="*/ 2124057 w 2124056"/>
                    <a:gd name="connsiteY3" fmla="*/ 3416009 h 3503599"/>
                  </a:gdLst>
                  <a:ahLst/>
                  <a:cxnLst>
                    <a:cxn ang="0">
                      <a:pos x="connsiteX0" y="connsiteY0"/>
                    </a:cxn>
                    <a:cxn ang="0">
                      <a:pos x="connsiteX1" y="connsiteY1"/>
                    </a:cxn>
                    <a:cxn ang="0">
                      <a:pos x="connsiteX2" y="connsiteY2"/>
                    </a:cxn>
                    <a:cxn ang="0">
                      <a:pos x="connsiteX3" y="connsiteY3"/>
                    </a:cxn>
                  </a:cxnLst>
                  <a:rect l="l" t="t" r="r" b="b"/>
                  <a:pathLst>
                    <a:path w="2124056" h="3503599">
                      <a:moveTo>
                        <a:pt x="71167" y="3503599"/>
                      </a:moveTo>
                      <a:lnTo>
                        <a:pt x="0" y="129039"/>
                      </a:lnTo>
                      <a:lnTo>
                        <a:pt x="2017698" y="0"/>
                      </a:lnTo>
                      <a:lnTo>
                        <a:pt x="2124057" y="3416009"/>
                      </a:lnTo>
                      <a:close/>
                    </a:path>
                  </a:pathLst>
                </a:custGeom>
                <a:solidFill>
                  <a:srgbClr val="F4C1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9" name="任意多边形: 形状 2038"/>
                <p:cNvSpPr/>
                <p:nvPr/>
              </p:nvSpPr>
              <p:spPr>
                <a:xfrm>
                  <a:off x="5116869" y="1696751"/>
                  <a:ext cx="1946530" cy="3532535"/>
                </a:xfrm>
                <a:custGeom>
                  <a:avLst/>
                  <a:gdLst>
                    <a:gd name="connsiteX0" fmla="*/ 0 w 1946530"/>
                    <a:gd name="connsiteY0" fmla="*/ 3356573 h 3532535"/>
                    <a:gd name="connsiteX1" fmla="*/ 42231 w 1946530"/>
                    <a:gd name="connsiteY1" fmla="*/ 0 h 3532535"/>
                    <a:gd name="connsiteX2" fmla="*/ 1946531 w 1946530"/>
                    <a:gd name="connsiteY2" fmla="*/ 126693 h 3532535"/>
                    <a:gd name="connsiteX3" fmla="*/ 1946531 w 1946530"/>
                    <a:gd name="connsiteY3" fmla="*/ 3532536 h 3532535"/>
                  </a:gdLst>
                  <a:ahLst/>
                  <a:cxnLst>
                    <a:cxn ang="0">
                      <a:pos x="connsiteX0" y="connsiteY0"/>
                    </a:cxn>
                    <a:cxn ang="0">
                      <a:pos x="connsiteX1" y="connsiteY1"/>
                    </a:cxn>
                    <a:cxn ang="0">
                      <a:pos x="connsiteX2" y="connsiteY2"/>
                    </a:cxn>
                    <a:cxn ang="0">
                      <a:pos x="connsiteX3" y="connsiteY3"/>
                    </a:cxn>
                  </a:cxnLst>
                  <a:rect l="l" t="t" r="r" b="b"/>
                  <a:pathLst>
                    <a:path w="1946530" h="3532535">
                      <a:moveTo>
                        <a:pt x="0" y="3356573"/>
                      </a:moveTo>
                      <a:lnTo>
                        <a:pt x="42231" y="0"/>
                      </a:lnTo>
                      <a:lnTo>
                        <a:pt x="1946531" y="126693"/>
                      </a:lnTo>
                      <a:lnTo>
                        <a:pt x="1946531" y="3532536"/>
                      </a:lnTo>
                      <a:close/>
                    </a:path>
                  </a:pathLst>
                </a:custGeom>
                <a:solidFill>
                  <a:srgbClr val="FF725E"/>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0" name="任意多边形: 形状 2039"/>
                <p:cNvSpPr/>
                <p:nvPr/>
              </p:nvSpPr>
              <p:spPr>
                <a:xfrm>
                  <a:off x="5130164" y="1722559"/>
                  <a:ext cx="1966864" cy="3451983"/>
                </a:xfrm>
                <a:custGeom>
                  <a:avLst/>
                  <a:gdLst>
                    <a:gd name="connsiteX0" fmla="*/ 50833 w 1966864"/>
                    <a:gd name="connsiteY0" fmla="*/ 3451984 h 3451983"/>
                    <a:gd name="connsiteX1" fmla="*/ 0 w 1966864"/>
                    <a:gd name="connsiteY1" fmla="*/ 31282 h 3451983"/>
                    <a:gd name="connsiteX2" fmla="*/ 1887095 w 1966864"/>
                    <a:gd name="connsiteY2" fmla="*/ 0 h 3451983"/>
                    <a:gd name="connsiteX3" fmla="*/ 1966864 w 1966864"/>
                    <a:gd name="connsiteY3" fmla="*/ 3434779 h 3451983"/>
                  </a:gdLst>
                  <a:ahLst/>
                  <a:cxnLst>
                    <a:cxn ang="0">
                      <a:pos x="connsiteX0" y="connsiteY0"/>
                    </a:cxn>
                    <a:cxn ang="0">
                      <a:pos x="connsiteX1" y="connsiteY1"/>
                    </a:cxn>
                    <a:cxn ang="0">
                      <a:pos x="connsiteX2" y="connsiteY2"/>
                    </a:cxn>
                    <a:cxn ang="0">
                      <a:pos x="connsiteX3" y="connsiteY3"/>
                    </a:cxn>
                  </a:cxnLst>
                  <a:rect l="l" t="t" r="r" b="b"/>
                  <a:pathLst>
                    <a:path w="1966864" h="3451983">
                      <a:moveTo>
                        <a:pt x="50833" y="3451984"/>
                      </a:moveTo>
                      <a:lnTo>
                        <a:pt x="0" y="31282"/>
                      </a:lnTo>
                      <a:lnTo>
                        <a:pt x="1887095" y="0"/>
                      </a:lnTo>
                      <a:lnTo>
                        <a:pt x="1966864" y="3434779"/>
                      </a:lnTo>
                      <a:close/>
                    </a:path>
                  </a:pathLst>
                </a:custGeom>
                <a:solidFill>
                  <a:srgbClr val="FFFFFF"/>
                </a:solidFill>
                <a:ln w="15641" cap="flat">
                  <a:solidFill>
                    <a:srgbClr val="F39800"/>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41" name="图形 2034"/>
              <p:cNvGrpSpPr/>
              <p:nvPr/>
            </p:nvGrpSpPr>
            <p:grpSpPr>
              <a:xfrm>
                <a:off x="6385359" y="1684760"/>
                <a:ext cx="501296" cy="177786"/>
                <a:chOff x="6385359" y="1684760"/>
                <a:chExt cx="501296" cy="177786"/>
              </a:xfrm>
            </p:grpSpPr>
            <p:sp>
              <p:nvSpPr>
                <p:cNvPr id="2042" name="任意多边形: 形状 2041"/>
                <p:cNvSpPr/>
                <p:nvPr/>
              </p:nvSpPr>
              <p:spPr>
                <a:xfrm>
                  <a:off x="6614501" y="1694031"/>
                  <a:ext cx="111833" cy="148182"/>
                </a:xfrm>
                <a:custGeom>
                  <a:avLst/>
                  <a:gdLst>
                    <a:gd name="connsiteX0" fmla="*/ 64128 w 111833"/>
                    <a:gd name="connsiteY0" fmla="*/ 148182 h 148182"/>
                    <a:gd name="connsiteX1" fmla="*/ 21898 w 111833"/>
                    <a:gd name="connsiteY1" fmla="*/ 101259 h 148182"/>
                    <a:gd name="connsiteX2" fmla="*/ 0 w 111833"/>
                    <a:gd name="connsiteY2" fmla="*/ 42605 h 148182"/>
                    <a:gd name="connsiteX3" fmla="*/ 57090 w 111833"/>
                    <a:gd name="connsiteY3" fmla="*/ 1156 h 148182"/>
                    <a:gd name="connsiteX4" fmla="*/ 68039 w 111833"/>
                    <a:gd name="connsiteY4" fmla="*/ 24618 h 148182"/>
                    <a:gd name="connsiteX5" fmla="*/ 111834 w 111833"/>
                    <a:gd name="connsiteY5" fmla="*/ 137233 h 148182"/>
                    <a:gd name="connsiteX6" fmla="*/ 64128 w 111833"/>
                    <a:gd name="connsiteY6" fmla="*/ 148182 h 1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33" h="148182">
                      <a:moveTo>
                        <a:pt x="64128" y="148182"/>
                      </a:moveTo>
                      <a:cubicBezTo>
                        <a:pt x="41449" y="145836"/>
                        <a:pt x="27372" y="119246"/>
                        <a:pt x="21898" y="101259"/>
                      </a:cubicBezTo>
                      <a:cubicBezTo>
                        <a:pt x="14859" y="76233"/>
                        <a:pt x="19551" y="46515"/>
                        <a:pt x="0" y="42605"/>
                      </a:cubicBezTo>
                      <a:cubicBezTo>
                        <a:pt x="0" y="42605"/>
                        <a:pt x="35192" y="-8229"/>
                        <a:pt x="57090" y="1156"/>
                      </a:cubicBezTo>
                      <a:cubicBezTo>
                        <a:pt x="57090" y="1156"/>
                        <a:pt x="65692" y="8977"/>
                        <a:pt x="68039" y="24618"/>
                      </a:cubicBezTo>
                      <a:cubicBezTo>
                        <a:pt x="75077" y="79361"/>
                        <a:pt x="85244" y="129413"/>
                        <a:pt x="111834" y="137233"/>
                      </a:cubicBezTo>
                      <a:cubicBezTo>
                        <a:pt x="111052" y="138015"/>
                        <a:pt x="87590" y="147400"/>
                        <a:pt x="64128" y="14818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3" name="任意多边形: 形状 2042"/>
                <p:cNvSpPr/>
                <p:nvPr/>
              </p:nvSpPr>
              <p:spPr>
                <a:xfrm>
                  <a:off x="6385359" y="1706918"/>
                  <a:ext cx="122000" cy="149592"/>
                </a:xfrm>
                <a:custGeom>
                  <a:avLst/>
                  <a:gdLst>
                    <a:gd name="connsiteX0" fmla="*/ 78987 w 122000"/>
                    <a:gd name="connsiteY0" fmla="*/ 149372 h 149592"/>
                    <a:gd name="connsiteX1" fmla="*/ 35192 w 122000"/>
                    <a:gd name="connsiteY1" fmla="*/ 120436 h 149592"/>
                    <a:gd name="connsiteX2" fmla="*/ 0 w 122000"/>
                    <a:gd name="connsiteY2" fmla="*/ 14859 h 149592"/>
                    <a:gd name="connsiteX3" fmla="*/ 57090 w 122000"/>
                    <a:gd name="connsiteY3" fmla="*/ 0 h 149592"/>
                    <a:gd name="connsiteX4" fmla="*/ 72731 w 122000"/>
                    <a:gd name="connsiteY4" fmla="*/ 52398 h 149592"/>
                    <a:gd name="connsiteX5" fmla="*/ 122000 w 122000"/>
                    <a:gd name="connsiteY5" fmla="*/ 134513 h 149592"/>
                    <a:gd name="connsiteX6" fmla="*/ 78987 w 122000"/>
                    <a:gd name="connsiteY6" fmla="*/ 149372 h 14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00" h="149592">
                      <a:moveTo>
                        <a:pt x="78987" y="149372"/>
                      </a:moveTo>
                      <a:cubicBezTo>
                        <a:pt x="64910" y="147808"/>
                        <a:pt x="47705" y="143116"/>
                        <a:pt x="35192" y="120436"/>
                      </a:cubicBezTo>
                      <a:cubicBezTo>
                        <a:pt x="21115" y="93846"/>
                        <a:pt x="7821" y="43795"/>
                        <a:pt x="0" y="14859"/>
                      </a:cubicBezTo>
                      <a:lnTo>
                        <a:pt x="57090" y="0"/>
                      </a:lnTo>
                      <a:cubicBezTo>
                        <a:pt x="57090" y="0"/>
                        <a:pt x="69603" y="37539"/>
                        <a:pt x="72731" y="52398"/>
                      </a:cubicBezTo>
                      <a:cubicBezTo>
                        <a:pt x="75859" y="67257"/>
                        <a:pt x="92282" y="129821"/>
                        <a:pt x="122000" y="134513"/>
                      </a:cubicBezTo>
                      <a:cubicBezTo>
                        <a:pt x="121218" y="134513"/>
                        <a:pt x="97757" y="151718"/>
                        <a:pt x="78987" y="14937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4" name="任意多边形: 形状 2043"/>
                <p:cNvSpPr/>
                <p:nvPr/>
              </p:nvSpPr>
              <p:spPr>
                <a:xfrm>
                  <a:off x="6678629" y="1685001"/>
                  <a:ext cx="208026" cy="164250"/>
                </a:xfrm>
                <a:custGeom>
                  <a:avLst/>
                  <a:gdLst>
                    <a:gd name="connsiteX0" fmla="*/ 208026 w 208026"/>
                    <a:gd name="connsiteY0" fmla="*/ 7840 h 164250"/>
                    <a:gd name="connsiteX1" fmla="*/ 161103 w 208026"/>
                    <a:gd name="connsiteY1" fmla="*/ 19 h 164250"/>
                    <a:gd name="connsiteX2" fmla="*/ 118090 w 208026"/>
                    <a:gd name="connsiteY2" fmla="*/ 29737 h 164250"/>
                    <a:gd name="connsiteX3" fmla="*/ 86026 w 208026"/>
                    <a:gd name="connsiteY3" fmla="*/ 79789 h 164250"/>
                    <a:gd name="connsiteX4" fmla="*/ 0 w 208026"/>
                    <a:gd name="connsiteY4" fmla="*/ 157212 h 164250"/>
                    <a:gd name="connsiteX5" fmla="*/ 71949 w 208026"/>
                    <a:gd name="connsiteY5" fmla="*/ 164250 h 164250"/>
                    <a:gd name="connsiteX6" fmla="*/ 139988 w 208026"/>
                    <a:gd name="connsiteY6" fmla="*/ 113417 h 164250"/>
                    <a:gd name="connsiteX7" fmla="*/ 208026 w 208026"/>
                    <a:gd name="connsiteY7" fmla="*/ 7840 h 1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6" h="164250">
                      <a:moveTo>
                        <a:pt x="208026" y="7840"/>
                      </a:moveTo>
                      <a:cubicBezTo>
                        <a:pt x="202552" y="3929"/>
                        <a:pt x="203334" y="801"/>
                        <a:pt x="161103" y="19"/>
                      </a:cubicBezTo>
                      <a:cubicBezTo>
                        <a:pt x="141552" y="-763"/>
                        <a:pt x="122000" y="22699"/>
                        <a:pt x="118090" y="29737"/>
                      </a:cubicBezTo>
                      <a:cubicBezTo>
                        <a:pt x="114962" y="35212"/>
                        <a:pt x="100103" y="56327"/>
                        <a:pt x="86026" y="79789"/>
                      </a:cubicBezTo>
                      <a:cubicBezTo>
                        <a:pt x="65692" y="112635"/>
                        <a:pt x="47705" y="149391"/>
                        <a:pt x="0" y="157212"/>
                      </a:cubicBezTo>
                      <a:lnTo>
                        <a:pt x="71949" y="164250"/>
                      </a:lnTo>
                      <a:cubicBezTo>
                        <a:pt x="71949" y="164250"/>
                        <a:pt x="107141" y="160340"/>
                        <a:pt x="139988" y="113417"/>
                      </a:cubicBezTo>
                      <a:cubicBezTo>
                        <a:pt x="172052" y="65712"/>
                        <a:pt x="197860" y="24263"/>
                        <a:pt x="208026" y="7840"/>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5" name="任意多边形: 形状 2044"/>
                <p:cNvSpPr/>
                <p:nvPr/>
              </p:nvSpPr>
              <p:spPr>
                <a:xfrm>
                  <a:off x="6458872" y="1684760"/>
                  <a:ext cx="211936" cy="177786"/>
                </a:xfrm>
                <a:custGeom>
                  <a:avLst/>
                  <a:gdLst>
                    <a:gd name="connsiteX0" fmla="*/ 211937 w 211936"/>
                    <a:gd name="connsiteY0" fmla="*/ 10427 h 177786"/>
                    <a:gd name="connsiteX1" fmla="*/ 190039 w 211936"/>
                    <a:gd name="connsiteY1" fmla="*/ 4171 h 177786"/>
                    <a:gd name="connsiteX2" fmla="*/ 147026 w 211936"/>
                    <a:gd name="connsiteY2" fmla="*/ 261 h 177786"/>
                    <a:gd name="connsiteX3" fmla="*/ 120436 w 211936"/>
                    <a:gd name="connsiteY3" fmla="*/ 26068 h 177786"/>
                    <a:gd name="connsiteX4" fmla="*/ 0 w 211936"/>
                    <a:gd name="connsiteY4" fmla="*/ 170748 h 177786"/>
                    <a:gd name="connsiteX5" fmla="*/ 67257 w 211936"/>
                    <a:gd name="connsiteY5" fmla="*/ 177787 h 177786"/>
                    <a:gd name="connsiteX6" fmla="*/ 152500 w 211936"/>
                    <a:gd name="connsiteY6" fmla="*/ 96453 h 177786"/>
                    <a:gd name="connsiteX7" fmla="*/ 211937 w 211936"/>
                    <a:gd name="connsiteY7" fmla="*/ 10427 h 1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36" h="177786">
                      <a:moveTo>
                        <a:pt x="211937" y="10427"/>
                      </a:moveTo>
                      <a:cubicBezTo>
                        <a:pt x="207244" y="5735"/>
                        <a:pt x="204116" y="5735"/>
                        <a:pt x="190039" y="4171"/>
                      </a:cubicBezTo>
                      <a:cubicBezTo>
                        <a:pt x="175962" y="2607"/>
                        <a:pt x="153283" y="261"/>
                        <a:pt x="147026" y="261"/>
                      </a:cubicBezTo>
                      <a:cubicBezTo>
                        <a:pt x="140770" y="-521"/>
                        <a:pt x="138424" y="-1303"/>
                        <a:pt x="120436" y="26068"/>
                      </a:cubicBezTo>
                      <a:cubicBezTo>
                        <a:pt x="102449" y="53440"/>
                        <a:pt x="42231" y="168402"/>
                        <a:pt x="0" y="170748"/>
                      </a:cubicBezTo>
                      <a:lnTo>
                        <a:pt x="67257" y="177787"/>
                      </a:lnTo>
                      <a:cubicBezTo>
                        <a:pt x="67257" y="177787"/>
                        <a:pt x="108705" y="173877"/>
                        <a:pt x="152500" y="96453"/>
                      </a:cubicBezTo>
                      <a:cubicBezTo>
                        <a:pt x="169706" y="65953"/>
                        <a:pt x="195513" y="6517"/>
                        <a:pt x="211937" y="10427"/>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46" name="图形 2034"/>
              <p:cNvGrpSpPr/>
              <p:nvPr/>
            </p:nvGrpSpPr>
            <p:grpSpPr>
              <a:xfrm>
                <a:off x="6440738" y="1540117"/>
                <a:ext cx="768310" cy="761943"/>
                <a:chOff x="6440738" y="1540117"/>
                <a:chExt cx="768310" cy="761943"/>
              </a:xfrm>
            </p:grpSpPr>
            <p:grpSp>
              <p:nvGrpSpPr>
                <p:cNvPr id="2047" name="图形 2034"/>
                <p:cNvGrpSpPr/>
                <p:nvPr/>
              </p:nvGrpSpPr>
              <p:grpSpPr>
                <a:xfrm>
                  <a:off x="6556831" y="1672544"/>
                  <a:ext cx="524280" cy="584886"/>
                  <a:chOff x="6556831" y="1672544"/>
                  <a:chExt cx="524280" cy="584886"/>
                </a:xfrm>
                <a:solidFill>
                  <a:srgbClr val="FFA89C"/>
                </a:solidFill>
              </p:grpSpPr>
              <p:grpSp>
                <p:nvGrpSpPr>
                  <p:cNvPr id="2048" name="图形 2034"/>
                  <p:cNvGrpSpPr/>
                  <p:nvPr/>
                </p:nvGrpSpPr>
                <p:grpSpPr>
                  <a:xfrm>
                    <a:off x="6675364" y="1782596"/>
                    <a:ext cx="248829" cy="314483"/>
                    <a:chOff x="6675364" y="1782596"/>
                    <a:chExt cx="248829" cy="314483"/>
                  </a:xfrm>
                  <a:solidFill>
                    <a:srgbClr val="FFA89C"/>
                  </a:solidFill>
                </p:grpSpPr>
                <p:sp>
                  <p:nvSpPr>
                    <p:cNvPr id="2049" name="任意多边形: 形状 2048"/>
                    <p:cNvSpPr/>
                    <p:nvPr/>
                  </p:nvSpPr>
                  <p:spPr>
                    <a:xfrm>
                      <a:off x="6700308" y="1782596"/>
                      <a:ext cx="223886" cy="291615"/>
                    </a:xfrm>
                    <a:custGeom>
                      <a:avLst/>
                      <a:gdLst>
                        <a:gd name="connsiteX0" fmla="*/ 41668 w 223886"/>
                        <a:gd name="connsiteY0" fmla="*/ 239489 h 291615"/>
                        <a:gd name="connsiteX1" fmla="*/ 42450 w 223886"/>
                        <a:gd name="connsiteY1" fmla="*/ 244182 h 291615"/>
                        <a:gd name="connsiteX2" fmla="*/ 33847 w 223886"/>
                        <a:gd name="connsiteY2" fmla="*/ 291105 h 291615"/>
                        <a:gd name="connsiteX3" fmla="*/ 32283 w 223886"/>
                        <a:gd name="connsiteY3" fmla="*/ 290323 h 291615"/>
                        <a:gd name="connsiteX4" fmla="*/ 38540 w 223886"/>
                        <a:gd name="connsiteY4" fmla="*/ 244182 h 291615"/>
                        <a:gd name="connsiteX5" fmla="*/ 38540 w 223886"/>
                        <a:gd name="connsiteY5" fmla="*/ 243400 h 291615"/>
                        <a:gd name="connsiteX6" fmla="*/ 19770 w 223886"/>
                        <a:gd name="connsiteY6" fmla="*/ 260605 h 291615"/>
                        <a:gd name="connsiteX7" fmla="*/ 17424 w 223886"/>
                        <a:gd name="connsiteY7" fmla="*/ 260605 h 291615"/>
                        <a:gd name="connsiteX8" fmla="*/ 17424 w 223886"/>
                        <a:gd name="connsiteY8" fmla="*/ 258259 h 291615"/>
                        <a:gd name="connsiteX9" fmla="*/ 48706 w 223886"/>
                        <a:gd name="connsiteY9" fmla="*/ 229323 h 291615"/>
                        <a:gd name="connsiteX10" fmla="*/ 6475 w 223886"/>
                        <a:gd name="connsiteY10" fmla="*/ 231669 h 291615"/>
                        <a:gd name="connsiteX11" fmla="*/ 1001 w 223886"/>
                        <a:gd name="connsiteY11" fmla="*/ 233233 h 291615"/>
                        <a:gd name="connsiteX12" fmla="*/ 219 w 223886"/>
                        <a:gd name="connsiteY12" fmla="*/ 231669 h 291615"/>
                        <a:gd name="connsiteX13" fmla="*/ 43232 w 223886"/>
                        <a:gd name="connsiteY13" fmla="*/ 225412 h 291615"/>
                        <a:gd name="connsiteX14" fmla="*/ 51834 w 223886"/>
                        <a:gd name="connsiteY14" fmla="*/ 226194 h 291615"/>
                        <a:gd name="connsiteX15" fmla="*/ 51834 w 223886"/>
                        <a:gd name="connsiteY15" fmla="*/ 226976 h 291615"/>
                        <a:gd name="connsiteX16" fmla="*/ 87027 w 223886"/>
                        <a:gd name="connsiteY16" fmla="*/ 191784 h 291615"/>
                        <a:gd name="connsiteX17" fmla="*/ 85463 w 223886"/>
                        <a:gd name="connsiteY17" fmla="*/ 191784 h 291615"/>
                        <a:gd name="connsiteX18" fmla="*/ 42450 w 223886"/>
                        <a:gd name="connsiteY18" fmla="*/ 201951 h 291615"/>
                        <a:gd name="connsiteX19" fmla="*/ 41668 w 223886"/>
                        <a:gd name="connsiteY19" fmla="*/ 200387 h 291615"/>
                        <a:gd name="connsiteX20" fmla="*/ 89373 w 223886"/>
                        <a:gd name="connsiteY20" fmla="*/ 187874 h 291615"/>
                        <a:gd name="connsiteX21" fmla="*/ 90155 w 223886"/>
                        <a:gd name="connsiteY21" fmla="*/ 188656 h 291615"/>
                        <a:gd name="connsiteX22" fmla="*/ 113617 w 223886"/>
                        <a:gd name="connsiteY22" fmla="*/ 162848 h 291615"/>
                        <a:gd name="connsiteX23" fmla="*/ 113617 w 223886"/>
                        <a:gd name="connsiteY23" fmla="*/ 162848 h 291615"/>
                        <a:gd name="connsiteX24" fmla="*/ 115181 w 223886"/>
                        <a:gd name="connsiteY24" fmla="*/ 161284 h 291615"/>
                        <a:gd name="connsiteX25" fmla="*/ 148027 w 223886"/>
                        <a:gd name="connsiteY25" fmla="*/ 122181 h 291615"/>
                        <a:gd name="connsiteX26" fmla="*/ 102668 w 223886"/>
                        <a:gd name="connsiteY26" fmla="*/ 127656 h 291615"/>
                        <a:gd name="connsiteX27" fmla="*/ 62001 w 223886"/>
                        <a:gd name="connsiteY27" fmla="*/ 149553 h 291615"/>
                        <a:gd name="connsiteX28" fmla="*/ 58873 w 223886"/>
                        <a:gd name="connsiteY28" fmla="*/ 151117 h 291615"/>
                        <a:gd name="connsiteX29" fmla="*/ 58091 w 223886"/>
                        <a:gd name="connsiteY29" fmla="*/ 149553 h 291615"/>
                        <a:gd name="connsiteX30" fmla="*/ 122219 w 223886"/>
                        <a:gd name="connsiteY30" fmla="*/ 119053 h 291615"/>
                        <a:gd name="connsiteX31" fmla="*/ 148809 w 223886"/>
                        <a:gd name="connsiteY31" fmla="*/ 117489 h 291615"/>
                        <a:gd name="connsiteX32" fmla="*/ 150373 w 223886"/>
                        <a:gd name="connsiteY32" fmla="*/ 117489 h 291615"/>
                        <a:gd name="connsiteX33" fmla="*/ 193386 w 223886"/>
                        <a:gd name="connsiteY33" fmla="*/ 54925 h 291615"/>
                        <a:gd name="connsiteX34" fmla="*/ 218412 w 223886"/>
                        <a:gd name="connsiteY34" fmla="*/ 4091 h 291615"/>
                        <a:gd name="connsiteX35" fmla="*/ 219194 w 223886"/>
                        <a:gd name="connsiteY35" fmla="*/ 3309 h 291615"/>
                        <a:gd name="connsiteX36" fmla="*/ 223104 w 223886"/>
                        <a:gd name="connsiteY36" fmla="*/ 1745 h 291615"/>
                        <a:gd name="connsiteX37" fmla="*/ 217630 w 223886"/>
                        <a:gd name="connsiteY37" fmla="*/ 17386 h 291615"/>
                        <a:gd name="connsiteX38" fmla="*/ 181655 w 223886"/>
                        <a:gd name="connsiteY38" fmla="*/ 80732 h 291615"/>
                        <a:gd name="connsiteX39" fmla="*/ 187912 w 223886"/>
                        <a:gd name="connsiteY39" fmla="*/ 147207 h 291615"/>
                        <a:gd name="connsiteX40" fmla="*/ 185566 w 223886"/>
                        <a:gd name="connsiteY40" fmla="*/ 149553 h 291615"/>
                        <a:gd name="connsiteX41" fmla="*/ 187130 w 223886"/>
                        <a:gd name="connsiteY41" fmla="*/ 137822 h 291615"/>
                        <a:gd name="connsiteX42" fmla="*/ 178527 w 223886"/>
                        <a:gd name="connsiteY42" fmla="*/ 85425 h 291615"/>
                        <a:gd name="connsiteX43" fmla="*/ 120655 w 223886"/>
                        <a:gd name="connsiteY43" fmla="*/ 156592 h 291615"/>
                        <a:gd name="connsiteX44" fmla="*/ 117527 w 223886"/>
                        <a:gd name="connsiteY44" fmla="*/ 159720 h 291615"/>
                        <a:gd name="connsiteX45" fmla="*/ 121437 w 223886"/>
                        <a:gd name="connsiteY45" fmla="*/ 176143 h 291615"/>
                        <a:gd name="connsiteX46" fmla="*/ 110488 w 223886"/>
                        <a:gd name="connsiteY46" fmla="*/ 232451 h 291615"/>
                        <a:gd name="connsiteX47" fmla="*/ 108924 w 223886"/>
                        <a:gd name="connsiteY47" fmla="*/ 231669 h 291615"/>
                        <a:gd name="connsiteX48" fmla="*/ 110488 w 223886"/>
                        <a:gd name="connsiteY48" fmla="*/ 228541 h 291615"/>
                        <a:gd name="connsiteX49" fmla="*/ 115963 w 223886"/>
                        <a:gd name="connsiteY49" fmla="*/ 167540 h 291615"/>
                        <a:gd name="connsiteX50" fmla="*/ 114399 w 223886"/>
                        <a:gd name="connsiteY50" fmla="*/ 163630 h 291615"/>
                        <a:gd name="connsiteX51" fmla="*/ 41668 w 223886"/>
                        <a:gd name="connsiteY51" fmla="*/ 239489 h 291615"/>
                        <a:gd name="connsiteX52" fmla="*/ 41668 w 223886"/>
                        <a:gd name="connsiteY52" fmla="*/ 239489 h 291615"/>
                        <a:gd name="connsiteX53" fmla="*/ 223886 w 223886"/>
                        <a:gd name="connsiteY53" fmla="*/ 3309 h 291615"/>
                        <a:gd name="connsiteX54" fmla="*/ 221540 w 223886"/>
                        <a:gd name="connsiteY54" fmla="*/ 2527 h 291615"/>
                        <a:gd name="connsiteX55" fmla="*/ 223886 w 223886"/>
                        <a:gd name="connsiteY55" fmla="*/ 3309 h 291615"/>
                        <a:gd name="connsiteX56" fmla="*/ 223886 w 223886"/>
                        <a:gd name="connsiteY56" fmla="*/ 3309 h 29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3886" h="291615">
                          <a:moveTo>
                            <a:pt x="41668" y="239489"/>
                          </a:moveTo>
                          <a:cubicBezTo>
                            <a:pt x="42450" y="241053"/>
                            <a:pt x="41668" y="241835"/>
                            <a:pt x="42450" y="244182"/>
                          </a:cubicBezTo>
                          <a:cubicBezTo>
                            <a:pt x="44796" y="259823"/>
                            <a:pt x="40104" y="275464"/>
                            <a:pt x="33847" y="291105"/>
                          </a:cubicBezTo>
                          <a:cubicBezTo>
                            <a:pt x="33847" y="291105"/>
                            <a:pt x="33065" y="292669"/>
                            <a:pt x="32283" y="290323"/>
                          </a:cubicBezTo>
                          <a:cubicBezTo>
                            <a:pt x="37758" y="275464"/>
                            <a:pt x="41668" y="259823"/>
                            <a:pt x="38540" y="244182"/>
                          </a:cubicBezTo>
                          <a:cubicBezTo>
                            <a:pt x="38540" y="244182"/>
                            <a:pt x="38540" y="243400"/>
                            <a:pt x="38540" y="243400"/>
                          </a:cubicBezTo>
                          <a:cubicBezTo>
                            <a:pt x="32283" y="248874"/>
                            <a:pt x="26027" y="255130"/>
                            <a:pt x="19770" y="260605"/>
                          </a:cubicBezTo>
                          <a:lnTo>
                            <a:pt x="17424" y="260605"/>
                          </a:lnTo>
                          <a:cubicBezTo>
                            <a:pt x="17424" y="259823"/>
                            <a:pt x="17424" y="259041"/>
                            <a:pt x="17424" y="258259"/>
                          </a:cubicBezTo>
                          <a:cubicBezTo>
                            <a:pt x="27591" y="248874"/>
                            <a:pt x="38540" y="238707"/>
                            <a:pt x="48706" y="229323"/>
                          </a:cubicBezTo>
                          <a:cubicBezTo>
                            <a:pt x="35411" y="226194"/>
                            <a:pt x="20552" y="229323"/>
                            <a:pt x="6475" y="231669"/>
                          </a:cubicBezTo>
                          <a:cubicBezTo>
                            <a:pt x="4911" y="232451"/>
                            <a:pt x="2565" y="232451"/>
                            <a:pt x="1001" y="233233"/>
                          </a:cubicBezTo>
                          <a:cubicBezTo>
                            <a:pt x="1001" y="233233"/>
                            <a:pt x="-563" y="234015"/>
                            <a:pt x="219" y="231669"/>
                          </a:cubicBezTo>
                          <a:cubicBezTo>
                            <a:pt x="13514" y="226194"/>
                            <a:pt x="28373" y="225412"/>
                            <a:pt x="43232" y="225412"/>
                          </a:cubicBezTo>
                          <a:cubicBezTo>
                            <a:pt x="46360" y="225412"/>
                            <a:pt x="49488" y="225412"/>
                            <a:pt x="51834" y="226194"/>
                          </a:cubicBezTo>
                          <a:lnTo>
                            <a:pt x="51834" y="226976"/>
                          </a:lnTo>
                          <a:cubicBezTo>
                            <a:pt x="63565" y="215246"/>
                            <a:pt x="76078" y="203515"/>
                            <a:pt x="87027" y="191784"/>
                          </a:cubicBezTo>
                          <a:cubicBezTo>
                            <a:pt x="86245" y="191784"/>
                            <a:pt x="85463" y="191784"/>
                            <a:pt x="85463" y="191784"/>
                          </a:cubicBezTo>
                          <a:cubicBezTo>
                            <a:pt x="70604" y="192566"/>
                            <a:pt x="56527" y="195694"/>
                            <a:pt x="42450" y="201951"/>
                          </a:cubicBezTo>
                          <a:cubicBezTo>
                            <a:pt x="42450" y="201951"/>
                            <a:pt x="40886" y="202733"/>
                            <a:pt x="41668" y="200387"/>
                          </a:cubicBezTo>
                          <a:cubicBezTo>
                            <a:pt x="56527" y="192566"/>
                            <a:pt x="72950" y="189438"/>
                            <a:pt x="89373" y="187874"/>
                          </a:cubicBezTo>
                          <a:lnTo>
                            <a:pt x="90155" y="188656"/>
                          </a:lnTo>
                          <a:cubicBezTo>
                            <a:pt x="97976" y="180053"/>
                            <a:pt x="105796" y="171451"/>
                            <a:pt x="113617" y="162848"/>
                          </a:cubicBezTo>
                          <a:lnTo>
                            <a:pt x="113617" y="162848"/>
                          </a:lnTo>
                          <a:lnTo>
                            <a:pt x="115181" y="161284"/>
                          </a:lnTo>
                          <a:cubicBezTo>
                            <a:pt x="126130" y="148771"/>
                            <a:pt x="137078" y="135476"/>
                            <a:pt x="148027" y="122181"/>
                          </a:cubicBezTo>
                          <a:cubicBezTo>
                            <a:pt x="132386" y="121399"/>
                            <a:pt x="117527" y="122963"/>
                            <a:pt x="102668" y="127656"/>
                          </a:cubicBezTo>
                          <a:cubicBezTo>
                            <a:pt x="87809" y="133130"/>
                            <a:pt x="75296" y="140951"/>
                            <a:pt x="62001" y="149553"/>
                          </a:cubicBezTo>
                          <a:lnTo>
                            <a:pt x="58873" y="151117"/>
                          </a:lnTo>
                          <a:cubicBezTo>
                            <a:pt x="58873" y="151117"/>
                            <a:pt x="57309" y="151899"/>
                            <a:pt x="58091" y="149553"/>
                          </a:cubicBezTo>
                          <a:cubicBezTo>
                            <a:pt x="78424" y="136258"/>
                            <a:pt x="98758" y="122963"/>
                            <a:pt x="122219" y="119053"/>
                          </a:cubicBezTo>
                          <a:cubicBezTo>
                            <a:pt x="130822" y="117489"/>
                            <a:pt x="140207" y="117489"/>
                            <a:pt x="148809" y="117489"/>
                          </a:cubicBezTo>
                          <a:lnTo>
                            <a:pt x="150373" y="117489"/>
                          </a:lnTo>
                          <a:cubicBezTo>
                            <a:pt x="166014" y="97156"/>
                            <a:pt x="180873" y="76822"/>
                            <a:pt x="193386" y="54925"/>
                          </a:cubicBezTo>
                          <a:cubicBezTo>
                            <a:pt x="203553" y="38502"/>
                            <a:pt x="212937" y="22078"/>
                            <a:pt x="218412" y="4091"/>
                          </a:cubicBezTo>
                          <a:cubicBezTo>
                            <a:pt x="219194" y="181"/>
                            <a:pt x="219194" y="3309"/>
                            <a:pt x="219194" y="3309"/>
                          </a:cubicBezTo>
                          <a:cubicBezTo>
                            <a:pt x="219194" y="3309"/>
                            <a:pt x="222322" y="-2947"/>
                            <a:pt x="223104" y="1745"/>
                          </a:cubicBezTo>
                          <a:cubicBezTo>
                            <a:pt x="223886" y="6437"/>
                            <a:pt x="219976" y="11912"/>
                            <a:pt x="217630" y="17386"/>
                          </a:cubicBezTo>
                          <a:cubicBezTo>
                            <a:pt x="207463" y="40066"/>
                            <a:pt x="195732" y="61181"/>
                            <a:pt x="181655" y="80732"/>
                          </a:cubicBezTo>
                          <a:cubicBezTo>
                            <a:pt x="188694" y="101848"/>
                            <a:pt x="191822" y="125310"/>
                            <a:pt x="187912" y="147207"/>
                          </a:cubicBezTo>
                          <a:cubicBezTo>
                            <a:pt x="186348" y="154246"/>
                            <a:pt x="185566" y="150335"/>
                            <a:pt x="185566" y="149553"/>
                          </a:cubicBezTo>
                          <a:cubicBezTo>
                            <a:pt x="185566" y="145643"/>
                            <a:pt x="186348" y="141733"/>
                            <a:pt x="187130" y="137822"/>
                          </a:cubicBezTo>
                          <a:cubicBezTo>
                            <a:pt x="187912" y="119835"/>
                            <a:pt x="184784" y="101848"/>
                            <a:pt x="178527" y="85425"/>
                          </a:cubicBezTo>
                          <a:cubicBezTo>
                            <a:pt x="161322" y="110450"/>
                            <a:pt x="140989" y="133912"/>
                            <a:pt x="120655" y="156592"/>
                          </a:cubicBezTo>
                          <a:cubicBezTo>
                            <a:pt x="119873" y="157374"/>
                            <a:pt x="118309" y="158938"/>
                            <a:pt x="117527" y="159720"/>
                          </a:cubicBezTo>
                          <a:cubicBezTo>
                            <a:pt x="120655" y="162848"/>
                            <a:pt x="120655" y="169105"/>
                            <a:pt x="121437" y="176143"/>
                          </a:cubicBezTo>
                          <a:cubicBezTo>
                            <a:pt x="123001" y="195694"/>
                            <a:pt x="119873" y="215246"/>
                            <a:pt x="110488" y="232451"/>
                          </a:cubicBezTo>
                          <a:cubicBezTo>
                            <a:pt x="110488" y="232451"/>
                            <a:pt x="109706" y="234015"/>
                            <a:pt x="108924" y="231669"/>
                          </a:cubicBezTo>
                          <a:cubicBezTo>
                            <a:pt x="109706" y="230105"/>
                            <a:pt x="109706" y="230105"/>
                            <a:pt x="110488" y="228541"/>
                          </a:cubicBezTo>
                          <a:cubicBezTo>
                            <a:pt x="119091" y="208989"/>
                            <a:pt x="121437" y="187092"/>
                            <a:pt x="115963" y="167540"/>
                          </a:cubicBezTo>
                          <a:cubicBezTo>
                            <a:pt x="115181" y="165976"/>
                            <a:pt x="114399" y="164412"/>
                            <a:pt x="114399" y="163630"/>
                          </a:cubicBezTo>
                          <a:cubicBezTo>
                            <a:pt x="92501" y="190220"/>
                            <a:pt x="67476" y="215246"/>
                            <a:pt x="41668" y="239489"/>
                          </a:cubicBezTo>
                          <a:lnTo>
                            <a:pt x="41668" y="239489"/>
                          </a:lnTo>
                          <a:close/>
                          <a:moveTo>
                            <a:pt x="223886" y="3309"/>
                          </a:moveTo>
                          <a:lnTo>
                            <a:pt x="221540" y="2527"/>
                          </a:lnTo>
                          <a:cubicBezTo>
                            <a:pt x="220758" y="3309"/>
                            <a:pt x="222322" y="3309"/>
                            <a:pt x="223886" y="3309"/>
                          </a:cubicBezTo>
                          <a:lnTo>
                            <a:pt x="223886" y="330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0" name="任意多边形: 形状 2049"/>
                    <p:cNvSpPr/>
                    <p:nvPr/>
                  </p:nvSpPr>
                  <p:spPr>
                    <a:xfrm>
                      <a:off x="6691042" y="2037726"/>
                      <a:ext cx="32163" cy="30476"/>
                    </a:xfrm>
                    <a:custGeom>
                      <a:avLst/>
                      <a:gdLst>
                        <a:gd name="connsiteX0" fmla="*/ 32164 w 32163"/>
                        <a:gd name="connsiteY0" fmla="*/ 0 h 30476"/>
                        <a:gd name="connsiteX1" fmla="*/ 5574 w 32163"/>
                        <a:gd name="connsiteY1" fmla="*/ 14859 h 30476"/>
                        <a:gd name="connsiteX2" fmla="*/ 14959 w 32163"/>
                        <a:gd name="connsiteY2" fmla="*/ 27372 h 30476"/>
                        <a:gd name="connsiteX3" fmla="*/ 32164 w 32163"/>
                        <a:gd name="connsiteY3" fmla="*/ 0 h 30476"/>
                        <a:gd name="connsiteX4" fmla="*/ 32164 w 32163"/>
                        <a:gd name="connsiteY4" fmla="*/ 0 h 30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3" h="30476">
                          <a:moveTo>
                            <a:pt x="32164" y="0"/>
                          </a:moveTo>
                          <a:cubicBezTo>
                            <a:pt x="32164" y="0"/>
                            <a:pt x="18087" y="4692"/>
                            <a:pt x="5574" y="14859"/>
                          </a:cubicBezTo>
                          <a:cubicBezTo>
                            <a:pt x="-6939" y="25026"/>
                            <a:pt x="4010" y="35974"/>
                            <a:pt x="14959" y="27372"/>
                          </a:cubicBezTo>
                          <a:cubicBezTo>
                            <a:pt x="25908" y="19551"/>
                            <a:pt x="32164" y="0"/>
                            <a:pt x="32164" y="0"/>
                          </a:cubicBezTo>
                          <a:lnTo>
                            <a:pt x="321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1" name="任意多边形: 形状 2050"/>
                    <p:cNvSpPr/>
                    <p:nvPr/>
                  </p:nvSpPr>
                  <p:spPr>
                    <a:xfrm>
                      <a:off x="6714938" y="2060406"/>
                      <a:ext cx="23127" cy="36673"/>
                    </a:xfrm>
                    <a:custGeom>
                      <a:avLst/>
                      <a:gdLst>
                        <a:gd name="connsiteX0" fmla="*/ 23127 w 23127"/>
                        <a:gd name="connsiteY0" fmla="*/ 0 h 36673"/>
                        <a:gd name="connsiteX1" fmla="*/ 2794 w 23127"/>
                        <a:gd name="connsiteY1" fmla="*/ 21898 h 36673"/>
                        <a:gd name="connsiteX2" fmla="*/ 15307 w 23127"/>
                        <a:gd name="connsiteY2" fmla="*/ 31282 h 36673"/>
                        <a:gd name="connsiteX3" fmla="*/ 23127 w 23127"/>
                        <a:gd name="connsiteY3" fmla="*/ 0 h 36673"/>
                        <a:gd name="connsiteX4" fmla="*/ 23127 w 23127"/>
                        <a:gd name="connsiteY4" fmla="*/ 0 h 3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7" h="36673">
                          <a:moveTo>
                            <a:pt x="23127" y="0"/>
                          </a:moveTo>
                          <a:cubicBezTo>
                            <a:pt x="23127" y="0"/>
                            <a:pt x="11396" y="9385"/>
                            <a:pt x="2794" y="21898"/>
                          </a:cubicBezTo>
                          <a:cubicBezTo>
                            <a:pt x="-5809" y="35192"/>
                            <a:pt x="7486" y="42231"/>
                            <a:pt x="15307" y="31282"/>
                          </a:cubicBezTo>
                          <a:cubicBezTo>
                            <a:pt x="23127" y="20333"/>
                            <a:pt x="23127" y="0"/>
                            <a:pt x="23127" y="0"/>
                          </a:cubicBezTo>
                          <a:lnTo>
                            <a:pt x="2312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2" name="任意多边形: 形状 2051"/>
                    <p:cNvSpPr/>
                    <p:nvPr/>
                  </p:nvSpPr>
                  <p:spPr>
                    <a:xfrm>
                      <a:off x="6675364" y="2009509"/>
                      <a:ext cx="39239" cy="19282"/>
                    </a:xfrm>
                    <a:custGeom>
                      <a:avLst/>
                      <a:gdLst>
                        <a:gd name="connsiteX0" fmla="*/ 39240 w 39239"/>
                        <a:gd name="connsiteY0" fmla="*/ 64 h 19282"/>
                        <a:gd name="connsiteX1" fmla="*/ 9521 w 39239"/>
                        <a:gd name="connsiteY1" fmla="*/ 3192 h 19282"/>
                        <a:gd name="connsiteX2" fmla="*/ 12650 w 39239"/>
                        <a:gd name="connsiteY2" fmla="*/ 18833 h 19282"/>
                        <a:gd name="connsiteX3" fmla="*/ 39240 w 39239"/>
                        <a:gd name="connsiteY3" fmla="*/ 64 h 19282"/>
                        <a:gd name="connsiteX4" fmla="*/ 39240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40" y="64"/>
                          </a:moveTo>
                          <a:cubicBezTo>
                            <a:pt x="39240" y="64"/>
                            <a:pt x="24380" y="-718"/>
                            <a:pt x="9521" y="3192"/>
                          </a:cubicBezTo>
                          <a:cubicBezTo>
                            <a:pt x="-6120" y="7884"/>
                            <a:pt x="-645" y="21961"/>
                            <a:pt x="12650" y="18833"/>
                          </a:cubicBezTo>
                          <a:cubicBezTo>
                            <a:pt x="25945" y="15705"/>
                            <a:pt x="39240" y="64"/>
                            <a:pt x="39240" y="64"/>
                          </a:cubicBezTo>
                          <a:lnTo>
                            <a:pt x="39240"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3" name="任意多边形: 形状 2052"/>
                    <p:cNvSpPr/>
                    <p:nvPr/>
                  </p:nvSpPr>
                  <p:spPr>
                    <a:xfrm>
                      <a:off x="6713685" y="1977445"/>
                      <a:ext cx="39239" cy="19282"/>
                    </a:xfrm>
                    <a:custGeom>
                      <a:avLst/>
                      <a:gdLst>
                        <a:gd name="connsiteX0" fmla="*/ 39240 w 39239"/>
                        <a:gd name="connsiteY0" fmla="*/ 64 h 19282"/>
                        <a:gd name="connsiteX1" fmla="*/ 9521 w 39239"/>
                        <a:gd name="connsiteY1" fmla="*/ 3192 h 19282"/>
                        <a:gd name="connsiteX2" fmla="*/ 12650 w 39239"/>
                        <a:gd name="connsiteY2" fmla="*/ 18833 h 19282"/>
                        <a:gd name="connsiteX3" fmla="*/ 39240 w 39239"/>
                        <a:gd name="connsiteY3" fmla="*/ 64 h 19282"/>
                        <a:gd name="connsiteX4" fmla="*/ 39240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40" y="64"/>
                          </a:moveTo>
                          <a:cubicBezTo>
                            <a:pt x="39240" y="64"/>
                            <a:pt x="24381" y="-718"/>
                            <a:pt x="9521" y="3192"/>
                          </a:cubicBezTo>
                          <a:cubicBezTo>
                            <a:pt x="-6120" y="7884"/>
                            <a:pt x="-645" y="21961"/>
                            <a:pt x="12650" y="18833"/>
                          </a:cubicBezTo>
                          <a:cubicBezTo>
                            <a:pt x="25945" y="15705"/>
                            <a:pt x="39240" y="64"/>
                            <a:pt x="39240" y="64"/>
                          </a:cubicBezTo>
                          <a:lnTo>
                            <a:pt x="39240"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4" name="任意多边形: 形状 2053"/>
                    <p:cNvSpPr/>
                    <p:nvPr/>
                  </p:nvSpPr>
                  <p:spPr>
                    <a:xfrm>
                      <a:off x="6726980" y="1927393"/>
                      <a:ext cx="39239" cy="19282"/>
                    </a:xfrm>
                    <a:custGeom>
                      <a:avLst/>
                      <a:gdLst>
                        <a:gd name="connsiteX0" fmla="*/ 39239 w 39239"/>
                        <a:gd name="connsiteY0" fmla="*/ 64 h 19282"/>
                        <a:gd name="connsiteX1" fmla="*/ 9521 w 39239"/>
                        <a:gd name="connsiteY1" fmla="*/ 3192 h 19282"/>
                        <a:gd name="connsiteX2" fmla="*/ 12650 w 39239"/>
                        <a:gd name="connsiteY2" fmla="*/ 18833 h 19282"/>
                        <a:gd name="connsiteX3" fmla="*/ 39239 w 39239"/>
                        <a:gd name="connsiteY3" fmla="*/ 64 h 19282"/>
                        <a:gd name="connsiteX4" fmla="*/ 39239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39" y="64"/>
                          </a:moveTo>
                          <a:cubicBezTo>
                            <a:pt x="39239" y="64"/>
                            <a:pt x="24381" y="-718"/>
                            <a:pt x="9521" y="3192"/>
                          </a:cubicBezTo>
                          <a:cubicBezTo>
                            <a:pt x="-6120" y="7884"/>
                            <a:pt x="-645" y="21961"/>
                            <a:pt x="12650" y="18833"/>
                          </a:cubicBezTo>
                          <a:cubicBezTo>
                            <a:pt x="25945" y="15705"/>
                            <a:pt x="39239" y="64"/>
                            <a:pt x="39239" y="64"/>
                          </a:cubicBezTo>
                          <a:lnTo>
                            <a:pt x="39239"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5" name="任意多边形: 形状 2054"/>
                    <p:cNvSpPr/>
                    <p:nvPr/>
                  </p:nvSpPr>
                  <p:spPr>
                    <a:xfrm>
                      <a:off x="6803890" y="2000970"/>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8769"/>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6" name="任意多边形: 形状 2055"/>
                    <p:cNvSpPr/>
                    <p:nvPr/>
                  </p:nvSpPr>
                  <p:spPr>
                    <a:xfrm>
                      <a:off x="6876621" y="1925111"/>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9551"/>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7" name="任意多边形: 形状 2056"/>
                    <p:cNvSpPr/>
                    <p:nvPr/>
                  </p:nvSpPr>
                  <p:spPr>
                    <a:xfrm>
                      <a:off x="6867857" y="1896957"/>
                      <a:ext cx="22708" cy="20422"/>
                    </a:xfrm>
                    <a:custGeom>
                      <a:avLst/>
                      <a:gdLst>
                        <a:gd name="connsiteX0" fmla="*/ 22709 w 22708"/>
                        <a:gd name="connsiteY0" fmla="*/ 0 h 20422"/>
                        <a:gd name="connsiteX1" fmla="*/ 3157 w 22708"/>
                        <a:gd name="connsiteY1" fmla="*/ 7038 h 20422"/>
                        <a:gd name="connsiteX2" fmla="*/ 12542 w 22708"/>
                        <a:gd name="connsiteY2" fmla="*/ 19551 h 20422"/>
                        <a:gd name="connsiteX3" fmla="*/ 22709 w 22708"/>
                        <a:gd name="connsiteY3" fmla="*/ 0 h 20422"/>
                        <a:gd name="connsiteX4" fmla="*/ 22709 w 22708"/>
                        <a:gd name="connsiteY4" fmla="*/ 0 h 2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8" h="20422">
                          <a:moveTo>
                            <a:pt x="22709" y="0"/>
                          </a:moveTo>
                          <a:cubicBezTo>
                            <a:pt x="22709" y="0"/>
                            <a:pt x="11760" y="1564"/>
                            <a:pt x="3157" y="7038"/>
                          </a:cubicBezTo>
                          <a:cubicBezTo>
                            <a:pt x="-5445" y="13295"/>
                            <a:pt x="5503" y="23462"/>
                            <a:pt x="12542" y="19551"/>
                          </a:cubicBezTo>
                          <a:cubicBezTo>
                            <a:pt x="21145" y="14859"/>
                            <a:pt x="22709" y="0"/>
                            <a:pt x="22709" y="0"/>
                          </a:cubicBezTo>
                          <a:lnTo>
                            <a:pt x="22709"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8" name="任意多边形: 形状 2057"/>
                    <p:cNvSpPr/>
                    <p:nvPr/>
                  </p:nvSpPr>
                  <p:spPr>
                    <a:xfrm>
                      <a:off x="6837296" y="1918854"/>
                      <a:ext cx="15852" cy="25834"/>
                    </a:xfrm>
                    <a:custGeom>
                      <a:avLst/>
                      <a:gdLst>
                        <a:gd name="connsiteX0" fmla="*/ 1655 w 15852"/>
                        <a:gd name="connsiteY0" fmla="*/ 0 h 25834"/>
                        <a:gd name="connsiteX1" fmla="*/ 872 w 15852"/>
                        <a:gd name="connsiteY1" fmla="*/ 20333 h 25834"/>
                        <a:gd name="connsiteX2" fmla="*/ 15732 w 15852"/>
                        <a:gd name="connsiteY2" fmla="*/ 16423 h 25834"/>
                        <a:gd name="connsiteX3" fmla="*/ 1655 w 15852"/>
                        <a:gd name="connsiteY3" fmla="*/ 0 h 25834"/>
                        <a:gd name="connsiteX4" fmla="*/ 1655 w 15852"/>
                        <a:gd name="connsiteY4" fmla="*/ 0 h 2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2" h="25834">
                          <a:moveTo>
                            <a:pt x="1655" y="0"/>
                          </a:moveTo>
                          <a:cubicBezTo>
                            <a:pt x="1655" y="0"/>
                            <a:pt x="-1474" y="10949"/>
                            <a:pt x="872" y="20333"/>
                          </a:cubicBezTo>
                          <a:cubicBezTo>
                            <a:pt x="3219" y="30500"/>
                            <a:pt x="17296" y="25026"/>
                            <a:pt x="15732" y="16423"/>
                          </a:cubicBezTo>
                          <a:cubicBezTo>
                            <a:pt x="14949" y="7038"/>
                            <a:pt x="1655" y="0"/>
                            <a:pt x="1655" y="0"/>
                          </a:cubicBezTo>
                          <a:lnTo>
                            <a:pt x="1655"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9" name="任意多边形: 形状 2058"/>
                    <p:cNvSpPr/>
                    <p:nvPr/>
                  </p:nvSpPr>
                  <p:spPr>
                    <a:xfrm>
                      <a:off x="6763223" y="1986111"/>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8769"/>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0" name="任意多边形: 形状 2059"/>
                    <p:cNvSpPr/>
                    <p:nvPr/>
                  </p:nvSpPr>
                  <p:spPr>
                    <a:xfrm>
                      <a:off x="6785575" y="1925082"/>
                      <a:ext cx="41644" cy="15822"/>
                    </a:xfrm>
                    <a:custGeom>
                      <a:avLst/>
                      <a:gdLst>
                        <a:gd name="connsiteX0" fmla="*/ 41644 w 41644"/>
                        <a:gd name="connsiteY0" fmla="*/ 6285 h 15822"/>
                        <a:gd name="connsiteX1" fmla="*/ 11926 w 41644"/>
                        <a:gd name="connsiteY1" fmla="*/ 28 h 15822"/>
                        <a:gd name="connsiteX2" fmla="*/ 10362 w 41644"/>
                        <a:gd name="connsiteY2" fmla="*/ 15669 h 15822"/>
                        <a:gd name="connsiteX3" fmla="*/ 41644 w 41644"/>
                        <a:gd name="connsiteY3" fmla="*/ 6285 h 15822"/>
                        <a:gd name="connsiteX4" fmla="*/ 41644 w 41644"/>
                        <a:gd name="connsiteY4" fmla="*/ 6285 h 1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15822">
                          <a:moveTo>
                            <a:pt x="41644" y="6285"/>
                          </a:moveTo>
                          <a:cubicBezTo>
                            <a:pt x="41644" y="6285"/>
                            <a:pt x="27567" y="810"/>
                            <a:pt x="11926" y="28"/>
                          </a:cubicBezTo>
                          <a:cubicBezTo>
                            <a:pt x="-4497" y="-754"/>
                            <a:pt x="-2933" y="14887"/>
                            <a:pt x="10362" y="15669"/>
                          </a:cubicBezTo>
                          <a:cubicBezTo>
                            <a:pt x="24439" y="17234"/>
                            <a:pt x="41644" y="6285"/>
                            <a:pt x="41644" y="6285"/>
                          </a:cubicBezTo>
                          <a:lnTo>
                            <a:pt x="41644" y="628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1" name="任意多边形: 形状 2060"/>
                    <p:cNvSpPr/>
                    <p:nvPr/>
                  </p:nvSpPr>
                  <p:spPr>
                    <a:xfrm>
                      <a:off x="6820963" y="1976487"/>
                      <a:ext cx="20724" cy="17176"/>
                    </a:xfrm>
                    <a:custGeom>
                      <a:avLst/>
                      <a:gdLst>
                        <a:gd name="connsiteX0" fmla="*/ 0 w 20724"/>
                        <a:gd name="connsiteY0" fmla="*/ 1021 h 17176"/>
                        <a:gd name="connsiteX1" fmla="*/ 10167 w 20724"/>
                        <a:gd name="connsiteY1" fmla="*/ 15880 h 17176"/>
                        <a:gd name="connsiteX2" fmla="*/ 18769 w 20724"/>
                        <a:gd name="connsiteY2" fmla="*/ 2586 h 17176"/>
                        <a:gd name="connsiteX3" fmla="*/ 0 w 20724"/>
                        <a:gd name="connsiteY3" fmla="*/ 1021 h 17176"/>
                        <a:gd name="connsiteX4" fmla="*/ 0 w 20724"/>
                        <a:gd name="connsiteY4" fmla="*/ 1021 h 1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4" h="17176">
                          <a:moveTo>
                            <a:pt x="0" y="1021"/>
                          </a:moveTo>
                          <a:cubicBezTo>
                            <a:pt x="0" y="1021"/>
                            <a:pt x="3910" y="10406"/>
                            <a:pt x="10167" y="15880"/>
                          </a:cubicBezTo>
                          <a:cubicBezTo>
                            <a:pt x="17205" y="21355"/>
                            <a:pt x="24244" y="8060"/>
                            <a:pt x="18769" y="2586"/>
                          </a:cubicBezTo>
                          <a:cubicBezTo>
                            <a:pt x="13295" y="-2107"/>
                            <a:pt x="0" y="1021"/>
                            <a:pt x="0" y="1021"/>
                          </a:cubicBezTo>
                          <a:lnTo>
                            <a:pt x="0" y="102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2" name="任意多边形: 形状 2061"/>
                    <p:cNvSpPr/>
                    <p:nvPr/>
                  </p:nvSpPr>
                  <p:spPr>
                    <a:xfrm>
                      <a:off x="6802361" y="1964213"/>
                      <a:ext cx="18632" cy="19190"/>
                    </a:xfrm>
                    <a:custGeom>
                      <a:avLst/>
                      <a:gdLst>
                        <a:gd name="connsiteX0" fmla="*/ 18601 w 18632"/>
                        <a:gd name="connsiteY0" fmla="*/ 0 h 19190"/>
                        <a:gd name="connsiteX1" fmla="*/ 2178 w 18632"/>
                        <a:gd name="connsiteY1" fmla="*/ 7038 h 19190"/>
                        <a:gd name="connsiteX2" fmla="*/ 13127 w 18632"/>
                        <a:gd name="connsiteY2" fmla="*/ 17987 h 19190"/>
                        <a:gd name="connsiteX3" fmla="*/ 18601 w 18632"/>
                        <a:gd name="connsiteY3" fmla="*/ 0 h 19190"/>
                        <a:gd name="connsiteX4" fmla="*/ 18601 w 18632"/>
                        <a:gd name="connsiteY4" fmla="*/ 0 h 1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19190">
                          <a:moveTo>
                            <a:pt x="18601" y="0"/>
                          </a:moveTo>
                          <a:cubicBezTo>
                            <a:pt x="18601" y="0"/>
                            <a:pt x="8435" y="1564"/>
                            <a:pt x="2178" y="7038"/>
                          </a:cubicBezTo>
                          <a:cubicBezTo>
                            <a:pt x="-4860" y="12513"/>
                            <a:pt x="6871" y="22680"/>
                            <a:pt x="13127" y="17987"/>
                          </a:cubicBezTo>
                          <a:cubicBezTo>
                            <a:pt x="19384" y="13295"/>
                            <a:pt x="18601" y="0"/>
                            <a:pt x="18601" y="0"/>
                          </a:cubicBezTo>
                          <a:lnTo>
                            <a:pt x="18601"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3" name="任意多边形: 形状 2062"/>
                    <p:cNvSpPr/>
                    <p:nvPr/>
                  </p:nvSpPr>
                  <p:spPr>
                    <a:xfrm>
                      <a:off x="6758091" y="1949188"/>
                      <a:ext cx="17561" cy="21281"/>
                    </a:xfrm>
                    <a:custGeom>
                      <a:avLst/>
                      <a:gdLst>
                        <a:gd name="connsiteX0" fmla="*/ 17513 w 17561"/>
                        <a:gd name="connsiteY0" fmla="*/ 21282 h 21281"/>
                        <a:gd name="connsiteX1" fmla="*/ 13602 w 17561"/>
                        <a:gd name="connsiteY1" fmla="*/ 3295 h 21281"/>
                        <a:gd name="connsiteX2" fmla="*/ 307 w 17561"/>
                        <a:gd name="connsiteY2" fmla="*/ 11897 h 21281"/>
                        <a:gd name="connsiteX3" fmla="*/ 17513 w 17561"/>
                        <a:gd name="connsiteY3" fmla="*/ 21282 h 21281"/>
                        <a:gd name="connsiteX4" fmla="*/ 17513 w 17561"/>
                        <a:gd name="connsiteY4" fmla="*/ 21282 h 2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 h="21281">
                          <a:moveTo>
                            <a:pt x="17513" y="21282"/>
                          </a:moveTo>
                          <a:cubicBezTo>
                            <a:pt x="17513" y="21282"/>
                            <a:pt x="18295" y="11115"/>
                            <a:pt x="13602" y="3295"/>
                          </a:cubicBezTo>
                          <a:cubicBezTo>
                            <a:pt x="9692" y="-5308"/>
                            <a:pt x="-2039" y="4859"/>
                            <a:pt x="307" y="11897"/>
                          </a:cubicBezTo>
                          <a:cubicBezTo>
                            <a:pt x="4218" y="19718"/>
                            <a:pt x="17513" y="21282"/>
                            <a:pt x="17513" y="21282"/>
                          </a:cubicBezTo>
                          <a:lnTo>
                            <a:pt x="17513" y="2128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4" name="任意多边形: 形状 2063"/>
                    <p:cNvSpPr/>
                    <p:nvPr/>
                  </p:nvSpPr>
                  <p:spPr>
                    <a:xfrm>
                      <a:off x="6785875" y="1871120"/>
                      <a:ext cx="28831" cy="33657"/>
                    </a:xfrm>
                    <a:custGeom>
                      <a:avLst/>
                      <a:gdLst>
                        <a:gd name="connsiteX0" fmla="*/ 28832 w 28831"/>
                        <a:gd name="connsiteY0" fmla="*/ 33658 h 33657"/>
                        <a:gd name="connsiteX1" fmla="*/ 15537 w 28831"/>
                        <a:gd name="connsiteY1" fmla="*/ 6286 h 33657"/>
                        <a:gd name="connsiteX2" fmla="*/ 2242 w 28831"/>
                        <a:gd name="connsiteY2" fmla="*/ 14888 h 33657"/>
                        <a:gd name="connsiteX3" fmla="*/ 28832 w 28831"/>
                        <a:gd name="connsiteY3" fmla="*/ 33658 h 33657"/>
                        <a:gd name="connsiteX4" fmla="*/ 28832 w 28831"/>
                        <a:gd name="connsiteY4" fmla="*/ 33658 h 33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1" h="33657">
                          <a:moveTo>
                            <a:pt x="28832" y="33658"/>
                          </a:moveTo>
                          <a:cubicBezTo>
                            <a:pt x="28832" y="33658"/>
                            <a:pt x="24922" y="19581"/>
                            <a:pt x="15537" y="6286"/>
                          </a:cubicBezTo>
                          <a:cubicBezTo>
                            <a:pt x="6152" y="-7009"/>
                            <a:pt x="-4796" y="3158"/>
                            <a:pt x="2242" y="14888"/>
                          </a:cubicBezTo>
                          <a:cubicBezTo>
                            <a:pt x="10063" y="26619"/>
                            <a:pt x="28832" y="33658"/>
                            <a:pt x="28832" y="33658"/>
                          </a:cubicBezTo>
                          <a:lnTo>
                            <a:pt x="28832" y="3365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5" name="任意多边形: 形状 2064"/>
                    <p:cNvSpPr/>
                    <p:nvPr/>
                  </p:nvSpPr>
                  <p:spPr>
                    <a:xfrm>
                      <a:off x="6760600" y="1898066"/>
                      <a:ext cx="18132" cy="20788"/>
                    </a:xfrm>
                    <a:custGeom>
                      <a:avLst/>
                      <a:gdLst>
                        <a:gd name="connsiteX0" fmla="*/ 18132 w 18132"/>
                        <a:gd name="connsiteY0" fmla="*/ 20788 h 20788"/>
                        <a:gd name="connsiteX1" fmla="*/ 11876 w 18132"/>
                        <a:gd name="connsiteY1" fmla="*/ 3583 h 20788"/>
                        <a:gd name="connsiteX2" fmla="*/ 927 w 18132"/>
                        <a:gd name="connsiteY2" fmla="*/ 11404 h 20788"/>
                        <a:gd name="connsiteX3" fmla="*/ 18132 w 18132"/>
                        <a:gd name="connsiteY3" fmla="*/ 20788 h 20788"/>
                        <a:gd name="connsiteX4" fmla="*/ 18132 w 18132"/>
                        <a:gd name="connsiteY4" fmla="*/ 20788 h 2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2" h="20788">
                          <a:moveTo>
                            <a:pt x="18132" y="20788"/>
                          </a:moveTo>
                          <a:cubicBezTo>
                            <a:pt x="18132" y="20788"/>
                            <a:pt x="16568" y="11404"/>
                            <a:pt x="11876" y="3583"/>
                          </a:cubicBezTo>
                          <a:cubicBezTo>
                            <a:pt x="6401" y="-5019"/>
                            <a:pt x="-2983" y="3583"/>
                            <a:pt x="927" y="11404"/>
                          </a:cubicBezTo>
                          <a:cubicBezTo>
                            <a:pt x="5619" y="17660"/>
                            <a:pt x="18132" y="20788"/>
                            <a:pt x="18132" y="20788"/>
                          </a:cubicBezTo>
                          <a:lnTo>
                            <a:pt x="18132" y="2078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6" name="任意多边形: 形状 2065"/>
                    <p:cNvSpPr/>
                    <p:nvPr/>
                  </p:nvSpPr>
                  <p:spPr>
                    <a:xfrm>
                      <a:off x="6741976" y="2044765"/>
                      <a:ext cx="19942" cy="19395"/>
                    </a:xfrm>
                    <a:custGeom>
                      <a:avLst/>
                      <a:gdLst>
                        <a:gd name="connsiteX0" fmla="*/ 0 w 19942"/>
                        <a:gd name="connsiteY0" fmla="*/ 0 h 19395"/>
                        <a:gd name="connsiteX1" fmla="*/ 9385 w 19942"/>
                        <a:gd name="connsiteY1" fmla="*/ 16423 h 19395"/>
                        <a:gd name="connsiteX2" fmla="*/ 17987 w 19942"/>
                        <a:gd name="connsiteY2" fmla="*/ 8603 h 19395"/>
                        <a:gd name="connsiteX3" fmla="*/ 0 w 19942"/>
                        <a:gd name="connsiteY3" fmla="*/ 0 h 19395"/>
                        <a:gd name="connsiteX4" fmla="*/ 0 w 19942"/>
                        <a:gd name="connsiteY4" fmla="*/ 0 h 1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 h="19395">
                          <a:moveTo>
                            <a:pt x="0" y="0"/>
                          </a:moveTo>
                          <a:cubicBezTo>
                            <a:pt x="0" y="0"/>
                            <a:pt x="3128" y="9385"/>
                            <a:pt x="9385" y="16423"/>
                          </a:cubicBezTo>
                          <a:cubicBezTo>
                            <a:pt x="16423" y="24244"/>
                            <a:pt x="23462" y="14859"/>
                            <a:pt x="17987" y="8603"/>
                          </a:cubicBezTo>
                          <a:cubicBezTo>
                            <a:pt x="13295" y="2346"/>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7" name="任意多边形: 形状 2066"/>
                    <p:cNvSpPr/>
                    <p:nvPr/>
                  </p:nvSpPr>
                  <p:spPr>
                    <a:xfrm>
                      <a:off x="6722238" y="2037726"/>
                      <a:ext cx="18955" cy="11795"/>
                    </a:xfrm>
                    <a:custGeom>
                      <a:avLst/>
                      <a:gdLst>
                        <a:gd name="connsiteX0" fmla="*/ 18956 w 18955"/>
                        <a:gd name="connsiteY0" fmla="*/ 0 h 11795"/>
                        <a:gd name="connsiteX1" fmla="*/ 4097 w 18955"/>
                        <a:gd name="connsiteY1" fmla="*/ 3910 h 11795"/>
                        <a:gd name="connsiteX2" fmla="*/ 7225 w 18955"/>
                        <a:gd name="connsiteY2" fmla="*/ 10949 h 11795"/>
                        <a:gd name="connsiteX3" fmla="*/ 18956 w 18955"/>
                        <a:gd name="connsiteY3" fmla="*/ 0 h 11795"/>
                        <a:gd name="connsiteX4" fmla="*/ 18956 w 18955"/>
                        <a:gd name="connsiteY4" fmla="*/ 0 h 1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5" h="11795">
                          <a:moveTo>
                            <a:pt x="18956" y="0"/>
                          </a:moveTo>
                          <a:cubicBezTo>
                            <a:pt x="18956" y="0"/>
                            <a:pt x="11135" y="782"/>
                            <a:pt x="4097" y="3910"/>
                          </a:cubicBezTo>
                          <a:cubicBezTo>
                            <a:pt x="-3724" y="7821"/>
                            <a:pt x="968" y="14077"/>
                            <a:pt x="7225" y="10949"/>
                          </a:cubicBezTo>
                          <a:cubicBezTo>
                            <a:pt x="13481" y="8603"/>
                            <a:pt x="18956" y="0"/>
                            <a:pt x="18956" y="0"/>
                          </a:cubicBezTo>
                          <a:lnTo>
                            <a:pt x="18956"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68" name="图形 2034"/>
                  <p:cNvGrpSpPr/>
                  <p:nvPr/>
                </p:nvGrpSpPr>
                <p:grpSpPr>
                  <a:xfrm>
                    <a:off x="6556831" y="1672544"/>
                    <a:ext cx="355376" cy="172522"/>
                    <a:chOff x="6556831" y="1672544"/>
                    <a:chExt cx="355376" cy="172522"/>
                  </a:xfrm>
                  <a:solidFill>
                    <a:srgbClr val="FFA89C"/>
                  </a:solidFill>
                </p:grpSpPr>
                <p:sp>
                  <p:nvSpPr>
                    <p:cNvPr id="2069" name="任意多边形: 形状 2068"/>
                    <p:cNvSpPr/>
                    <p:nvPr/>
                  </p:nvSpPr>
                  <p:spPr>
                    <a:xfrm>
                      <a:off x="6587911" y="1672544"/>
                      <a:ext cx="324296" cy="158329"/>
                    </a:xfrm>
                    <a:custGeom>
                      <a:avLst/>
                      <a:gdLst>
                        <a:gd name="connsiteX0" fmla="*/ 35975 w 324296"/>
                        <a:gd name="connsiteY0" fmla="*/ 116489 h 158329"/>
                        <a:gd name="connsiteX1" fmla="*/ 33628 w 324296"/>
                        <a:gd name="connsiteY1" fmla="*/ 121182 h 158329"/>
                        <a:gd name="connsiteX2" fmla="*/ 1564 w 324296"/>
                        <a:gd name="connsiteY2" fmla="*/ 157938 h 158329"/>
                        <a:gd name="connsiteX3" fmla="*/ 0 w 324296"/>
                        <a:gd name="connsiteY3" fmla="*/ 156374 h 158329"/>
                        <a:gd name="connsiteX4" fmla="*/ 30500 w 324296"/>
                        <a:gd name="connsiteY4" fmla="*/ 118835 h 158329"/>
                        <a:gd name="connsiteX5" fmla="*/ 30500 w 324296"/>
                        <a:gd name="connsiteY5" fmla="*/ 118053 h 158329"/>
                        <a:gd name="connsiteX6" fmla="*/ 4692 w 324296"/>
                        <a:gd name="connsiteY6" fmla="*/ 123528 h 158329"/>
                        <a:gd name="connsiteX7" fmla="*/ 3128 w 324296"/>
                        <a:gd name="connsiteY7" fmla="*/ 121964 h 158329"/>
                        <a:gd name="connsiteX8" fmla="*/ 4692 w 324296"/>
                        <a:gd name="connsiteY8" fmla="*/ 120400 h 158329"/>
                        <a:gd name="connsiteX9" fmla="*/ 47705 w 324296"/>
                        <a:gd name="connsiteY9" fmla="*/ 111015 h 158329"/>
                        <a:gd name="connsiteX10" fmla="*/ 8603 w 324296"/>
                        <a:gd name="connsiteY10" fmla="*/ 90682 h 158329"/>
                        <a:gd name="connsiteX11" fmla="*/ 3128 w 324296"/>
                        <a:gd name="connsiteY11" fmla="*/ 89117 h 158329"/>
                        <a:gd name="connsiteX12" fmla="*/ 3910 w 324296"/>
                        <a:gd name="connsiteY12" fmla="*/ 86771 h 158329"/>
                        <a:gd name="connsiteX13" fmla="*/ 45359 w 324296"/>
                        <a:gd name="connsiteY13" fmla="*/ 103976 h 158329"/>
                        <a:gd name="connsiteX14" fmla="*/ 53180 w 324296"/>
                        <a:gd name="connsiteY14" fmla="*/ 109451 h 158329"/>
                        <a:gd name="connsiteX15" fmla="*/ 53180 w 324296"/>
                        <a:gd name="connsiteY15" fmla="*/ 110233 h 158329"/>
                        <a:gd name="connsiteX16" fmla="*/ 103231 w 324296"/>
                        <a:gd name="connsiteY16" fmla="*/ 97720 h 158329"/>
                        <a:gd name="connsiteX17" fmla="*/ 101667 w 324296"/>
                        <a:gd name="connsiteY17" fmla="*/ 96938 h 158329"/>
                        <a:gd name="connsiteX18" fmla="*/ 58654 w 324296"/>
                        <a:gd name="connsiteY18" fmla="*/ 82861 h 158329"/>
                        <a:gd name="connsiteX19" fmla="*/ 58654 w 324296"/>
                        <a:gd name="connsiteY19" fmla="*/ 80515 h 158329"/>
                        <a:gd name="connsiteX20" fmla="*/ 107141 w 324296"/>
                        <a:gd name="connsiteY20" fmla="*/ 94592 h 158329"/>
                        <a:gd name="connsiteX21" fmla="*/ 107923 w 324296"/>
                        <a:gd name="connsiteY21" fmla="*/ 96156 h 158329"/>
                        <a:gd name="connsiteX22" fmla="*/ 142334 w 324296"/>
                        <a:gd name="connsiteY22" fmla="*/ 85989 h 158329"/>
                        <a:gd name="connsiteX23" fmla="*/ 142334 w 324296"/>
                        <a:gd name="connsiteY23" fmla="*/ 85989 h 158329"/>
                        <a:gd name="connsiteX24" fmla="*/ 144680 w 324296"/>
                        <a:gd name="connsiteY24" fmla="*/ 85207 h 158329"/>
                        <a:gd name="connsiteX25" fmla="*/ 193949 w 324296"/>
                        <a:gd name="connsiteY25" fmla="*/ 68002 h 158329"/>
                        <a:gd name="connsiteX26" fmla="*/ 150936 w 324296"/>
                        <a:gd name="connsiteY26" fmla="*/ 49233 h 158329"/>
                        <a:gd name="connsiteX27" fmla="*/ 103231 w 324296"/>
                        <a:gd name="connsiteY27" fmla="*/ 46887 h 158329"/>
                        <a:gd name="connsiteX28" fmla="*/ 99321 w 324296"/>
                        <a:gd name="connsiteY28" fmla="*/ 46887 h 158329"/>
                        <a:gd name="connsiteX29" fmla="*/ 99321 w 324296"/>
                        <a:gd name="connsiteY29" fmla="*/ 44540 h 158329"/>
                        <a:gd name="connsiteX30" fmla="*/ 172052 w 324296"/>
                        <a:gd name="connsiteY30" fmla="*/ 51579 h 158329"/>
                        <a:gd name="connsiteX31" fmla="*/ 196295 w 324296"/>
                        <a:gd name="connsiteY31" fmla="*/ 64092 h 158329"/>
                        <a:gd name="connsiteX32" fmla="*/ 197860 w 324296"/>
                        <a:gd name="connsiteY32" fmla="*/ 64874 h 158329"/>
                        <a:gd name="connsiteX33" fmla="*/ 269808 w 324296"/>
                        <a:gd name="connsiteY33" fmla="*/ 32810 h 158329"/>
                        <a:gd name="connsiteX34" fmla="*/ 319078 w 324296"/>
                        <a:gd name="connsiteY34" fmla="*/ 1527 h 158329"/>
                        <a:gd name="connsiteX35" fmla="*/ 319860 w 324296"/>
                        <a:gd name="connsiteY35" fmla="*/ 1527 h 158329"/>
                        <a:gd name="connsiteX36" fmla="*/ 323770 w 324296"/>
                        <a:gd name="connsiteY36" fmla="*/ 2310 h 158329"/>
                        <a:gd name="connsiteX37" fmla="*/ 310475 w 324296"/>
                        <a:gd name="connsiteY37" fmla="*/ 13258 h 158329"/>
                        <a:gd name="connsiteX38" fmla="*/ 244783 w 324296"/>
                        <a:gd name="connsiteY38" fmla="*/ 50797 h 158329"/>
                        <a:gd name="connsiteX39" fmla="*/ 215065 w 324296"/>
                        <a:gd name="connsiteY39" fmla="*/ 113361 h 158329"/>
                        <a:gd name="connsiteX40" fmla="*/ 211937 w 324296"/>
                        <a:gd name="connsiteY40" fmla="*/ 114143 h 158329"/>
                        <a:gd name="connsiteX41" fmla="*/ 219757 w 324296"/>
                        <a:gd name="connsiteY41" fmla="*/ 103976 h 158329"/>
                        <a:gd name="connsiteX42" fmla="*/ 240090 w 324296"/>
                        <a:gd name="connsiteY42" fmla="*/ 53143 h 158329"/>
                        <a:gd name="connsiteX43" fmla="*/ 150936 w 324296"/>
                        <a:gd name="connsiteY43" fmla="*/ 85989 h 158329"/>
                        <a:gd name="connsiteX44" fmla="*/ 146244 w 324296"/>
                        <a:gd name="connsiteY44" fmla="*/ 87553 h 158329"/>
                        <a:gd name="connsiteX45" fmla="*/ 140770 w 324296"/>
                        <a:gd name="connsiteY45" fmla="*/ 103976 h 158329"/>
                        <a:gd name="connsiteX46" fmla="*/ 101667 w 324296"/>
                        <a:gd name="connsiteY46" fmla="*/ 147771 h 158329"/>
                        <a:gd name="connsiteX47" fmla="*/ 100885 w 324296"/>
                        <a:gd name="connsiteY47" fmla="*/ 146207 h 158329"/>
                        <a:gd name="connsiteX48" fmla="*/ 104013 w 324296"/>
                        <a:gd name="connsiteY48" fmla="*/ 144643 h 158329"/>
                        <a:gd name="connsiteX49" fmla="*/ 141552 w 324296"/>
                        <a:gd name="connsiteY49" fmla="*/ 93810 h 158329"/>
                        <a:gd name="connsiteX50" fmla="*/ 142334 w 324296"/>
                        <a:gd name="connsiteY50" fmla="*/ 89117 h 158329"/>
                        <a:gd name="connsiteX51" fmla="*/ 35975 w 324296"/>
                        <a:gd name="connsiteY51" fmla="*/ 116489 h 158329"/>
                        <a:gd name="connsiteX52" fmla="*/ 35975 w 324296"/>
                        <a:gd name="connsiteY52" fmla="*/ 116489 h 158329"/>
                        <a:gd name="connsiteX53" fmla="*/ 322206 w 324296"/>
                        <a:gd name="connsiteY53" fmla="*/ 3874 h 158329"/>
                        <a:gd name="connsiteX54" fmla="*/ 319860 w 324296"/>
                        <a:gd name="connsiteY54" fmla="*/ 1527 h 158329"/>
                        <a:gd name="connsiteX55" fmla="*/ 322206 w 324296"/>
                        <a:gd name="connsiteY55" fmla="*/ 3874 h 158329"/>
                        <a:gd name="connsiteX56" fmla="*/ 322206 w 324296"/>
                        <a:gd name="connsiteY56" fmla="*/ 3874 h 15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4296" h="158329">
                          <a:moveTo>
                            <a:pt x="35975" y="116489"/>
                          </a:moveTo>
                          <a:cubicBezTo>
                            <a:pt x="35975" y="118053"/>
                            <a:pt x="34410" y="118835"/>
                            <a:pt x="33628" y="121182"/>
                          </a:cubicBezTo>
                          <a:cubicBezTo>
                            <a:pt x="27372" y="136041"/>
                            <a:pt x="14859" y="147771"/>
                            <a:pt x="1564" y="157938"/>
                          </a:cubicBezTo>
                          <a:cubicBezTo>
                            <a:pt x="1564" y="157938"/>
                            <a:pt x="0" y="159502"/>
                            <a:pt x="0" y="156374"/>
                          </a:cubicBezTo>
                          <a:cubicBezTo>
                            <a:pt x="12513" y="146207"/>
                            <a:pt x="25026" y="134477"/>
                            <a:pt x="30500" y="118835"/>
                          </a:cubicBezTo>
                          <a:cubicBezTo>
                            <a:pt x="30500" y="118835"/>
                            <a:pt x="30500" y="118053"/>
                            <a:pt x="30500" y="118053"/>
                          </a:cubicBezTo>
                          <a:cubicBezTo>
                            <a:pt x="21898" y="119618"/>
                            <a:pt x="13295" y="121964"/>
                            <a:pt x="4692" y="123528"/>
                          </a:cubicBezTo>
                          <a:lnTo>
                            <a:pt x="3128" y="121964"/>
                          </a:lnTo>
                          <a:cubicBezTo>
                            <a:pt x="3910" y="121182"/>
                            <a:pt x="3910" y="120400"/>
                            <a:pt x="4692" y="120400"/>
                          </a:cubicBezTo>
                          <a:cubicBezTo>
                            <a:pt x="18769" y="117271"/>
                            <a:pt x="33628" y="114143"/>
                            <a:pt x="47705" y="111015"/>
                          </a:cubicBezTo>
                          <a:cubicBezTo>
                            <a:pt x="37539" y="101630"/>
                            <a:pt x="22680" y="95374"/>
                            <a:pt x="8603" y="90682"/>
                          </a:cubicBezTo>
                          <a:cubicBezTo>
                            <a:pt x="7039" y="89899"/>
                            <a:pt x="4692" y="89117"/>
                            <a:pt x="3128" y="89117"/>
                          </a:cubicBezTo>
                          <a:cubicBezTo>
                            <a:pt x="3128" y="89117"/>
                            <a:pt x="782" y="88335"/>
                            <a:pt x="3910" y="86771"/>
                          </a:cubicBezTo>
                          <a:cubicBezTo>
                            <a:pt x="18769" y="89117"/>
                            <a:pt x="32064" y="96156"/>
                            <a:pt x="45359" y="103976"/>
                          </a:cubicBezTo>
                          <a:cubicBezTo>
                            <a:pt x="47705" y="105541"/>
                            <a:pt x="50833" y="107105"/>
                            <a:pt x="53180" y="109451"/>
                          </a:cubicBezTo>
                          <a:lnTo>
                            <a:pt x="53180" y="110233"/>
                          </a:lnTo>
                          <a:cubicBezTo>
                            <a:pt x="70385" y="106323"/>
                            <a:pt x="86808" y="102412"/>
                            <a:pt x="103231" y="97720"/>
                          </a:cubicBezTo>
                          <a:cubicBezTo>
                            <a:pt x="102449" y="97720"/>
                            <a:pt x="102449" y="96938"/>
                            <a:pt x="101667" y="96938"/>
                          </a:cubicBezTo>
                          <a:cubicBezTo>
                            <a:pt x="88372" y="89899"/>
                            <a:pt x="74295" y="84425"/>
                            <a:pt x="58654" y="82861"/>
                          </a:cubicBezTo>
                          <a:cubicBezTo>
                            <a:pt x="58654" y="82861"/>
                            <a:pt x="56308" y="82861"/>
                            <a:pt x="58654" y="80515"/>
                          </a:cubicBezTo>
                          <a:cubicBezTo>
                            <a:pt x="75859" y="81297"/>
                            <a:pt x="92282" y="87553"/>
                            <a:pt x="107141" y="94592"/>
                          </a:cubicBezTo>
                          <a:lnTo>
                            <a:pt x="107923" y="96156"/>
                          </a:lnTo>
                          <a:cubicBezTo>
                            <a:pt x="119654" y="93028"/>
                            <a:pt x="130603" y="89899"/>
                            <a:pt x="142334" y="85989"/>
                          </a:cubicBezTo>
                          <a:lnTo>
                            <a:pt x="142334" y="85989"/>
                          </a:lnTo>
                          <a:lnTo>
                            <a:pt x="144680" y="85207"/>
                          </a:lnTo>
                          <a:cubicBezTo>
                            <a:pt x="161103" y="79733"/>
                            <a:pt x="177526" y="74258"/>
                            <a:pt x="193949" y="68002"/>
                          </a:cubicBezTo>
                          <a:cubicBezTo>
                            <a:pt x="180654" y="59399"/>
                            <a:pt x="166577" y="52361"/>
                            <a:pt x="150936" y="49233"/>
                          </a:cubicBezTo>
                          <a:cubicBezTo>
                            <a:pt x="135295" y="46104"/>
                            <a:pt x="119654" y="46887"/>
                            <a:pt x="103231" y="46887"/>
                          </a:cubicBezTo>
                          <a:lnTo>
                            <a:pt x="99321" y="46887"/>
                          </a:lnTo>
                          <a:cubicBezTo>
                            <a:pt x="99321" y="46887"/>
                            <a:pt x="96975" y="46887"/>
                            <a:pt x="99321" y="44540"/>
                          </a:cubicBezTo>
                          <a:cubicBezTo>
                            <a:pt x="124347" y="43758"/>
                            <a:pt x="149372" y="42976"/>
                            <a:pt x="172052" y="51579"/>
                          </a:cubicBezTo>
                          <a:cubicBezTo>
                            <a:pt x="180654" y="54707"/>
                            <a:pt x="188475" y="59399"/>
                            <a:pt x="196295" y="64092"/>
                          </a:cubicBezTo>
                          <a:lnTo>
                            <a:pt x="197860" y="64874"/>
                          </a:lnTo>
                          <a:cubicBezTo>
                            <a:pt x="222103" y="55489"/>
                            <a:pt x="246347" y="44540"/>
                            <a:pt x="269808" y="32810"/>
                          </a:cubicBezTo>
                          <a:cubicBezTo>
                            <a:pt x="287014" y="23425"/>
                            <a:pt x="304219" y="14040"/>
                            <a:pt x="319078" y="1527"/>
                          </a:cubicBezTo>
                          <a:cubicBezTo>
                            <a:pt x="322206" y="-819"/>
                            <a:pt x="319860" y="1527"/>
                            <a:pt x="319860" y="1527"/>
                          </a:cubicBezTo>
                          <a:cubicBezTo>
                            <a:pt x="319860" y="1527"/>
                            <a:pt x="326116" y="-2383"/>
                            <a:pt x="323770" y="2310"/>
                          </a:cubicBezTo>
                          <a:cubicBezTo>
                            <a:pt x="322206" y="6220"/>
                            <a:pt x="315950" y="9348"/>
                            <a:pt x="310475" y="13258"/>
                          </a:cubicBezTo>
                          <a:cubicBezTo>
                            <a:pt x="290142" y="28117"/>
                            <a:pt x="267462" y="39848"/>
                            <a:pt x="244783" y="50797"/>
                          </a:cubicBezTo>
                          <a:cubicBezTo>
                            <a:pt x="239308" y="73476"/>
                            <a:pt x="230706" y="95374"/>
                            <a:pt x="215065" y="113361"/>
                          </a:cubicBezTo>
                          <a:cubicBezTo>
                            <a:pt x="210372" y="118835"/>
                            <a:pt x="211154" y="114925"/>
                            <a:pt x="211937" y="114143"/>
                          </a:cubicBezTo>
                          <a:cubicBezTo>
                            <a:pt x="214283" y="111015"/>
                            <a:pt x="217411" y="107887"/>
                            <a:pt x="219757" y="103976"/>
                          </a:cubicBezTo>
                          <a:cubicBezTo>
                            <a:pt x="229924" y="88335"/>
                            <a:pt x="236180" y="71130"/>
                            <a:pt x="240090" y="53143"/>
                          </a:cubicBezTo>
                          <a:cubicBezTo>
                            <a:pt x="211154" y="65656"/>
                            <a:pt x="181436" y="76605"/>
                            <a:pt x="150936" y="85989"/>
                          </a:cubicBezTo>
                          <a:cubicBezTo>
                            <a:pt x="149372" y="86771"/>
                            <a:pt x="147808" y="86771"/>
                            <a:pt x="146244" y="87553"/>
                          </a:cubicBezTo>
                          <a:cubicBezTo>
                            <a:pt x="147026" y="91464"/>
                            <a:pt x="143898" y="97720"/>
                            <a:pt x="140770" y="103976"/>
                          </a:cubicBezTo>
                          <a:cubicBezTo>
                            <a:pt x="132167" y="121964"/>
                            <a:pt x="118090" y="137605"/>
                            <a:pt x="101667" y="147771"/>
                          </a:cubicBezTo>
                          <a:cubicBezTo>
                            <a:pt x="101667" y="147771"/>
                            <a:pt x="100103" y="148554"/>
                            <a:pt x="100885" y="146207"/>
                          </a:cubicBezTo>
                          <a:cubicBezTo>
                            <a:pt x="102449" y="145425"/>
                            <a:pt x="102449" y="145425"/>
                            <a:pt x="104013" y="144643"/>
                          </a:cubicBezTo>
                          <a:cubicBezTo>
                            <a:pt x="122000" y="132130"/>
                            <a:pt x="136077" y="114143"/>
                            <a:pt x="141552" y="93810"/>
                          </a:cubicBezTo>
                          <a:cubicBezTo>
                            <a:pt x="142334" y="92246"/>
                            <a:pt x="142334" y="90682"/>
                            <a:pt x="142334" y="89117"/>
                          </a:cubicBezTo>
                          <a:cubicBezTo>
                            <a:pt x="106359" y="99284"/>
                            <a:pt x="71167" y="108669"/>
                            <a:pt x="35975" y="116489"/>
                          </a:cubicBezTo>
                          <a:lnTo>
                            <a:pt x="35975" y="116489"/>
                          </a:lnTo>
                          <a:close/>
                          <a:moveTo>
                            <a:pt x="322206" y="3874"/>
                          </a:moveTo>
                          <a:lnTo>
                            <a:pt x="319860" y="1527"/>
                          </a:lnTo>
                          <a:cubicBezTo>
                            <a:pt x="319860" y="2310"/>
                            <a:pt x="320642" y="3092"/>
                            <a:pt x="322206" y="3874"/>
                          </a:cubicBezTo>
                          <a:lnTo>
                            <a:pt x="322206" y="387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0" name="任意多边形: 形状 2069"/>
                    <p:cNvSpPr/>
                    <p:nvPr/>
                  </p:nvSpPr>
                  <p:spPr>
                    <a:xfrm>
                      <a:off x="6556831" y="1791289"/>
                      <a:ext cx="42028" cy="17325"/>
                    </a:xfrm>
                    <a:custGeom>
                      <a:avLst/>
                      <a:gdLst>
                        <a:gd name="connsiteX0" fmla="*/ 42029 w 42028"/>
                        <a:gd name="connsiteY0" fmla="*/ 1655 h 17325"/>
                        <a:gd name="connsiteX1" fmla="*/ 10747 w 42028"/>
                        <a:gd name="connsiteY1" fmla="*/ 873 h 17325"/>
                        <a:gd name="connsiteX2" fmla="*/ 12311 w 42028"/>
                        <a:gd name="connsiteY2" fmla="*/ 17296 h 17325"/>
                        <a:gd name="connsiteX3" fmla="*/ 42029 w 42028"/>
                        <a:gd name="connsiteY3" fmla="*/ 1655 h 17325"/>
                        <a:gd name="connsiteX4" fmla="*/ 42029 w 42028"/>
                        <a:gd name="connsiteY4" fmla="*/ 1655 h 1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28" h="17325">
                          <a:moveTo>
                            <a:pt x="42029" y="1655"/>
                          </a:moveTo>
                          <a:cubicBezTo>
                            <a:pt x="42029" y="1655"/>
                            <a:pt x="27170" y="-1474"/>
                            <a:pt x="10747" y="873"/>
                          </a:cubicBezTo>
                          <a:cubicBezTo>
                            <a:pt x="-5676" y="3219"/>
                            <a:pt x="-1766" y="18078"/>
                            <a:pt x="12311" y="17296"/>
                          </a:cubicBezTo>
                          <a:cubicBezTo>
                            <a:pt x="26388" y="15732"/>
                            <a:pt x="42029" y="1655"/>
                            <a:pt x="42029" y="1655"/>
                          </a:cubicBezTo>
                          <a:lnTo>
                            <a:pt x="42029" y="165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1" name="任意多边形: 形状 2070"/>
                    <p:cNvSpPr/>
                    <p:nvPr/>
                  </p:nvSpPr>
                  <p:spPr>
                    <a:xfrm>
                      <a:off x="6562074" y="1820316"/>
                      <a:ext cx="37567" cy="24750"/>
                    </a:xfrm>
                    <a:custGeom>
                      <a:avLst/>
                      <a:gdLst>
                        <a:gd name="connsiteX0" fmla="*/ 37568 w 37567"/>
                        <a:gd name="connsiteY0" fmla="*/ 0 h 24750"/>
                        <a:gd name="connsiteX1" fmla="*/ 7850 w 37567"/>
                        <a:gd name="connsiteY1" fmla="*/ 8603 h 24750"/>
                        <a:gd name="connsiteX2" fmla="*/ 14106 w 37567"/>
                        <a:gd name="connsiteY2" fmla="*/ 23462 h 24750"/>
                        <a:gd name="connsiteX3" fmla="*/ 37568 w 37567"/>
                        <a:gd name="connsiteY3" fmla="*/ 0 h 24750"/>
                        <a:gd name="connsiteX4" fmla="*/ 37568 w 37567"/>
                        <a:gd name="connsiteY4" fmla="*/ 0 h 2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7" h="24750">
                          <a:moveTo>
                            <a:pt x="37568" y="0"/>
                          </a:moveTo>
                          <a:cubicBezTo>
                            <a:pt x="37568" y="0"/>
                            <a:pt x="21926" y="1564"/>
                            <a:pt x="7850" y="8603"/>
                          </a:cubicBezTo>
                          <a:cubicBezTo>
                            <a:pt x="-7009" y="15641"/>
                            <a:pt x="1593" y="28936"/>
                            <a:pt x="14106" y="23462"/>
                          </a:cubicBezTo>
                          <a:cubicBezTo>
                            <a:pt x="26619" y="18769"/>
                            <a:pt x="37568" y="0"/>
                            <a:pt x="37568" y="0"/>
                          </a:cubicBezTo>
                          <a:lnTo>
                            <a:pt x="37568"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2" name="任意多边形: 形状 2071"/>
                    <p:cNvSpPr/>
                    <p:nvPr/>
                  </p:nvSpPr>
                  <p:spPr>
                    <a:xfrm>
                      <a:off x="6563670" y="1749063"/>
                      <a:ext cx="42227" cy="18122"/>
                    </a:xfrm>
                    <a:custGeom>
                      <a:avLst/>
                      <a:gdLst>
                        <a:gd name="connsiteX0" fmla="*/ 42228 w 42227"/>
                        <a:gd name="connsiteY0" fmla="*/ 14163 h 18122"/>
                        <a:gd name="connsiteX1" fmla="*/ 14074 w 42227"/>
                        <a:gd name="connsiteY1" fmla="*/ 868 h 18122"/>
                        <a:gd name="connsiteX2" fmla="*/ 8600 w 42227"/>
                        <a:gd name="connsiteY2" fmla="*/ 16509 h 18122"/>
                        <a:gd name="connsiteX3" fmla="*/ 42228 w 42227"/>
                        <a:gd name="connsiteY3" fmla="*/ 14163 h 18122"/>
                        <a:gd name="connsiteX4" fmla="*/ 42228 w 42227"/>
                        <a:gd name="connsiteY4" fmla="*/ 14163 h 1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122">
                          <a:moveTo>
                            <a:pt x="42228" y="14163"/>
                          </a:moveTo>
                          <a:cubicBezTo>
                            <a:pt x="42228" y="14163"/>
                            <a:pt x="29715" y="5560"/>
                            <a:pt x="14074" y="868"/>
                          </a:cubicBezTo>
                          <a:cubicBezTo>
                            <a:pt x="-2349" y="-3824"/>
                            <a:pt x="-4695" y="11817"/>
                            <a:pt x="8600" y="16509"/>
                          </a:cubicBezTo>
                          <a:cubicBezTo>
                            <a:pt x="21895" y="21201"/>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3" name="任意多边形: 形状 2072"/>
                    <p:cNvSpPr/>
                    <p:nvPr/>
                  </p:nvSpPr>
                  <p:spPr>
                    <a:xfrm>
                      <a:off x="6614504" y="1741242"/>
                      <a:ext cx="42227" cy="17794"/>
                    </a:xfrm>
                    <a:custGeom>
                      <a:avLst/>
                      <a:gdLst>
                        <a:gd name="connsiteX0" fmla="*/ 42228 w 42227"/>
                        <a:gd name="connsiteY0" fmla="*/ 14163 h 17794"/>
                        <a:gd name="connsiteX1" fmla="*/ 14074 w 42227"/>
                        <a:gd name="connsiteY1" fmla="*/ 868 h 17794"/>
                        <a:gd name="connsiteX2" fmla="*/ 8600 w 42227"/>
                        <a:gd name="connsiteY2" fmla="*/ 16509 h 17794"/>
                        <a:gd name="connsiteX3" fmla="*/ 42228 w 42227"/>
                        <a:gd name="connsiteY3" fmla="*/ 14163 h 17794"/>
                        <a:gd name="connsiteX4" fmla="*/ 42228 w 42227"/>
                        <a:gd name="connsiteY4" fmla="*/ 14163 h 1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7794">
                          <a:moveTo>
                            <a:pt x="42228" y="14163"/>
                          </a:moveTo>
                          <a:cubicBezTo>
                            <a:pt x="42228" y="14163"/>
                            <a:pt x="29715" y="5560"/>
                            <a:pt x="14074" y="868"/>
                          </a:cubicBezTo>
                          <a:cubicBezTo>
                            <a:pt x="-2349" y="-3824"/>
                            <a:pt x="-4695" y="11817"/>
                            <a:pt x="8600" y="16509"/>
                          </a:cubicBezTo>
                          <a:cubicBezTo>
                            <a:pt x="22677" y="20419"/>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4" name="任意多边形: 形状 2073"/>
                    <p:cNvSpPr/>
                    <p:nvPr/>
                  </p:nvSpPr>
                  <p:spPr>
                    <a:xfrm>
                      <a:off x="6652824" y="1703704"/>
                      <a:ext cx="42227" cy="18122"/>
                    </a:xfrm>
                    <a:custGeom>
                      <a:avLst/>
                      <a:gdLst>
                        <a:gd name="connsiteX0" fmla="*/ 42228 w 42227"/>
                        <a:gd name="connsiteY0" fmla="*/ 14163 h 18122"/>
                        <a:gd name="connsiteX1" fmla="*/ 14074 w 42227"/>
                        <a:gd name="connsiteY1" fmla="*/ 868 h 18122"/>
                        <a:gd name="connsiteX2" fmla="*/ 8600 w 42227"/>
                        <a:gd name="connsiteY2" fmla="*/ 16509 h 18122"/>
                        <a:gd name="connsiteX3" fmla="*/ 42228 w 42227"/>
                        <a:gd name="connsiteY3" fmla="*/ 14163 h 18122"/>
                        <a:gd name="connsiteX4" fmla="*/ 42228 w 42227"/>
                        <a:gd name="connsiteY4" fmla="*/ 14163 h 1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122">
                          <a:moveTo>
                            <a:pt x="42228" y="14163"/>
                          </a:moveTo>
                          <a:cubicBezTo>
                            <a:pt x="42228" y="14163"/>
                            <a:pt x="29715" y="5560"/>
                            <a:pt x="14074" y="868"/>
                          </a:cubicBezTo>
                          <a:cubicBezTo>
                            <a:pt x="-2349" y="-3824"/>
                            <a:pt x="-4695" y="11817"/>
                            <a:pt x="8600" y="16509"/>
                          </a:cubicBezTo>
                          <a:cubicBezTo>
                            <a:pt x="21894" y="21201"/>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5" name="任意多边形: 形状 2074"/>
                    <p:cNvSpPr/>
                    <p:nvPr/>
                  </p:nvSpPr>
                  <p:spPr>
                    <a:xfrm>
                      <a:off x="6670763" y="1809367"/>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3"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6" name="任意多边形: 形状 2075"/>
                    <p:cNvSpPr/>
                    <p:nvPr/>
                  </p:nvSpPr>
                  <p:spPr>
                    <a:xfrm>
                      <a:off x="6774776" y="1781213"/>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4"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7" name="任意多边形: 形状 2076"/>
                    <p:cNvSpPr/>
                    <p:nvPr/>
                  </p:nvSpPr>
                  <p:spPr>
                    <a:xfrm>
                      <a:off x="6794001" y="1752971"/>
                      <a:ext cx="27743" cy="16511"/>
                    </a:xfrm>
                    <a:custGeom>
                      <a:avLst/>
                      <a:gdLst>
                        <a:gd name="connsiteX0" fmla="*/ 27744 w 27743"/>
                        <a:gd name="connsiteY0" fmla="*/ 3998 h 16511"/>
                        <a:gd name="connsiteX1" fmla="*/ 6628 w 27743"/>
                        <a:gd name="connsiteY1" fmla="*/ 88 h 16511"/>
                        <a:gd name="connsiteX2" fmla="*/ 8974 w 27743"/>
                        <a:gd name="connsiteY2" fmla="*/ 16511 h 16511"/>
                        <a:gd name="connsiteX3" fmla="*/ 27744 w 27743"/>
                        <a:gd name="connsiteY3" fmla="*/ 3998 h 16511"/>
                        <a:gd name="connsiteX4" fmla="*/ 27744 w 27743"/>
                        <a:gd name="connsiteY4" fmla="*/ 3998 h 1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 h="16511">
                          <a:moveTo>
                            <a:pt x="27744" y="3998"/>
                          </a:moveTo>
                          <a:cubicBezTo>
                            <a:pt x="27744" y="3998"/>
                            <a:pt x="17577" y="-694"/>
                            <a:pt x="6628" y="88"/>
                          </a:cubicBezTo>
                          <a:cubicBezTo>
                            <a:pt x="-4320" y="870"/>
                            <a:pt x="-410" y="15729"/>
                            <a:pt x="8974" y="16511"/>
                          </a:cubicBezTo>
                          <a:cubicBezTo>
                            <a:pt x="18359" y="16511"/>
                            <a:pt x="27744" y="3998"/>
                            <a:pt x="27744" y="3998"/>
                          </a:cubicBezTo>
                          <a:lnTo>
                            <a:pt x="27744" y="399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8" name="任意多边形: 形状 2077"/>
                    <p:cNvSpPr/>
                    <p:nvPr/>
                  </p:nvSpPr>
                  <p:spPr>
                    <a:xfrm>
                      <a:off x="6752302" y="1748367"/>
                      <a:ext cx="17064" cy="27174"/>
                    </a:xfrm>
                    <a:custGeom>
                      <a:avLst/>
                      <a:gdLst>
                        <a:gd name="connsiteX0" fmla="*/ 12353 w 17064"/>
                        <a:gd name="connsiteY0" fmla="*/ 0 h 27174"/>
                        <a:gd name="connsiteX1" fmla="*/ 622 w 17064"/>
                        <a:gd name="connsiteY1" fmla="*/ 17987 h 27174"/>
                        <a:gd name="connsiteX2" fmla="*/ 16263 w 17064"/>
                        <a:gd name="connsiteY2" fmla="*/ 21897 h 27174"/>
                        <a:gd name="connsiteX3" fmla="*/ 12353 w 17064"/>
                        <a:gd name="connsiteY3" fmla="*/ 0 h 27174"/>
                        <a:gd name="connsiteX4" fmla="*/ 12353 w 17064"/>
                        <a:gd name="connsiteY4" fmla="*/ 0 h 2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4" h="27174">
                          <a:moveTo>
                            <a:pt x="12353" y="0"/>
                          </a:moveTo>
                          <a:cubicBezTo>
                            <a:pt x="12353" y="0"/>
                            <a:pt x="3750" y="7821"/>
                            <a:pt x="622" y="17987"/>
                          </a:cubicBezTo>
                          <a:cubicBezTo>
                            <a:pt x="-3288" y="28154"/>
                            <a:pt x="12353" y="30500"/>
                            <a:pt x="16263" y="21897"/>
                          </a:cubicBezTo>
                          <a:cubicBezTo>
                            <a:pt x="19392" y="13295"/>
                            <a:pt x="12353" y="0"/>
                            <a:pt x="12353" y="0"/>
                          </a:cubicBezTo>
                          <a:lnTo>
                            <a:pt x="1235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9" name="任意多边形: 形状 2078"/>
                    <p:cNvSpPr/>
                    <p:nvPr/>
                  </p:nvSpPr>
                  <p:spPr>
                    <a:xfrm>
                      <a:off x="6642609" y="1774957"/>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3"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0" name="任意多边形: 形状 2079"/>
                    <p:cNvSpPr/>
                    <p:nvPr/>
                  </p:nvSpPr>
                  <p:spPr>
                    <a:xfrm>
                      <a:off x="6709463" y="1729621"/>
                      <a:ext cx="37986" cy="24220"/>
                    </a:xfrm>
                    <a:custGeom>
                      <a:avLst/>
                      <a:gdLst>
                        <a:gd name="connsiteX0" fmla="*/ 37987 w 37986"/>
                        <a:gd name="connsiteY0" fmla="*/ 24220 h 24220"/>
                        <a:gd name="connsiteX1" fmla="*/ 15307 w 37986"/>
                        <a:gd name="connsiteY1" fmla="*/ 3105 h 24220"/>
                        <a:gd name="connsiteX2" fmla="*/ 5923 w 37986"/>
                        <a:gd name="connsiteY2" fmla="*/ 16400 h 24220"/>
                        <a:gd name="connsiteX3" fmla="*/ 37987 w 37986"/>
                        <a:gd name="connsiteY3" fmla="*/ 24220 h 24220"/>
                        <a:gd name="connsiteX4" fmla="*/ 37987 w 37986"/>
                        <a:gd name="connsiteY4" fmla="*/ 24220 h 24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6" h="24220">
                          <a:moveTo>
                            <a:pt x="37987" y="24220"/>
                          </a:moveTo>
                          <a:cubicBezTo>
                            <a:pt x="37987" y="24220"/>
                            <a:pt x="28602" y="11707"/>
                            <a:pt x="15307" y="3105"/>
                          </a:cubicBezTo>
                          <a:cubicBezTo>
                            <a:pt x="1230" y="-6280"/>
                            <a:pt x="-5808" y="7797"/>
                            <a:pt x="5923" y="16400"/>
                          </a:cubicBezTo>
                          <a:cubicBezTo>
                            <a:pt x="16871" y="24220"/>
                            <a:pt x="37987" y="24220"/>
                            <a:pt x="37987" y="24220"/>
                          </a:cubicBezTo>
                          <a:lnTo>
                            <a:pt x="37987" y="242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1" name="任意多边形: 形状 2080"/>
                    <p:cNvSpPr/>
                    <p:nvPr/>
                  </p:nvSpPr>
                  <p:spPr>
                    <a:xfrm>
                      <a:off x="6716559" y="1791380"/>
                      <a:ext cx="16308" cy="22524"/>
                    </a:xfrm>
                    <a:custGeom>
                      <a:avLst/>
                      <a:gdLst>
                        <a:gd name="connsiteX0" fmla="*/ 391 w 16308"/>
                        <a:gd name="connsiteY0" fmla="*/ 0 h 22524"/>
                        <a:gd name="connsiteX1" fmla="*/ 1955 w 16308"/>
                        <a:gd name="connsiteY1" fmla="*/ 18769 h 22524"/>
                        <a:gd name="connsiteX2" fmla="*/ 16032 w 16308"/>
                        <a:gd name="connsiteY2" fmla="*/ 11731 h 22524"/>
                        <a:gd name="connsiteX3" fmla="*/ 391 w 16308"/>
                        <a:gd name="connsiteY3" fmla="*/ 0 h 22524"/>
                        <a:gd name="connsiteX4" fmla="*/ 391 w 16308"/>
                        <a:gd name="connsiteY4" fmla="*/ 0 h 22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8" h="22524">
                          <a:moveTo>
                            <a:pt x="391" y="0"/>
                          </a:moveTo>
                          <a:cubicBezTo>
                            <a:pt x="391" y="0"/>
                            <a:pt x="-1173" y="10167"/>
                            <a:pt x="1955" y="18769"/>
                          </a:cubicBezTo>
                          <a:cubicBezTo>
                            <a:pt x="5083" y="27372"/>
                            <a:pt x="18378" y="19551"/>
                            <a:pt x="16032" y="11731"/>
                          </a:cubicBezTo>
                          <a:cubicBezTo>
                            <a:pt x="14468" y="3910"/>
                            <a:pt x="391" y="0"/>
                            <a:pt x="391" y="0"/>
                          </a:cubicBezTo>
                          <a:lnTo>
                            <a:pt x="391"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2" name="任意多边形: 形状 2081"/>
                    <p:cNvSpPr/>
                    <p:nvPr/>
                  </p:nvSpPr>
                  <p:spPr>
                    <a:xfrm>
                      <a:off x="6701052" y="1776933"/>
                      <a:ext cx="23718" cy="16040"/>
                    </a:xfrm>
                    <a:custGeom>
                      <a:avLst/>
                      <a:gdLst>
                        <a:gd name="connsiteX0" fmla="*/ 23718 w 23718"/>
                        <a:gd name="connsiteY0" fmla="*/ 2715 h 16040"/>
                        <a:gd name="connsiteX1" fmla="*/ 4949 w 23718"/>
                        <a:gd name="connsiteY1" fmla="*/ 369 h 16040"/>
                        <a:gd name="connsiteX2" fmla="*/ 8859 w 23718"/>
                        <a:gd name="connsiteY2" fmla="*/ 16010 h 16040"/>
                        <a:gd name="connsiteX3" fmla="*/ 23718 w 23718"/>
                        <a:gd name="connsiteY3" fmla="*/ 2715 h 16040"/>
                        <a:gd name="connsiteX4" fmla="*/ 23718 w 23718"/>
                        <a:gd name="connsiteY4" fmla="*/ 2715 h 1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8" h="16040">
                          <a:moveTo>
                            <a:pt x="23718" y="2715"/>
                          </a:moveTo>
                          <a:cubicBezTo>
                            <a:pt x="23718" y="2715"/>
                            <a:pt x="14334" y="-1195"/>
                            <a:pt x="4949" y="369"/>
                          </a:cubicBezTo>
                          <a:cubicBezTo>
                            <a:pt x="-4436" y="1933"/>
                            <a:pt x="1039" y="16792"/>
                            <a:pt x="8859" y="16010"/>
                          </a:cubicBezTo>
                          <a:cubicBezTo>
                            <a:pt x="16680" y="15228"/>
                            <a:pt x="23718" y="2715"/>
                            <a:pt x="23718" y="2715"/>
                          </a:cubicBezTo>
                          <a:lnTo>
                            <a:pt x="23718" y="271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3" name="任意多边形: 形状 2082"/>
                    <p:cNvSpPr/>
                    <p:nvPr/>
                  </p:nvSpPr>
                  <p:spPr>
                    <a:xfrm>
                      <a:off x="6670769" y="1736779"/>
                      <a:ext cx="16491" cy="24100"/>
                    </a:xfrm>
                    <a:custGeom>
                      <a:avLst/>
                      <a:gdLst>
                        <a:gd name="connsiteX0" fmla="*/ 10207 w 16491"/>
                        <a:gd name="connsiteY0" fmla="*/ 24101 h 24100"/>
                        <a:gd name="connsiteX1" fmla="*/ 16463 w 16491"/>
                        <a:gd name="connsiteY1" fmla="*/ 6114 h 24100"/>
                        <a:gd name="connsiteX2" fmla="*/ 40 w 16491"/>
                        <a:gd name="connsiteY2" fmla="*/ 6896 h 24100"/>
                        <a:gd name="connsiteX3" fmla="*/ 10207 w 16491"/>
                        <a:gd name="connsiteY3" fmla="*/ 24101 h 24100"/>
                        <a:gd name="connsiteX4" fmla="*/ 10207 w 16491"/>
                        <a:gd name="connsiteY4" fmla="*/ 24101 h 2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 h="24100">
                          <a:moveTo>
                            <a:pt x="10207" y="24101"/>
                          </a:moveTo>
                          <a:cubicBezTo>
                            <a:pt x="10207" y="24101"/>
                            <a:pt x="15681" y="15498"/>
                            <a:pt x="16463" y="6114"/>
                          </a:cubicBezTo>
                          <a:cubicBezTo>
                            <a:pt x="17245" y="-3271"/>
                            <a:pt x="1604" y="-925"/>
                            <a:pt x="40" y="6896"/>
                          </a:cubicBezTo>
                          <a:cubicBezTo>
                            <a:pt x="-742" y="15498"/>
                            <a:pt x="10207" y="24101"/>
                            <a:pt x="10207" y="24101"/>
                          </a:cubicBezTo>
                          <a:lnTo>
                            <a:pt x="10207" y="2410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4" name="任意多边形: 形状 2083"/>
                    <p:cNvSpPr/>
                    <p:nvPr/>
                  </p:nvSpPr>
                  <p:spPr>
                    <a:xfrm>
                      <a:off x="6737283" y="1680966"/>
                      <a:ext cx="16526" cy="42375"/>
                    </a:xfrm>
                    <a:custGeom>
                      <a:avLst/>
                      <a:gdLst>
                        <a:gd name="connsiteX0" fmla="*/ 13295 w 16526"/>
                        <a:gd name="connsiteY0" fmla="*/ 42375 h 42375"/>
                        <a:gd name="connsiteX1" fmla="*/ 16423 w 16526"/>
                        <a:gd name="connsiteY1" fmla="*/ 11093 h 42375"/>
                        <a:gd name="connsiteX2" fmla="*/ 0 w 16526"/>
                        <a:gd name="connsiteY2" fmla="*/ 11875 h 42375"/>
                        <a:gd name="connsiteX3" fmla="*/ 13295 w 16526"/>
                        <a:gd name="connsiteY3" fmla="*/ 42375 h 42375"/>
                        <a:gd name="connsiteX4" fmla="*/ 13295 w 16526"/>
                        <a:gd name="connsiteY4" fmla="*/ 42375 h 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6" h="42375">
                          <a:moveTo>
                            <a:pt x="13295" y="42375"/>
                          </a:moveTo>
                          <a:cubicBezTo>
                            <a:pt x="13295" y="42375"/>
                            <a:pt x="17205" y="27516"/>
                            <a:pt x="16423" y="11093"/>
                          </a:cubicBezTo>
                          <a:cubicBezTo>
                            <a:pt x="14859" y="-5330"/>
                            <a:pt x="0" y="-2202"/>
                            <a:pt x="0" y="11875"/>
                          </a:cubicBezTo>
                          <a:cubicBezTo>
                            <a:pt x="0" y="25952"/>
                            <a:pt x="13295" y="42375"/>
                            <a:pt x="13295" y="42375"/>
                          </a:cubicBezTo>
                          <a:lnTo>
                            <a:pt x="13295" y="4237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5" name="任意多边形: 形状 2084"/>
                    <p:cNvSpPr/>
                    <p:nvPr/>
                  </p:nvSpPr>
                  <p:spPr>
                    <a:xfrm>
                      <a:off x="6702048" y="1691619"/>
                      <a:ext cx="13337" cy="25465"/>
                    </a:xfrm>
                    <a:custGeom>
                      <a:avLst/>
                      <a:gdLst>
                        <a:gd name="connsiteX0" fmla="*/ 9428 w 13337"/>
                        <a:gd name="connsiteY0" fmla="*/ 25465 h 25465"/>
                        <a:gd name="connsiteX1" fmla="*/ 13338 w 13337"/>
                        <a:gd name="connsiteY1" fmla="*/ 6696 h 25465"/>
                        <a:gd name="connsiteX2" fmla="*/ 43 w 13337"/>
                        <a:gd name="connsiteY2" fmla="*/ 7478 h 25465"/>
                        <a:gd name="connsiteX3" fmla="*/ 9428 w 13337"/>
                        <a:gd name="connsiteY3" fmla="*/ 25465 h 25465"/>
                        <a:gd name="connsiteX4" fmla="*/ 9428 w 13337"/>
                        <a:gd name="connsiteY4" fmla="*/ 25465 h 2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7" h="25465">
                          <a:moveTo>
                            <a:pt x="9428" y="25465"/>
                          </a:moveTo>
                          <a:cubicBezTo>
                            <a:pt x="9428" y="25465"/>
                            <a:pt x="13338" y="16081"/>
                            <a:pt x="13338" y="6696"/>
                          </a:cubicBezTo>
                          <a:cubicBezTo>
                            <a:pt x="13338" y="-3471"/>
                            <a:pt x="43" y="-1125"/>
                            <a:pt x="43" y="7478"/>
                          </a:cubicBezTo>
                          <a:cubicBezTo>
                            <a:pt x="-739" y="15298"/>
                            <a:pt x="9428" y="25465"/>
                            <a:pt x="9428" y="25465"/>
                          </a:cubicBezTo>
                          <a:lnTo>
                            <a:pt x="9428" y="254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6" name="任意多边形: 形状 2085"/>
                    <p:cNvSpPr/>
                    <p:nvPr/>
                  </p:nvSpPr>
                  <p:spPr>
                    <a:xfrm>
                      <a:off x="6610330" y="1809367"/>
                      <a:ext cx="13595" cy="26389"/>
                    </a:xfrm>
                    <a:custGeom>
                      <a:avLst/>
                      <a:gdLst>
                        <a:gd name="connsiteX0" fmla="*/ 1043 w 13595"/>
                        <a:gd name="connsiteY0" fmla="*/ 0 h 26389"/>
                        <a:gd name="connsiteX1" fmla="*/ 1043 w 13595"/>
                        <a:gd name="connsiteY1" fmla="*/ 20333 h 26389"/>
                        <a:gd name="connsiteX2" fmla="*/ 13556 w 13595"/>
                        <a:gd name="connsiteY2" fmla="*/ 17987 h 26389"/>
                        <a:gd name="connsiteX3" fmla="*/ 1043 w 13595"/>
                        <a:gd name="connsiteY3" fmla="*/ 0 h 26389"/>
                        <a:gd name="connsiteX4" fmla="*/ 1043 w 13595"/>
                        <a:gd name="connsiteY4" fmla="*/ 0 h 2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5" h="26389">
                          <a:moveTo>
                            <a:pt x="1043" y="0"/>
                          </a:moveTo>
                          <a:cubicBezTo>
                            <a:pt x="1043" y="0"/>
                            <a:pt x="-1303" y="10167"/>
                            <a:pt x="1043" y="20333"/>
                          </a:cubicBezTo>
                          <a:cubicBezTo>
                            <a:pt x="3389" y="30500"/>
                            <a:pt x="14338" y="26590"/>
                            <a:pt x="13556" y="17987"/>
                          </a:cubicBezTo>
                          <a:cubicBezTo>
                            <a:pt x="11992" y="8603"/>
                            <a:pt x="1043" y="0"/>
                            <a:pt x="1043" y="0"/>
                          </a:cubicBezTo>
                          <a:lnTo>
                            <a:pt x="104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7" name="任意多边形: 形状 2086"/>
                    <p:cNvSpPr/>
                    <p:nvPr/>
                  </p:nvSpPr>
                  <p:spPr>
                    <a:xfrm>
                      <a:off x="6592198" y="1798363"/>
                      <a:ext cx="22303" cy="7963"/>
                    </a:xfrm>
                    <a:custGeom>
                      <a:avLst/>
                      <a:gdLst>
                        <a:gd name="connsiteX0" fmla="*/ 22303 w 22303"/>
                        <a:gd name="connsiteY0" fmla="*/ 3965 h 7963"/>
                        <a:gd name="connsiteX1" fmla="*/ 6662 w 22303"/>
                        <a:gd name="connsiteY1" fmla="*/ 55 h 7963"/>
                        <a:gd name="connsiteX2" fmla="*/ 5098 w 22303"/>
                        <a:gd name="connsiteY2" fmla="*/ 7875 h 7963"/>
                        <a:gd name="connsiteX3" fmla="*/ 22303 w 22303"/>
                        <a:gd name="connsiteY3" fmla="*/ 3965 h 7963"/>
                        <a:gd name="connsiteX4" fmla="*/ 22303 w 22303"/>
                        <a:gd name="connsiteY4" fmla="*/ 3965 h 7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3" h="7963">
                          <a:moveTo>
                            <a:pt x="22303" y="3965"/>
                          </a:moveTo>
                          <a:cubicBezTo>
                            <a:pt x="22303" y="3965"/>
                            <a:pt x="15265" y="837"/>
                            <a:pt x="6662" y="55"/>
                          </a:cubicBezTo>
                          <a:cubicBezTo>
                            <a:pt x="-1940" y="-727"/>
                            <a:pt x="-1940" y="7093"/>
                            <a:pt x="5098" y="7875"/>
                          </a:cubicBezTo>
                          <a:cubicBezTo>
                            <a:pt x="12919" y="8657"/>
                            <a:pt x="22303" y="3965"/>
                            <a:pt x="22303" y="3965"/>
                          </a:cubicBezTo>
                          <a:lnTo>
                            <a:pt x="22303" y="39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8" name="图形 2034"/>
                  <p:cNvGrpSpPr/>
                  <p:nvPr/>
                </p:nvGrpSpPr>
                <p:grpSpPr>
                  <a:xfrm>
                    <a:off x="6931599" y="1858617"/>
                    <a:ext cx="149513" cy="398813"/>
                    <a:chOff x="6931599" y="1858617"/>
                    <a:chExt cx="149513" cy="398813"/>
                  </a:xfrm>
                  <a:solidFill>
                    <a:srgbClr val="FFA89C"/>
                  </a:solidFill>
                </p:grpSpPr>
                <p:sp>
                  <p:nvSpPr>
                    <p:cNvPr id="2089" name="任意多边形: 形状 2088"/>
                    <p:cNvSpPr/>
                    <p:nvPr/>
                  </p:nvSpPr>
                  <p:spPr>
                    <a:xfrm>
                      <a:off x="6951566" y="1858617"/>
                      <a:ext cx="110068" cy="369686"/>
                    </a:xfrm>
                    <a:custGeom>
                      <a:avLst/>
                      <a:gdLst>
                        <a:gd name="connsiteX0" fmla="*/ 46141 w 110068"/>
                        <a:gd name="connsiteY0" fmla="*/ 319879 h 369686"/>
                        <a:gd name="connsiteX1" fmla="*/ 49270 w 110068"/>
                        <a:gd name="connsiteY1" fmla="*/ 323790 h 369686"/>
                        <a:gd name="connsiteX2" fmla="*/ 72731 w 110068"/>
                        <a:gd name="connsiteY2" fmla="*/ 368367 h 369686"/>
                        <a:gd name="connsiteX3" fmla="*/ 70385 w 110068"/>
                        <a:gd name="connsiteY3" fmla="*/ 369149 h 369686"/>
                        <a:gd name="connsiteX4" fmla="*/ 45359 w 110068"/>
                        <a:gd name="connsiteY4" fmla="*/ 326136 h 369686"/>
                        <a:gd name="connsiteX5" fmla="*/ 44577 w 110068"/>
                        <a:gd name="connsiteY5" fmla="*/ 325354 h 369686"/>
                        <a:gd name="connsiteX6" fmla="*/ 39885 w 110068"/>
                        <a:gd name="connsiteY6" fmla="*/ 351943 h 369686"/>
                        <a:gd name="connsiteX7" fmla="*/ 38321 w 110068"/>
                        <a:gd name="connsiteY7" fmla="*/ 353508 h 369686"/>
                        <a:gd name="connsiteX8" fmla="*/ 36757 w 110068"/>
                        <a:gd name="connsiteY8" fmla="*/ 351943 h 369686"/>
                        <a:gd name="connsiteX9" fmla="*/ 43795 w 110068"/>
                        <a:gd name="connsiteY9" fmla="*/ 307366 h 369686"/>
                        <a:gd name="connsiteX10" fmla="*/ 10167 w 110068"/>
                        <a:gd name="connsiteY10" fmla="*/ 337084 h 369686"/>
                        <a:gd name="connsiteX11" fmla="*/ 6256 w 110068"/>
                        <a:gd name="connsiteY11" fmla="*/ 341777 h 369686"/>
                        <a:gd name="connsiteX12" fmla="*/ 4692 w 110068"/>
                        <a:gd name="connsiteY12" fmla="*/ 340995 h 369686"/>
                        <a:gd name="connsiteX13" fmla="*/ 36757 w 110068"/>
                        <a:gd name="connsiteY13" fmla="*/ 307366 h 369686"/>
                        <a:gd name="connsiteX14" fmla="*/ 44577 w 110068"/>
                        <a:gd name="connsiteY14" fmla="*/ 301892 h 369686"/>
                        <a:gd name="connsiteX15" fmla="*/ 45359 w 110068"/>
                        <a:gd name="connsiteY15" fmla="*/ 301892 h 369686"/>
                        <a:gd name="connsiteX16" fmla="*/ 52398 w 110068"/>
                        <a:gd name="connsiteY16" fmla="*/ 248712 h 369686"/>
                        <a:gd name="connsiteX17" fmla="*/ 50833 w 110068"/>
                        <a:gd name="connsiteY17" fmla="*/ 250276 h 369686"/>
                        <a:gd name="connsiteX18" fmla="*/ 21116 w 110068"/>
                        <a:gd name="connsiteY18" fmla="*/ 286251 h 369686"/>
                        <a:gd name="connsiteX19" fmla="*/ 18769 w 110068"/>
                        <a:gd name="connsiteY19" fmla="*/ 285469 h 369686"/>
                        <a:gd name="connsiteX20" fmla="*/ 50833 w 110068"/>
                        <a:gd name="connsiteY20" fmla="*/ 244020 h 369686"/>
                        <a:gd name="connsiteX21" fmla="*/ 52398 w 110068"/>
                        <a:gd name="connsiteY21" fmla="*/ 244020 h 369686"/>
                        <a:gd name="connsiteX22" fmla="*/ 55526 w 110068"/>
                        <a:gd name="connsiteY22" fmla="*/ 207264 h 369686"/>
                        <a:gd name="connsiteX23" fmla="*/ 55526 w 110068"/>
                        <a:gd name="connsiteY23" fmla="*/ 207264 h 369686"/>
                        <a:gd name="connsiteX24" fmla="*/ 56308 w 110068"/>
                        <a:gd name="connsiteY24" fmla="*/ 204917 h 369686"/>
                        <a:gd name="connsiteX25" fmla="*/ 58654 w 110068"/>
                        <a:gd name="connsiteY25" fmla="*/ 150956 h 369686"/>
                        <a:gd name="connsiteX26" fmla="*/ 24244 w 110068"/>
                        <a:gd name="connsiteY26" fmla="*/ 185366 h 369686"/>
                        <a:gd name="connsiteX27" fmla="*/ 3910 w 110068"/>
                        <a:gd name="connsiteY27" fmla="*/ 229943 h 369686"/>
                        <a:gd name="connsiteX28" fmla="*/ 2346 w 110068"/>
                        <a:gd name="connsiteY28" fmla="*/ 233071 h 369686"/>
                        <a:gd name="connsiteX29" fmla="*/ 0 w 110068"/>
                        <a:gd name="connsiteY29" fmla="*/ 232289 h 369686"/>
                        <a:gd name="connsiteX30" fmla="*/ 34410 w 110068"/>
                        <a:gd name="connsiteY30" fmla="*/ 165033 h 369686"/>
                        <a:gd name="connsiteX31" fmla="*/ 55526 w 110068"/>
                        <a:gd name="connsiteY31" fmla="*/ 146263 h 369686"/>
                        <a:gd name="connsiteX32" fmla="*/ 57090 w 110068"/>
                        <a:gd name="connsiteY32" fmla="*/ 144699 h 369686"/>
                        <a:gd name="connsiteX33" fmla="*/ 52398 w 110068"/>
                        <a:gd name="connsiteY33" fmla="*/ 64148 h 369686"/>
                        <a:gd name="connsiteX34" fmla="*/ 40667 w 110068"/>
                        <a:gd name="connsiteY34" fmla="*/ 5494 h 369686"/>
                        <a:gd name="connsiteX35" fmla="*/ 40667 w 110068"/>
                        <a:gd name="connsiteY35" fmla="*/ 4712 h 369686"/>
                        <a:gd name="connsiteX36" fmla="*/ 43013 w 110068"/>
                        <a:gd name="connsiteY36" fmla="*/ 801 h 369686"/>
                        <a:gd name="connsiteX37" fmla="*/ 48487 w 110068"/>
                        <a:gd name="connsiteY37" fmla="*/ 18007 h 369686"/>
                        <a:gd name="connsiteX38" fmla="*/ 59436 w 110068"/>
                        <a:gd name="connsiteY38" fmla="*/ 95430 h 369686"/>
                        <a:gd name="connsiteX39" fmla="*/ 108705 w 110068"/>
                        <a:gd name="connsiteY39" fmla="*/ 147045 h 369686"/>
                        <a:gd name="connsiteX40" fmla="*/ 107924 w 110068"/>
                        <a:gd name="connsiteY40" fmla="*/ 150956 h 369686"/>
                        <a:gd name="connsiteX41" fmla="*/ 100885 w 110068"/>
                        <a:gd name="connsiteY41" fmla="*/ 140007 h 369686"/>
                        <a:gd name="connsiteX42" fmla="*/ 59436 w 110068"/>
                        <a:gd name="connsiteY42" fmla="*/ 100904 h 369686"/>
                        <a:gd name="connsiteX43" fmla="*/ 57872 w 110068"/>
                        <a:gd name="connsiteY43" fmla="*/ 198661 h 369686"/>
                        <a:gd name="connsiteX44" fmla="*/ 57872 w 110068"/>
                        <a:gd name="connsiteY44" fmla="*/ 203353 h 369686"/>
                        <a:gd name="connsiteX45" fmla="*/ 71949 w 110068"/>
                        <a:gd name="connsiteY45" fmla="*/ 215084 h 369686"/>
                        <a:gd name="connsiteX46" fmla="*/ 99321 w 110068"/>
                        <a:gd name="connsiteY46" fmla="*/ 269046 h 369686"/>
                        <a:gd name="connsiteX47" fmla="*/ 96975 w 110068"/>
                        <a:gd name="connsiteY47" fmla="*/ 269828 h 369686"/>
                        <a:gd name="connsiteX48" fmla="*/ 96193 w 110068"/>
                        <a:gd name="connsiteY48" fmla="*/ 266700 h 369686"/>
                        <a:gd name="connsiteX49" fmla="*/ 61000 w 110068"/>
                        <a:gd name="connsiteY49" fmla="*/ 211174 h 369686"/>
                        <a:gd name="connsiteX50" fmla="*/ 57090 w 110068"/>
                        <a:gd name="connsiteY50" fmla="*/ 208828 h 369686"/>
                        <a:gd name="connsiteX51" fmla="*/ 46141 w 110068"/>
                        <a:gd name="connsiteY51" fmla="*/ 319879 h 369686"/>
                        <a:gd name="connsiteX52" fmla="*/ 46141 w 110068"/>
                        <a:gd name="connsiteY52" fmla="*/ 319879 h 369686"/>
                        <a:gd name="connsiteX53" fmla="*/ 45359 w 110068"/>
                        <a:gd name="connsiteY53" fmla="*/ 3148 h 369686"/>
                        <a:gd name="connsiteX54" fmla="*/ 43013 w 110068"/>
                        <a:gd name="connsiteY54" fmla="*/ 4712 h 369686"/>
                        <a:gd name="connsiteX55" fmla="*/ 45359 w 110068"/>
                        <a:gd name="connsiteY55" fmla="*/ 3148 h 369686"/>
                        <a:gd name="connsiteX56" fmla="*/ 45359 w 110068"/>
                        <a:gd name="connsiteY56" fmla="*/ 3148 h 36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0068" h="369686">
                          <a:moveTo>
                            <a:pt x="46141" y="319879"/>
                          </a:moveTo>
                          <a:cubicBezTo>
                            <a:pt x="47705" y="320661"/>
                            <a:pt x="47705" y="322225"/>
                            <a:pt x="49270" y="323790"/>
                          </a:cubicBezTo>
                          <a:cubicBezTo>
                            <a:pt x="61782" y="335520"/>
                            <a:pt x="68039" y="351943"/>
                            <a:pt x="72731" y="368367"/>
                          </a:cubicBezTo>
                          <a:cubicBezTo>
                            <a:pt x="72731" y="368367"/>
                            <a:pt x="73513" y="370713"/>
                            <a:pt x="70385" y="369149"/>
                          </a:cubicBezTo>
                          <a:cubicBezTo>
                            <a:pt x="64911" y="353508"/>
                            <a:pt x="58654" y="337084"/>
                            <a:pt x="45359" y="326136"/>
                          </a:cubicBezTo>
                          <a:cubicBezTo>
                            <a:pt x="45359" y="326136"/>
                            <a:pt x="44577" y="325354"/>
                            <a:pt x="44577" y="325354"/>
                          </a:cubicBezTo>
                          <a:cubicBezTo>
                            <a:pt x="43013" y="333956"/>
                            <a:pt x="41449" y="343341"/>
                            <a:pt x="39885" y="351943"/>
                          </a:cubicBezTo>
                          <a:lnTo>
                            <a:pt x="38321" y="353508"/>
                          </a:lnTo>
                          <a:cubicBezTo>
                            <a:pt x="37539" y="352726"/>
                            <a:pt x="37539" y="351943"/>
                            <a:pt x="36757" y="351943"/>
                          </a:cubicBezTo>
                          <a:cubicBezTo>
                            <a:pt x="39103" y="337084"/>
                            <a:pt x="41449" y="322225"/>
                            <a:pt x="43795" y="307366"/>
                          </a:cubicBezTo>
                          <a:cubicBezTo>
                            <a:pt x="30500" y="313623"/>
                            <a:pt x="19551" y="325354"/>
                            <a:pt x="10167" y="337084"/>
                          </a:cubicBezTo>
                          <a:cubicBezTo>
                            <a:pt x="8603" y="338649"/>
                            <a:pt x="7821" y="340213"/>
                            <a:pt x="6256" y="341777"/>
                          </a:cubicBezTo>
                          <a:cubicBezTo>
                            <a:pt x="6256" y="341777"/>
                            <a:pt x="4692" y="343341"/>
                            <a:pt x="4692" y="340995"/>
                          </a:cubicBezTo>
                          <a:cubicBezTo>
                            <a:pt x="12513" y="327700"/>
                            <a:pt x="24244" y="316751"/>
                            <a:pt x="36757" y="307366"/>
                          </a:cubicBezTo>
                          <a:cubicBezTo>
                            <a:pt x="39103" y="305802"/>
                            <a:pt x="41449" y="303456"/>
                            <a:pt x="44577" y="301892"/>
                          </a:cubicBezTo>
                          <a:lnTo>
                            <a:pt x="45359" y="301892"/>
                          </a:lnTo>
                          <a:cubicBezTo>
                            <a:pt x="47705" y="283905"/>
                            <a:pt x="50051" y="266700"/>
                            <a:pt x="52398" y="248712"/>
                          </a:cubicBezTo>
                          <a:cubicBezTo>
                            <a:pt x="51616" y="249494"/>
                            <a:pt x="51616" y="249494"/>
                            <a:pt x="50833" y="250276"/>
                          </a:cubicBezTo>
                          <a:cubicBezTo>
                            <a:pt x="39103" y="260443"/>
                            <a:pt x="28936" y="272174"/>
                            <a:pt x="21116" y="286251"/>
                          </a:cubicBezTo>
                          <a:cubicBezTo>
                            <a:pt x="21116" y="286251"/>
                            <a:pt x="20333" y="287815"/>
                            <a:pt x="18769" y="285469"/>
                          </a:cubicBezTo>
                          <a:cubicBezTo>
                            <a:pt x="25808" y="269828"/>
                            <a:pt x="37539" y="255751"/>
                            <a:pt x="50833" y="244020"/>
                          </a:cubicBezTo>
                          <a:lnTo>
                            <a:pt x="52398" y="244020"/>
                          </a:lnTo>
                          <a:cubicBezTo>
                            <a:pt x="53962" y="231507"/>
                            <a:pt x="54744" y="219776"/>
                            <a:pt x="55526" y="207264"/>
                          </a:cubicBezTo>
                          <a:lnTo>
                            <a:pt x="55526" y="207264"/>
                          </a:lnTo>
                          <a:lnTo>
                            <a:pt x="56308" y="204917"/>
                          </a:lnTo>
                          <a:cubicBezTo>
                            <a:pt x="57872" y="186930"/>
                            <a:pt x="58654" y="168943"/>
                            <a:pt x="58654" y="150956"/>
                          </a:cubicBezTo>
                          <a:cubicBezTo>
                            <a:pt x="45359" y="160340"/>
                            <a:pt x="33628" y="171289"/>
                            <a:pt x="24244" y="185366"/>
                          </a:cubicBezTo>
                          <a:cubicBezTo>
                            <a:pt x="15641" y="199443"/>
                            <a:pt x="10167" y="215084"/>
                            <a:pt x="3910" y="229943"/>
                          </a:cubicBezTo>
                          <a:lnTo>
                            <a:pt x="2346" y="233071"/>
                          </a:lnTo>
                          <a:cubicBezTo>
                            <a:pt x="2346" y="233071"/>
                            <a:pt x="1564" y="235417"/>
                            <a:pt x="0" y="232289"/>
                          </a:cubicBezTo>
                          <a:cubicBezTo>
                            <a:pt x="8603" y="208046"/>
                            <a:pt x="17205" y="183020"/>
                            <a:pt x="34410" y="165033"/>
                          </a:cubicBezTo>
                          <a:cubicBezTo>
                            <a:pt x="40667" y="157994"/>
                            <a:pt x="48487" y="151738"/>
                            <a:pt x="55526" y="146263"/>
                          </a:cubicBezTo>
                          <a:lnTo>
                            <a:pt x="57090" y="144699"/>
                          </a:lnTo>
                          <a:cubicBezTo>
                            <a:pt x="57090" y="117327"/>
                            <a:pt x="55526" y="90738"/>
                            <a:pt x="52398" y="64148"/>
                          </a:cubicBezTo>
                          <a:cubicBezTo>
                            <a:pt x="50051" y="44596"/>
                            <a:pt x="47705" y="24263"/>
                            <a:pt x="40667" y="5494"/>
                          </a:cubicBezTo>
                          <a:cubicBezTo>
                            <a:pt x="39103" y="1584"/>
                            <a:pt x="40667" y="4712"/>
                            <a:pt x="40667" y="4712"/>
                          </a:cubicBezTo>
                          <a:cubicBezTo>
                            <a:pt x="40667" y="4712"/>
                            <a:pt x="39885" y="-2327"/>
                            <a:pt x="43013" y="801"/>
                          </a:cubicBezTo>
                          <a:cubicBezTo>
                            <a:pt x="46141" y="3930"/>
                            <a:pt x="46923" y="10968"/>
                            <a:pt x="48487" y="18007"/>
                          </a:cubicBezTo>
                          <a:cubicBezTo>
                            <a:pt x="54744" y="43032"/>
                            <a:pt x="57872" y="68840"/>
                            <a:pt x="59436" y="95430"/>
                          </a:cubicBezTo>
                          <a:cubicBezTo>
                            <a:pt x="78987" y="108725"/>
                            <a:pt x="96975" y="125930"/>
                            <a:pt x="108705" y="147045"/>
                          </a:cubicBezTo>
                          <a:cubicBezTo>
                            <a:pt x="111834" y="153302"/>
                            <a:pt x="108705" y="150956"/>
                            <a:pt x="107924" y="150956"/>
                          </a:cubicBezTo>
                          <a:cubicBezTo>
                            <a:pt x="105577" y="147827"/>
                            <a:pt x="104013" y="143917"/>
                            <a:pt x="100885" y="140007"/>
                          </a:cubicBezTo>
                          <a:cubicBezTo>
                            <a:pt x="89936" y="124366"/>
                            <a:pt x="75077" y="111853"/>
                            <a:pt x="59436" y="100904"/>
                          </a:cubicBezTo>
                          <a:cubicBezTo>
                            <a:pt x="61000" y="132968"/>
                            <a:pt x="59436" y="165815"/>
                            <a:pt x="57872" y="198661"/>
                          </a:cubicBezTo>
                          <a:cubicBezTo>
                            <a:pt x="57872" y="200225"/>
                            <a:pt x="57872" y="201789"/>
                            <a:pt x="57872" y="203353"/>
                          </a:cubicBezTo>
                          <a:cubicBezTo>
                            <a:pt x="61782" y="204135"/>
                            <a:pt x="67257" y="209610"/>
                            <a:pt x="71949" y="215084"/>
                          </a:cubicBezTo>
                          <a:cubicBezTo>
                            <a:pt x="86026" y="229943"/>
                            <a:pt x="96193" y="249494"/>
                            <a:pt x="99321" y="269046"/>
                          </a:cubicBezTo>
                          <a:cubicBezTo>
                            <a:pt x="99321" y="269046"/>
                            <a:pt x="99321" y="271392"/>
                            <a:pt x="96975" y="269828"/>
                          </a:cubicBezTo>
                          <a:cubicBezTo>
                            <a:pt x="96975" y="268264"/>
                            <a:pt x="96975" y="268264"/>
                            <a:pt x="96193" y="266700"/>
                          </a:cubicBezTo>
                          <a:cubicBezTo>
                            <a:pt x="90718" y="244802"/>
                            <a:pt x="78205" y="224469"/>
                            <a:pt x="61000" y="211174"/>
                          </a:cubicBezTo>
                          <a:cubicBezTo>
                            <a:pt x="59436" y="210392"/>
                            <a:pt x="57872" y="209610"/>
                            <a:pt x="57090" y="208828"/>
                          </a:cubicBezTo>
                          <a:cubicBezTo>
                            <a:pt x="57090" y="245584"/>
                            <a:pt x="52398" y="283123"/>
                            <a:pt x="46141" y="319879"/>
                          </a:cubicBezTo>
                          <a:lnTo>
                            <a:pt x="46141" y="319879"/>
                          </a:lnTo>
                          <a:close/>
                          <a:moveTo>
                            <a:pt x="45359" y="3148"/>
                          </a:moveTo>
                          <a:lnTo>
                            <a:pt x="43013" y="4712"/>
                          </a:lnTo>
                          <a:cubicBezTo>
                            <a:pt x="43013" y="4712"/>
                            <a:pt x="44577" y="3930"/>
                            <a:pt x="45359" y="3148"/>
                          </a:cubicBezTo>
                          <a:lnTo>
                            <a:pt x="45359" y="314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0" name="任意多边形: 形状 2089"/>
                    <p:cNvSpPr/>
                    <p:nvPr/>
                  </p:nvSpPr>
                  <p:spPr>
                    <a:xfrm>
                      <a:off x="6979098" y="2204304"/>
                      <a:ext cx="18139" cy="43912"/>
                    </a:xfrm>
                    <a:custGeom>
                      <a:avLst/>
                      <a:gdLst>
                        <a:gd name="connsiteX0" fmla="*/ 13134 w 18139"/>
                        <a:gd name="connsiteY0" fmla="*/ 0 h 43912"/>
                        <a:gd name="connsiteX1" fmla="*/ 621 w 18139"/>
                        <a:gd name="connsiteY1" fmla="*/ 29718 h 43912"/>
                        <a:gd name="connsiteX2" fmla="*/ 17044 w 18139"/>
                        <a:gd name="connsiteY2" fmla="*/ 34410 h 43912"/>
                        <a:gd name="connsiteX3" fmla="*/ 13134 w 18139"/>
                        <a:gd name="connsiteY3" fmla="*/ 0 h 43912"/>
                        <a:gd name="connsiteX4" fmla="*/ 13134 w 18139"/>
                        <a:gd name="connsiteY4" fmla="*/ 0 h 4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9" h="43912">
                          <a:moveTo>
                            <a:pt x="13134" y="0"/>
                          </a:moveTo>
                          <a:cubicBezTo>
                            <a:pt x="13134" y="0"/>
                            <a:pt x="4532" y="13295"/>
                            <a:pt x="621" y="29718"/>
                          </a:cubicBezTo>
                          <a:cubicBezTo>
                            <a:pt x="-3289" y="46923"/>
                            <a:pt x="12352" y="48487"/>
                            <a:pt x="17044" y="34410"/>
                          </a:cubicBezTo>
                          <a:cubicBezTo>
                            <a:pt x="20955" y="20333"/>
                            <a:pt x="13134" y="0"/>
                            <a:pt x="13134" y="0"/>
                          </a:cubicBezTo>
                          <a:lnTo>
                            <a:pt x="1313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1" name="任意多边形: 形状 2090"/>
                    <p:cNvSpPr/>
                    <p:nvPr/>
                  </p:nvSpPr>
                  <p:spPr>
                    <a:xfrm>
                      <a:off x="7016373" y="2213688"/>
                      <a:ext cx="17308" cy="43741"/>
                    </a:xfrm>
                    <a:custGeom>
                      <a:avLst/>
                      <a:gdLst>
                        <a:gd name="connsiteX0" fmla="*/ 3232 w 17308"/>
                        <a:gd name="connsiteY0" fmla="*/ 0 h 43741"/>
                        <a:gd name="connsiteX1" fmla="*/ 103 w 17308"/>
                        <a:gd name="connsiteY1" fmla="*/ 32064 h 43741"/>
                        <a:gd name="connsiteX2" fmla="*/ 17308 w 17308"/>
                        <a:gd name="connsiteY2" fmla="*/ 31282 h 43741"/>
                        <a:gd name="connsiteX3" fmla="*/ 3232 w 17308"/>
                        <a:gd name="connsiteY3" fmla="*/ 0 h 43741"/>
                        <a:gd name="connsiteX4" fmla="*/ 3232 w 17308"/>
                        <a:gd name="connsiteY4" fmla="*/ 0 h 4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8" h="43741">
                          <a:moveTo>
                            <a:pt x="3232" y="0"/>
                          </a:moveTo>
                          <a:cubicBezTo>
                            <a:pt x="3232" y="0"/>
                            <a:pt x="-679" y="15641"/>
                            <a:pt x="103" y="32064"/>
                          </a:cubicBezTo>
                          <a:cubicBezTo>
                            <a:pt x="1667" y="49269"/>
                            <a:pt x="17308" y="46141"/>
                            <a:pt x="17308" y="31282"/>
                          </a:cubicBezTo>
                          <a:cubicBezTo>
                            <a:pt x="16526" y="17205"/>
                            <a:pt x="3232" y="0"/>
                            <a:pt x="3232" y="0"/>
                          </a:cubicBezTo>
                          <a:lnTo>
                            <a:pt x="3232"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2" name="任意多边形: 形状 2091"/>
                    <p:cNvSpPr/>
                    <p:nvPr/>
                  </p:nvSpPr>
                  <p:spPr>
                    <a:xfrm>
                      <a:off x="6941765" y="2180842"/>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3" name="任意多边形: 形状 2092"/>
                    <p:cNvSpPr/>
                    <p:nvPr/>
                  </p:nvSpPr>
                  <p:spPr>
                    <a:xfrm>
                      <a:off x="6952714" y="2130009"/>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4" name="任意多边形: 形状 2093"/>
                    <p:cNvSpPr/>
                    <p:nvPr/>
                  </p:nvSpPr>
                  <p:spPr>
                    <a:xfrm>
                      <a:off x="6931599" y="2080739"/>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5" name="任意多边形: 形状 2094"/>
                    <p:cNvSpPr/>
                    <p:nvPr/>
                  </p:nvSpPr>
                  <p:spPr>
                    <a:xfrm>
                      <a:off x="7046194" y="2112804"/>
                      <a:ext cx="24697" cy="39683"/>
                    </a:xfrm>
                    <a:custGeom>
                      <a:avLst/>
                      <a:gdLst>
                        <a:gd name="connsiteX0" fmla="*/ 0 w 24697"/>
                        <a:gd name="connsiteY0" fmla="*/ 0 h 39683"/>
                        <a:gd name="connsiteX1" fmla="*/ 7821 w 24697"/>
                        <a:gd name="connsiteY1" fmla="*/ 31282 h 39683"/>
                        <a:gd name="connsiteX2" fmla="*/ 23462 w 24697"/>
                        <a:gd name="connsiteY2" fmla="*/ 25026 h 39683"/>
                        <a:gd name="connsiteX3" fmla="*/ 0 w 24697"/>
                        <a:gd name="connsiteY3" fmla="*/ 0 h 39683"/>
                        <a:gd name="connsiteX4" fmla="*/ 0 w 24697"/>
                        <a:gd name="connsiteY4" fmla="*/ 0 h 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 h="39683">
                          <a:moveTo>
                            <a:pt x="0" y="0"/>
                          </a:moveTo>
                          <a:cubicBezTo>
                            <a:pt x="0" y="0"/>
                            <a:pt x="1564" y="15641"/>
                            <a:pt x="7821" y="31282"/>
                          </a:cubicBezTo>
                          <a:cubicBezTo>
                            <a:pt x="14859" y="46923"/>
                            <a:pt x="28936" y="38321"/>
                            <a:pt x="23462" y="25026"/>
                          </a:cubicBezTo>
                          <a:cubicBezTo>
                            <a:pt x="18769" y="11731"/>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6" name="任意多边形: 形状 2095"/>
                    <p:cNvSpPr/>
                    <p:nvPr/>
                  </p:nvSpPr>
                  <p:spPr>
                    <a:xfrm>
                      <a:off x="7057143" y="2000970"/>
                      <a:ext cx="23968" cy="38119"/>
                    </a:xfrm>
                    <a:custGeom>
                      <a:avLst/>
                      <a:gdLst>
                        <a:gd name="connsiteX0" fmla="*/ 0 w 23968"/>
                        <a:gd name="connsiteY0" fmla="*/ 0 h 38119"/>
                        <a:gd name="connsiteX1" fmla="*/ 7821 w 23968"/>
                        <a:gd name="connsiteY1" fmla="*/ 29718 h 38119"/>
                        <a:gd name="connsiteX2" fmla="*/ 22679 w 23968"/>
                        <a:gd name="connsiteY2" fmla="*/ 23462 h 38119"/>
                        <a:gd name="connsiteX3" fmla="*/ 0 w 23968"/>
                        <a:gd name="connsiteY3" fmla="*/ 0 h 38119"/>
                        <a:gd name="connsiteX4" fmla="*/ 0 w 23968"/>
                        <a:gd name="connsiteY4" fmla="*/ 0 h 3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8" h="38119">
                          <a:moveTo>
                            <a:pt x="0" y="0"/>
                          </a:moveTo>
                          <a:cubicBezTo>
                            <a:pt x="0" y="0"/>
                            <a:pt x="1564" y="15641"/>
                            <a:pt x="7821" y="29718"/>
                          </a:cubicBezTo>
                          <a:cubicBezTo>
                            <a:pt x="14859" y="45359"/>
                            <a:pt x="28154" y="36756"/>
                            <a:pt x="22679" y="23462"/>
                          </a:cubicBezTo>
                          <a:cubicBezTo>
                            <a:pt x="17987" y="10949"/>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7" name="任意多边形: 形状 2096"/>
                    <p:cNvSpPr/>
                    <p:nvPr/>
                  </p:nvSpPr>
                  <p:spPr>
                    <a:xfrm>
                      <a:off x="7029360" y="1976726"/>
                      <a:ext cx="17071" cy="27174"/>
                    </a:xfrm>
                    <a:custGeom>
                      <a:avLst/>
                      <a:gdLst>
                        <a:gd name="connsiteX0" fmla="*/ 11360 w 17071"/>
                        <a:gd name="connsiteY0" fmla="*/ 0 h 27174"/>
                        <a:gd name="connsiteX1" fmla="*/ 411 w 17071"/>
                        <a:gd name="connsiteY1" fmla="*/ 17987 h 27174"/>
                        <a:gd name="connsiteX2" fmla="*/ 16052 w 17071"/>
                        <a:gd name="connsiteY2" fmla="*/ 21897 h 27174"/>
                        <a:gd name="connsiteX3" fmla="*/ 11360 w 17071"/>
                        <a:gd name="connsiteY3" fmla="*/ 0 h 27174"/>
                        <a:gd name="connsiteX4" fmla="*/ 11360 w 17071"/>
                        <a:gd name="connsiteY4" fmla="*/ 0 h 2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 h="27174">
                          <a:moveTo>
                            <a:pt x="11360" y="0"/>
                          </a:moveTo>
                          <a:cubicBezTo>
                            <a:pt x="11360" y="0"/>
                            <a:pt x="3539" y="7821"/>
                            <a:pt x="411" y="17987"/>
                          </a:cubicBezTo>
                          <a:cubicBezTo>
                            <a:pt x="-2717" y="28154"/>
                            <a:pt x="12924" y="30500"/>
                            <a:pt x="16052" y="21897"/>
                          </a:cubicBezTo>
                          <a:cubicBezTo>
                            <a:pt x="19963" y="13295"/>
                            <a:pt x="11360" y="0"/>
                            <a:pt x="11360" y="0"/>
                          </a:cubicBezTo>
                          <a:lnTo>
                            <a:pt x="1136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8" name="任意多边形: 形状 2097"/>
                    <p:cNvSpPr/>
                    <p:nvPr/>
                  </p:nvSpPr>
                  <p:spPr>
                    <a:xfrm>
                      <a:off x="7011784" y="2027966"/>
                      <a:ext cx="24940" cy="20286"/>
                    </a:xfrm>
                    <a:custGeom>
                      <a:avLst/>
                      <a:gdLst>
                        <a:gd name="connsiteX0" fmla="*/ 0 w 24940"/>
                        <a:gd name="connsiteY0" fmla="*/ 375 h 20286"/>
                        <a:gd name="connsiteX1" fmla="*/ 12513 w 24940"/>
                        <a:gd name="connsiteY1" fmla="*/ 18363 h 20286"/>
                        <a:gd name="connsiteX2" fmla="*/ 22679 w 24940"/>
                        <a:gd name="connsiteY2" fmla="*/ 5068 h 20286"/>
                        <a:gd name="connsiteX3" fmla="*/ 0 w 24940"/>
                        <a:gd name="connsiteY3" fmla="*/ 375 h 20286"/>
                        <a:gd name="connsiteX4" fmla="*/ 0 w 24940"/>
                        <a:gd name="connsiteY4" fmla="*/ 375 h 2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0" h="20286">
                          <a:moveTo>
                            <a:pt x="0" y="375"/>
                          </a:moveTo>
                          <a:cubicBezTo>
                            <a:pt x="0" y="375"/>
                            <a:pt x="4692" y="11324"/>
                            <a:pt x="12513" y="18363"/>
                          </a:cubicBezTo>
                          <a:cubicBezTo>
                            <a:pt x="21115" y="25401"/>
                            <a:pt x="28936" y="11324"/>
                            <a:pt x="22679" y="5068"/>
                          </a:cubicBezTo>
                          <a:cubicBezTo>
                            <a:pt x="15641" y="-1971"/>
                            <a:pt x="0" y="375"/>
                            <a:pt x="0" y="375"/>
                          </a:cubicBezTo>
                          <a:lnTo>
                            <a:pt x="0" y="37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9" name="任意多边形: 形状 2098"/>
                    <p:cNvSpPr/>
                    <p:nvPr/>
                  </p:nvSpPr>
                  <p:spPr>
                    <a:xfrm>
                      <a:off x="7002399" y="2126881"/>
                      <a:ext cx="24697" cy="39683"/>
                    </a:xfrm>
                    <a:custGeom>
                      <a:avLst/>
                      <a:gdLst>
                        <a:gd name="connsiteX0" fmla="*/ 0 w 24697"/>
                        <a:gd name="connsiteY0" fmla="*/ 0 h 39683"/>
                        <a:gd name="connsiteX1" fmla="*/ 7821 w 24697"/>
                        <a:gd name="connsiteY1" fmla="*/ 31282 h 39683"/>
                        <a:gd name="connsiteX2" fmla="*/ 23462 w 24697"/>
                        <a:gd name="connsiteY2" fmla="*/ 25026 h 39683"/>
                        <a:gd name="connsiteX3" fmla="*/ 0 w 24697"/>
                        <a:gd name="connsiteY3" fmla="*/ 0 h 39683"/>
                        <a:gd name="connsiteX4" fmla="*/ 0 w 24697"/>
                        <a:gd name="connsiteY4" fmla="*/ 0 h 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 h="39683">
                          <a:moveTo>
                            <a:pt x="0" y="0"/>
                          </a:moveTo>
                          <a:cubicBezTo>
                            <a:pt x="0" y="0"/>
                            <a:pt x="1564" y="15641"/>
                            <a:pt x="7821" y="31282"/>
                          </a:cubicBezTo>
                          <a:cubicBezTo>
                            <a:pt x="14859" y="46923"/>
                            <a:pt x="28936" y="38321"/>
                            <a:pt x="23462" y="25026"/>
                          </a:cubicBezTo>
                          <a:cubicBezTo>
                            <a:pt x="18769" y="10949"/>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0" name="任意多边形: 形状 2099"/>
                    <p:cNvSpPr/>
                    <p:nvPr/>
                  </p:nvSpPr>
                  <p:spPr>
                    <a:xfrm>
                      <a:off x="6976215" y="2044765"/>
                      <a:ext cx="34787" cy="29605"/>
                    </a:xfrm>
                    <a:custGeom>
                      <a:avLst/>
                      <a:gdLst>
                        <a:gd name="connsiteX0" fmla="*/ 34787 w 34787"/>
                        <a:gd name="connsiteY0" fmla="*/ 0 h 29605"/>
                        <a:gd name="connsiteX1" fmla="*/ 6633 w 34787"/>
                        <a:gd name="connsiteY1" fmla="*/ 13295 h 29605"/>
                        <a:gd name="connsiteX2" fmla="*/ 15236 w 34787"/>
                        <a:gd name="connsiteY2" fmla="*/ 27372 h 29605"/>
                        <a:gd name="connsiteX3" fmla="*/ 34787 w 34787"/>
                        <a:gd name="connsiteY3" fmla="*/ 0 h 29605"/>
                        <a:gd name="connsiteX4" fmla="*/ 34787 w 34787"/>
                        <a:gd name="connsiteY4" fmla="*/ 0 h 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87" h="29605">
                          <a:moveTo>
                            <a:pt x="34787" y="0"/>
                          </a:moveTo>
                          <a:cubicBezTo>
                            <a:pt x="34787" y="0"/>
                            <a:pt x="19928" y="3910"/>
                            <a:pt x="6633" y="13295"/>
                          </a:cubicBezTo>
                          <a:cubicBezTo>
                            <a:pt x="-7444" y="23462"/>
                            <a:pt x="3505" y="34410"/>
                            <a:pt x="15236" y="27372"/>
                          </a:cubicBezTo>
                          <a:cubicBezTo>
                            <a:pt x="26967" y="20333"/>
                            <a:pt x="34787" y="0"/>
                            <a:pt x="34787" y="0"/>
                          </a:cubicBezTo>
                          <a:lnTo>
                            <a:pt x="3478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1" name="任意多边形: 形状 2100"/>
                    <p:cNvSpPr/>
                    <p:nvPr/>
                  </p:nvSpPr>
                  <p:spPr>
                    <a:xfrm>
                      <a:off x="7036028" y="2079138"/>
                      <a:ext cx="24884" cy="16460"/>
                    </a:xfrm>
                    <a:custGeom>
                      <a:avLst/>
                      <a:gdLst>
                        <a:gd name="connsiteX0" fmla="*/ 0 w 24884"/>
                        <a:gd name="connsiteY0" fmla="*/ 10986 h 16460"/>
                        <a:gd name="connsiteX1" fmla="*/ 18769 w 24884"/>
                        <a:gd name="connsiteY1" fmla="*/ 16461 h 16460"/>
                        <a:gd name="connsiteX2" fmla="*/ 17205 w 24884"/>
                        <a:gd name="connsiteY2" fmla="*/ 37 h 16460"/>
                        <a:gd name="connsiteX3" fmla="*/ 0 w 24884"/>
                        <a:gd name="connsiteY3" fmla="*/ 10986 h 16460"/>
                        <a:gd name="connsiteX4" fmla="*/ 0 w 24884"/>
                        <a:gd name="connsiteY4" fmla="*/ 10986 h 16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 h="16460">
                          <a:moveTo>
                            <a:pt x="0" y="10986"/>
                          </a:moveTo>
                          <a:cubicBezTo>
                            <a:pt x="0" y="10986"/>
                            <a:pt x="9384" y="16461"/>
                            <a:pt x="18769" y="16461"/>
                          </a:cubicBezTo>
                          <a:cubicBezTo>
                            <a:pt x="28936" y="16461"/>
                            <a:pt x="25026" y="819"/>
                            <a:pt x="17205" y="37"/>
                          </a:cubicBezTo>
                          <a:cubicBezTo>
                            <a:pt x="8602" y="-745"/>
                            <a:pt x="0" y="10986"/>
                            <a:pt x="0" y="10986"/>
                          </a:cubicBezTo>
                          <a:lnTo>
                            <a:pt x="0" y="1098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2" name="任意多边形: 形状 2101"/>
                    <p:cNvSpPr/>
                    <p:nvPr/>
                  </p:nvSpPr>
                  <p:spPr>
                    <a:xfrm>
                      <a:off x="7017030" y="2078393"/>
                      <a:ext cx="17028" cy="24883"/>
                    </a:xfrm>
                    <a:custGeom>
                      <a:avLst/>
                      <a:gdLst>
                        <a:gd name="connsiteX0" fmla="*/ 9613 w 17028"/>
                        <a:gd name="connsiteY0" fmla="*/ 0 h 24883"/>
                        <a:gd name="connsiteX1" fmla="*/ 229 w 17028"/>
                        <a:gd name="connsiteY1" fmla="*/ 17205 h 24883"/>
                        <a:gd name="connsiteX2" fmla="*/ 16652 w 17028"/>
                        <a:gd name="connsiteY2" fmla="*/ 19551 h 24883"/>
                        <a:gd name="connsiteX3" fmla="*/ 9613 w 17028"/>
                        <a:gd name="connsiteY3" fmla="*/ 0 h 24883"/>
                        <a:gd name="connsiteX4" fmla="*/ 9613 w 17028"/>
                        <a:gd name="connsiteY4" fmla="*/ 0 h 24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8" h="24883">
                          <a:moveTo>
                            <a:pt x="9613" y="0"/>
                          </a:moveTo>
                          <a:cubicBezTo>
                            <a:pt x="9613" y="0"/>
                            <a:pt x="2575" y="7821"/>
                            <a:pt x="229" y="17205"/>
                          </a:cubicBezTo>
                          <a:cubicBezTo>
                            <a:pt x="-2117" y="26590"/>
                            <a:pt x="14306" y="27372"/>
                            <a:pt x="16652" y="19551"/>
                          </a:cubicBezTo>
                          <a:cubicBezTo>
                            <a:pt x="18998" y="10949"/>
                            <a:pt x="9613" y="0"/>
                            <a:pt x="9613" y="0"/>
                          </a:cubicBezTo>
                          <a:lnTo>
                            <a:pt x="961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3" name="任意多边形: 形状 2102"/>
                    <p:cNvSpPr/>
                    <p:nvPr/>
                  </p:nvSpPr>
                  <p:spPr>
                    <a:xfrm>
                      <a:off x="6970609" y="2096540"/>
                      <a:ext cx="23187" cy="17446"/>
                    </a:xfrm>
                    <a:custGeom>
                      <a:avLst/>
                      <a:gdLst>
                        <a:gd name="connsiteX0" fmla="*/ 23188 w 23187"/>
                        <a:gd name="connsiteY0" fmla="*/ 13135 h 17446"/>
                        <a:gd name="connsiteX1" fmla="*/ 9111 w 23187"/>
                        <a:gd name="connsiteY1" fmla="*/ 622 h 17446"/>
                        <a:gd name="connsiteX2" fmla="*/ 3637 w 23187"/>
                        <a:gd name="connsiteY2" fmla="*/ 16263 h 17446"/>
                        <a:gd name="connsiteX3" fmla="*/ 23188 w 23187"/>
                        <a:gd name="connsiteY3" fmla="*/ 13135 h 17446"/>
                        <a:gd name="connsiteX4" fmla="*/ 23188 w 23187"/>
                        <a:gd name="connsiteY4" fmla="*/ 13135 h 1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 h="17446">
                          <a:moveTo>
                            <a:pt x="23188" y="13135"/>
                          </a:moveTo>
                          <a:cubicBezTo>
                            <a:pt x="23188" y="13135"/>
                            <a:pt x="16932" y="4533"/>
                            <a:pt x="9111" y="622"/>
                          </a:cubicBezTo>
                          <a:cubicBezTo>
                            <a:pt x="508" y="-3288"/>
                            <a:pt x="-3402" y="12353"/>
                            <a:pt x="3637" y="16263"/>
                          </a:cubicBezTo>
                          <a:cubicBezTo>
                            <a:pt x="10675" y="20174"/>
                            <a:pt x="23188" y="13135"/>
                            <a:pt x="23188" y="13135"/>
                          </a:cubicBezTo>
                          <a:lnTo>
                            <a:pt x="23188" y="1313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4" name="任意多边形: 形状 2103"/>
                    <p:cNvSpPr/>
                    <p:nvPr/>
                  </p:nvSpPr>
                  <p:spPr>
                    <a:xfrm>
                      <a:off x="6941402" y="2016525"/>
                      <a:ext cx="42227" cy="18254"/>
                    </a:xfrm>
                    <a:custGeom>
                      <a:avLst/>
                      <a:gdLst>
                        <a:gd name="connsiteX0" fmla="*/ 42228 w 42227"/>
                        <a:gd name="connsiteY0" fmla="*/ 14945 h 18254"/>
                        <a:gd name="connsiteX1" fmla="*/ 14074 w 42227"/>
                        <a:gd name="connsiteY1" fmla="*/ 868 h 18254"/>
                        <a:gd name="connsiteX2" fmla="*/ 8600 w 42227"/>
                        <a:gd name="connsiteY2" fmla="*/ 16509 h 18254"/>
                        <a:gd name="connsiteX3" fmla="*/ 42228 w 42227"/>
                        <a:gd name="connsiteY3" fmla="*/ 14945 h 18254"/>
                        <a:gd name="connsiteX4" fmla="*/ 42228 w 42227"/>
                        <a:gd name="connsiteY4" fmla="*/ 14945 h 1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254">
                          <a:moveTo>
                            <a:pt x="42228" y="14945"/>
                          </a:moveTo>
                          <a:cubicBezTo>
                            <a:pt x="42228" y="14945"/>
                            <a:pt x="29715" y="5560"/>
                            <a:pt x="14074" y="868"/>
                          </a:cubicBezTo>
                          <a:cubicBezTo>
                            <a:pt x="-2349" y="-3824"/>
                            <a:pt x="-4695" y="11817"/>
                            <a:pt x="8600" y="16509"/>
                          </a:cubicBezTo>
                          <a:cubicBezTo>
                            <a:pt x="21894" y="21201"/>
                            <a:pt x="42228" y="14945"/>
                            <a:pt x="42228" y="14945"/>
                          </a:cubicBezTo>
                          <a:lnTo>
                            <a:pt x="42228" y="149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5" name="任意多边形: 形状 2104"/>
                    <p:cNvSpPr/>
                    <p:nvPr/>
                  </p:nvSpPr>
                  <p:spPr>
                    <a:xfrm>
                      <a:off x="6938255" y="2054434"/>
                      <a:ext cx="25041" cy="14296"/>
                    </a:xfrm>
                    <a:custGeom>
                      <a:avLst/>
                      <a:gdLst>
                        <a:gd name="connsiteX0" fmla="*/ 25041 w 25041"/>
                        <a:gd name="connsiteY0" fmla="*/ 10665 h 14296"/>
                        <a:gd name="connsiteX1" fmla="*/ 8618 w 25041"/>
                        <a:gd name="connsiteY1" fmla="*/ 498 h 14296"/>
                        <a:gd name="connsiteX2" fmla="*/ 4708 w 25041"/>
                        <a:gd name="connsiteY2" fmla="*/ 13011 h 14296"/>
                        <a:gd name="connsiteX3" fmla="*/ 25041 w 25041"/>
                        <a:gd name="connsiteY3" fmla="*/ 10665 h 14296"/>
                        <a:gd name="connsiteX4" fmla="*/ 25041 w 25041"/>
                        <a:gd name="connsiteY4" fmla="*/ 10665 h 1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 h="14296">
                          <a:moveTo>
                            <a:pt x="25041" y="10665"/>
                          </a:moveTo>
                          <a:cubicBezTo>
                            <a:pt x="25041" y="10665"/>
                            <a:pt x="18003" y="3626"/>
                            <a:pt x="8618" y="498"/>
                          </a:cubicBezTo>
                          <a:cubicBezTo>
                            <a:pt x="-767" y="-2630"/>
                            <a:pt x="-3113" y="9882"/>
                            <a:pt x="4708" y="13011"/>
                          </a:cubicBezTo>
                          <a:cubicBezTo>
                            <a:pt x="12528" y="16921"/>
                            <a:pt x="25041" y="10665"/>
                            <a:pt x="25041" y="10665"/>
                          </a:cubicBezTo>
                          <a:lnTo>
                            <a:pt x="25041" y="106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6" name="任意多边形: 形状 2105"/>
                    <p:cNvSpPr/>
                    <p:nvPr/>
                  </p:nvSpPr>
                  <p:spPr>
                    <a:xfrm>
                      <a:off x="7013348" y="2192876"/>
                      <a:ext cx="27300" cy="13283"/>
                    </a:xfrm>
                    <a:custGeom>
                      <a:avLst/>
                      <a:gdLst>
                        <a:gd name="connsiteX0" fmla="*/ 0 w 27300"/>
                        <a:gd name="connsiteY0" fmla="*/ 5171 h 13283"/>
                        <a:gd name="connsiteX1" fmla="*/ 18769 w 27300"/>
                        <a:gd name="connsiteY1" fmla="*/ 12992 h 13283"/>
                        <a:gd name="connsiteX2" fmla="*/ 21116 w 27300"/>
                        <a:gd name="connsiteY2" fmla="*/ 479 h 13283"/>
                        <a:gd name="connsiteX3" fmla="*/ 0 w 27300"/>
                        <a:gd name="connsiteY3" fmla="*/ 5171 h 13283"/>
                        <a:gd name="connsiteX4" fmla="*/ 0 w 27300"/>
                        <a:gd name="connsiteY4" fmla="*/ 5171 h 1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0" h="13283">
                          <a:moveTo>
                            <a:pt x="0" y="5171"/>
                          </a:moveTo>
                          <a:cubicBezTo>
                            <a:pt x="0" y="5171"/>
                            <a:pt x="8603" y="10646"/>
                            <a:pt x="18769" y="12992"/>
                          </a:cubicBezTo>
                          <a:cubicBezTo>
                            <a:pt x="29718" y="15338"/>
                            <a:pt x="29718" y="2825"/>
                            <a:pt x="21116" y="479"/>
                          </a:cubicBezTo>
                          <a:cubicBezTo>
                            <a:pt x="12513" y="-1867"/>
                            <a:pt x="0" y="5171"/>
                            <a:pt x="0" y="5171"/>
                          </a:cubicBezTo>
                          <a:lnTo>
                            <a:pt x="0" y="517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7" name="任意多边形: 形状 2106"/>
                    <p:cNvSpPr/>
                    <p:nvPr/>
                  </p:nvSpPr>
                  <p:spPr>
                    <a:xfrm>
                      <a:off x="6997418" y="2192573"/>
                      <a:ext cx="10542" cy="21126"/>
                    </a:xfrm>
                    <a:custGeom>
                      <a:avLst/>
                      <a:gdLst>
                        <a:gd name="connsiteX0" fmla="*/ 10456 w 10542"/>
                        <a:gd name="connsiteY0" fmla="*/ 0 h 21126"/>
                        <a:gd name="connsiteX1" fmla="*/ 1071 w 10542"/>
                        <a:gd name="connsiteY1" fmla="*/ 13295 h 21126"/>
                        <a:gd name="connsiteX2" fmla="*/ 8110 w 10542"/>
                        <a:gd name="connsiteY2" fmla="*/ 17205 h 21126"/>
                        <a:gd name="connsiteX3" fmla="*/ 10456 w 10542"/>
                        <a:gd name="connsiteY3" fmla="*/ 0 h 21126"/>
                        <a:gd name="connsiteX4" fmla="*/ 10456 w 10542"/>
                        <a:gd name="connsiteY4" fmla="*/ 0 h 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 h="21126">
                          <a:moveTo>
                            <a:pt x="10456" y="0"/>
                          </a:moveTo>
                          <a:cubicBezTo>
                            <a:pt x="10456" y="0"/>
                            <a:pt x="4199" y="5474"/>
                            <a:pt x="1071" y="13295"/>
                          </a:cubicBezTo>
                          <a:cubicBezTo>
                            <a:pt x="-2839" y="21115"/>
                            <a:pt x="4981" y="24244"/>
                            <a:pt x="8110" y="17205"/>
                          </a:cubicBezTo>
                          <a:cubicBezTo>
                            <a:pt x="11238" y="10949"/>
                            <a:pt x="10456" y="0"/>
                            <a:pt x="10456" y="0"/>
                          </a:cubicBezTo>
                          <a:lnTo>
                            <a:pt x="10456"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108" name="图形 2034"/>
                <p:cNvGrpSpPr/>
                <p:nvPr/>
              </p:nvGrpSpPr>
              <p:grpSpPr>
                <a:xfrm>
                  <a:off x="6440738" y="1566282"/>
                  <a:ext cx="479869" cy="188836"/>
                  <a:chOff x="6440738" y="1566282"/>
                  <a:chExt cx="479869" cy="188836"/>
                </a:xfrm>
              </p:grpSpPr>
              <p:grpSp>
                <p:nvGrpSpPr>
                  <p:cNvPr id="2109" name="图形 2034"/>
                  <p:cNvGrpSpPr/>
                  <p:nvPr/>
                </p:nvGrpSpPr>
                <p:grpSpPr>
                  <a:xfrm>
                    <a:off x="6440738" y="1566282"/>
                    <a:ext cx="479869" cy="188836"/>
                    <a:chOff x="6440738" y="1566282"/>
                    <a:chExt cx="479869" cy="188836"/>
                  </a:xfrm>
                  <a:solidFill>
                    <a:srgbClr val="29909B"/>
                  </a:solidFill>
                </p:grpSpPr>
                <p:sp>
                  <p:nvSpPr>
                    <p:cNvPr id="2110" name="任意多边形: 形状 2109"/>
                    <p:cNvSpPr/>
                    <p:nvPr/>
                  </p:nvSpPr>
                  <p:spPr>
                    <a:xfrm>
                      <a:off x="6502343" y="1624802"/>
                      <a:ext cx="418264" cy="69144"/>
                    </a:xfrm>
                    <a:custGeom>
                      <a:avLst/>
                      <a:gdLst>
                        <a:gd name="connsiteX0" fmla="*/ 417940 w 418264"/>
                        <a:gd name="connsiteY0" fmla="*/ 15641 h 69144"/>
                        <a:gd name="connsiteX1" fmla="*/ 417940 w 418264"/>
                        <a:gd name="connsiteY1" fmla="*/ 15641 h 69144"/>
                        <a:gd name="connsiteX2" fmla="*/ 417158 w 418264"/>
                        <a:gd name="connsiteY2" fmla="*/ 12513 h 69144"/>
                        <a:gd name="connsiteX3" fmla="*/ 284991 w 418264"/>
                        <a:gd name="connsiteY3" fmla="*/ 0 h 69144"/>
                        <a:gd name="connsiteX4" fmla="*/ 1106 w 418264"/>
                        <a:gd name="connsiteY4" fmla="*/ 65692 h 69144"/>
                        <a:gd name="connsiteX5" fmla="*/ 324 w 418264"/>
                        <a:gd name="connsiteY5" fmla="*/ 68039 h 69144"/>
                        <a:gd name="connsiteX6" fmla="*/ 2670 w 418264"/>
                        <a:gd name="connsiteY6" fmla="*/ 68821 h 69144"/>
                        <a:gd name="connsiteX7" fmla="*/ 284991 w 418264"/>
                        <a:gd name="connsiteY7" fmla="*/ 3128 h 69144"/>
                        <a:gd name="connsiteX8" fmla="*/ 416376 w 418264"/>
                        <a:gd name="connsiteY8" fmla="*/ 15641 h 69144"/>
                        <a:gd name="connsiteX9" fmla="*/ 417940 w 418264"/>
                        <a:gd name="connsiteY9" fmla="*/ 15641 h 6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264" h="69144">
                          <a:moveTo>
                            <a:pt x="417940" y="15641"/>
                          </a:moveTo>
                          <a:cubicBezTo>
                            <a:pt x="417940" y="15641"/>
                            <a:pt x="417940" y="15641"/>
                            <a:pt x="417940" y="15641"/>
                          </a:cubicBezTo>
                          <a:cubicBezTo>
                            <a:pt x="418723" y="14077"/>
                            <a:pt x="417940" y="12513"/>
                            <a:pt x="417158" y="12513"/>
                          </a:cubicBezTo>
                          <a:cubicBezTo>
                            <a:pt x="416376" y="12513"/>
                            <a:pt x="362415" y="0"/>
                            <a:pt x="284991" y="0"/>
                          </a:cubicBezTo>
                          <a:cubicBezTo>
                            <a:pt x="213042" y="0"/>
                            <a:pt x="105119" y="11731"/>
                            <a:pt x="1106" y="65692"/>
                          </a:cubicBezTo>
                          <a:cubicBezTo>
                            <a:pt x="324" y="66475"/>
                            <a:pt x="-458" y="67257"/>
                            <a:pt x="324" y="68039"/>
                          </a:cubicBezTo>
                          <a:cubicBezTo>
                            <a:pt x="1106" y="68821"/>
                            <a:pt x="1888" y="69603"/>
                            <a:pt x="2670" y="68821"/>
                          </a:cubicBezTo>
                          <a:cubicBezTo>
                            <a:pt x="106683" y="15641"/>
                            <a:pt x="213825" y="3910"/>
                            <a:pt x="284991" y="3128"/>
                          </a:cubicBezTo>
                          <a:cubicBezTo>
                            <a:pt x="362415" y="3128"/>
                            <a:pt x="415594" y="15641"/>
                            <a:pt x="416376" y="15641"/>
                          </a:cubicBezTo>
                          <a:cubicBezTo>
                            <a:pt x="416376" y="17205"/>
                            <a:pt x="417158" y="16423"/>
                            <a:pt x="417940" y="1564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1" name="任意多边形: 形状 2110"/>
                    <p:cNvSpPr/>
                    <p:nvPr/>
                  </p:nvSpPr>
                  <p:spPr>
                    <a:xfrm>
                      <a:off x="6440738" y="1686837"/>
                      <a:ext cx="72877" cy="40357"/>
                    </a:xfrm>
                    <a:custGeom>
                      <a:avLst/>
                      <a:gdLst>
                        <a:gd name="connsiteX0" fmla="*/ 72878 w 72877"/>
                        <a:gd name="connsiteY0" fmla="*/ 530 h 40357"/>
                        <a:gd name="connsiteX1" fmla="*/ 7185 w 72877"/>
                        <a:gd name="connsiteY1" fmla="*/ 19299 h 40357"/>
                        <a:gd name="connsiteX2" fmla="*/ 147 w 72877"/>
                        <a:gd name="connsiteY2" fmla="*/ 38068 h 40357"/>
                        <a:gd name="connsiteX3" fmla="*/ 38467 w 72877"/>
                        <a:gd name="connsiteY3" fmla="*/ 32594 h 40357"/>
                        <a:gd name="connsiteX4" fmla="*/ 72878 w 72877"/>
                        <a:gd name="connsiteY4" fmla="*/ 530 h 4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77" h="40357">
                          <a:moveTo>
                            <a:pt x="72878" y="530"/>
                          </a:moveTo>
                          <a:cubicBezTo>
                            <a:pt x="72878" y="530"/>
                            <a:pt x="25172" y="-4945"/>
                            <a:pt x="7185" y="19299"/>
                          </a:cubicBezTo>
                          <a:cubicBezTo>
                            <a:pt x="1711" y="27120"/>
                            <a:pt x="-635" y="36504"/>
                            <a:pt x="147" y="38068"/>
                          </a:cubicBezTo>
                          <a:cubicBezTo>
                            <a:pt x="2493" y="40415"/>
                            <a:pt x="25954" y="43543"/>
                            <a:pt x="38467" y="32594"/>
                          </a:cubicBezTo>
                          <a:cubicBezTo>
                            <a:pt x="52544" y="20863"/>
                            <a:pt x="72878" y="530"/>
                            <a:pt x="72878" y="53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2" name="任意多边形: 形状 2111"/>
                    <p:cNvSpPr/>
                    <p:nvPr/>
                  </p:nvSpPr>
                  <p:spPr>
                    <a:xfrm>
                      <a:off x="6475213" y="1638465"/>
                      <a:ext cx="77505" cy="32825"/>
                    </a:xfrm>
                    <a:custGeom>
                      <a:avLst/>
                      <a:gdLst>
                        <a:gd name="connsiteX0" fmla="*/ 77505 w 77505"/>
                        <a:gd name="connsiteY0" fmla="*/ 32478 h 32825"/>
                        <a:gd name="connsiteX1" fmla="*/ 16505 w 77505"/>
                        <a:gd name="connsiteY1" fmla="*/ 414 h 32825"/>
                        <a:gd name="connsiteX2" fmla="*/ 82 w 77505"/>
                        <a:gd name="connsiteY2" fmla="*/ 7452 h 32825"/>
                        <a:gd name="connsiteX3" fmla="*/ 35274 w 77505"/>
                        <a:gd name="connsiteY3" fmla="*/ 32478 h 32825"/>
                        <a:gd name="connsiteX4" fmla="*/ 77505 w 77505"/>
                        <a:gd name="connsiteY4" fmla="*/ 32478 h 3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5" h="32825">
                          <a:moveTo>
                            <a:pt x="77505" y="32478"/>
                          </a:moveTo>
                          <a:cubicBezTo>
                            <a:pt x="77505" y="32478"/>
                            <a:pt x="43095" y="-4278"/>
                            <a:pt x="16505" y="414"/>
                          </a:cubicBezTo>
                          <a:cubicBezTo>
                            <a:pt x="10249" y="1978"/>
                            <a:pt x="864" y="4324"/>
                            <a:pt x="82" y="7452"/>
                          </a:cubicBezTo>
                          <a:cubicBezTo>
                            <a:pt x="-1482" y="13709"/>
                            <a:pt x="19633" y="31696"/>
                            <a:pt x="35274" y="32478"/>
                          </a:cubicBezTo>
                          <a:cubicBezTo>
                            <a:pt x="51698" y="33260"/>
                            <a:pt x="77505" y="32478"/>
                            <a:pt x="77505" y="3247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3" name="任意多边形: 形状 2112"/>
                    <p:cNvSpPr/>
                    <p:nvPr/>
                  </p:nvSpPr>
                  <p:spPr>
                    <a:xfrm>
                      <a:off x="6506451" y="1672508"/>
                      <a:ext cx="37665" cy="82611"/>
                    </a:xfrm>
                    <a:custGeom>
                      <a:avLst/>
                      <a:gdLst>
                        <a:gd name="connsiteX0" fmla="*/ 37665 w 37665"/>
                        <a:gd name="connsiteY0" fmla="*/ 0 h 82611"/>
                        <a:gd name="connsiteX1" fmla="*/ 12640 w 37665"/>
                        <a:gd name="connsiteY1" fmla="*/ 78987 h 82611"/>
                        <a:gd name="connsiteX2" fmla="*/ 3255 w 37665"/>
                        <a:gd name="connsiteY2" fmla="*/ 79769 h 82611"/>
                        <a:gd name="connsiteX3" fmla="*/ 9511 w 37665"/>
                        <a:gd name="connsiteY3" fmla="*/ 31282 h 82611"/>
                        <a:gd name="connsiteX4" fmla="*/ 37665 w 37665"/>
                        <a:gd name="connsiteY4" fmla="*/ 0 h 8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5" h="82611">
                          <a:moveTo>
                            <a:pt x="37665" y="0"/>
                          </a:moveTo>
                          <a:cubicBezTo>
                            <a:pt x="37665" y="0"/>
                            <a:pt x="33755" y="61782"/>
                            <a:pt x="12640" y="78987"/>
                          </a:cubicBezTo>
                          <a:cubicBezTo>
                            <a:pt x="7165" y="83680"/>
                            <a:pt x="5601" y="83680"/>
                            <a:pt x="3255" y="79769"/>
                          </a:cubicBezTo>
                          <a:cubicBezTo>
                            <a:pt x="-3001" y="69603"/>
                            <a:pt x="127" y="43795"/>
                            <a:pt x="9511" y="31282"/>
                          </a:cubicBezTo>
                          <a:cubicBezTo>
                            <a:pt x="19678" y="18769"/>
                            <a:pt x="37665" y="0"/>
                            <a:pt x="37665"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4" name="任意多边形: 形状 2113"/>
                    <p:cNvSpPr/>
                    <p:nvPr/>
                  </p:nvSpPr>
                  <p:spPr>
                    <a:xfrm>
                      <a:off x="6556079" y="1651392"/>
                      <a:ext cx="52947" cy="91793"/>
                    </a:xfrm>
                    <a:custGeom>
                      <a:avLst/>
                      <a:gdLst>
                        <a:gd name="connsiteX0" fmla="*/ 52947 w 52947"/>
                        <a:gd name="connsiteY0" fmla="*/ 0 h 91793"/>
                        <a:gd name="connsiteX1" fmla="*/ 13845 w 52947"/>
                        <a:gd name="connsiteY1" fmla="*/ 89154 h 91793"/>
                        <a:gd name="connsiteX2" fmla="*/ 4460 w 52947"/>
                        <a:gd name="connsiteY2" fmla="*/ 91500 h 91793"/>
                        <a:gd name="connsiteX3" fmla="*/ 18537 w 52947"/>
                        <a:gd name="connsiteY3" fmla="*/ 30500 h 91793"/>
                        <a:gd name="connsiteX4" fmla="*/ 52947 w 52947"/>
                        <a:gd name="connsiteY4" fmla="*/ 0 h 91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7" h="91793">
                          <a:moveTo>
                            <a:pt x="52947" y="0"/>
                          </a:moveTo>
                          <a:cubicBezTo>
                            <a:pt x="52947" y="0"/>
                            <a:pt x="39652" y="73513"/>
                            <a:pt x="13845" y="89154"/>
                          </a:cubicBezTo>
                          <a:cubicBezTo>
                            <a:pt x="9934" y="91500"/>
                            <a:pt x="6024" y="92282"/>
                            <a:pt x="4460" y="91500"/>
                          </a:cubicBezTo>
                          <a:cubicBezTo>
                            <a:pt x="-6489" y="86808"/>
                            <a:pt x="4460" y="44577"/>
                            <a:pt x="18537" y="30500"/>
                          </a:cubicBezTo>
                          <a:cubicBezTo>
                            <a:pt x="31050" y="17987"/>
                            <a:pt x="52947" y="0"/>
                            <a:pt x="5294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5" name="任意多边形: 形状 2114"/>
                    <p:cNvSpPr/>
                    <p:nvPr/>
                  </p:nvSpPr>
                  <p:spPr>
                    <a:xfrm>
                      <a:off x="6620045" y="1638097"/>
                      <a:ext cx="47635" cy="94628"/>
                    </a:xfrm>
                    <a:custGeom>
                      <a:avLst/>
                      <a:gdLst>
                        <a:gd name="connsiteX0" fmla="*/ 47635 w 47635"/>
                        <a:gd name="connsiteY0" fmla="*/ 0 h 94628"/>
                        <a:gd name="connsiteX1" fmla="*/ 12443 w 47635"/>
                        <a:gd name="connsiteY1" fmla="*/ 92282 h 94628"/>
                        <a:gd name="connsiteX2" fmla="*/ 2276 w 47635"/>
                        <a:gd name="connsiteY2" fmla="*/ 94628 h 94628"/>
                        <a:gd name="connsiteX3" fmla="*/ 13225 w 47635"/>
                        <a:gd name="connsiteY3" fmla="*/ 31282 h 94628"/>
                        <a:gd name="connsiteX4" fmla="*/ 47635 w 47635"/>
                        <a:gd name="connsiteY4" fmla="*/ 0 h 94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5" h="94628">
                          <a:moveTo>
                            <a:pt x="47635" y="0"/>
                          </a:moveTo>
                          <a:cubicBezTo>
                            <a:pt x="47635" y="0"/>
                            <a:pt x="38250" y="75859"/>
                            <a:pt x="12443" y="92282"/>
                          </a:cubicBezTo>
                          <a:cubicBezTo>
                            <a:pt x="7750" y="94628"/>
                            <a:pt x="5404" y="94628"/>
                            <a:pt x="2276" y="94628"/>
                          </a:cubicBezTo>
                          <a:cubicBezTo>
                            <a:pt x="-3198" y="93846"/>
                            <a:pt x="1494" y="46923"/>
                            <a:pt x="13225" y="31282"/>
                          </a:cubicBezTo>
                          <a:cubicBezTo>
                            <a:pt x="29648" y="8603"/>
                            <a:pt x="47635" y="0"/>
                            <a:pt x="47635"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6" name="任意多边形: 形状 2115"/>
                    <p:cNvSpPr/>
                    <p:nvPr/>
                  </p:nvSpPr>
                  <p:spPr>
                    <a:xfrm>
                      <a:off x="6666063" y="1629495"/>
                      <a:ext cx="67310" cy="88680"/>
                    </a:xfrm>
                    <a:custGeom>
                      <a:avLst/>
                      <a:gdLst>
                        <a:gd name="connsiteX0" fmla="*/ 67310 w 67310"/>
                        <a:gd name="connsiteY0" fmla="*/ 0 h 88680"/>
                        <a:gd name="connsiteX1" fmla="*/ 14131 w 67310"/>
                        <a:gd name="connsiteY1" fmla="*/ 87590 h 88680"/>
                        <a:gd name="connsiteX2" fmla="*/ 1618 w 67310"/>
                        <a:gd name="connsiteY2" fmla="*/ 86808 h 88680"/>
                        <a:gd name="connsiteX3" fmla="*/ 26643 w 67310"/>
                        <a:gd name="connsiteY3" fmla="*/ 21115 h 88680"/>
                        <a:gd name="connsiteX4" fmla="*/ 67310 w 67310"/>
                        <a:gd name="connsiteY4" fmla="*/ 0 h 8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 h="88680">
                          <a:moveTo>
                            <a:pt x="67310" y="0"/>
                          </a:moveTo>
                          <a:cubicBezTo>
                            <a:pt x="67310" y="0"/>
                            <a:pt x="43067" y="78987"/>
                            <a:pt x="14131" y="87590"/>
                          </a:cubicBezTo>
                          <a:cubicBezTo>
                            <a:pt x="8656" y="89154"/>
                            <a:pt x="3964" y="89154"/>
                            <a:pt x="1618" y="86808"/>
                          </a:cubicBezTo>
                          <a:cubicBezTo>
                            <a:pt x="-3075" y="82898"/>
                            <a:pt x="1618" y="43013"/>
                            <a:pt x="26643" y="21115"/>
                          </a:cubicBezTo>
                          <a:cubicBezTo>
                            <a:pt x="39156" y="9385"/>
                            <a:pt x="67310" y="0"/>
                            <a:pt x="6731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7" name="任意多边形: 形状 2116"/>
                    <p:cNvSpPr/>
                    <p:nvPr/>
                  </p:nvSpPr>
                  <p:spPr>
                    <a:xfrm>
                      <a:off x="6727473" y="1627148"/>
                      <a:ext cx="62990" cy="71474"/>
                    </a:xfrm>
                    <a:custGeom>
                      <a:avLst/>
                      <a:gdLst>
                        <a:gd name="connsiteX0" fmla="*/ 62990 w 62990"/>
                        <a:gd name="connsiteY0" fmla="*/ 0 h 71474"/>
                        <a:gd name="connsiteX1" fmla="*/ 16067 w 62990"/>
                        <a:gd name="connsiteY1" fmla="*/ 70385 h 71474"/>
                        <a:gd name="connsiteX2" fmla="*/ 1208 w 62990"/>
                        <a:gd name="connsiteY2" fmla="*/ 69603 h 71474"/>
                        <a:gd name="connsiteX3" fmla="*/ 22323 w 62990"/>
                        <a:gd name="connsiteY3" fmla="*/ 21115 h 71474"/>
                        <a:gd name="connsiteX4" fmla="*/ 62990 w 62990"/>
                        <a:gd name="connsiteY4" fmla="*/ 0 h 7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90" h="71474">
                          <a:moveTo>
                            <a:pt x="62990" y="0"/>
                          </a:moveTo>
                          <a:cubicBezTo>
                            <a:pt x="62990" y="0"/>
                            <a:pt x="45003" y="61000"/>
                            <a:pt x="16067" y="70385"/>
                          </a:cubicBezTo>
                          <a:cubicBezTo>
                            <a:pt x="9810" y="71949"/>
                            <a:pt x="3554" y="71949"/>
                            <a:pt x="1208" y="69603"/>
                          </a:cubicBezTo>
                          <a:cubicBezTo>
                            <a:pt x="-3484" y="65692"/>
                            <a:pt x="5900" y="30500"/>
                            <a:pt x="22323" y="21115"/>
                          </a:cubicBezTo>
                          <a:cubicBezTo>
                            <a:pt x="37182" y="11731"/>
                            <a:pt x="62990" y="0"/>
                            <a:pt x="6299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8" name="任意多边形: 形状 2117"/>
                    <p:cNvSpPr/>
                    <p:nvPr/>
                  </p:nvSpPr>
                  <p:spPr>
                    <a:xfrm>
                      <a:off x="6787335" y="1629495"/>
                      <a:ext cx="64128" cy="56601"/>
                    </a:xfrm>
                    <a:custGeom>
                      <a:avLst/>
                      <a:gdLst>
                        <a:gd name="connsiteX0" fmla="*/ 64128 w 64128"/>
                        <a:gd name="connsiteY0" fmla="*/ 0 h 56601"/>
                        <a:gd name="connsiteX1" fmla="*/ 15641 w 64128"/>
                        <a:gd name="connsiteY1" fmla="*/ 56308 h 56601"/>
                        <a:gd name="connsiteX2" fmla="*/ 0 w 64128"/>
                        <a:gd name="connsiteY2" fmla="*/ 53962 h 56601"/>
                        <a:gd name="connsiteX3" fmla="*/ 25808 w 64128"/>
                        <a:gd name="connsiteY3" fmla="*/ 13295 h 56601"/>
                        <a:gd name="connsiteX4" fmla="*/ 64128 w 64128"/>
                        <a:gd name="connsiteY4" fmla="*/ 0 h 5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56601">
                          <a:moveTo>
                            <a:pt x="64128" y="0"/>
                          </a:moveTo>
                          <a:cubicBezTo>
                            <a:pt x="64128" y="0"/>
                            <a:pt x="42231" y="52398"/>
                            <a:pt x="15641" y="56308"/>
                          </a:cubicBezTo>
                          <a:cubicBezTo>
                            <a:pt x="10167" y="57090"/>
                            <a:pt x="1564" y="56308"/>
                            <a:pt x="0" y="53962"/>
                          </a:cubicBezTo>
                          <a:cubicBezTo>
                            <a:pt x="0" y="53962"/>
                            <a:pt x="3128" y="23462"/>
                            <a:pt x="25808" y="13295"/>
                          </a:cubicBezTo>
                          <a:cubicBezTo>
                            <a:pt x="39885" y="7038"/>
                            <a:pt x="64128" y="0"/>
                            <a:pt x="64128"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9" name="任意多边形: 形状 2118"/>
                    <p:cNvSpPr/>
                    <p:nvPr/>
                  </p:nvSpPr>
                  <p:spPr>
                    <a:xfrm>
                      <a:off x="6529756" y="1603649"/>
                      <a:ext cx="85526" cy="46178"/>
                    </a:xfrm>
                    <a:custGeom>
                      <a:avLst/>
                      <a:gdLst>
                        <a:gd name="connsiteX0" fmla="*/ 85527 w 85526"/>
                        <a:gd name="connsiteY0" fmla="*/ 46179 h 46178"/>
                        <a:gd name="connsiteX1" fmla="*/ 18270 w 85526"/>
                        <a:gd name="connsiteY1" fmla="*/ 38 h 46178"/>
                        <a:gd name="connsiteX2" fmla="*/ 283 w 85526"/>
                        <a:gd name="connsiteY2" fmla="*/ 6294 h 46178"/>
                        <a:gd name="connsiteX3" fmla="*/ 39385 w 85526"/>
                        <a:gd name="connsiteY3" fmla="*/ 39922 h 46178"/>
                        <a:gd name="connsiteX4" fmla="*/ 85527 w 85526"/>
                        <a:gd name="connsiteY4" fmla="*/ 46179 h 4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6" h="46178">
                          <a:moveTo>
                            <a:pt x="85527" y="46179"/>
                          </a:moveTo>
                          <a:cubicBezTo>
                            <a:pt x="85527" y="46179"/>
                            <a:pt x="48770" y="-1526"/>
                            <a:pt x="18270" y="38"/>
                          </a:cubicBezTo>
                          <a:cubicBezTo>
                            <a:pt x="11231" y="38"/>
                            <a:pt x="2629" y="3166"/>
                            <a:pt x="283" y="6294"/>
                          </a:cubicBezTo>
                          <a:cubicBezTo>
                            <a:pt x="-2845" y="11768"/>
                            <a:pt x="20616" y="36012"/>
                            <a:pt x="39385" y="39922"/>
                          </a:cubicBezTo>
                          <a:cubicBezTo>
                            <a:pt x="56591" y="43051"/>
                            <a:pt x="85527" y="46179"/>
                            <a:pt x="85527" y="4617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0" name="任意多边形: 形状 2119"/>
                    <p:cNvSpPr/>
                    <p:nvPr/>
                  </p:nvSpPr>
                  <p:spPr>
                    <a:xfrm>
                      <a:off x="6602969" y="1584918"/>
                      <a:ext cx="75659" cy="52397"/>
                    </a:xfrm>
                    <a:custGeom>
                      <a:avLst/>
                      <a:gdLst>
                        <a:gd name="connsiteX0" fmla="*/ 75660 w 75659"/>
                        <a:gd name="connsiteY0" fmla="*/ 52398 h 52397"/>
                        <a:gd name="connsiteX1" fmla="*/ 20134 w 75659"/>
                        <a:gd name="connsiteY1" fmla="*/ 0 h 52397"/>
                        <a:gd name="connsiteX2" fmla="*/ 583 w 75659"/>
                        <a:gd name="connsiteY2" fmla="*/ 4692 h 52397"/>
                        <a:gd name="connsiteX3" fmla="*/ 30301 w 75659"/>
                        <a:gd name="connsiteY3" fmla="*/ 43013 h 52397"/>
                        <a:gd name="connsiteX4" fmla="*/ 75660 w 75659"/>
                        <a:gd name="connsiteY4" fmla="*/ 52398 h 5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9" h="52397">
                          <a:moveTo>
                            <a:pt x="75660" y="52398"/>
                          </a:moveTo>
                          <a:cubicBezTo>
                            <a:pt x="75660" y="52398"/>
                            <a:pt x="50634" y="782"/>
                            <a:pt x="20134" y="0"/>
                          </a:cubicBezTo>
                          <a:cubicBezTo>
                            <a:pt x="12313" y="0"/>
                            <a:pt x="2929" y="782"/>
                            <a:pt x="583" y="4692"/>
                          </a:cubicBezTo>
                          <a:cubicBezTo>
                            <a:pt x="-3328" y="10167"/>
                            <a:pt x="13096" y="38321"/>
                            <a:pt x="30301" y="43013"/>
                          </a:cubicBezTo>
                          <a:cubicBezTo>
                            <a:pt x="47506" y="46923"/>
                            <a:pt x="75660" y="52398"/>
                            <a:pt x="75660" y="5239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1" name="任意多边形: 形状 2120"/>
                    <p:cNvSpPr/>
                    <p:nvPr/>
                  </p:nvSpPr>
                  <p:spPr>
                    <a:xfrm>
                      <a:off x="6670755" y="1573658"/>
                      <a:ext cx="67310" cy="56618"/>
                    </a:xfrm>
                    <a:custGeom>
                      <a:avLst/>
                      <a:gdLst>
                        <a:gd name="connsiteX0" fmla="*/ 67310 w 67310"/>
                        <a:gd name="connsiteY0" fmla="*/ 56619 h 56618"/>
                        <a:gd name="connsiteX1" fmla="*/ 16477 w 67310"/>
                        <a:gd name="connsiteY1" fmla="*/ 311 h 56618"/>
                        <a:gd name="connsiteX2" fmla="*/ 53 w 67310"/>
                        <a:gd name="connsiteY2" fmla="*/ 6567 h 56618"/>
                        <a:gd name="connsiteX3" fmla="*/ 22733 w 67310"/>
                        <a:gd name="connsiteY3" fmla="*/ 41760 h 56618"/>
                        <a:gd name="connsiteX4" fmla="*/ 67310 w 67310"/>
                        <a:gd name="connsiteY4" fmla="*/ 56619 h 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 h="56618">
                          <a:moveTo>
                            <a:pt x="67310" y="56619"/>
                          </a:moveTo>
                          <a:cubicBezTo>
                            <a:pt x="67310" y="56619"/>
                            <a:pt x="46977" y="5003"/>
                            <a:pt x="16477" y="311"/>
                          </a:cubicBezTo>
                          <a:cubicBezTo>
                            <a:pt x="7092" y="-1253"/>
                            <a:pt x="836" y="3439"/>
                            <a:pt x="53" y="6567"/>
                          </a:cubicBezTo>
                          <a:cubicBezTo>
                            <a:pt x="-729" y="11259"/>
                            <a:pt x="7092" y="36285"/>
                            <a:pt x="22733" y="41760"/>
                          </a:cubicBezTo>
                          <a:cubicBezTo>
                            <a:pt x="39938" y="48016"/>
                            <a:pt x="67310" y="56619"/>
                            <a:pt x="67310" y="5661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2" name="任意多边形: 形状 2121"/>
                    <p:cNvSpPr/>
                    <p:nvPr/>
                  </p:nvSpPr>
                  <p:spPr>
                    <a:xfrm>
                      <a:off x="6738125" y="1566282"/>
                      <a:ext cx="64850" cy="61648"/>
                    </a:xfrm>
                    <a:custGeom>
                      <a:avLst/>
                      <a:gdLst>
                        <a:gd name="connsiteX0" fmla="*/ 64850 w 64850"/>
                        <a:gd name="connsiteY0" fmla="*/ 61648 h 61648"/>
                        <a:gd name="connsiteX1" fmla="*/ 14017 w 64850"/>
                        <a:gd name="connsiteY1" fmla="*/ 648 h 61648"/>
                        <a:gd name="connsiteX2" fmla="*/ 722 w 64850"/>
                        <a:gd name="connsiteY2" fmla="*/ 2212 h 61648"/>
                        <a:gd name="connsiteX3" fmla="*/ 21837 w 64850"/>
                        <a:gd name="connsiteY3" fmla="*/ 44443 h 61648"/>
                        <a:gd name="connsiteX4" fmla="*/ 64850 w 64850"/>
                        <a:gd name="connsiteY4" fmla="*/ 61648 h 6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61648">
                          <a:moveTo>
                            <a:pt x="64850" y="61648"/>
                          </a:moveTo>
                          <a:cubicBezTo>
                            <a:pt x="64850" y="61648"/>
                            <a:pt x="44517" y="6904"/>
                            <a:pt x="14017" y="648"/>
                          </a:cubicBezTo>
                          <a:cubicBezTo>
                            <a:pt x="6978" y="-916"/>
                            <a:pt x="3068" y="648"/>
                            <a:pt x="722" y="2212"/>
                          </a:cubicBezTo>
                          <a:cubicBezTo>
                            <a:pt x="-2406" y="5340"/>
                            <a:pt x="4632" y="36622"/>
                            <a:pt x="21837" y="44443"/>
                          </a:cubicBezTo>
                          <a:cubicBezTo>
                            <a:pt x="38260" y="52263"/>
                            <a:pt x="64850" y="61648"/>
                            <a:pt x="64850" y="6164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3" name="任意多边形: 形状 2122"/>
                    <p:cNvSpPr/>
                    <p:nvPr/>
                  </p:nvSpPr>
                  <p:spPr>
                    <a:xfrm>
                      <a:off x="6802194" y="1572014"/>
                      <a:ext cx="58654" cy="59045"/>
                    </a:xfrm>
                    <a:custGeom>
                      <a:avLst/>
                      <a:gdLst>
                        <a:gd name="connsiteX0" fmla="*/ 58654 w 58654"/>
                        <a:gd name="connsiteY0" fmla="*/ 59045 h 59045"/>
                        <a:gd name="connsiteX1" fmla="*/ 17987 w 58654"/>
                        <a:gd name="connsiteY1" fmla="*/ 1173 h 59045"/>
                        <a:gd name="connsiteX2" fmla="*/ 0 w 58654"/>
                        <a:gd name="connsiteY2" fmla="*/ 1173 h 59045"/>
                        <a:gd name="connsiteX3" fmla="*/ 20333 w 58654"/>
                        <a:gd name="connsiteY3" fmla="*/ 43404 h 59045"/>
                        <a:gd name="connsiteX4" fmla="*/ 58654 w 58654"/>
                        <a:gd name="connsiteY4" fmla="*/ 59045 h 59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 h="59045">
                          <a:moveTo>
                            <a:pt x="58654" y="59045"/>
                          </a:moveTo>
                          <a:cubicBezTo>
                            <a:pt x="58654" y="59045"/>
                            <a:pt x="44577" y="6647"/>
                            <a:pt x="17987" y="1173"/>
                          </a:cubicBezTo>
                          <a:cubicBezTo>
                            <a:pt x="12513" y="-391"/>
                            <a:pt x="3128" y="-391"/>
                            <a:pt x="0" y="1173"/>
                          </a:cubicBezTo>
                          <a:cubicBezTo>
                            <a:pt x="0" y="1173"/>
                            <a:pt x="0" y="28545"/>
                            <a:pt x="20333" y="43404"/>
                          </a:cubicBezTo>
                          <a:cubicBezTo>
                            <a:pt x="33628" y="52789"/>
                            <a:pt x="58654" y="59045"/>
                            <a:pt x="58654" y="59045"/>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24" name="任意多边形: 形状 2123"/>
                  <p:cNvSpPr/>
                  <p:nvPr/>
                </p:nvSpPr>
                <p:spPr>
                  <a:xfrm>
                    <a:off x="6794373" y="1631841"/>
                    <a:ext cx="54743" cy="46923"/>
                  </a:xfrm>
                  <a:custGeom>
                    <a:avLst/>
                    <a:gdLst>
                      <a:gd name="connsiteX0" fmla="*/ 54744 w 54743"/>
                      <a:gd name="connsiteY0" fmla="*/ 782 h 46923"/>
                      <a:gd name="connsiteX1" fmla="*/ 54744 w 54743"/>
                      <a:gd name="connsiteY1" fmla="*/ 782 h 46923"/>
                      <a:gd name="connsiteX2" fmla="*/ 53962 w 54743"/>
                      <a:gd name="connsiteY2" fmla="*/ 0 h 46923"/>
                      <a:gd name="connsiteX3" fmla="*/ 0 w 54743"/>
                      <a:gd name="connsiteY3" fmla="*/ 46141 h 46923"/>
                      <a:gd name="connsiteX4" fmla="*/ 0 w 54743"/>
                      <a:gd name="connsiteY4" fmla="*/ 46923 h 46923"/>
                      <a:gd name="connsiteX5" fmla="*/ 782 w 54743"/>
                      <a:gd name="connsiteY5" fmla="*/ 46923 h 46923"/>
                      <a:gd name="connsiteX6" fmla="*/ 54744 w 54743"/>
                      <a:gd name="connsiteY6" fmla="*/ 782 h 46923"/>
                      <a:gd name="connsiteX7" fmla="*/ 54744 w 54743"/>
                      <a:gd name="connsiteY7" fmla="*/ 782 h 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46923">
                        <a:moveTo>
                          <a:pt x="54744" y="782"/>
                        </a:moveTo>
                        <a:cubicBezTo>
                          <a:pt x="54744" y="0"/>
                          <a:pt x="54744" y="0"/>
                          <a:pt x="54744" y="782"/>
                        </a:cubicBezTo>
                        <a:cubicBezTo>
                          <a:pt x="54744" y="0"/>
                          <a:pt x="53962" y="0"/>
                          <a:pt x="53962" y="0"/>
                        </a:cubicBezTo>
                        <a:cubicBezTo>
                          <a:pt x="53962" y="0"/>
                          <a:pt x="15641" y="23462"/>
                          <a:pt x="0" y="46141"/>
                        </a:cubicBezTo>
                        <a:cubicBezTo>
                          <a:pt x="0" y="46141"/>
                          <a:pt x="0" y="46923"/>
                          <a:pt x="0" y="46923"/>
                        </a:cubicBezTo>
                        <a:cubicBezTo>
                          <a:pt x="0" y="46923"/>
                          <a:pt x="782" y="46923"/>
                          <a:pt x="782" y="46923"/>
                        </a:cubicBezTo>
                        <a:cubicBezTo>
                          <a:pt x="16423" y="24244"/>
                          <a:pt x="53962" y="1564"/>
                          <a:pt x="54744" y="782"/>
                        </a:cubicBezTo>
                        <a:cubicBezTo>
                          <a:pt x="54744" y="782"/>
                          <a:pt x="54744" y="782"/>
                          <a:pt x="54744"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5" name="任意多边形: 形状 2124"/>
                  <p:cNvSpPr/>
                  <p:nvPr/>
                </p:nvSpPr>
                <p:spPr>
                  <a:xfrm>
                    <a:off x="6737283" y="1628713"/>
                    <a:ext cx="52397" cy="60218"/>
                  </a:xfrm>
                  <a:custGeom>
                    <a:avLst/>
                    <a:gdLst>
                      <a:gd name="connsiteX0" fmla="*/ 52398 w 52397"/>
                      <a:gd name="connsiteY0" fmla="*/ 782 h 60218"/>
                      <a:gd name="connsiteX1" fmla="*/ 52398 w 52397"/>
                      <a:gd name="connsiteY1" fmla="*/ 782 h 60218"/>
                      <a:gd name="connsiteX2" fmla="*/ 50833 w 52397"/>
                      <a:gd name="connsiteY2" fmla="*/ 0 h 60218"/>
                      <a:gd name="connsiteX3" fmla="*/ 0 w 52397"/>
                      <a:gd name="connsiteY3" fmla="*/ 59436 h 60218"/>
                      <a:gd name="connsiteX4" fmla="*/ 0 w 52397"/>
                      <a:gd name="connsiteY4" fmla="*/ 60218 h 60218"/>
                      <a:gd name="connsiteX5" fmla="*/ 782 w 52397"/>
                      <a:gd name="connsiteY5" fmla="*/ 60218 h 60218"/>
                      <a:gd name="connsiteX6" fmla="*/ 52398 w 52397"/>
                      <a:gd name="connsiteY6" fmla="*/ 782 h 60218"/>
                      <a:gd name="connsiteX7" fmla="*/ 52398 w 52397"/>
                      <a:gd name="connsiteY7" fmla="*/ 782 h 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7" h="60218">
                        <a:moveTo>
                          <a:pt x="52398" y="782"/>
                        </a:moveTo>
                        <a:cubicBezTo>
                          <a:pt x="52398" y="782"/>
                          <a:pt x="52398" y="782"/>
                          <a:pt x="52398" y="782"/>
                        </a:cubicBezTo>
                        <a:cubicBezTo>
                          <a:pt x="51616" y="0"/>
                          <a:pt x="51616" y="0"/>
                          <a:pt x="50833" y="0"/>
                        </a:cubicBezTo>
                        <a:cubicBezTo>
                          <a:pt x="50833" y="0"/>
                          <a:pt x="17205" y="30500"/>
                          <a:pt x="0" y="59436"/>
                        </a:cubicBezTo>
                        <a:cubicBezTo>
                          <a:pt x="0" y="59436"/>
                          <a:pt x="0" y="60218"/>
                          <a:pt x="0" y="60218"/>
                        </a:cubicBezTo>
                        <a:cubicBezTo>
                          <a:pt x="0" y="60218"/>
                          <a:pt x="782" y="60218"/>
                          <a:pt x="782" y="60218"/>
                        </a:cubicBezTo>
                        <a:cubicBezTo>
                          <a:pt x="18769" y="32064"/>
                          <a:pt x="51616" y="1564"/>
                          <a:pt x="52398" y="782"/>
                        </a:cubicBezTo>
                        <a:cubicBezTo>
                          <a:pt x="51616" y="1564"/>
                          <a:pt x="52398" y="1564"/>
                          <a:pt x="52398"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6" name="任意多边形: 形状 2125"/>
                  <p:cNvSpPr/>
                  <p:nvPr/>
                </p:nvSpPr>
                <p:spPr>
                  <a:xfrm>
                    <a:off x="6744322" y="1575533"/>
                    <a:ext cx="52397" cy="48834"/>
                  </a:xfrm>
                  <a:custGeom>
                    <a:avLst/>
                    <a:gdLst>
                      <a:gd name="connsiteX0" fmla="*/ 52398 w 52397"/>
                      <a:gd name="connsiteY0" fmla="*/ 48487 h 48834"/>
                      <a:gd name="connsiteX1" fmla="*/ 52398 w 52397"/>
                      <a:gd name="connsiteY1" fmla="*/ 47705 h 48834"/>
                      <a:gd name="connsiteX2" fmla="*/ 782 w 52397"/>
                      <a:gd name="connsiteY2" fmla="*/ 0 h 48834"/>
                      <a:gd name="connsiteX3" fmla="*/ 0 w 52397"/>
                      <a:gd name="connsiteY3" fmla="*/ 0 h 48834"/>
                      <a:gd name="connsiteX4" fmla="*/ 0 w 52397"/>
                      <a:gd name="connsiteY4" fmla="*/ 782 h 48834"/>
                      <a:gd name="connsiteX5" fmla="*/ 51616 w 52397"/>
                      <a:gd name="connsiteY5" fmla="*/ 48487 h 48834"/>
                      <a:gd name="connsiteX6" fmla="*/ 52398 w 52397"/>
                      <a:gd name="connsiteY6" fmla="*/ 48487 h 48834"/>
                      <a:gd name="connsiteX7" fmla="*/ 52398 w 52397"/>
                      <a:gd name="connsiteY7" fmla="*/ 48487 h 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7" h="48834">
                        <a:moveTo>
                          <a:pt x="52398" y="48487"/>
                        </a:moveTo>
                        <a:cubicBezTo>
                          <a:pt x="52398" y="48487"/>
                          <a:pt x="52398" y="47705"/>
                          <a:pt x="52398" y="47705"/>
                        </a:cubicBezTo>
                        <a:cubicBezTo>
                          <a:pt x="28154" y="32064"/>
                          <a:pt x="782" y="0"/>
                          <a:pt x="782" y="0"/>
                        </a:cubicBezTo>
                        <a:cubicBezTo>
                          <a:pt x="782" y="0"/>
                          <a:pt x="0" y="0"/>
                          <a:pt x="0" y="0"/>
                        </a:cubicBezTo>
                        <a:cubicBezTo>
                          <a:pt x="0" y="0"/>
                          <a:pt x="0" y="782"/>
                          <a:pt x="0" y="782"/>
                        </a:cubicBezTo>
                        <a:cubicBezTo>
                          <a:pt x="0" y="782"/>
                          <a:pt x="27372" y="32846"/>
                          <a:pt x="51616" y="48487"/>
                        </a:cubicBezTo>
                        <a:cubicBezTo>
                          <a:pt x="51616" y="49269"/>
                          <a:pt x="52398" y="48487"/>
                          <a:pt x="52398" y="48487"/>
                        </a:cubicBezTo>
                        <a:cubicBezTo>
                          <a:pt x="52398" y="48487"/>
                          <a:pt x="52398" y="48487"/>
                          <a:pt x="52398" y="484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7" name="任意多边形: 形状 2126"/>
                  <p:cNvSpPr/>
                  <p:nvPr/>
                </p:nvSpPr>
                <p:spPr>
                  <a:xfrm>
                    <a:off x="6807320" y="1575967"/>
                    <a:ext cx="50398" cy="53527"/>
                  </a:xfrm>
                  <a:custGeom>
                    <a:avLst/>
                    <a:gdLst>
                      <a:gd name="connsiteX0" fmla="*/ 50399 w 50398"/>
                      <a:gd name="connsiteY0" fmla="*/ 52745 h 53527"/>
                      <a:gd name="connsiteX1" fmla="*/ 50399 w 50398"/>
                      <a:gd name="connsiteY1" fmla="*/ 51963 h 53527"/>
                      <a:gd name="connsiteX2" fmla="*/ 1130 w 50398"/>
                      <a:gd name="connsiteY2" fmla="*/ 348 h 53527"/>
                      <a:gd name="connsiteX3" fmla="*/ 348 w 50398"/>
                      <a:gd name="connsiteY3" fmla="*/ 348 h 53527"/>
                      <a:gd name="connsiteX4" fmla="*/ 348 w 50398"/>
                      <a:gd name="connsiteY4" fmla="*/ 1130 h 53527"/>
                      <a:gd name="connsiteX5" fmla="*/ 49617 w 50398"/>
                      <a:gd name="connsiteY5" fmla="*/ 53527 h 53527"/>
                      <a:gd name="connsiteX6" fmla="*/ 50399 w 50398"/>
                      <a:gd name="connsiteY6" fmla="*/ 52745 h 53527"/>
                      <a:gd name="connsiteX7" fmla="*/ 50399 w 50398"/>
                      <a:gd name="connsiteY7" fmla="*/ 52745 h 5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98" h="53527">
                        <a:moveTo>
                          <a:pt x="50399" y="52745"/>
                        </a:moveTo>
                        <a:cubicBezTo>
                          <a:pt x="50399" y="52745"/>
                          <a:pt x="50399" y="51963"/>
                          <a:pt x="50399" y="51963"/>
                        </a:cubicBezTo>
                        <a:cubicBezTo>
                          <a:pt x="30066" y="40232"/>
                          <a:pt x="1912" y="348"/>
                          <a:pt x="1130" y="348"/>
                        </a:cubicBezTo>
                        <a:cubicBezTo>
                          <a:pt x="1130" y="348"/>
                          <a:pt x="348" y="-434"/>
                          <a:pt x="348" y="348"/>
                        </a:cubicBezTo>
                        <a:cubicBezTo>
                          <a:pt x="348" y="348"/>
                          <a:pt x="-435" y="1130"/>
                          <a:pt x="348" y="1130"/>
                        </a:cubicBezTo>
                        <a:cubicBezTo>
                          <a:pt x="348" y="1912"/>
                          <a:pt x="29284" y="41796"/>
                          <a:pt x="49617" y="53527"/>
                        </a:cubicBezTo>
                        <a:cubicBezTo>
                          <a:pt x="49617" y="53527"/>
                          <a:pt x="50399" y="53527"/>
                          <a:pt x="50399" y="52745"/>
                        </a:cubicBezTo>
                        <a:cubicBezTo>
                          <a:pt x="50399" y="53527"/>
                          <a:pt x="50399" y="53527"/>
                          <a:pt x="50399" y="5274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8" name="任意多边形: 形状 2127"/>
                  <p:cNvSpPr/>
                  <p:nvPr/>
                </p:nvSpPr>
                <p:spPr>
                  <a:xfrm>
                    <a:off x="6676283" y="1631059"/>
                    <a:ext cx="54743" cy="72730"/>
                  </a:xfrm>
                  <a:custGeom>
                    <a:avLst/>
                    <a:gdLst>
                      <a:gd name="connsiteX0" fmla="*/ 54744 w 54743"/>
                      <a:gd name="connsiteY0" fmla="*/ 782 h 72730"/>
                      <a:gd name="connsiteX1" fmla="*/ 54744 w 54743"/>
                      <a:gd name="connsiteY1" fmla="*/ 782 h 72730"/>
                      <a:gd name="connsiteX2" fmla="*/ 53962 w 54743"/>
                      <a:gd name="connsiteY2" fmla="*/ 0 h 72730"/>
                      <a:gd name="connsiteX3" fmla="*/ 0 w 54743"/>
                      <a:gd name="connsiteY3" fmla="*/ 71949 h 72730"/>
                      <a:gd name="connsiteX4" fmla="*/ 782 w 54743"/>
                      <a:gd name="connsiteY4" fmla="*/ 72731 h 72730"/>
                      <a:gd name="connsiteX5" fmla="*/ 1564 w 54743"/>
                      <a:gd name="connsiteY5" fmla="*/ 71949 h 72730"/>
                      <a:gd name="connsiteX6" fmla="*/ 54744 w 54743"/>
                      <a:gd name="connsiteY6" fmla="*/ 782 h 72730"/>
                      <a:gd name="connsiteX7" fmla="*/ 54744 w 54743"/>
                      <a:gd name="connsiteY7" fmla="*/ 782 h 7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72730">
                        <a:moveTo>
                          <a:pt x="54744" y="782"/>
                        </a:moveTo>
                        <a:cubicBezTo>
                          <a:pt x="54744" y="782"/>
                          <a:pt x="54744" y="0"/>
                          <a:pt x="54744" y="782"/>
                        </a:cubicBezTo>
                        <a:cubicBezTo>
                          <a:pt x="54744" y="0"/>
                          <a:pt x="53962" y="0"/>
                          <a:pt x="53962" y="0"/>
                        </a:cubicBezTo>
                        <a:cubicBezTo>
                          <a:pt x="53180" y="0"/>
                          <a:pt x="12513" y="29718"/>
                          <a:pt x="0" y="71949"/>
                        </a:cubicBezTo>
                        <a:cubicBezTo>
                          <a:pt x="0" y="72731"/>
                          <a:pt x="0" y="72731"/>
                          <a:pt x="782" y="72731"/>
                        </a:cubicBezTo>
                        <a:cubicBezTo>
                          <a:pt x="1564" y="72731"/>
                          <a:pt x="1564" y="72731"/>
                          <a:pt x="1564" y="71949"/>
                        </a:cubicBezTo>
                        <a:cubicBezTo>
                          <a:pt x="13295" y="30500"/>
                          <a:pt x="53962" y="1564"/>
                          <a:pt x="54744" y="782"/>
                        </a:cubicBezTo>
                        <a:cubicBezTo>
                          <a:pt x="53962" y="782"/>
                          <a:pt x="54744" y="782"/>
                          <a:pt x="54744"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9" name="任意多边形: 形状 2128"/>
                  <p:cNvSpPr/>
                  <p:nvPr/>
                </p:nvSpPr>
                <p:spPr>
                  <a:xfrm>
                    <a:off x="6676283" y="1581007"/>
                    <a:ext cx="59436" cy="48487"/>
                  </a:xfrm>
                  <a:custGeom>
                    <a:avLst/>
                    <a:gdLst>
                      <a:gd name="connsiteX0" fmla="*/ 59436 w 59436"/>
                      <a:gd name="connsiteY0" fmla="*/ 47705 h 48487"/>
                      <a:gd name="connsiteX1" fmla="*/ 58654 w 59436"/>
                      <a:gd name="connsiteY1" fmla="*/ 46923 h 48487"/>
                      <a:gd name="connsiteX2" fmla="*/ 782 w 59436"/>
                      <a:gd name="connsiteY2" fmla="*/ 0 h 48487"/>
                      <a:gd name="connsiteX3" fmla="*/ 0 w 59436"/>
                      <a:gd name="connsiteY3" fmla="*/ 0 h 48487"/>
                      <a:gd name="connsiteX4" fmla="*/ 0 w 59436"/>
                      <a:gd name="connsiteY4" fmla="*/ 782 h 48487"/>
                      <a:gd name="connsiteX5" fmla="*/ 57872 w 59436"/>
                      <a:gd name="connsiteY5" fmla="*/ 48487 h 48487"/>
                      <a:gd name="connsiteX6" fmla="*/ 59436 w 59436"/>
                      <a:gd name="connsiteY6" fmla="*/ 47705 h 48487"/>
                      <a:gd name="connsiteX7" fmla="*/ 59436 w 59436"/>
                      <a:gd name="connsiteY7" fmla="*/ 47705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6" h="48487">
                        <a:moveTo>
                          <a:pt x="59436" y="47705"/>
                        </a:moveTo>
                        <a:cubicBezTo>
                          <a:pt x="59436" y="47705"/>
                          <a:pt x="59436" y="46923"/>
                          <a:pt x="58654" y="46923"/>
                        </a:cubicBezTo>
                        <a:cubicBezTo>
                          <a:pt x="32846" y="33628"/>
                          <a:pt x="782" y="0"/>
                          <a:pt x="782" y="0"/>
                        </a:cubicBezTo>
                        <a:cubicBezTo>
                          <a:pt x="782" y="0"/>
                          <a:pt x="0" y="0"/>
                          <a:pt x="0" y="0"/>
                        </a:cubicBezTo>
                        <a:cubicBezTo>
                          <a:pt x="0" y="0"/>
                          <a:pt x="0" y="782"/>
                          <a:pt x="0" y="782"/>
                        </a:cubicBezTo>
                        <a:cubicBezTo>
                          <a:pt x="0" y="782"/>
                          <a:pt x="32064" y="35192"/>
                          <a:pt x="57872" y="48487"/>
                        </a:cubicBezTo>
                        <a:cubicBezTo>
                          <a:pt x="58654" y="48487"/>
                          <a:pt x="58654" y="48487"/>
                          <a:pt x="59436" y="47705"/>
                        </a:cubicBezTo>
                        <a:cubicBezTo>
                          <a:pt x="59436" y="47705"/>
                          <a:pt x="59436" y="47705"/>
                          <a:pt x="59436" y="4770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0" name="任意多边形: 形状 2129"/>
                  <p:cNvSpPr/>
                  <p:nvPr/>
                </p:nvSpPr>
                <p:spPr>
                  <a:xfrm>
                    <a:off x="6608244" y="1591174"/>
                    <a:ext cx="66474" cy="44381"/>
                  </a:xfrm>
                  <a:custGeom>
                    <a:avLst/>
                    <a:gdLst>
                      <a:gd name="connsiteX0" fmla="*/ 66475 w 66474"/>
                      <a:gd name="connsiteY0" fmla="*/ 43795 h 44381"/>
                      <a:gd name="connsiteX1" fmla="*/ 65692 w 66474"/>
                      <a:gd name="connsiteY1" fmla="*/ 43013 h 44381"/>
                      <a:gd name="connsiteX2" fmla="*/ 782 w 66474"/>
                      <a:gd name="connsiteY2" fmla="*/ 0 h 44381"/>
                      <a:gd name="connsiteX3" fmla="*/ 0 w 66474"/>
                      <a:gd name="connsiteY3" fmla="*/ 0 h 44381"/>
                      <a:gd name="connsiteX4" fmla="*/ 0 w 66474"/>
                      <a:gd name="connsiteY4" fmla="*/ 782 h 44381"/>
                      <a:gd name="connsiteX5" fmla="*/ 64910 w 66474"/>
                      <a:gd name="connsiteY5" fmla="*/ 43795 h 44381"/>
                      <a:gd name="connsiteX6" fmla="*/ 66475 w 66474"/>
                      <a:gd name="connsiteY6" fmla="*/ 43795 h 44381"/>
                      <a:gd name="connsiteX7" fmla="*/ 66475 w 66474"/>
                      <a:gd name="connsiteY7" fmla="*/ 43795 h 4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74" h="44381">
                        <a:moveTo>
                          <a:pt x="66475" y="43795"/>
                        </a:moveTo>
                        <a:cubicBezTo>
                          <a:pt x="66475" y="43795"/>
                          <a:pt x="66475" y="43013"/>
                          <a:pt x="65692" y="43013"/>
                        </a:cubicBezTo>
                        <a:cubicBezTo>
                          <a:pt x="36756" y="32064"/>
                          <a:pt x="1564" y="782"/>
                          <a:pt x="782" y="0"/>
                        </a:cubicBezTo>
                        <a:cubicBezTo>
                          <a:pt x="782" y="0"/>
                          <a:pt x="0" y="0"/>
                          <a:pt x="0" y="0"/>
                        </a:cubicBezTo>
                        <a:cubicBezTo>
                          <a:pt x="0" y="0"/>
                          <a:pt x="0" y="782"/>
                          <a:pt x="0" y="782"/>
                        </a:cubicBezTo>
                        <a:cubicBezTo>
                          <a:pt x="0" y="782"/>
                          <a:pt x="35975" y="32846"/>
                          <a:pt x="64910" y="43795"/>
                        </a:cubicBezTo>
                        <a:cubicBezTo>
                          <a:pt x="66475" y="44577"/>
                          <a:pt x="66475" y="44577"/>
                          <a:pt x="66475" y="43795"/>
                        </a:cubicBezTo>
                        <a:cubicBezTo>
                          <a:pt x="66475" y="44577"/>
                          <a:pt x="66475" y="43795"/>
                          <a:pt x="66475" y="4379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1" name="任意多边形: 形状 2130"/>
                  <p:cNvSpPr/>
                  <p:nvPr/>
                </p:nvSpPr>
                <p:spPr>
                  <a:xfrm>
                    <a:off x="6625450" y="1642007"/>
                    <a:ext cx="40666" cy="84461"/>
                  </a:xfrm>
                  <a:custGeom>
                    <a:avLst/>
                    <a:gdLst>
                      <a:gd name="connsiteX0" fmla="*/ 40667 w 40666"/>
                      <a:gd name="connsiteY0" fmla="*/ 782 h 84461"/>
                      <a:gd name="connsiteX1" fmla="*/ 40667 w 40666"/>
                      <a:gd name="connsiteY1" fmla="*/ 782 h 84461"/>
                      <a:gd name="connsiteX2" fmla="*/ 39103 w 40666"/>
                      <a:gd name="connsiteY2" fmla="*/ 0 h 84461"/>
                      <a:gd name="connsiteX3" fmla="*/ 0 w 40666"/>
                      <a:gd name="connsiteY3" fmla="*/ 83680 h 84461"/>
                      <a:gd name="connsiteX4" fmla="*/ 782 w 40666"/>
                      <a:gd name="connsiteY4" fmla="*/ 84462 h 84461"/>
                      <a:gd name="connsiteX5" fmla="*/ 1564 w 40666"/>
                      <a:gd name="connsiteY5" fmla="*/ 83680 h 84461"/>
                      <a:gd name="connsiteX6" fmla="*/ 40667 w 40666"/>
                      <a:gd name="connsiteY6" fmla="*/ 782 h 84461"/>
                      <a:gd name="connsiteX7" fmla="*/ 40667 w 40666"/>
                      <a:gd name="connsiteY7" fmla="*/ 782 h 8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6" h="84461">
                        <a:moveTo>
                          <a:pt x="40667" y="782"/>
                        </a:moveTo>
                        <a:cubicBezTo>
                          <a:pt x="40667" y="0"/>
                          <a:pt x="40667" y="0"/>
                          <a:pt x="40667" y="782"/>
                        </a:cubicBezTo>
                        <a:cubicBezTo>
                          <a:pt x="39885" y="0"/>
                          <a:pt x="39885" y="0"/>
                          <a:pt x="39103" y="0"/>
                        </a:cubicBezTo>
                        <a:cubicBezTo>
                          <a:pt x="39103" y="782"/>
                          <a:pt x="5474" y="42231"/>
                          <a:pt x="0" y="83680"/>
                        </a:cubicBezTo>
                        <a:cubicBezTo>
                          <a:pt x="0" y="84462"/>
                          <a:pt x="0" y="84462"/>
                          <a:pt x="782" y="84462"/>
                        </a:cubicBezTo>
                        <a:cubicBezTo>
                          <a:pt x="1564" y="84462"/>
                          <a:pt x="1564" y="84462"/>
                          <a:pt x="1564" y="83680"/>
                        </a:cubicBezTo>
                        <a:cubicBezTo>
                          <a:pt x="7039" y="43013"/>
                          <a:pt x="39885" y="782"/>
                          <a:pt x="40667" y="782"/>
                        </a:cubicBezTo>
                        <a:cubicBezTo>
                          <a:pt x="40667" y="782"/>
                          <a:pt x="40667" y="782"/>
                          <a:pt x="40667"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2" name="任意多边形: 形状 2131"/>
                  <p:cNvSpPr/>
                  <p:nvPr/>
                </p:nvSpPr>
                <p:spPr>
                  <a:xfrm>
                    <a:off x="6561321" y="1654520"/>
                    <a:ext cx="45359" cy="78987"/>
                  </a:xfrm>
                  <a:custGeom>
                    <a:avLst/>
                    <a:gdLst>
                      <a:gd name="connsiteX0" fmla="*/ 45359 w 45359"/>
                      <a:gd name="connsiteY0" fmla="*/ 782 h 78987"/>
                      <a:gd name="connsiteX1" fmla="*/ 45359 w 45359"/>
                      <a:gd name="connsiteY1" fmla="*/ 782 h 78987"/>
                      <a:gd name="connsiteX2" fmla="*/ 43795 w 45359"/>
                      <a:gd name="connsiteY2" fmla="*/ 0 h 78987"/>
                      <a:gd name="connsiteX3" fmla="*/ 0 w 45359"/>
                      <a:gd name="connsiteY3" fmla="*/ 78205 h 78987"/>
                      <a:gd name="connsiteX4" fmla="*/ 0 w 45359"/>
                      <a:gd name="connsiteY4" fmla="*/ 78205 h 78987"/>
                      <a:gd name="connsiteX5" fmla="*/ 782 w 45359"/>
                      <a:gd name="connsiteY5" fmla="*/ 78987 h 78987"/>
                      <a:gd name="connsiteX6" fmla="*/ 1564 w 45359"/>
                      <a:gd name="connsiteY6" fmla="*/ 78205 h 78987"/>
                      <a:gd name="connsiteX7" fmla="*/ 45359 w 45359"/>
                      <a:gd name="connsiteY7" fmla="*/ 782 h 78987"/>
                      <a:gd name="connsiteX8" fmla="*/ 45359 w 45359"/>
                      <a:gd name="connsiteY8" fmla="*/ 782 h 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59" h="78987">
                        <a:moveTo>
                          <a:pt x="45359" y="782"/>
                        </a:moveTo>
                        <a:cubicBezTo>
                          <a:pt x="45359" y="782"/>
                          <a:pt x="45359" y="782"/>
                          <a:pt x="45359" y="782"/>
                        </a:cubicBezTo>
                        <a:cubicBezTo>
                          <a:pt x="44577" y="0"/>
                          <a:pt x="44577" y="0"/>
                          <a:pt x="43795" y="0"/>
                        </a:cubicBezTo>
                        <a:cubicBezTo>
                          <a:pt x="43795" y="782"/>
                          <a:pt x="8603" y="44577"/>
                          <a:pt x="0" y="78205"/>
                        </a:cubicBezTo>
                        <a:cubicBezTo>
                          <a:pt x="0" y="78205"/>
                          <a:pt x="0" y="78205"/>
                          <a:pt x="0" y="78205"/>
                        </a:cubicBezTo>
                        <a:cubicBezTo>
                          <a:pt x="0" y="78987"/>
                          <a:pt x="0" y="78987"/>
                          <a:pt x="782" y="78987"/>
                        </a:cubicBezTo>
                        <a:cubicBezTo>
                          <a:pt x="1564" y="78987"/>
                          <a:pt x="1564" y="78987"/>
                          <a:pt x="1564" y="78205"/>
                        </a:cubicBezTo>
                        <a:cubicBezTo>
                          <a:pt x="10167" y="45359"/>
                          <a:pt x="45359" y="1564"/>
                          <a:pt x="45359" y="782"/>
                        </a:cubicBezTo>
                        <a:cubicBezTo>
                          <a:pt x="45359" y="1564"/>
                          <a:pt x="45359" y="782"/>
                          <a:pt x="45359"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3" name="任意多边形: 形状 2132"/>
                  <p:cNvSpPr/>
                  <p:nvPr/>
                </p:nvSpPr>
                <p:spPr>
                  <a:xfrm>
                    <a:off x="6540206" y="1614636"/>
                    <a:ext cx="70384" cy="32650"/>
                  </a:xfrm>
                  <a:custGeom>
                    <a:avLst/>
                    <a:gdLst>
                      <a:gd name="connsiteX0" fmla="*/ 70385 w 70384"/>
                      <a:gd name="connsiteY0" fmla="*/ 32064 h 32650"/>
                      <a:gd name="connsiteX1" fmla="*/ 69603 w 70384"/>
                      <a:gd name="connsiteY1" fmla="*/ 31282 h 32650"/>
                      <a:gd name="connsiteX2" fmla="*/ 782 w 70384"/>
                      <a:gd name="connsiteY2" fmla="*/ 0 h 32650"/>
                      <a:gd name="connsiteX3" fmla="*/ 0 w 70384"/>
                      <a:gd name="connsiteY3" fmla="*/ 0 h 32650"/>
                      <a:gd name="connsiteX4" fmla="*/ 0 w 70384"/>
                      <a:gd name="connsiteY4" fmla="*/ 782 h 32650"/>
                      <a:gd name="connsiteX5" fmla="*/ 68821 w 70384"/>
                      <a:gd name="connsiteY5" fmla="*/ 32064 h 32650"/>
                      <a:gd name="connsiteX6" fmla="*/ 70385 w 70384"/>
                      <a:gd name="connsiteY6" fmla="*/ 32064 h 32650"/>
                      <a:gd name="connsiteX7" fmla="*/ 70385 w 70384"/>
                      <a:gd name="connsiteY7" fmla="*/ 32064 h 3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4" h="32650">
                        <a:moveTo>
                          <a:pt x="70385" y="32064"/>
                        </a:moveTo>
                        <a:cubicBezTo>
                          <a:pt x="70385" y="32064"/>
                          <a:pt x="70385" y="31282"/>
                          <a:pt x="69603" y="31282"/>
                        </a:cubicBezTo>
                        <a:cubicBezTo>
                          <a:pt x="46141" y="23462"/>
                          <a:pt x="782" y="0"/>
                          <a:pt x="782" y="0"/>
                        </a:cubicBezTo>
                        <a:cubicBezTo>
                          <a:pt x="782" y="0"/>
                          <a:pt x="0" y="0"/>
                          <a:pt x="0" y="0"/>
                        </a:cubicBezTo>
                        <a:cubicBezTo>
                          <a:pt x="0" y="0"/>
                          <a:pt x="0" y="782"/>
                          <a:pt x="0" y="782"/>
                        </a:cubicBezTo>
                        <a:cubicBezTo>
                          <a:pt x="782" y="782"/>
                          <a:pt x="45359" y="24244"/>
                          <a:pt x="68821" y="32064"/>
                        </a:cubicBezTo>
                        <a:cubicBezTo>
                          <a:pt x="69603" y="32846"/>
                          <a:pt x="70385" y="32846"/>
                          <a:pt x="70385" y="32064"/>
                        </a:cubicBezTo>
                        <a:cubicBezTo>
                          <a:pt x="70385" y="32846"/>
                          <a:pt x="70385" y="32064"/>
                          <a:pt x="70385" y="3206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4" name="任意多边形: 形状 2133"/>
                  <p:cNvSpPr/>
                  <p:nvPr/>
                </p:nvSpPr>
                <p:spPr>
                  <a:xfrm>
                    <a:off x="6487026" y="1647482"/>
                    <a:ext cx="61000" cy="23461"/>
                  </a:xfrm>
                  <a:custGeom>
                    <a:avLst/>
                    <a:gdLst>
                      <a:gd name="connsiteX0" fmla="*/ 61000 w 61000"/>
                      <a:gd name="connsiteY0" fmla="*/ 22680 h 23461"/>
                      <a:gd name="connsiteX1" fmla="*/ 61000 w 61000"/>
                      <a:gd name="connsiteY1" fmla="*/ 22680 h 23461"/>
                      <a:gd name="connsiteX2" fmla="*/ 60218 w 61000"/>
                      <a:gd name="connsiteY2" fmla="*/ 21897 h 23461"/>
                      <a:gd name="connsiteX3" fmla="*/ 782 w 61000"/>
                      <a:gd name="connsiteY3" fmla="*/ 0 h 23461"/>
                      <a:gd name="connsiteX4" fmla="*/ 0 w 61000"/>
                      <a:gd name="connsiteY4" fmla="*/ 0 h 23461"/>
                      <a:gd name="connsiteX5" fmla="*/ 0 w 61000"/>
                      <a:gd name="connsiteY5" fmla="*/ 782 h 23461"/>
                      <a:gd name="connsiteX6" fmla="*/ 60218 w 61000"/>
                      <a:gd name="connsiteY6" fmla="*/ 23462 h 23461"/>
                      <a:gd name="connsiteX7" fmla="*/ 61000 w 61000"/>
                      <a:gd name="connsiteY7" fmla="*/ 22680 h 2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00" h="23461">
                        <a:moveTo>
                          <a:pt x="61000" y="22680"/>
                        </a:moveTo>
                        <a:cubicBezTo>
                          <a:pt x="61000" y="22680"/>
                          <a:pt x="61000" y="22680"/>
                          <a:pt x="61000" y="22680"/>
                        </a:cubicBezTo>
                        <a:cubicBezTo>
                          <a:pt x="61000" y="21897"/>
                          <a:pt x="61000" y="21897"/>
                          <a:pt x="60218" y="21897"/>
                        </a:cubicBezTo>
                        <a:cubicBezTo>
                          <a:pt x="43013" y="18769"/>
                          <a:pt x="782" y="0"/>
                          <a:pt x="782" y="0"/>
                        </a:cubicBezTo>
                        <a:cubicBezTo>
                          <a:pt x="782" y="0"/>
                          <a:pt x="0" y="0"/>
                          <a:pt x="0" y="0"/>
                        </a:cubicBezTo>
                        <a:cubicBezTo>
                          <a:pt x="0" y="0"/>
                          <a:pt x="0" y="782"/>
                          <a:pt x="0" y="782"/>
                        </a:cubicBezTo>
                        <a:cubicBezTo>
                          <a:pt x="782" y="782"/>
                          <a:pt x="42231" y="19551"/>
                          <a:pt x="60218" y="23462"/>
                        </a:cubicBezTo>
                        <a:cubicBezTo>
                          <a:pt x="61000" y="23462"/>
                          <a:pt x="61000" y="23462"/>
                          <a:pt x="61000" y="2268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5" name="任意多边形: 形状 2134"/>
                  <p:cNvSpPr/>
                  <p:nvPr/>
                </p:nvSpPr>
                <p:spPr>
                  <a:xfrm>
                    <a:off x="6513616" y="1676418"/>
                    <a:ext cx="27371" cy="62564"/>
                  </a:xfrm>
                  <a:custGeom>
                    <a:avLst/>
                    <a:gdLst>
                      <a:gd name="connsiteX0" fmla="*/ 27372 w 27371"/>
                      <a:gd name="connsiteY0" fmla="*/ 782 h 62564"/>
                      <a:gd name="connsiteX1" fmla="*/ 27372 w 27371"/>
                      <a:gd name="connsiteY1" fmla="*/ 782 h 62564"/>
                      <a:gd name="connsiteX2" fmla="*/ 25808 w 27371"/>
                      <a:gd name="connsiteY2" fmla="*/ 0 h 62564"/>
                      <a:gd name="connsiteX3" fmla="*/ 0 w 27371"/>
                      <a:gd name="connsiteY3" fmla="*/ 61782 h 62564"/>
                      <a:gd name="connsiteX4" fmla="*/ 782 w 27371"/>
                      <a:gd name="connsiteY4" fmla="*/ 62564 h 62564"/>
                      <a:gd name="connsiteX5" fmla="*/ 1564 w 27371"/>
                      <a:gd name="connsiteY5" fmla="*/ 61782 h 62564"/>
                      <a:gd name="connsiteX6" fmla="*/ 27372 w 27371"/>
                      <a:gd name="connsiteY6" fmla="*/ 782 h 62564"/>
                      <a:gd name="connsiteX7" fmla="*/ 27372 w 27371"/>
                      <a:gd name="connsiteY7" fmla="*/ 782 h 6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71" h="62564">
                        <a:moveTo>
                          <a:pt x="27372" y="782"/>
                        </a:moveTo>
                        <a:cubicBezTo>
                          <a:pt x="27372" y="782"/>
                          <a:pt x="27372" y="782"/>
                          <a:pt x="27372" y="782"/>
                        </a:cubicBezTo>
                        <a:cubicBezTo>
                          <a:pt x="26590" y="0"/>
                          <a:pt x="26590" y="0"/>
                          <a:pt x="25808" y="0"/>
                        </a:cubicBezTo>
                        <a:cubicBezTo>
                          <a:pt x="25808" y="0"/>
                          <a:pt x="3910" y="32064"/>
                          <a:pt x="0" y="61782"/>
                        </a:cubicBezTo>
                        <a:cubicBezTo>
                          <a:pt x="0" y="62564"/>
                          <a:pt x="0" y="62564"/>
                          <a:pt x="782" y="62564"/>
                        </a:cubicBezTo>
                        <a:cubicBezTo>
                          <a:pt x="1564" y="62564"/>
                          <a:pt x="1564" y="62564"/>
                          <a:pt x="1564" y="61782"/>
                        </a:cubicBezTo>
                        <a:cubicBezTo>
                          <a:pt x="5474" y="32846"/>
                          <a:pt x="27372" y="1564"/>
                          <a:pt x="27372" y="782"/>
                        </a:cubicBezTo>
                        <a:cubicBezTo>
                          <a:pt x="27372" y="1564"/>
                          <a:pt x="27372" y="1564"/>
                          <a:pt x="27372"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6" name="任意多边形: 形状 2135"/>
                  <p:cNvSpPr/>
                  <p:nvPr/>
                </p:nvSpPr>
                <p:spPr>
                  <a:xfrm>
                    <a:off x="6449488" y="1689713"/>
                    <a:ext cx="57089" cy="30500"/>
                  </a:xfrm>
                  <a:custGeom>
                    <a:avLst/>
                    <a:gdLst>
                      <a:gd name="connsiteX0" fmla="*/ 57090 w 57089"/>
                      <a:gd name="connsiteY0" fmla="*/ 782 h 30500"/>
                      <a:gd name="connsiteX1" fmla="*/ 57090 w 57089"/>
                      <a:gd name="connsiteY1" fmla="*/ 782 h 30500"/>
                      <a:gd name="connsiteX2" fmla="*/ 56308 w 57089"/>
                      <a:gd name="connsiteY2" fmla="*/ 0 h 30500"/>
                      <a:gd name="connsiteX3" fmla="*/ 0 w 57089"/>
                      <a:gd name="connsiteY3" fmla="*/ 29718 h 30500"/>
                      <a:gd name="connsiteX4" fmla="*/ 0 w 57089"/>
                      <a:gd name="connsiteY4" fmla="*/ 30500 h 30500"/>
                      <a:gd name="connsiteX5" fmla="*/ 782 w 57089"/>
                      <a:gd name="connsiteY5" fmla="*/ 30500 h 30500"/>
                      <a:gd name="connsiteX6" fmla="*/ 57090 w 57089"/>
                      <a:gd name="connsiteY6" fmla="*/ 782 h 30500"/>
                      <a:gd name="connsiteX7" fmla="*/ 57090 w 57089"/>
                      <a:gd name="connsiteY7" fmla="*/ 782 h 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89" h="30500">
                        <a:moveTo>
                          <a:pt x="57090" y="782"/>
                        </a:moveTo>
                        <a:cubicBezTo>
                          <a:pt x="57090" y="782"/>
                          <a:pt x="57090" y="0"/>
                          <a:pt x="57090" y="782"/>
                        </a:cubicBezTo>
                        <a:cubicBezTo>
                          <a:pt x="57090" y="0"/>
                          <a:pt x="56308" y="0"/>
                          <a:pt x="56308" y="0"/>
                        </a:cubicBezTo>
                        <a:cubicBezTo>
                          <a:pt x="56308" y="0"/>
                          <a:pt x="17205" y="14859"/>
                          <a:pt x="0" y="29718"/>
                        </a:cubicBezTo>
                        <a:cubicBezTo>
                          <a:pt x="0" y="29718"/>
                          <a:pt x="0" y="30500"/>
                          <a:pt x="0" y="30500"/>
                        </a:cubicBezTo>
                        <a:cubicBezTo>
                          <a:pt x="0" y="30500"/>
                          <a:pt x="782" y="30500"/>
                          <a:pt x="782" y="30500"/>
                        </a:cubicBezTo>
                        <a:cubicBezTo>
                          <a:pt x="17987" y="15641"/>
                          <a:pt x="56308" y="1564"/>
                          <a:pt x="57090" y="782"/>
                        </a:cubicBezTo>
                        <a:cubicBezTo>
                          <a:pt x="57090" y="782"/>
                          <a:pt x="57090" y="782"/>
                          <a:pt x="5709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37" name="图形 2034"/>
                <p:cNvGrpSpPr/>
                <p:nvPr/>
              </p:nvGrpSpPr>
              <p:grpSpPr>
                <a:xfrm>
                  <a:off x="6865299" y="1678122"/>
                  <a:ext cx="194190" cy="176221"/>
                  <a:chOff x="6865299" y="1678122"/>
                  <a:chExt cx="194190" cy="176221"/>
                </a:xfrm>
              </p:grpSpPr>
              <p:sp>
                <p:nvSpPr>
                  <p:cNvPr id="2138" name="任意多边形: 形状 2137"/>
                  <p:cNvSpPr/>
                  <p:nvPr/>
                </p:nvSpPr>
                <p:spPr>
                  <a:xfrm>
                    <a:off x="6970335" y="1710299"/>
                    <a:ext cx="79285" cy="48234"/>
                  </a:xfrm>
                  <a:custGeom>
                    <a:avLst/>
                    <a:gdLst>
                      <a:gd name="connsiteX0" fmla="*/ 77423 w 79285"/>
                      <a:gd name="connsiteY0" fmla="*/ 6786 h 48234"/>
                      <a:gd name="connsiteX1" fmla="*/ 45359 w 79285"/>
                      <a:gd name="connsiteY1" fmla="*/ 41196 h 48234"/>
                      <a:gd name="connsiteX2" fmla="*/ 0 w 79285"/>
                      <a:gd name="connsiteY2" fmla="*/ 48235 h 48234"/>
                      <a:gd name="connsiteX3" fmla="*/ 0 w 79285"/>
                      <a:gd name="connsiteY3" fmla="*/ 35722 h 48234"/>
                      <a:gd name="connsiteX4" fmla="*/ 30500 w 79285"/>
                      <a:gd name="connsiteY4" fmla="*/ 9914 h 48234"/>
                      <a:gd name="connsiteX5" fmla="*/ 77423 w 79285"/>
                      <a:gd name="connsiteY5" fmla="*/ 6786 h 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85" h="48234">
                        <a:moveTo>
                          <a:pt x="77423" y="6786"/>
                        </a:moveTo>
                        <a:cubicBezTo>
                          <a:pt x="85244" y="19299"/>
                          <a:pt x="67257" y="34158"/>
                          <a:pt x="45359" y="41196"/>
                        </a:cubicBezTo>
                        <a:cubicBezTo>
                          <a:pt x="24244" y="48235"/>
                          <a:pt x="0" y="48235"/>
                          <a:pt x="0" y="48235"/>
                        </a:cubicBezTo>
                        <a:lnTo>
                          <a:pt x="0" y="35722"/>
                        </a:lnTo>
                        <a:cubicBezTo>
                          <a:pt x="0" y="35722"/>
                          <a:pt x="13295" y="18517"/>
                          <a:pt x="30500" y="9914"/>
                        </a:cubicBezTo>
                        <a:cubicBezTo>
                          <a:pt x="48487" y="1311"/>
                          <a:pt x="70385" y="-5727"/>
                          <a:pt x="77423" y="6786"/>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9" name="任意多边形: 形状 2138"/>
                  <p:cNvSpPr/>
                  <p:nvPr/>
                </p:nvSpPr>
                <p:spPr>
                  <a:xfrm>
                    <a:off x="6973463" y="1733508"/>
                    <a:ext cx="36756" cy="17987"/>
                  </a:xfrm>
                  <a:custGeom>
                    <a:avLst/>
                    <a:gdLst>
                      <a:gd name="connsiteX0" fmla="*/ 36756 w 36756"/>
                      <a:gd name="connsiteY0" fmla="*/ 0 h 17987"/>
                      <a:gd name="connsiteX1" fmla="*/ 0 w 36756"/>
                      <a:gd name="connsiteY1" fmla="*/ 17987 h 17987"/>
                    </a:gdLst>
                    <a:ahLst/>
                    <a:cxnLst>
                      <a:cxn ang="0">
                        <a:pos x="connsiteX0" y="connsiteY0"/>
                      </a:cxn>
                      <a:cxn ang="0">
                        <a:pos x="connsiteX1" y="connsiteY1"/>
                      </a:cxn>
                    </a:cxnLst>
                    <a:rect l="l" t="t" r="r" b="b"/>
                    <a:pathLst>
                      <a:path w="36756" h="17987">
                        <a:moveTo>
                          <a:pt x="36756" y="0"/>
                        </a:moveTo>
                        <a:lnTo>
                          <a:pt x="0" y="17987"/>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0" name="任意多边形: 形状 2139"/>
                  <p:cNvSpPr/>
                  <p:nvPr/>
                </p:nvSpPr>
                <p:spPr>
                  <a:xfrm>
                    <a:off x="6958604" y="1678122"/>
                    <a:ext cx="51438" cy="67898"/>
                  </a:xfrm>
                  <a:custGeom>
                    <a:avLst/>
                    <a:gdLst>
                      <a:gd name="connsiteX0" fmla="*/ 46141 w 51438"/>
                      <a:gd name="connsiteY0" fmla="*/ 1424 h 67898"/>
                      <a:gd name="connsiteX1" fmla="*/ 46141 w 51438"/>
                      <a:gd name="connsiteY1" fmla="*/ 30360 h 67898"/>
                      <a:gd name="connsiteX2" fmla="*/ 14077 w 51438"/>
                      <a:gd name="connsiteY2" fmla="*/ 67899 h 67898"/>
                      <a:gd name="connsiteX3" fmla="*/ 0 w 51438"/>
                      <a:gd name="connsiteY3" fmla="*/ 63988 h 67898"/>
                      <a:gd name="connsiteX4" fmla="*/ 12513 w 51438"/>
                      <a:gd name="connsiteY4" fmla="*/ 23322 h 67898"/>
                      <a:gd name="connsiteX5" fmla="*/ 46141 w 51438"/>
                      <a:gd name="connsiteY5" fmla="*/ 1424 h 6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8" h="67898">
                        <a:moveTo>
                          <a:pt x="46141" y="1424"/>
                        </a:moveTo>
                        <a:cubicBezTo>
                          <a:pt x="56308" y="6898"/>
                          <a:pt x="49269" y="22539"/>
                          <a:pt x="46141" y="30360"/>
                        </a:cubicBezTo>
                        <a:cubicBezTo>
                          <a:pt x="42231" y="38181"/>
                          <a:pt x="14077" y="67899"/>
                          <a:pt x="14077" y="67899"/>
                        </a:cubicBezTo>
                        <a:lnTo>
                          <a:pt x="0" y="63988"/>
                        </a:lnTo>
                        <a:cubicBezTo>
                          <a:pt x="0" y="63988"/>
                          <a:pt x="2346" y="39745"/>
                          <a:pt x="12513" y="23322"/>
                        </a:cubicBezTo>
                        <a:cubicBezTo>
                          <a:pt x="21898" y="6898"/>
                          <a:pt x="35974" y="-4050"/>
                          <a:pt x="46141" y="142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1" name="任意多边形: 形状 2140"/>
                  <p:cNvSpPr/>
                  <p:nvPr/>
                </p:nvSpPr>
                <p:spPr>
                  <a:xfrm>
                    <a:off x="6966425" y="1709264"/>
                    <a:ext cx="17205" cy="33628"/>
                  </a:xfrm>
                  <a:custGeom>
                    <a:avLst/>
                    <a:gdLst>
                      <a:gd name="connsiteX0" fmla="*/ 17205 w 17205"/>
                      <a:gd name="connsiteY0" fmla="*/ 0 h 33628"/>
                      <a:gd name="connsiteX1" fmla="*/ 0 w 17205"/>
                      <a:gd name="connsiteY1" fmla="*/ 33628 h 33628"/>
                    </a:gdLst>
                    <a:ahLst/>
                    <a:cxnLst>
                      <a:cxn ang="0">
                        <a:pos x="connsiteX0" y="connsiteY0"/>
                      </a:cxn>
                      <a:cxn ang="0">
                        <a:pos x="connsiteX1" y="connsiteY1"/>
                      </a:cxn>
                    </a:cxnLst>
                    <a:rect l="l" t="t" r="r" b="b"/>
                    <a:pathLst>
                      <a:path w="17205" h="33628">
                        <a:moveTo>
                          <a:pt x="17205" y="0"/>
                        </a:moveTo>
                        <a:lnTo>
                          <a:pt x="0" y="33628"/>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2" name="任意多边形: 形状 2141"/>
                  <p:cNvSpPr/>
                  <p:nvPr/>
                </p:nvSpPr>
                <p:spPr>
                  <a:xfrm>
                    <a:off x="6912453" y="1680297"/>
                    <a:ext cx="49279" cy="72762"/>
                  </a:xfrm>
                  <a:custGeom>
                    <a:avLst/>
                    <a:gdLst>
                      <a:gd name="connsiteX0" fmla="*/ 7831 w 49279"/>
                      <a:gd name="connsiteY0" fmla="*/ 814 h 72762"/>
                      <a:gd name="connsiteX1" fmla="*/ 8613 w 49279"/>
                      <a:gd name="connsiteY1" fmla="*/ 41480 h 72762"/>
                      <a:gd name="connsiteX2" fmla="*/ 35985 w 49279"/>
                      <a:gd name="connsiteY2" fmla="*/ 72762 h 72762"/>
                      <a:gd name="connsiteX3" fmla="*/ 49280 w 49279"/>
                      <a:gd name="connsiteY3" fmla="*/ 63378 h 72762"/>
                      <a:gd name="connsiteX4" fmla="*/ 42241 w 49279"/>
                      <a:gd name="connsiteY4" fmla="*/ 32096 h 72762"/>
                      <a:gd name="connsiteX5" fmla="*/ 7831 w 49279"/>
                      <a:gd name="connsiteY5" fmla="*/ 814 h 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79" h="72762">
                        <a:moveTo>
                          <a:pt x="7831" y="814"/>
                        </a:moveTo>
                        <a:cubicBezTo>
                          <a:pt x="-3118" y="4724"/>
                          <a:pt x="-2336" y="24275"/>
                          <a:pt x="8613" y="41480"/>
                        </a:cubicBezTo>
                        <a:cubicBezTo>
                          <a:pt x="19562" y="58685"/>
                          <a:pt x="35985" y="72762"/>
                          <a:pt x="35985" y="72762"/>
                        </a:cubicBezTo>
                        <a:lnTo>
                          <a:pt x="49280" y="63378"/>
                        </a:lnTo>
                        <a:cubicBezTo>
                          <a:pt x="49280" y="63378"/>
                          <a:pt x="48498" y="43826"/>
                          <a:pt x="42241" y="32096"/>
                        </a:cubicBezTo>
                        <a:cubicBezTo>
                          <a:pt x="35985" y="18801"/>
                          <a:pt x="22690" y="-4661"/>
                          <a:pt x="7831" y="81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3" name="任意多边形: 形状 2142"/>
                  <p:cNvSpPr/>
                  <p:nvPr/>
                </p:nvSpPr>
                <p:spPr>
                  <a:xfrm>
                    <a:off x="6937489" y="1708482"/>
                    <a:ext cx="15641" cy="35974"/>
                  </a:xfrm>
                  <a:custGeom>
                    <a:avLst/>
                    <a:gdLst>
                      <a:gd name="connsiteX0" fmla="*/ 0 w 15641"/>
                      <a:gd name="connsiteY0" fmla="*/ 0 h 35974"/>
                      <a:gd name="connsiteX1" fmla="*/ 15641 w 15641"/>
                      <a:gd name="connsiteY1" fmla="*/ 35974 h 35974"/>
                    </a:gdLst>
                    <a:ahLst/>
                    <a:cxnLst>
                      <a:cxn ang="0">
                        <a:pos x="connsiteX0" y="connsiteY0"/>
                      </a:cxn>
                      <a:cxn ang="0">
                        <a:pos x="connsiteX1" y="connsiteY1"/>
                      </a:cxn>
                    </a:cxnLst>
                    <a:rect l="l" t="t" r="r" b="b"/>
                    <a:pathLst>
                      <a:path w="15641" h="35974">
                        <a:moveTo>
                          <a:pt x="0" y="0"/>
                        </a:moveTo>
                        <a:lnTo>
                          <a:pt x="15641" y="35974"/>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4" name="任意多边形: 形状 2143"/>
                  <p:cNvSpPr/>
                  <p:nvPr/>
                </p:nvSpPr>
                <p:spPr>
                  <a:xfrm>
                    <a:off x="6877694" y="1721957"/>
                    <a:ext cx="70743" cy="40402"/>
                  </a:xfrm>
                  <a:custGeom>
                    <a:avLst/>
                    <a:gdLst>
                      <a:gd name="connsiteX0" fmla="*/ 69179 w 70743"/>
                      <a:gd name="connsiteY0" fmla="*/ 39704 h 40402"/>
                      <a:gd name="connsiteX1" fmla="*/ 29294 w 70743"/>
                      <a:gd name="connsiteY1" fmla="*/ 38140 h 40402"/>
                      <a:gd name="connsiteX2" fmla="*/ 358 w 70743"/>
                      <a:gd name="connsiteY2" fmla="*/ 12332 h 40402"/>
                      <a:gd name="connsiteX3" fmla="*/ 31641 w 70743"/>
                      <a:gd name="connsiteY3" fmla="*/ 2166 h 40402"/>
                      <a:gd name="connsiteX4" fmla="*/ 70743 w 70743"/>
                      <a:gd name="connsiteY4" fmla="*/ 25627 h 40402"/>
                      <a:gd name="connsiteX5" fmla="*/ 69179 w 70743"/>
                      <a:gd name="connsiteY5" fmla="*/ 39704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43" h="40402">
                        <a:moveTo>
                          <a:pt x="69179" y="39704"/>
                        </a:moveTo>
                        <a:cubicBezTo>
                          <a:pt x="69179" y="39704"/>
                          <a:pt x="44154" y="42050"/>
                          <a:pt x="29294" y="38140"/>
                        </a:cubicBezTo>
                        <a:cubicBezTo>
                          <a:pt x="15217" y="34230"/>
                          <a:pt x="-2770" y="28755"/>
                          <a:pt x="358" y="12332"/>
                        </a:cubicBezTo>
                        <a:cubicBezTo>
                          <a:pt x="3487" y="-4091"/>
                          <a:pt x="23038" y="-181"/>
                          <a:pt x="31641" y="2166"/>
                        </a:cubicBezTo>
                        <a:cubicBezTo>
                          <a:pt x="40243" y="4512"/>
                          <a:pt x="70743" y="25627"/>
                          <a:pt x="70743" y="25627"/>
                        </a:cubicBezTo>
                        <a:lnTo>
                          <a:pt x="69179" y="3970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5" name="任意多边形: 形状 2144"/>
                  <p:cNvSpPr/>
                  <p:nvPr/>
                </p:nvSpPr>
                <p:spPr>
                  <a:xfrm>
                    <a:off x="6908553" y="1741328"/>
                    <a:ext cx="39102" cy="13294"/>
                  </a:xfrm>
                  <a:custGeom>
                    <a:avLst/>
                    <a:gdLst>
                      <a:gd name="connsiteX0" fmla="*/ 39103 w 39102"/>
                      <a:gd name="connsiteY0" fmla="*/ 13295 h 13294"/>
                      <a:gd name="connsiteX1" fmla="*/ 0 w 39102"/>
                      <a:gd name="connsiteY1" fmla="*/ 0 h 13294"/>
                    </a:gdLst>
                    <a:ahLst/>
                    <a:cxnLst>
                      <a:cxn ang="0">
                        <a:pos x="connsiteX0" y="connsiteY0"/>
                      </a:cxn>
                      <a:cxn ang="0">
                        <a:pos x="connsiteX1" y="connsiteY1"/>
                      </a:cxn>
                    </a:cxnLst>
                    <a:rect l="l" t="t" r="r" b="b"/>
                    <a:pathLst>
                      <a:path w="39102" h="13294">
                        <a:moveTo>
                          <a:pt x="39103" y="13295"/>
                        </a:moveTo>
                        <a:cubicBezTo>
                          <a:pt x="39103" y="13295"/>
                          <a:pt x="3910" y="1564"/>
                          <a:pt x="0" y="0"/>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6" name="任意多边形: 形状 2145"/>
                  <p:cNvSpPr/>
                  <p:nvPr/>
                </p:nvSpPr>
                <p:spPr>
                  <a:xfrm>
                    <a:off x="6865299" y="1756187"/>
                    <a:ext cx="91741" cy="45361"/>
                  </a:xfrm>
                  <a:custGeom>
                    <a:avLst/>
                    <a:gdLst>
                      <a:gd name="connsiteX0" fmla="*/ 1023 w 91741"/>
                      <a:gd name="connsiteY0" fmla="*/ 37539 h 45361"/>
                      <a:gd name="connsiteX1" fmla="*/ 33869 w 91741"/>
                      <a:gd name="connsiteY1" fmla="*/ 9385 h 45361"/>
                      <a:gd name="connsiteX2" fmla="*/ 47164 w 91741"/>
                      <a:gd name="connsiteY2" fmla="*/ 7038 h 45361"/>
                      <a:gd name="connsiteX3" fmla="*/ 55767 w 91741"/>
                      <a:gd name="connsiteY3" fmla="*/ 5474 h 45361"/>
                      <a:gd name="connsiteX4" fmla="*/ 81574 w 91741"/>
                      <a:gd name="connsiteY4" fmla="*/ 782 h 45361"/>
                      <a:gd name="connsiteX5" fmla="*/ 84703 w 91741"/>
                      <a:gd name="connsiteY5" fmla="*/ 0 h 45361"/>
                      <a:gd name="connsiteX6" fmla="*/ 90959 w 91741"/>
                      <a:gd name="connsiteY6" fmla="*/ 13295 h 45361"/>
                      <a:gd name="connsiteX7" fmla="*/ 91741 w 91741"/>
                      <a:gd name="connsiteY7" fmla="*/ 14859 h 45361"/>
                      <a:gd name="connsiteX8" fmla="*/ 84703 w 91741"/>
                      <a:gd name="connsiteY8" fmla="*/ 18769 h 45361"/>
                      <a:gd name="connsiteX9" fmla="*/ 80792 w 91741"/>
                      <a:gd name="connsiteY9" fmla="*/ 20333 h 45361"/>
                      <a:gd name="connsiteX10" fmla="*/ 51074 w 91741"/>
                      <a:gd name="connsiteY10" fmla="*/ 35974 h 45361"/>
                      <a:gd name="connsiteX11" fmla="*/ 1023 w 91741"/>
                      <a:gd name="connsiteY11" fmla="*/ 37539 h 4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741" h="45361">
                        <a:moveTo>
                          <a:pt x="1023" y="37539"/>
                        </a:moveTo>
                        <a:cubicBezTo>
                          <a:pt x="-6016" y="21897"/>
                          <a:pt x="25267" y="11731"/>
                          <a:pt x="33869" y="9385"/>
                        </a:cubicBezTo>
                        <a:cubicBezTo>
                          <a:pt x="36215" y="8603"/>
                          <a:pt x="40908" y="7821"/>
                          <a:pt x="47164" y="7038"/>
                        </a:cubicBezTo>
                        <a:cubicBezTo>
                          <a:pt x="50292" y="6256"/>
                          <a:pt x="52638" y="6256"/>
                          <a:pt x="55767" y="5474"/>
                        </a:cubicBezTo>
                        <a:cubicBezTo>
                          <a:pt x="65933" y="3910"/>
                          <a:pt x="76882" y="1564"/>
                          <a:pt x="81574" y="782"/>
                        </a:cubicBezTo>
                        <a:cubicBezTo>
                          <a:pt x="83139" y="782"/>
                          <a:pt x="84703" y="0"/>
                          <a:pt x="84703" y="0"/>
                        </a:cubicBezTo>
                        <a:lnTo>
                          <a:pt x="90959" y="13295"/>
                        </a:lnTo>
                        <a:lnTo>
                          <a:pt x="91741" y="14859"/>
                        </a:lnTo>
                        <a:cubicBezTo>
                          <a:pt x="91741" y="14859"/>
                          <a:pt x="88613" y="16423"/>
                          <a:pt x="84703" y="18769"/>
                        </a:cubicBezTo>
                        <a:cubicBezTo>
                          <a:pt x="83921" y="19551"/>
                          <a:pt x="82356" y="20333"/>
                          <a:pt x="80792" y="20333"/>
                        </a:cubicBezTo>
                        <a:cubicBezTo>
                          <a:pt x="71408" y="25808"/>
                          <a:pt x="57331" y="32846"/>
                          <a:pt x="51074" y="35974"/>
                        </a:cubicBezTo>
                        <a:cubicBezTo>
                          <a:pt x="41690" y="41449"/>
                          <a:pt x="8061" y="53180"/>
                          <a:pt x="1023" y="3753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7" name="任意多边形: 形状 2146"/>
                  <p:cNvSpPr/>
                  <p:nvPr/>
                </p:nvSpPr>
                <p:spPr>
                  <a:xfrm>
                    <a:off x="6895258" y="1766354"/>
                    <a:ext cx="56307" cy="17205"/>
                  </a:xfrm>
                  <a:custGeom>
                    <a:avLst/>
                    <a:gdLst>
                      <a:gd name="connsiteX0" fmla="*/ 56308 w 56307"/>
                      <a:gd name="connsiteY0" fmla="*/ 0 h 17205"/>
                      <a:gd name="connsiteX1" fmla="*/ 0 w 56307"/>
                      <a:gd name="connsiteY1" fmla="*/ 17205 h 17205"/>
                    </a:gdLst>
                    <a:ahLst/>
                    <a:cxnLst>
                      <a:cxn ang="0">
                        <a:pos x="connsiteX0" y="connsiteY0"/>
                      </a:cxn>
                      <a:cxn ang="0">
                        <a:pos x="connsiteX1" y="connsiteY1"/>
                      </a:cxn>
                    </a:cxnLst>
                    <a:rect l="l" t="t" r="r" b="b"/>
                    <a:pathLst>
                      <a:path w="56307" h="17205">
                        <a:moveTo>
                          <a:pt x="56308" y="0"/>
                        </a:moveTo>
                        <a:cubicBezTo>
                          <a:pt x="56308" y="0"/>
                          <a:pt x="4692" y="14077"/>
                          <a:pt x="0" y="17205"/>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8" name="任意多边形: 形状 2147"/>
                  <p:cNvSpPr/>
                  <p:nvPr/>
                </p:nvSpPr>
                <p:spPr>
                  <a:xfrm>
                    <a:off x="6961733" y="1767918"/>
                    <a:ext cx="50932" cy="86424"/>
                  </a:xfrm>
                  <a:custGeom>
                    <a:avLst/>
                    <a:gdLst>
                      <a:gd name="connsiteX0" fmla="*/ 10167 w 50932"/>
                      <a:gd name="connsiteY0" fmla="*/ 52398 h 86424"/>
                      <a:gd name="connsiteX1" fmla="*/ 1564 w 50932"/>
                      <a:gd name="connsiteY1" fmla="*/ 14077 h 86424"/>
                      <a:gd name="connsiteX2" fmla="*/ 782 w 50932"/>
                      <a:gd name="connsiteY2" fmla="*/ 7821 h 86424"/>
                      <a:gd name="connsiteX3" fmla="*/ 0 w 50932"/>
                      <a:gd name="connsiteY3" fmla="*/ 3910 h 86424"/>
                      <a:gd name="connsiteX4" fmla="*/ 782 w 50932"/>
                      <a:gd name="connsiteY4" fmla="*/ 3910 h 86424"/>
                      <a:gd name="connsiteX5" fmla="*/ 11731 w 50932"/>
                      <a:gd name="connsiteY5" fmla="*/ 0 h 86424"/>
                      <a:gd name="connsiteX6" fmla="*/ 43013 w 50932"/>
                      <a:gd name="connsiteY6" fmla="*/ 42231 h 86424"/>
                      <a:gd name="connsiteX7" fmla="*/ 50834 w 50932"/>
                      <a:gd name="connsiteY7" fmla="*/ 67257 h 86424"/>
                      <a:gd name="connsiteX8" fmla="*/ 41449 w 50932"/>
                      <a:gd name="connsiteY8" fmla="*/ 86026 h 86424"/>
                      <a:gd name="connsiteX9" fmla="*/ 10167 w 50932"/>
                      <a:gd name="connsiteY9" fmla="*/ 52398 h 8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32" h="86424">
                        <a:moveTo>
                          <a:pt x="10167" y="52398"/>
                        </a:moveTo>
                        <a:cubicBezTo>
                          <a:pt x="6256" y="40667"/>
                          <a:pt x="3128" y="24244"/>
                          <a:pt x="1564" y="14077"/>
                        </a:cubicBezTo>
                        <a:cubicBezTo>
                          <a:pt x="1564" y="11731"/>
                          <a:pt x="782" y="9385"/>
                          <a:pt x="782" y="7821"/>
                        </a:cubicBezTo>
                        <a:cubicBezTo>
                          <a:pt x="782" y="5474"/>
                          <a:pt x="0" y="3910"/>
                          <a:pt x="0" y="3910"/>
                        </a:cubicBezTo>
                        <a:lnTo>
                          <a:pt x="782" y="3910"/>
                        </a:lnTo>
                        <a:lnTo>
                          <a:pt x="11731" y="0"/>
                        </a:lnTo>
                        <a:cubicBezTo>
                          <a:pt x="11731" y="0"/>
                          <a:pt x="30500" y="17987"/>
                          <a:pt x="43013" y="42231"/>
                        </a:cubicBezTo>
                        <a:cubicBezTo>
                          <a:pt x="47705" y="51616"/>
                          <a:pt x="50051" y="60218"/>
                          <a:pt x="50834" y="67257"/>
                        </a:cubicBezTo>
                        <a:cubicBezTo>
                          <a:pt x="51615" y="77423"/>
                          <a:pt x="47705" y="84462"/>
                          <a:pt x="41449" y="86026"/>
                        </a:cubicBezTo>
                        <a:cubicBezTo>
                          <a:pt x="30500" y="89154"/>
                          <a:pt x="17205" y="73513"/>
                          <a:pt x="10167" y="5239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9" name="任意多边形: 形状 2148"/>
                  <p:cNvSpPr/>
                  <p:nvPr/>
                </p:nvSpPr>
                <p:spPr>
                  <a:xfrm>
                    <a:off x="6967207" y="1767918"/>
                    <a:ext cx="25807" cy="56307"/>
                  </a:xfrm>
                  <a:custGeom>
                    <a:avLst/>
                    <a:gdLst>
                      <a:gd name="connsiteX0" fmla="*/ 0 w 25807"/>
                      <a:gd name="connsiteY0" fmla="*/ 0 h 56307"/>
                      <a:gd name="connsiteX1" fmla="*/ 25808 w 25807"/>
                      <a:gd name="connsiteY1" fmla="*/ 56308 h 56307"/>
                    </a:gdLst>
                    <a:ahLst/>
                    <a:cxnLst>
                      <a:cxn ang="0">
                        <a:pos x="connsiteX0" y="connsiteY0"/>
                      </a:cxn>
                      <a:cxn ang="0">
                        <a:pos x="connsiteX1" y="connsiteY1"/>
                      </a:cxn>
                    </a:cxnLst>
                    <a:rect l="l" t="t" r="r" b="b"/>
                    <a:pathLst>
                      <a:path w="25807" h="56307">
                        <a:moveTo>
                          <a:pt x="0" y="0"/>
                        </a:moveTo>
                        <a:cubicBezTo>
                          <a:pt x="0" y="0"/>
                          <a:pt x="22679" y="43795"/>
                          <a:pt x="25808" y="56308"/>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0" name="任意多边形: 形状 2149"/>
                  <p:cNvSpPr/>
                  <p:nvPr/>
                </p:nvSpPr>
                <p:spPr>
                  <a:xfrm>
                    <a:off x="6918945" y="1771046"/>
                    <a:ext cx="43570" cy="81917"/>
                  </a:xfrm>
                  <a:custGeom>
                    <a:avLst/>
                    <a:gdLst>
                      <a:gd name="connsiteX0" fmla="*/ 9942 w 43570"/>
                      <a:gd name="connsiteY0" fmla="*/ 81334 h 81917"/>
                      <a:gd name="connsiteX1" fmla="*/ 6031 w 43570"/>
                      <a:gd name="connsiteY1" fmla="*/ 36757 h 81917"/>
                      <a:gd name="connsiteX2" fmla="*/ 27929 w 43570"/>
                      <a:gd name="connsiteY2" fmla="*/ 7038 h 81917"/>
                      <a:gd name="connsiteX3" fmla="*/ 30275 w 43570"/>
                      <a:gd name="connsiteY3" fmla="*/ 4692 h 81917"/>
                      <a:gd name="connsiteX4" fmla="*/ 34967 w 43570"/>
                      <a:gd name="connsiteY4" fmla="*/ 0 h 81917"/>
                      <a:gd name="connsiteX5" fmla="*/ 37314 w 43570"/>
                      <a:gd name="connsiteY5" fmla="*/ 0 h 81917"/>
                      <a:gd name="connsiteX6" fmla="*/ 43570 w 43570"/>
                      <a:gd name="connsiteY6" fmla="*/ 0 h 81917"/>
                      <a:gd name="connsiteX7" fmla="*/ 43570 w 43570"/>
                      <a:gd name="connsiteY7" fmla="*/ 1564 h 81917"/>
                      <a:gd name="connsiteX8" fmla="*/ 43570 w 43570"/>
                      <a:gd name="connsiteY8" fmla="*/ 5474 h 81917"/>
                      <a:gd name="connsiteX9" fmla="*/ 43570 w 43570"/>
                      <a:gd name="connsiteY9" fmla="*/ 10949 h 81917"/>
                      <a:gd name="connsiteX10" fmla="*/ 38878 w 43570"/>
                      <a:gd name="connsiteY10" fmla="*/ 52398 h 81917"/>
                      <a:gd name="connsiteX11" fmla="*/ 9942 w 43570"/>
                      <a:gd name="connsiteY11" fmla="*/ 81334 h 8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70" h="81917">
                        <a:moveTo>
                          <a:pt x="9942" y="81334"/>
                        </a:moveTo>
                        <a:cubicBezTo>
                          <a:pt x="-2571" y="77423"/>
                          <a:pt x="-2571" y="52398"/>
                          <a:pt x="6031" y="36757"/>
                        </a:cubicBezTo>
                        <a:cubicBezTo>
                          <a:pt x="12288" y="25026"/>
                          <a:pt x="21673" y="13295"/>
                          <a:pt x="27929" y="7038"/>
                        </a:cubicBezTo>
                        <a:cubicBezTo>
                          <a:pt x="28711" y="6256"/>
                          <a:pt x="29493" y="5474"/>
                          <a:pt x="30275" y="4692"/>
                        </a:cubicBezTo>
                        <a:cubicBezTo>
                          <a:pt x="33403" y="1564"/>
                          <a:pt x="34967" y="0"/>
                          <a:pt x="34967" y="0"/>
                        </a:cubicBezTo>
                        <a:lnTo>
                          <a:pt x="37314" y="0"/>
                        </a:lnTo>
                        <a:lnTo>
                          <a:pt x="43570" y="0"/>
                        </a:lnTo>
                        <a:cubicBezTo>
                          <a:pt x="43570" y="0"/>
                          <a:pt x="43570" y="782"/>
                          <a:pt x="43570" y="1564"/>
                        </a:cubicBezTo>
                        <a:cubicBezTo>
                          <a:pt x="43570" y="2346"/>
                          <a:pt x="43570" y="3910"/>
                          <a:pt x="43570" y="5474"/>
                        </a:cubicBezTo>
                        <a:cubicBezTo>
                          <a:pt x="43570" y="7038"/>
                          <a:pt x="43570" y="9385"/>
                          <a:pt x="43570" y="10949"/>
                        </a:cubicBezTo>
                        <a:cubicBezTo>
                          <a:pt x="42788" y="22680"/>
                          <a:pt x="41224" y="41449"/>
                          <a:pt x="38878" y="52398"/>
                        </a:cubicBezTo>
                        <a:cubicBezTo>
                          <a:pt x="34185" y="68821"/>
                          <a:pt x="22455" y="85244"/>
                          <a:pt x="9942" y="8133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1" name="任意多边形: 形状 2150"/>
                  <p:cNvSpPr/>
                  <p:nvPr/>
                </p:nvSpPr>
                <p:spPr>
                  <a:xfrm>
                    <a:off x="6865299" y="1764790"/>
                    <a:ext cx="97215" cy="88174"/>
                  </a:xfrm>
                  <a:custGeom>
                    <a:avLst/>
                    <a:gdLst>
                      <a:gd name="connsiteX0" fmla="*/ 63587 w 97215"/>
                      <a:gd name="connsiteY0" fmla="*/ 87590 h 88174"/>
                      <a:gd name="connsiteX1" fmla="*/ 59677 w 97215"/>
                      <a:gd name="connsiteY1" fmla="*/ 43013 h 88174"/>
                      <a:gd name="connsiteX2" fmla="*/ 81574 w 97215"/>
                      <a:gd name="connsiteY2" fmla="*/ 13295 h 88174"/>
                      <a:gd name="connsiteX3" fmla="*/ 51856 w 97215"/>
                      <a:gd name="connsiteY3" fmla="*/ 28936 h 88174"/>
                      <a:gd name="connsiteX4" fmla="*/ 1023 w 97215"/>
                      <a:gd name="connsiteY4" fmla="*/ 30500 h 88174"/>
                      <a:gd name="connsiteX5" fmla="*/ 33869 w 97215"/>
                      <a:gd name="connsiteY5" fmla="*/ 2346 h 88174"/>
                      <a:gd name="connsiteX6" fmla="*/ 47164 w 97215"/>
                      <a:gd name="connsiteY6" fmla="*/ 0 h 88174"/>
                      <a:gd name="connsiteX7" fmla="*/ 83921 w 97215"/>
                      <a:gd name="connsiteY7" fmla="*/ 11731 h 88174"/>
                      <a:gd name="connsiteX8" fmla="*/ 85485 w 97215"/>
                      <a:gd name="connsiteY8" fmla="*/ 12513 h 88174"/>
                      <a:gd name="connsiteX9" fmla="*/ 97216 w 97215"/>
                      <a:gd name="connsiteY9" fmla="*/ 17987 h 88174"/>
                      <a:gd name="connsiteX10" fmla="*/ 92523 w 97215"/>
                      <a:gd name="connsiteY10" fmla="*/ 59436 h 88174"/>
                      <a:gd name="connsiteX11" fmla="*/ 63587 w 97215"/>
                      <a:gd name="connsiteY11" fmla="*/ 87590 h 8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15" h="88174">
                        <a:moveTo>
                          <a:pt x="63587" y="87590"/>
                        </a:moveTo>
                        <a:cubicBezTo>
                          <a:pt x="51074" y="83680"/>
                          <a:pt x="51074" y="58654"/>
                          <a:pt x="59677" y="43013"/>
                        </a:cubicBezTo>
                        <a:cubicBezTo>
                          <a:pt x="65933" y="31282"/>
                          <a:pt x="75318" y="19551"/>
                          <a:pt x="81574" y="13295"/>
                        </a:cubicBezTo>
                        <a:cubicBezTo>
                          <a:pt x="72190" y="18769"/>
                          <a:pt x="58113" y="25808"/>
                          <a:pt x="51856" y="28936"/>
                        </a:cubicBezTo>
                        <a:cubicBezTo>
                          <a:pt x="41690" y="33628"/>
                          <a:pt x="8061" y="45359"/>
                          <a:pt x="1023" y="30500"/>
                        </a:cubicBezTo>
                        <a:cubicBezTo>
                          <a:pt x="-6016" y="14859"/>
                          <a:pt x="25267" y="4692"/>
                          <a:pt x="33869" y="2346"/>
                        </a:cubicBezTo>
                        <a:cubicBezTo>
                          <a:pt x="36215" y="1564"/>
                          <a:pt x="40908" y="782"/>
                          <a:pt x="47164" y="0"/>
                        </a:cubicBezTo>
                        <a:cubicBezTo>
                          <a:pt x="61241" y="3128"/>
                          <a:pt x="73754" y="7038"/>
                          <a:pt x="83921" y="11731"/>
                        </a:cubicBezTo>
                        <a:cubicBezTo>
                          <a:pt x="84703" y="11731"/>
                          <a:pt x="84703" y="11731"/>
                          <a:pt x="85485" y="12513"/>
                        </a:cubicBezTo>
                        <a:cubicBezTo>
                          <a:pt x="89395" y="14077"/>
                          <a:pt x="94087" y="16423"/>
                          <a:pt x="97216" y="17987"/>
                        </a:cubicBezTo>
                        <a:cubicBezTo>
                          <a:pt x="96433" y="29718"/>
                          <a:pt x="94869" y="48487"/>
                          <a:pt x="92523" y="59436"/>
                        </a:cubicBezTo>
                        <a:cubicBezTo>
                          <a:pt x="87831" y="75077"/>
                          <a:pt x="76100" y="91500"/>
                          <a:pt x="63587" y="87590"/>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2" name="任意多边形: 形状 2151"/>
                  <p:cNvSpPr/>
                  <p:nvPr/>
                </p:nvSpPr>
                <p:spPr>
                  <a:xfrm>
                    <a:off x="6963297" y="1781995"/>
                    <a:ext cx="49368" cy="72347"/>
                  </a:xfrm>
                  <a:custGeom>
                    <a:avLst/>
                    <a:gdLst>
                      <a:gd name="connsiteX0" fmla="*/ 8603 w 49368"/>
                      <a:gd name="connsiteY0" fmla="*/ 38321 h 72347"/>
                      <a:gd name="connsiteX1" fmla="*/ 0 w 49368"/>
                      <a:gd name="connsiteY1" fmla="*/ 0 h 72347"/>
                      <a:gd name="connsiteX2" fmla="*/ 49270 w 49368"/>
                      <a:gd name="connsiteY2" fmla="*/ 53180 h 72347"/>
                      <a:gd name="connsiteX3" fmla="*/ 39885 w 49368"/>
                      <a:gd name="connsiteY3" fmla="*/ 71949 h 72347"/>
                      <a:gd name="connsiteX4" fmla="*/ 8603 w 49368"/>
                      <a:gd name="connsiteY4" fmla="*/ 38321 h 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8" h="72347">
                        <a:moveTo>
                          <a:pt x="8603" y="38321"/>
                        </a:moveTo>
                        <a:cubicBezTo>
                          <a:pt x="4692" y="26590"/>
                          <a:pt x="1564" y="10167"/>
                          <a:pt x="0" y="0"/>
                        </a:cubicBezTo>
                        <a:cubicBezTo>
                          <a:pt x="29718" y="16423"/>
                          <a:pt x="43013" y="36757"/>
                          <a:pt x="49270" y="53180"/>
                        </a:cubicBezTo>
                        <a:cubicBezTo>
                          <a:pt x="50051" y="63346"/>
                          <a:pt x="46141" y="70385"/>
                          <a:pt x="39885" y="71949"/>
                        </a:cubicBezTo>
                        <a:cubicBezTo>
                          <a:pt x="28936" y="75077"/>
                          <a:pt x="15641" y="59436"/>
                          <a:pt x="8603" y="38321"/>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3" name="任意多边形: 形状 2152"/>
                  <p:cNvSpPr/>
                  <p:nvPr/>
                </p:nvSpPr>
                <p:spPr>
                  <a:xfrm>
                    <a:off x="6936707" y="1771046"/>
                    <a:ext cx="22679" cy="60218"/>
                  </a:xfrm>
                  <a:custGeom>
                    <a:avLst/>
                    <a:gdLst>
                      <a:gd name="connsiteX0" fmla="*/ 22679 w 22679"/>
                      <a:gd name="connsiteY0" fmla="*/ 0 h 60218"/>
                      <a:gd name="connsiteX1" fmla="*/ 0 w 22679"/>
                      <a:gd name="connsiteY1" fmla="*/ 60218 h 60218"/>
                    </a:gdLst>
                    <a:ahLst/>
                    <a:cxnLst>
                      <a:cxn ang="0">
                        <a:pos x="connsiteX0" y="connsiteY0"/>
                      </a:cxn>
                      <a:cxn ang="0">
                        <a:pos x="connsiteX1" y="connsiteY1"/>
                      </a:cxn>
                    </a:cxnLst>
                    <a:rect l="l" t="t" r="r" b="b"/>
                    <a:pathLst>
                      <a:path w="22679" h="60218">
                        <a:moveTo>
                          <a:pt x="22679" y="0"/>
                        </a:moveTo>
                        <a:cubicBezTo>
                          <a:pt x="22679" y="0"/>
                          <a:pt x="3910" y="39103"/>
                          <a:pt x="0" y="60218"/>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4" name="任意多边形: 形状 2153"/>
                  <p:cNvSpPr/>
                  <p:nvPr/>
                </p:nvSpPr>
                <p:spPr>
                  <a:xfrm>
                    <a:off x="6971899" y="1753010"/>
                    <a:ext cx="87590" cy="34147"/>
                  </a:xfrm>
                  <a:custGeom>
                    <a:avLst/>
                    <a:gdLst>
                      <a:gd name="connsiteX0" fmla="*/ 0 w 87590"/>
                      <a:gd name="connsiteY0" fmla="*/ 16472 h 34147"/>
                      <a:gd name="connsiteX1" fmla="*/ 46141 w 87590"/>
                      <a:gd name="connsiteY1" fmla="*/ 32896 h 34147"/>
                      <a:gd name="connsiteX2" fmla="*/ 87590 w 87590"/>
                      <a:gd name="connsiteY2" fmla="*/ 19601 h 34147"/>
                      <a:gd name="connsiteX3" fmla="*/ 39103 w 87590"/>
                      <a:gd name="connsiteY3" fmla="*/ 49 h 34147"/>
                      <a:gd name="connsiteX4" fmla="*/ 0 w 87590"/>
                      <a:gd name="connsiteY4" fmla="*/ 3178 h 34147"/>
                      <a:gd name="connsiteX5" fmla="*/ 0 w 87590"/>
                      <a:gd name="connsiteY5" fmla="*/ 16472 h 3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90" h="34147">
                        <a:moveTo>
                          <a:pt x="0" y="16472"/>
                        </a:moveTo>
                        <a:cubicBezTo>
                          <a:pt x="0" y="16472"/>
                          <a:pt x="26590" y="28985"/>
                          <a:pt x="46141" y="32896"/>
                        </a:cubicBezTo>
                        <a:cubicBezTo>
                          <a:pt x="65692" y="36806"/>
                          <a:pt x="87590" y="31331"/>
                          <a:pt x="87590" y="19601"/>
                        </a:cubicBezTo>
                        <a:cubicBezTo>
                          <a:pt x="87590" y="7870"/>
                          <a:pt x="61000" y="-733"/>
                          <a:pt x="39103" y="49"/>
                        </a:cubicBezTo>
                        <a:cubicBezTo>
                          <a:pt x="17205" y="831"/>
                          <a:pt x="0" y="3178"/>
                          <a:pt x="0" y="3178"/>
                        </a:cubicBezTo>
                        <a:lnTo>
                          <a:pt x="0" y="1647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5" name="任意多边形: 形状 2154"/>
                  <p:cNvSpPr/>
                  <p:nvPr/>
                </p:nvSpPr>
                <p:spPr>
                  <a:xfrm>
                    <a:off x="6975027" y="1761662"/>
                    <a:ext cx="50833" cy="10948"/>
                  </a:xfrm>
                  <a:custGeom>
                    <a:avLst/>
                    <a:gdLst>
                      <a:gd name="connsiteX0" fmla="*/ 0 w 50833"/>
                      <a:gd name="connsiteY0" fmla="*/ 0 h 10948"/>
                      <a:gd name="connsiteX1" fmla="*/ 50833 w 50833"/>
                      <a:gd name="connsiteY1" fmla="*/ 10949 h 10948"/>
                    </a:gdLst>
                    <a:ahLst/>
                    <a:cxnLst>
                      <a:cxn ang="0">
                        <a:pos x="connsiteX0" y="connsiteY0"/>
                      </a:cxn>
                      <a:cxn ang="0">
                        <a:pos x="connsiteX1" y="connsiteY1"/>
                      </a:cxn>
                    </a:cxnLst>
                    <a:rect l="l" t="t" r="r" b="b"/>
                    <a:pathLst>
                      <a:path w="50833" h="10948">
                        <a:moveTo>
                          <a:pt x="0" y="0"/>
                        </a:moveTo>
                        <a:cubicBezTo>
                          <a:pt x="0" y="0"/>
                          <a:pt x="35192" y="9385"/>
                          <a:pt x="50833" y="10949"/>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6" name="任意多边形: 形状 2155"/>
                  <p:cNvSpPr/>
                  <p:nvPr/>
                </p:nvSpPr>
                <p:spPr>
                  <a:xfrm>
                    <a:off x="6944289" y="1738743"/>
                    <a:ext cx="35496" cy="35669"/>
                  </a:xfrm>
                  <a:custGeom>
                    <a:avLst/>
                    <a:gdLst>
                      <a:gd name="connsiteX0" fmla="*/ 20572 w 35496"/>
                      <a:gd name="connsiteY0" fmla="*/ 35431 h 35669"/>
                      <a:gd name="connsiteX1" fmla="*/ 239 w 35496"/>
                      <a:gd name="connsiteY1" fmla="*/ 20572 h 35669"/>
                      <a:gd name="connsiteX2" fmla="*/ 15098 w 35496"/>
                      <a:gd name="connsiteY2" fmla="*/ 239 h 35669"/>
                      <a:gd name="connsiteX3" fmla="*/ 35431 w 35496"/>
                      <a:gd name="connsiteY3" fmla="*/ 15098 h 35669"/>
                      <a:gd name="connsiteX4" fmla="*/ 20572 w 35496"/>
                      <a:gd name="connsiteY4" fmla="*/ 35431 h 3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6" h="35669">
                        <a:moveTo>
                          <a:pt x="20572" y="35431"/>
                        </a:moveTo>
                        <a:cubicBezTo>
                          <a:pt x="11187" y="36995"/>
                          <a:pt x="1803" y="30739"/>
                          <a:pt x="239" y="20572"/>
                        </a:cubicBezTo>
                        <a:cubicBezTo>
                          <a:pt x="-1325" y="11187"/>
                          <a:pt x="4931" y="1803"/>
                          <a:pt x="15098" y="239"/>
                        </a:cubicBezTo>
                        <a:cubicBezTo>
                          <a:pt x="24482" y="-1325"/>
                          <a:pt x="33867" y="4931"/>
                          <a:pt x="35431" y="15098"/>
                        </a:cubicBezTo>
                        <a:cubicBezTo>
                          <a:pt x="36213" y="25264"/>
                          <a:pt x="29957" y="33867"/>
                          <a:pt x="20572" y="35431"/>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7" name="任意多边形: 形状 2156"/>
                  <p:cNvSpPr/>
                  <p:nvPr/>
                </p:nvSpPr>
                <p:spPr>
                  <a:xfrm>
                    <a:off x="6964079" y="1752277"/>
                    <a:ext cx="5474" cy="5474"/>
                  </a:xfrm>
                  <a:custGeom>
                    <a:avLst/>
                    <a:gdLst>
                      <a:gd name="connsiteX0" fmla="*/ 3128 w 5474"/>
                      <a:gd name="connsiteY0" fmla="*/ 5474 h 5474"/>
                      <a:gd name="connsiteX1" fmla="*/ 0 w 5474"/>
                      <a:gd name="connsiteY1" fmla="*/ 3128 h 5474"/>
                      <a:gd name="connsiteX2" fmla="*/ 2346 w 5474"/>
                      <a:gd name="connsiteY2" fmla="*/ 0 h 5474"/>
                      <a:gd name="connsiteX3" fmla="*/ 5474 w 5474"/>
                      <a:gd name="connsiteY3" fmla="*/ 2346 h 5474"/>
                      <a:gd name="connsiteX4" fmla="*/ 3128 w 5474"/>
                      <a:gd name="connsiteY4" fmla="*/ 5474 h 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4" h="5474">
                        <a:moveTo>
                          <a:pt x="3128" y="5474"/>
                        </a:moveTo>
                        <a:cubicBezTo>
                          <a:pt x="1564" y="5474"/>
                          <a:pt x="0" y="4692"/>
                          <a:pt x="0" y="3128"/>
                        </a:cubicBezTo>
                        <a:cubicBezTo>
                          <a:pt x="0" y="1564"/>
                          <a:pt x="782" y="0"/>
                          <a:pt x="2346" y="0"/>
                        </a:cubicBezTo>
                        <a:cubicBezTo>
                          <a:pt x="3910" y="0"/>
                          <a:pt x="5474" y="782"/>
                          <a:pt x="5474" y="2346"/>
                        </a:cubicBezTo>
                        <a:cubicBezTo>
                          <a:pt x="5474" y="3910"/>
                          <a:pt x="4692" y="5474"/>
                          <a:pt x="3128" y="547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8" name="任意多边形: 形状 2157"/>
                  <p:cNvSpPr/>
                  <p:nvPr/>
                </p:nvSpPr>
                <p:spPr>
                  <a:xfrm>
                    <a:off x="6953912" y="1750713"/>
                    <a:ext cx="4217" cy="3910"/>
                  </a:xfrm>
                  <a:custGeom>
                    <a:avLst/>
                    <a:gdLst>
                      <a:gd name="connsiteX0" fmla="*/ 2346 w 4217"/>
                      <a:gd name="connsiteY0" fmla="*/ 3910 h 3910"/>
                      <a:gd name="connsiteX1" fmla="*/ 0 w 4217"/>
                      <a:gd name="connsiteY1" fmla="*/ 2346 h 3910"/>
                      <a:gd name="connsiteX2" fmla="*/ 1564 w 4217"/>
                      <a:gd name="connsiteY2" fmla="*/ 0 h 3910"/>
                      <a:gd name="connsiteX3" fmla="*/ 3910 w 4217"/>
                      <a:gd name="connsiteY3" fmla="*/ 1564 h 3910"/>
                      <a:gd name="connsiteX4" fmla="*/ 2346 w 4217"/>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 h="3910">
                        <a:moveTo>
                          <a:pt x="2346" y="3910"/>
                        </a:moveTo>
                        <a:cubicBezTo>
                          <a:pt x="1564" y="3910"/>
                          <a:pt x="0" y="3128"/>
                          <a:pt x="0" y="2346"/>
                        </a:cubicBezTo>
                        <a:cubicBezTo>
                          <a:pt x="0" y="1564"/>
                          <a:pt x="782" y="0"/>
                          <a:pt x="1564" y="0"/>
                        </a:cubicBezTo>
                        <a:cubicBezTo>
                          <a:pt x="2346" y="0"/>
                          <a:pt x="3910" y="782"/>
                          <a:pt x="3910" y="1564"/>
                        </a:cubicBezTo>
                        <a:cubicBezTo>
                          <a:pt x="4692" y="2346"/>
                          <a:pt x="3910" y="3128"/>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9" name="任意多边形: 形状 2158"/>
                  <p:cNvSpPr/>
                  <p:nvPr/>
                </p:nvSpPr>
                <p:spPr>
                  <a:xfrm>
                    <a:off x="6961733" y="1762444"/>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1564" y="3910"/>
                          <a:pt x="0" y="3128"/>
                          <a:pt x="0" y="2346"/>
                        </a:cubicBezTo>
                        <a:cubicBezTo>
                          <a:pt x="0" y="1564"/>
                          <a:pt x="782" y="0"/>
                          <a:pt x="1564" y="0"/>
                        </a:cubicBezTo>
                        <a:cubicBezTo>
                          <a:pt x="2346" y="0"/>
                          <a:pt x="3910" y="782"/>
                          <a:pt x="3910" y="1564"/>
                        </a:cubicBezTo>
                        <a:cubicBezTo>
                          <a:pt x="3910" y="3128"/>
                          <a:pt x="3128" y="3910"/>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0" name="任意多边形: 形状 2159"/>
                  <p:cNvSpPr/>
                  <p:nvPr/>
                </p:nvSpPr>
                <p:spPr>
                  <a:xfrm>
                    <a:off x="6954694" y="1757751"/>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1564" y="3910"/>
                          <a:pt x="0" y="3128"/>
                          <a:pt x="0" y="2346"/>
                        </a:cubicBezTo>
                        <a:cubicBezTo>
                          <a:pt x="0" y="1564"/>
                          <a:pt x="782" y="0"/>
                          <a:pt x="1564" y="0"/>
                        </a:cubicBezTo>
                        <a:cubicBezTo>
                          <a:pt x="2346" y="0"/>
                          <a:pt x="3910" y="782"/>
                          <a:pt x="3910" y="1564"/>
                        </a:cubicBezTo>
                        <a:cubicBezTo>
                          <a:pt x="3910" y="2346"/>
                          <a:pt x="3128" y="3910"/>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1" name="任意多边形: 形状 2160"/>
                  <p:cNvSpPr/>
                  <p:nvPr/>
                </p:nvSpPr>
                <p:spPr>
                  <a:xfrm>
                    <a:off x="6953912" y="1759315"/>
                    <a:ext cx="7820" cy="7820"/>
                  </a:xfrm>
                  <a:custGeom>
                    <a:avLst/>
                    <a:gdLst>
                      <a:gd name="connsiteX0" fmla="*/ 0 w 7820"/>
                      <a:gd name="connsiteY0" fmla="*/ 0 h 7820"/>
                      <a:gd name="connsiteX1" fmla="*/ 0 w 7820"/>
                      <a:gd name="connsiteY1" fmla="*/ 0 h 7820"/>
                      <a:gd name="connsiteX2" fmla="*/ 0 w 7820"/>
                      <a:gd name="connsiteY2" fmla="*/ 0 h 7820"/>
                      <a:gd name="connsiteX3" fmla="*/ 0 w 7820"/>
                      <a:gd name="connsiteY3" fmla="*/ 0 h 7820"/>
                    </a:gdLst>
                    <a:ahLst/>
                    <a:cxnLst>
                      <a:cxn ang="0">
                        <a:pos x="connsiteX0" y="connsiteY0"/>
                      </a:cxn>
                      <a:cxn ang="0">
                        <a:pos x="connsiteX1" y="connsiteY1"/>
                      </a:cxn>
                      <a:cxn ang="0">
                        <a:pos x="connsiteX2" y="connsiteY2"/>
                      </a:cxn>
                      <a:cxn ang="0">
                        <a:pos x="connsiteX3" y="connsiteY3"/>
                      </a:cxn>
                    </a:cxnLst>
                    <a:rect l="l" t="t" r="r" b="b"/>
                    <a:pathLst>
                      <a:path w="7820" h="7820">
                        <a:moveTo>
                          <a:pt x="0" y="0"/>
                        </a:moveTo>
                        <a:lnTo>
                          <a:pt x="0" y="0"/>
                        </a:lnTo>
                        <a:lnTo>
                          <a:pt x="0" y="0"/>
                        </a:lnTo>
                        <a:lnTo>
                          <a:pt x="0" y="0"/>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62" name="图形 2034"/>
                <p:cNvGrpSpPr/>
                <p:nvPr/>
              </p:nvGrpSpPr>
              <p:grpSpPr>
                <a:xfrm>
                  <a:off x="6859842" y="1540117"/>
                  <a:ext cx="167182" cy="165469"/>
                  <a:chOff x="6859842" y="1540117"/>
                  <a:chExt cx="167182" cy="165469"/>
                </a:xfrm>
              </p:grpSpPr>
              <p:grpSp>
                <p:nvGrpSpPr>
                  <p:cNvPr id="2163" name="图形 2034"/>
                  <p:cNvGrpSpPr/>
                  <p:nvPr/>
                </p:nvGrpSpPr>
                <p:grpSpPr>
                  <a:xfrm>
                    <a:off x="6859842" y="1540117"/>
                    <a:ext cx="167182" cy="165469"/>
                    <a:chOff x="6859842" y="1540117"/>
                    <a:chExt cx="167182" cy="165469"/>
                  </a:xfrm>
                </p:grpSpPr>
                <p:sp>
                  <p:nvSpPr>
                    <p:cNvPr id="2164" name="任意多边形: 形状 2163"/>
                    <p:cNvSpPr/>
                    <p:nvPr/>
                  </p:nvSpPr>
                  <p:spPr>
                    <a:xfrm>
                      <a:off x="6942740" y="1613534"/>
                      <a:ext cx="84284" cy="42869"/>
                    </a:xfrm>
                    <a:custGeom>
                      <a:avLst/>
                      <a:gdLst>
                        <a:gd name="connsiteX0" fmla="*/ 83903 w 84284"/>
                        <a:gd name="connsiteY0" fmla="*/ 32384 h 42869"/>
                        <a:gd name="connsiteX1" fmla="*/ 36980 w 84284"/>
                        <a:gd name="connsiteY1" fmla="*/ 40204 h 42869"/>
                        <a:gd name="connsiteX2" fmla="*/ 223 w 84284"/>
                        <a:gd name="connsiteY2" fmla="*/ 10486 h 42869"/>
                        <a:gd name="connsiteX3" fmla="*/ 47146 w 84284"/>
                        <a:gd name="connsiteY3" fmla="*/ 2665 h 42869"/>
                        <a:gd name="connsiteX4" fmla="*/ 83903 w 84284"/>
                        <a:gd name="connsiteY4" fmla="*/ 32384 h 42869"/>
                        <a:gd name="connsiteX5" fmla="*/ 83903 w 84284"/>
                        <a:gd name="connsiteY5" fmla="*/ 32384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4" h="42869">
                          <a:moveTo>
                            <a:pt x="83903" y="32384"/>
                          </a:moveTo>
                          <a:cubicBezTo>
                            <a:pt x="80775" y="42550"/>
                            <a:pt x="60441" y="45678"/>
                            <a:pt x="36980" y="40204"/>
                          </a:cubicBezTo>
                          <a:cubicBezTo>
                            <a:pt x="14300" y="33948"/>
                            <a:pt x="-2123" y="20653"/>
                            <a:pt x="223" y="10486"/>
                          </a:cubicBezTo>
                          <a:cubicBezTo>
                            <a:pt x="3351" y="319"/>
                            <a:pt x="23685" y="-2809"/>
                            <a:pt x="47146" y="2665"/>
                          </a:cubicBezTo>
                          <a:cubicBezTo>
                            <a:pt x="70608" y="8922"/>
                            <a:pt x="87031" y="21435"/>
                            <a:pt x="83903" y="32384"/>
                          </a:cubicBezTo>
                          <a:lnTo>
                            <a:pt x="83903" y="32384"/>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5" name="任意多边形: 形状 2164"/>
                    <p:cNvSpPr/>
                    <p:nvPr/>
                  </p:nvSpPr>
                  <p:spPr>
                    <a:xfrm>
                      <a:off x="6932704" y="1540117"/>
                      <a:ext cx="43198" cy="83343"/>
                    </a:xfrm>
                    <a:custGeom>
                      <a:avLst/>
                      <a:gdLst>
                        <a:gd name="connsiteX0" fmla="*/ 32939 w 43198"/>
                        <a:gd name="connsiteY0" fmla="*/ 223 h 83343"/>
                        <a:gd name="connsiteX1" fmla="*/ 39978 w 43198"/>
                        <a:gd name="connsiteY1" fmla="*/ 46364 h 83343"/>
                        <a:gd name="connsiteX2" fmla="*/ 10260 w 43198"/>
                        <a:gd name="connsiteY2" fmla="*/ 83121 h 83343"/>
                        <a:gd name="connsiteX3" fmla="*/ 3221 w 43198"/>
                        <a:gd name="connsiteY3" fmla="*/ 36980 h 83343"/>
                        <a:gd name="connsiteX4" fmla="*/ 32939 w 43198"/>
                        <a:gd name="connsiteY4" fmla="*/ 223 h 83343"/>
                        <a:gd name="connsiteX5" fmla="*/ 32939 w 43198"/>
                        <a:gd name="connsiteY5" fmla="*/ 223 h 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98" h="83343">
                          <a:moveTo>
                            <a:pt x="32939" y="223"/>
                          </a:moveTo>
                          <a:cubicBezTo>
                            <a:pt x="43106" y="2569"/>
                            <a:pt x="46234" y="23685"/>
                            <a:pt x="39978" y="46364"/>
                          </a:cubicBezTo>
                          <a:cubicBezTo>
                            <a:pt x="33721" y="69044"/>
                            <a:pt x="20426" y="85467"/>
                            <a:pt x="10260" y="83121"/>
                          </a:cubicBezTo>
                          <a:cubicBezTo>
                            <a:pt x="93" y="80775"/>
                            <a:pt x="-3035" y="59659"/>
                            <a:pt x="3221" y="36980"/>
                          </a:cubicBezTo>
                          <a:cubicBezTo>
                            <a:pt x="9477" y="14300"/>
                            <a:pt x="22772" y="-2123"/>
                            <a:pt x="32939" y="223"/>
                          </a:cubicBezTo>
                          <a:lnTo>
                            <a:pt x="32939" y="223"/>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6" name="任意多边形: 形状 2165"/>
                    <p:cNvSpPr/>
                    <p:nvPr/>
                  </p:nvSpPr>
                  <p:spPr>
                    <a:xfrm>
                      <a:off x="6859842" y="1591637"/>
                      <a:ext cx="84125" cy="42869"/>
                    </a:xfrm>
                    <a:custGeom>
                      <a:avLst/>
                      <a:gdLst>
                        <a:gd name="connsiteX0" fmla="*/ 223 w 84125"/>
                        <a:gd name="connsiteY0" fmla="*/ 10486 h 42869"/>
                        <a:gd name="connsiteX1" fmla="*/ 47146 w 84125"/>
                        <a:gd name="connsiteY1" fmla="*/ 2665 h 42869"/>
                        <a:gd name="connsiteX2" fmla="*/ 83903 w 84125"/>
                        <a:gd name="connsiteY2" fmla="*/ 32384 h 42869"/>
                        <a:gd name="connsiteX3" fmla="*/ 36980 w 84125"/>
                        <a:gd name="connsiteY3" fmla="*/ 40204 h 42869"/>
                        <a:gd name="connsiteX4" fmla="*/ 223 w 84125"/>
                        <a:gd name="connsiteY4" fmla="*/ 10486 h 42869"/>
                        <a:gd name="connsiteX5" fmla="*/ 223 w 84125"/>
                        <a:gd name="connsiteY5" fmla="*/ 10486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25" h="42869">
                          <a:moveTo>
                            <a:pt x="223" y="10486"/>
                          </a:moveTo>
                          <a:cubicBezTo>
                            <a:pt x="3351" y="319"/>
                            <a:pt x="23685" y="-2809"/>
                            <a:pt x="47146" y="2665"/>
                          </a:cubicBezTo>
                          <a:cubicBezTo>
                            <a:pt x="69826" y="8922"/>
                            <a:pt x="86249" y="22217"/>
                            <a:pt x="83903" y="32384"/>
                          </a:cubicBezTo>
                          <a:cubicBezTo>
                            <a:pt x="80775" y="42550"/>
                            <a:pt x="60441" y="45678"/>
                            <a:pt x="36980" y="40204"/>
                          </a:cubicBezTo>
                          <a:cubicBezTo>
                            <a:pt x="14300" y="33948"/>
                            <a:pt x="-2123" y="20653"/>
                            <a:pt x="223" y="10486"/>
                          </a:cubicBezTo>
                          <a:lnTo>
                            <a:pt x="223" y="10486"/>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7" name="任意多边形: 形状 2166"/>
                    <p:cNvSpPr/>
                    <p:nvPr/>
                  </p:nvSpPr>
                  <p:spPr>
                    <a:xfrm>
                      <a:off x="6910024" y="1623788"/>
                      <a:ext cx="42416" cy="81798"/>
                    </a:xfrm>
                    <a:custGeom>
                      <a:avLst/>
                      <a:gdLst>
                        <a:gd name="connsiteX0" fmla="*/ 10259 w 42416"/>
                        <a:gd name="connsiteY0" fmla="*/ 81566 h 81798"/>
                        <a:gd name="connsiteX1" fmla="*/ 3221 w 42416"/>
                        <a:gd name="connsiteY1" fmla="*/ 36207 h 81798"/>
                        <a:gd name="connsiteX2" fmla="*/ 32157 w 42416"/>
                        <a:gd name="connsiteY2" fmla="*/ 233 h 81798"/>
                        <a:gd name="connsiteX3" fmla="*/ 39196 w 42416"/>
                        <a:gd name="connsiteY3" fmla="*/ 45592 h 81798"/>
                        <a:gd name="connsiteX4" fmla="*/ 10259 w 42416"/>
                        <a:gd name="connsiteY4" fmla="*/ 81566 h 81798"/>
                        <a:gd name="connsiteX5" fmla="*/ 10259 w 42416"/>
                        <a:gd name="connsiteY5" fmla="*/ 81566 h 8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 h="81798">
                          <a:moveTo>
                            <a:pt x="10259" y="81566"/>
                          </a:moveTo>
                          <a:cubicBezTo>
                            <a:pt x="93" y="79220"/>
                            <a:pt x="-3035" y="58105"/>
                            <a:pt x="3221" y="36207"/>
                          </a:cubicBezTo>
                          <a:cubicBezTo>
                            <a:pt x="9477" y="13528"/>
                            <a:pt x="22772" y="-2114"/>
                            <a:pt x="32157" y="233"/>
                          </a:cubicBezTo>
                          <a:cubicBezTo>
                            <a:pt x="42324" y="2579"/>
                            <a:pt x="45452" y="23694"/>
                            <a:pt x="39196" y="45592"/>
                          </a:cubicBezTo>
                          <a:cubicBezTo>
                            <a:pt x="33721" y="68271"/>
                            <a:pt x="20426" y="83912"/>
                            <a:pt x="10259" y="81566"/>
                          </a:cubicBezTo>
                          <a:lnTo>
                            <a:pt x="10259" y="81566"/>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8" name="任意多边形: 形状 2167"/>
                    <p:cNvSpPr/>
                    <p:nvPr/>
                  </p:nvSpPr>
                  <p:spPr>
                    <a:xfrm>
                      <a:off x="6925758" y="1630277"/>
                      <a:ext cx="11730" cy="46141"/>
                    </a:xfrm>
                    <a:custGeom>
                      <a:avLst/>
                      <a:gdLst>
                        <a:gd name="connsiteX0" fmla="*/ 0 w 11730"/>
                        <a:gd name="connsiteY0" fmla="*/ 46141 h 46141"/>
                        <a:gd name="connsiteX1" fmla="*/ 11731 w 11730"/>
                        <a:gd name="connsiteY1" fmla="*/ 0 h 46141"/>
                      </a:gdLst>
                      <a:ahLst/>
                      <a:cxnLst>
                        <a:cxn ang="0">
                          <a:pos x="connsiteX0" y="connsiteY0"/>
                        </a:cxn>
                        <a:cxn ang="0">
                          <a:pos x="connsiteX1" y="connsiteY1"/>
                        </a:cxn>
                      </a:cxnLst>
                      <a:rect l="l" t="t" r="r" b="b"/>
                      <a:pathLst>
                        <a:path w="11730" h="46141">
                          <a:moveTo>
                            <a:pt x="0" y="46141"/>
                          </a:moveTo>
                          <a:cubicBezTo>
                            <a:pt x="782" y="32064"/>
                            <a:pt x="5474" y="16423"/>
                            <a:pt x="11731"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9" name="任意多边形: 形状 2168"/>
                    <p:cNvSpPr/>
                    <p:nvPr/>
                  </p:nvSpPr>
                  <p:spPr>
                    <a:xfrm>
                      <a:off x="6886655" y="1607306"/>
                      <a:ext cx="47705" cy="12804"/>
                    </a:xfrm>
                    <a:custGeom>
                      <a:avLst/>
                      <a:gdLst>
                        <a:gd name="connsiteX0" fmla="*/ 0 w 47705"/>
                        <a:gd name="connsiteY0" fmla="*/ 292 h 12804"/>
                        <a:gd name="connsiteX1" fmla="*/ 47705 w 47705"/>
                        <a:gd name="connsiteY1" fmla="*/ 12804 h 12804"/>
                      </a:gdLst>
                      <a:ahLst/>
                      <a:cxnLst>
                        <a:cxn ang="0">
                          <a:pos x="connsiteX0" y="connsiteY0"/>
                        </a:cxn>
                        <a:cxn ang="0">
                          <a:pos x="connsiteX1" y="connsiteY1"/>
                        </a:cxn>
                      </a:cxnLst>
                      <a:rect l="l" t="t" r="r" b="b"/>
                      <a:pathLst>
                        <a:path w="47705" h="12804">
                          <a:moveTo>
                            <a:pt x="0" y="292"/>
                          </a:moveTo>
                          <a:cubicBezTo>
                            <a:pt x="1564" y="-2055"/>
                            <a:pt x="47705" y="10458"/>
                            <a:pt x="47705" y="12804"/>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0" name="任意多边形: 形状 2169"/>
                    <p:cNvSpPr/>
                    <p:nvPr/>
                  </p:nvSpPr>
                  <p:spPr>
                    <a:xfrm>
                      <a:off x="6949220" y="1560674"/>
                      <a:ext cx="12512" cy="46923"/>
                    </a:xfrm>
                    <a:custGeom>
                      <a:avLst/>
                      <a:gdLst>
                        <a:gd name="connsiteX0" fmla="*/ 12513 w 12512"/>
                        <a:gd name="connsiteY0" fmla="*/ 0 h 46923"/>
                        <a:gd name="connsiteX1" fmla="*/ 0 w 12512"/>
                        <a:gd name="connsiteY1" fmla="*/ 46923 h 46923"/>
                      </a:gdLst>
                      <a:ahLst/>
                      <a:cxnLst>
                        <a:cxn ang="0">
                          <a:pos x="connsiteX0" y="connsiteY0"/>
                        </a:cxn>
                        <a:cxn ang="0">
                          <a:pos x="connsiteX1" y="connsiteY1"/>
                        </a:cxn>
                      </a:cxnLst>
                      <a:rect l="l" t="t" r="r" b="b"/>
                      <a:pathLst>
                        <a:path w="12512" h="46923">
                          <a:moveTo>
                            <a:pt x="12513" y="0"/>
                          </a:moveTo>
                          <a:cubicBezTo>
                            <a:pt x="10949" y="17205"/>
                            <a:pt x="7038" y="32846"/>
                            <a:pt x="0" y="46923"/>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1" name="任意多边形: 形状 2170"/>
                    <p:cNvSpPr/>
                    <p:nvPr/>
                  </p:nvSpPr>
                  <p:spPr>
                    <a:xfrm>
                      <a:off x="6956258" y="1624020"/>
                      <a:ext cx="49269" cy="14859"/>
                    </a:xfrm>
                    <a:custGeom>
                      <a:avLst/>
                      <a:gdLst>
                        <a:gd name="connsiteX0" fmla="*/ 49269 w 49269"/>
                        <a:gd name="connsiteY0" fmla="*/ 14859 h 14859"/>
                        <a:gd name="connsiteX1" fmla="*/ 0 w 49269"/>
                        <a:gd name="connsiteY1" fmla="*/ 0 h 14859"/>
                      </a:gdLst>
                      <a:ahLst/>
                      <a:cxnLst>
                        <a:cxn ang="0">
                          <a:pos x="connsiteX0" y="connsiteY0"/>
                        </a:cxn>
                        <a:cxn ang="0">
                          <a:pos x="connsiteX1" y="connsiteY1"/>
                        </a:cxn>
                      </a:cxnLst>
                      <a:rect l="l" t="t" r="r" b="b"/>
                      <a:pathLst>
                        <a:path w="49269" h="14859">
                          <a:moveTo>
                            <a:pt x="49269" y="14859"/>
                          </a:moveTo>
                          <a:cubicBezTo>
                            <a:pt x="32846" y="13295"/>
                            <a:pt x="15641" y="8603"/>
                            <a:pt x="0"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2" name="任意多边形: 形状 2171"/>
                    <p:cNvSpPr/>
                    <p:nvPr/>
                  </p:nvSpPr>
                  <p:spPr>
                    <a:xfrm>
                      <a:off x="6936390" y="1621950"/>
                      <a:ext cx="53812" cy="76088"/>
                    </a:xfrm>
                    <a:custGeom>
                      <a:avLst/>
                      <a:gdLst>
                        <a:gd name="connsiteX0" fmla="*/ 48022 w 53812"/>
                        <a:gd name="connsiteY0" fmla="*/ 74801 h 76088"/>
                        <a:gd name="connsiteX1" fmla="*/ 10483 w 53812"/>
                        <a:gd name="connsiteY1" fmla="*/ 47429 h 76088"/>
                        <a:gd name="connsiteX2" fmla="*/ 5791 w 53812"/>
                        <a:gd name="connsiteY2" fmla="*/ 1288 h 76088"/>
                        <a:gd name="connsiteX3" fmla="*/ 43329 w 53812"/>
                        <a:gd name="connsiteY3" fmla="*/ 28660 h 76088"/>
                        <a:gd name="connsiteX4" fmla="*/ 48022 w 53812"/>
                        <a:gd name="connsiteY4" fmla="*/ 74801 h 76088"/>
                        <a:gd name="connsiteX5" fmla="*/ 48022 w 53812"/>
                        <a:gd name="connsiteY5" fmla="*/ 74801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48022" y="74801"/>
                          </a:moveTo>
                          <a:cubicBezTo>
                            <a:pt x="38637" y="80275"/>
                            <a:pt x="22214" y="67762"/>
                            <a:pt x="10483" y="47429"/>
                          </a:cubicBezTo>
                          <a:cubicBezTo>
                            <a:pt x="-1248" y="27096"/>
                            <a:pt x="-3594" y="6762"/>
                            <a:pt x="5791" y="1288"/>
                          </a:cubicBezTo>
                          <a:cubicBezTo>
                            <a:pt x="15175" y="-4186"/>
                            <a:pt x="31598" y="8326"/>
                            <a:pt x="43329" y="28660"/>
                          </a:cubicBezTo>
                          <a:cubicBezTo>
                            <a:pt x="55060" y="48993"/>
                            <a:pt x="57406" y="69327"/>
                            <a:pt x="48022" y="74801"/>
                          </a:cubicBezTo>
                          <a:lnTo>
                            <a:pt x="48022" y="74801"/>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3" name="任意多边形: 形状 2172"/>
                    <p:cNvSpPr/>
                    <p:nvPr/>
                  </p:nvSpPr>
                  <p:spPr>
                    <a:xfrm>
                      <a:off x="6942457" y="1574766"/>
                      <a:ext cx="76870" cy="54263"/>
                    </a:xfrm>
                    <a:custGeom>
                      <a:avLst/>
                      <a:gdLst>
                        <a:gd name="connsiteX0" fmla="*/ 75583 w 76870"/>
                        <a:gd name="connsiteY0" fmla="*/ 5459 h 54263"/>
                        <a:gd name="connsiteX1" fmla="*/ 48211 w 76870"/>
                        <a:gd name="connsiteY1" fmla="*/ 43780 h 54263"/>
                        <a:gd name="connsiteX2" fmla="*/ 1288 w 76870"/>
                        <a:gd name="connsiteY2" fmla="*/ 48472 h 54263"/>
                        <a:gd name="connsiteX3" fmla="*/ 28660 w 76870"/>
                        <a:gd name="connsiteY3" fmla="*/ 10152 h 54263"/>
                        <a:gd name="connsiteX4" fmla="*/ 75583 w 76870"/>
                        <a:gd name="connsiteY4" fmla="*/ 5459 h 54263"/>
                        <a:gd name="connsiteX5" fmla="*/ 75583 w 76870"/>
                        <a:gd name="connsiteY5" fmla="*/ 5459 h 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70" h="54263">
                          <a:moveTo>
                            <a:pt x="75583" y="5459"/>
                          </a:moveTo>
                          <a:cubicBezTo>
                            <a:pt x="81057" y="14844"/>
                            <a:pt x="68545" y="32049"/>
                            <a:pt x="48211" y="43780"/>
                          </a:cubicBezTo>
                          <a:cubicBezTo>
                            <a:pt x="27878" y="55511"/>
                            <a:pt x="6762" y="57857"/>
                            <a:pt x="1288" y="48472"/>
                          </a:cubicBezTo>
                          <a:cubicBezTo>
                            <a:pt x="-4186" y="39088"/>
                            <a:pt x="8326" y="21882"/>
                            <a:pt x="28660" y="10152"/>
                          </a:cubicBezTo>
                          <a:cubicBezTo>
                            <a:pt x="48993" y="-1579"/>
                            <a:pt x="70109" y="-3143"/>
                            <a:pt x="75583" y="5459"/>
                          </a:cubicBezTo>
                          <a:lnTo>
                            <a:pt x="75583" y="5459"/>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4" name="任意多边形: 形状 2173"/>
                    <p:cNvSpPr/>
                    <p:nvPr/>
                  </p:nvSpPr>
                  <p:spPr>
                    <a:xfrm>
                      <a:off x="6894491" y="1549219"/>
                      <a:ext cx="53480" cy="76088"/>
                    </a:xfrm>
                    <a:custGeom>
                      <a:avLst/>
                      <a:gdLst>
                        <a:gd name="connsiteX0" fmla="*/ 5459 w 53480"/>
                        <a:gd name="connsiteY0" fmla="*/ 1288 h 76088"/>
                        <a:gd name="connsiteX1" fmla="*/ 42998 w 53480"/>
                        <a:gd name="connsiteY1" fmla="*/ 28660 h 76088"/>
                        <a:gd name="connsiteX2" fmla="*/ 47690 w 53480"/>
                        <a:gd name="connsiteY2" fmla="*/ 74801 h 76088"/>
                        <a:gd name="connsiteX3" fmla="*/ 10152 w 53480"/>
                        <a:gd name="connsiteY3" fmla="*/ 47429 h 76088"/>
                        <a:gd name="connsiteX4" fmla="*/ 5459 w 53480"/>
                        <a:gd name="connsiteY4" fmla="*/ 1288 h 76088"/>
                        <a:gd name="connsiteX5" fmla="*/ 5459 w 53480"/>
                        <a:gd name="connsiteY5" fmla="*/ 1288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80" h="76088">
                          <a:moveTo>
                            <a:pt x="5459" y="1288"/>
                          </a:moveTo>
                          <a:cubicBezTo>
                            <a:pt x="14844" y="-4186"/>
                            <a:pt x="31267" y="8326"/>
                            <a:pt x="42998" y="28660"/>
                          </a:cubicBezTo>
                          <a:cubicBezTo>
                            <a:pt x="54729" y="48993"/>
                            <a:pt x="57075" y="69327"/>
                            <a:pt x="47690" y="74801"/>
                          </a:cubicBezTo>
                          <a:cubicBezTo>
                            <a:pt x="38306" y="80275"/>
                            <a:pt x="21882" y="67762"/>
                            <a:pt x="10152" y="47429"/>
                          </a:cubicBezTo>
                          <a:cubicBezTo>
                            <a:pt x="-1579" y="27096"/>
                            <a:pt x="-3143" y="6762"/>
                            <a:pt x="5459" y="1288"/>
                          </a:cubicBezTo>
                          <a:lnTo>
                            <a:pt x="5459" y="1288"/>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5" name="任意多边形: 形状 2174"/>
                    <p:cNvSpPr/>
                    <p:nvPr/>
                  </p:nvSpPr>
                  <p:spPr>
                    <a:xfrm>
                      <a:off x="6867380" y="1618229"/>
                      <a:ext cx="76088" cy="53480"/>
                    </a:xfrm>
                    <a:custGeom>
                      <a:avLst/>
                      <a:gdLst>
                        <a:gd name="connsiteX0" fmla="*/ 1288 w 76088"/>
                        <a:gd name="connsiteY0" fmla="*/ 48022 h 53480"/>
                        <a:gd name="connsiteX1" fmla="*/ 28660 w 76088"/>
                        <a:gd name="connsiteY1" fmla="*/ 10483 h 53480"/>
                        <a:gd name="connsiteX2" fmla="*/ 74801 w 76088"/>
                        <a:gd name="connsiteY2" fmla="*/ 5791 h 53480"/>
                        <a:gd name="connsiteX3" fmla="*/ 47429 w 76088"/>
                        <a:gd name="connsiteY3" fmla="*/ 43329 h 53480"/>
                        <a:gd name="connsiteX4" fmla="*/ 1288 w 76088"/>
                        <a:gd name="connsiteY4" fmla="*/ 48022 h 53480"/>
                        <a:gd name="connsiteX5" fmla="*/ 1288 w 76088"/>
                        <a:gd name="connsiteY5" fmla="*/ 48022 h 5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88" h="53480">
                          <a:moveTo>
                            <a:pt x="1288" y="48022"/>
                          </a:moveTo>
                          <a:cubicBezTo>
                            <a:pt x="-4186" y="38637"/>
                            <a:pt x="8326" y="22214"/>
                            <a:pt x="28660" y="10483"/>
                          </a:cubicBezTo>
                          <a:cubicBezTo>
                            <a:pt x="48993" y="-1248"/>
                            <a:pt x="69327" y="-3594"/>
                            <a:pt x="74801" y="5791"/>
                          </a:cubicBezTo>
                          <a:cubicBezTo>
                            <a:pt x="80275" y="15175"/>
                            <a:pt x="67762" y="31599"/>
                            <a:pt x="47429" y="43329"/>
                          </a:cubicBezTo>
                          <a:cubicBezTo>
                            <a:pt x="27878" y="55060"/>
                            <a:pt x="6762" y="56624"/>
                            <a:pt x="1288" y="48022"/>
                          </a:cubicBezTo>
                          <a:lnTo>
                            <a:pt x="1288" y="48022"/>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76" name="任意多边形: 形状 2175"/>
                  <p:cNvSpPr/>
                  <p:nvPr/>
                </p:nvSpPr>
                <p:spPr>
                  <a:xfrm>
                    <a:off x="6946874" y="1634187"/>
                    <a:ext cx="24243" cy="40666"/>
                  </a:xfrm>
                  <a:custGeom>
                    <a:avLst/>
                    <a:gdLst>
                      <a:gd name="connsiteX0" fmla="*/ 24244 w 24243"/>
                      <a:gd name="connsiteY0" fmla="*/ 40667 h 40666"/>
                      <a:gd name="connsiteX1" fmla="*/ 0 w 24243"/>
                      <a:gd name="connsiteY1" fmla="*/ 0 h 40666"/>
                    </a:gdLst>
                    <a:ahLst/>
                    <a:cxnLst>
                      <a:cxn ang="0">
                        <a:pos x="connsiteX0" y="connsiteY0"/>
                      </a:cxn>
                      <a:cxn ang="0">
                        <a:pos x="connsiteX1" y="connsiteY1"/>
                      </a:cxn>
                    </a:cxnLst>
                    <a:rect l="l" t="t" r="r" b="b"/>
                    <a:pathLst>
                      <a:path w="24243" h="40666">
                        <a:moveTo>
                          <a:pt x="24244" y="40667"/>
                        </a:moveTo>
                        <a:cubicBezTo>
                          <a:pt x="14859" y="29718"/>
                          <a:pt x="7038" y="15641"/>
                          <a:pt x="0"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7" name="任意多边形: 形状 2176"/>
                  <p:cNvSpPr/>
                  <p:nvPr/>
                </p:nvSpPr>
                <p:spPr>
                  <a:xfrm>
                    <a:off x="6888220" y="1627930"/>
                    <a:ext cx="43794" cy="25025"/>
                  </a:xfrm>
                  <a:custGeom>
                    <a:avLst/>
                    <a:gdLst>
                      <a:gd name="connsiteX0" fmla="*/ 0 w 43794"/>
                      <a:gd name="connsiteY0" fmla="*/ 25026 h 25025"/>
                      <a:gd name="connsiteX1" fmla="*/ 43795 w 43794"/>
                      <a:gd name="connsiteY1" fmla="*/ 0 h 25025"/>
                    </a:gdLst>
                    <a:ahLst/>
                    <a:cxnLst>
                      <a:cxn ang="0">
                        <a:pos x="connsiteX0" y="connsiteY0"/>
                      </a:cxn>
                      <a:cxn ang="0">
                        <a:pos x="connsiteX1" y="connsiteY1"/>
                      </a:cxn>
                    </a:cxnLst>
                    <a:rect l="l" t="t" r="r" b="b"/>
                    <a:pathLst>
                      <a:path w="43794" h="25025">
                        <a:moveTo>
                          <a:pt x="0" y="25026"/>
                        </a:moveTo>
                        <a:cubicBezTo>
                          <a:pt x="13295" y="14859"/>
                          <a:pt x="27372" y="6256"/>
                          <a:pt x="43795"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8" name="任意多边形: 形状 2177"/>
                  <p:cNvSpPr/>
                  <p:nvPr/>
                </p:nvSpPr>
                <p:spPr>
                  <a:xfrm>
                    <a:off x="6914027" y="1568494"/>
                    <a:ext cx="27371" cy="48487"/>
                  </a:xfrm>
                  <a:custGeom>
                    <a:avLst/>
                    <a:gdLst>
                      <a:gd name="connsiteX0" fmla="*/ 0 w 27371"/>
                      <a:gd name="connsiteY0" fmla="*/ 0 h 48487"/>
                      <a:gd name="connsiteX1" fmla="*/ 27372 w 27371"/>
                      <a:gd name="connsiteY1" fmla="*/ 48487 h 48487"/>
                    </a:gdLst>
                    <a:ahLst/>
                    <a:cxnLst>
                      <a:cxn ang="0">
                        <a:pos x="connsiteX0" y="connsiteY0"/>
                      </a:cxn>
                      <a:cxn ang="0">
                        <a:pos x="connsiteX1" y="connsiteY1"/>
                      </a:cxn>
                    </a:cxnLst>
                    <a:rect l="l" t="t" r="r" b="b"/>
                    <a:pathLst>
                      <a:path w="27371" h="48487">
                        <a:moveTo>
                          <a:pt x="0" y="0"/>
                        </a:moveTo>
                        <a:cubicBezTo>
                          <a:pt x="13295" y="14859"/>
                          <a:pt x="21897" y="31282"/>
                          <a:pt x="27372" y="48487"/>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9" name="任意多边形: 形状 2178"/>
                  <p:cNvSpPr/>
                  <p:nvPr/>
                </p:nvSpPr>
                <p:spPr>
                  <a:xfrm>
                    <a:off x="6954694" y="1591956"/>
                    <a:ext cx="41448" cy="25025"/>
                  </a:xfrm>
                  <a:custGeom>
                    <a:avLst/>
                    <a:gdLst>
                      <a:gd name="connsiteX0" fmla="*/ 41449 w 41448"/>
                      <a:gd name="connsiteY0" fmla="*/ 0 h 25025"/>
                      <a:gd name="connsiteX1" fmla="*/ 0 w 41448"/>
                      <a:gd name="connsiteY1" fmla="*/ 25026 h 25025"/>
                    </a:gdLst>
                    <a:ahLst/>
                    <a:cxnLst>
                      <a:cxn ang="0">
                        <a:pos x="connsiteX0" y="connsiteY0"/>
                      </a:cxn>
                      <a:cxn ang="0">
                        <a:pos x="connsiteX1" y="connsiteY1"/>
                      </a:cxn>
                    </a:cxnLst>
                    <a:rect l="l" t="t" r="r" b="b"/>
                    <a:pathLst>
                      <a:path w="41448" h="25025">
                        <a:moveTo>
                          <a:pt x="41449" y="0"/>
                        </a:moveTo>
                        <a:cubicBezTo>
                          <a:pt x="29718" y="10949"/>
                          <a:pt x="15641" y="18769"/>
                          <a:pt x="0" y="25026"/>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0" name="任意多边形: 形状 2179"/>
                  <p:cNvSpPr/>
                  <p:nvPr/>
                </p:nvSpPr>
                <p:spPr>
                  <a:xfrm>
                    <a:off x="6921181" y="1601456"/>
                    <a:ext cx="44346" cy="44346"/>
                  </a:xfrm>
                  <a:custGeom>
                    <a:avLst/>
                    <a:gdLst>
                      <a:gd name="connsiteX0" fmla="*/ 33513 w 44346"/>
                      <a:gd name="connsiteY0" fmla="*/ 41334 h 44346"/>
                      <a:gd name="connsiteX1" fmla="*/ 3013 w 44346"/>
                      <a:gd name="connsiteY1" fmla="*/ 33513 h 44346"/>
                      <a:gd name="connsiteX2" fmla="*/ 10833 w 44346"/>
                      <a:gd name="connsiteY2" fmla="*/ 3013 h 44346"/>
                      <a:gd name="connsiteX3" fmla="*/ 41334 w 44346"/>
                      <a:gd name="connsiteY3" fmla="*/ 10834 h 44346"/>
                      <a:gd name="connsiteX4" fmla="*/ 33513 w 44346"/>
                      <a:gd name="connsiteY4" fmla="*/ 41334 h 44346"/>
                      <a:gd name="connsiteX5" fmla="*/ 33513 w 44346"/>
                      <a:gd name="connsiteY5" fmla="*/ 41334 h 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6" h="44346">
                        <a:moveTo>
                          <a:pt x="33513" y="41334"/>
                        </a:moveTo>
                        <a:cubicBezTo>
                          <a:pt x="22564" y="47590"/>
                          <a:pt x="9269" y="43680"/>
                          <a:pt x="3013" y="33513"/>
                        </a:cubicBezTo>
                        <a:cubicBezTo>
                          <a:pt x="-3243" y="23346"/>
                          <a:pt x="667" y="9269"/>
                          <a:pt x="10833" y="3013"/>
                        </a:cubicBezTo>
                        <a:cubicBezTo>
                          <a:pt x="21782" y="-3243"/>
                          <a:pt x="35077" y="667"/>
                          <a:pt x="41334" y="10834"/>
                        </a:cubicBezTo>
                        <a:cubicBezTo>
                          <a:pt x="47590" y="21782"/>
                          <a:pt x="43680" y="35077"/>
                          <a:pt x="33513" y="41334"/>
                        </a:cubicBezTo>
                        <a:lnTo>
                          <a:pt x="33513" y="41334"/>
                        </a:lnTo>
                        <a:close/>
                      </a:path>
                    </a:pathLst>
                  </a:custGeom>
                  <a:solidFill>
                    <a:srgbClr val="FFD5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1" name="任意多边形: 形状 2180"/>
                  <p:cNvSpPr/>
                  <p:nvPr/>
                </p:nvSpPr>
                <p:spPr>
                  <a:xfrm>
                    <a:off x="6943537" y="1616774"/>
                    <a:ext cx="7454" cy="7454"/>
                  </a:xfrm>
                  <a:custGeom>
                    <a:avLst/>
                    <a:gdLst>
                      <a:gd name="connsiteX0" fmla="*/ 4900 w 7454"/>
                      <a:gd name="connsiteY0" fmla="*/ 7246 h 7454"/>
                      <a:gd name="connsiteX1" fmla="*/ 208 w 7454"/>
                      <a:gd name="connsiteY1" fmla="*/ 4900 h 7454"/>
                      <a:gd name="connsiteX2" fmla="*/ 2554 w 7454"/>
                      <a:gd name="connsiteY2" fmla="*/ 208 h 7454"/>
                      <a:gd name="connsiteX3" fmla="*/ 7247 w 7454"/>
                      <a:gd name="connsiteY3" fmla="*/ 2554 h 7454"/>
                      <a:gd name="connsiteX4" fmla="*/ 4900 w 7454"/>
                      <a:gd name="connsiteY4" fmla="*/ 7246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4900" y="7246"/>
                        </a:moveTo>
                        <a:cubicBezTo>
                          <a:pt x="3336" y="8029"/>
                          <a:pt x="990" y="6464"/>
                          <a:pt x="208" y="4900"/>
                        </a:cubicBezTo>
                        <a:cubicBezTo>
                          <a:pt x="-574" y="3336"/>
                          <a:pt x="990" y="990"/>
                          <a:pt x="2554" y="208"/>
                        </a:cubicBezTo>
                        <a:cubicBezTo>
                          <a:pt x="4118" y="-574"/>
                          <a:pt x="6464" y="990"/>
                          <a:pt x="7247" y="2554"/>
                        </a:cubicBezTo>
                        <a:cubicBezTo>
                          <a:pt x="8029" y="4118"/>
                          <a:pt x="6464" y="6464"/>
                          <a:pt x="4900" y="72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2" name="任意多边形: 形状 2181"/>
                  <p:cNvSpPr/>
                  <p:nvPr/>
                </p:nvSpPr>
                <p:spPr>
                  <a:xfrm>
                    <a:off x="6931708" y="1616675"/>
                    <a:ext cx="5305" cy="5305"/>
                  </a:xfrm>
                  <a:custGeom>
                    <a:avLst/>
                    <a:gdLst>
                      <a:gd name="connsiteX0" fmla="*/ 3435 w 5305"/>
                      <a:gd name="connsiteY0" fmla="*/ 4999 h 5305"/>
                      <a:gd name="connsiteX1" fmla="*/ 307 w 5305"/>
                      <a:gd name="connsiteY1" fmla="*/ 3435 h 5305"/>
                      <a:gd name="connsiteX2" fmla="*/ 1871 w 5305"/>
                      <a:gd name="connsiteY2" fmla="*/ 307 h 5305"/>
                      <a:gd name="connsiteX3" fmla="*/ 4999 w 5305"/>
                      <a:gd name="connsiteY3" fmla="*/ 1871 h 5305"/>
                      <a:gd name="connsiteX4" fmla="*/ 3435 w 5305"/>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 h="5305">
                        <a:moveTo>
                          <a:pt x="3435" y="4999"/>
                        </a:moveTo>
                        <a:cubicBezTo>
                          <a:pt x="1871" y="5781"/>
                          <a:pt x="1089" y="4999"/>
                          <a:pt x="307" y="3435"/>
                        </a:cubicBezTo>
                        <a:cubicBezTo>
                          <a:pt x="-475" y="1871"/>
                          <a:pt x="307" y="1089"/>
                          <a:pt x="1871" y="307"/>
                        </a:cubicBezTo>
                        <a:cubicBezTo>
                          <a:pt x="3435" y="-475"/>
                          <a:pt x="4217" y="307"/>
                          <a:pt x="4999" y="1871"/>
                        </a:cubicBezTo>
                        <a:cubicBezTo>
                          <a:pt x="5781" y="2653"/>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3" name="任意多边形: 形状 2182"/>
                  <p:cNvSpPr/>
                  <p:nvPr/>
                </p:nvSpPr>
                <p:spPr>
                  <a:xfrm>
                    <a:off x="6942963" y="1630277"/>
                    <a:ext cx="4692" cy="4692"/>
                  </a:xfrm>
                  <a:custGeom>
                    <a:avLst/>
                    <a:gdLst>
                      <a:gd name="connsiteX0" fmla="*/ 4692 w 4692"/>
                      <a:gd name="connsiteY0" fmla="*/ 2346 h 4692"/>
                      <a:gd name="connsiteX1" fmla="*/ 2346 w 4692"/>
                      <a:gd name="connsiteY1" fmla="*/ 4692 h 4692"/>
                      <a:gd name="connsiteX2" fmla="*/ 0 w 4692"/>
                      <a:gd name="connsiteY2" fmla="*/ 2346 h 4692"/>
                      <a:gd name="connsiteX3" fmla="*/ 2346 w 4692"/>
                      <a:gd name="connsiteY3" fmla="*/ 0 h 4692"/>
                      <a:gd name="connsiteX4" fmla="*/ 4692 w 4692"/>
                      <a:gd name="connsiteY4" fmla="*/ 2346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2346"/>
                        </a:moveTo>
                        <a:cubicBezTo>
                          <a:pt x="4692" y="3642"/>
                          <a:pt x="3642" y="4692"/>
                          <a:pt x="2346" y="4692"/>
                        </a:cubicBezTo>
                        <a:cubicBezTo>
                          <a:pt x="1050" y="4692"/>
                          <a:pt x="0" y="3642"/>
                          <a:pt x="0" y="2346"/>
                        </a:cubicBezTo>
                        <a:cubicBezTo>
                          <a:pt x="0" y="1050"/>
                          <a:pt x="1050" y="0"/>
                          <a:pt x="2346" y="0"/>
                        </a:cubicBezTo>
                        <a:cubicBezTo>
                          <a:pt x="3642" y="0"/>
                          <a:pt x="4692" y="1050"/>
                          <a:pt x="4692"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4" name="任意多边形: 形状 2183"/>
                  <p:cNvSpPr/>
                  <p:nvPr/>
                </p:nvSpPr>
                <p:spPr>
                  <a:xfrm>
                    <a:off x="6933272" y="1625278"/>
                    <a:ext cx="5305" cy="5305"/>
                  </a:xfrm>
                  <a:custGeom>
                    <a:avLst/>
                    <a:gdLst>
                      <a:gd name="connsiteX0" fmla="*/ 3435 w 5305"/>
                      <a:gd name="connsiteY0" fmla="*/ 4999 h 5305"/>
                      <a:gd name="connsiteX1" fmla="*/ 307 w 5305"/>
                      <a:gd name="connsiteY1" fmla="*/ 3435 h 5305"/>
                      <a:gd name="connsiteX2" fmla="*/ 1871 w 5305"/>
                      <a:gd name="connsiteY2" fmla="*/ 307 h 5305"/>
                      <a:gd name="connsiteX3" fmla="*/ 4999 w 5305"/>
                      <a:gd name="connsiteY3" fmla="*/ 1871 h 5305"/>
                      <a:gd name="connsiteX4" fmla="*/ 3435 w 5305"/>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 h="5305">
                        <a:moveTo>
                          <a:pt x="3435" y="4999"/>
                        </a:moveTo>
                        <a:cubicBezTo>
                          <a:pt x="1871" y="5781"/>
                          <a:pt x="1089" y="4999"/>
                          <a:pt x="307" y="3435"/>
                        </a:cubicBezTo>
                        <a:cubicBezTo>
                          <a:pt x="-475" y="1871"/>
                          <a:pt x="307" y="1089"/>
                          <a:pt x="1871" y="307"/>
                        </a:cubicBezTo>
                        <a:cubicBezTo>
                          <a:pt x="3435" y="-475"/>
                          <a:pt x="4217" y="307"/>
                          <a:pt x="4999" y="1871"/>
                        </a:cubicBezTo>
                        <a:cubicBezTo>
                          <a:pt x="5781" y="3435"/>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85" name="任意多边形: 形状 2184"/>
                <p:cNvSpPr/>
                <p:nvPr/>
              </p:nvSpPr>
              <p:spPr>
                <a:xfrm>
                  <a:off x="7027891" y="1614912"/>
                  <a:ext cx="54594" cy="76870"/>
                </a:xfrm>
                <a:custGeom>
                  <a:avLst/>
                  <a:gdLst>
                    <a:gd name="connsiteX0" fmla="*/ 48804 w 54594"/>
                    <a:gd name="connsiteY0" fmla="*/ 75583 h 76870"/>
                    <a:gd name="connsiteX1" fmla="*/ 10483 w 54594"/>
                    <a:gd name="connsiteY1" fmla="*/ 48211 h 76870"/>
                    <a:gd name="connsiteX2" fmla="*/ 5791 w 54594"/>
                    <a:gd name="connsiteY2" fmla="*/ 1288 h 76870"/>
                    <a:gd name="connsiteX3" fmla="*/ 44111 w 54594"/>
                    <a:gd name="connsiteY3" fmla="*/ 28660 h 76870"/>
                    <a:gd name="connsiteX4" fmla="*/ 48804 w 54594"/>
                    <a:gd name="connsiteY4" fmla="*/ 75583 h 76870"/>
                    <a:gd name="connsiteX5" fmla="*/ 48804 w 54594"/>
                    <a:gd name="connsiteY5" fmla="*/ 75583 h 7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94" h="76870">
                      <a:moveTo>
                        <a:pt x="48804" y="75583"/>
                      </a:moveTo>
                      <a:cubicBezTo>
                        <a:pt x="39419" y="81057"/>
                        <a:pt x="22214" y="68545"/>
                        <a:pt x="10483" y="48211"/>
                      </a:cubicBezTo>
                      <a:cubicBezTo>
                        <a:pt x="-1248" y="27878"/>
                        <a:pt x="-3594" y="6762"/>
                        <a:pt x="5791" y="1288"/>
                      </a:cubicBezTo>
                      <a:cubicBezTo>
                        <a:pt x="15175" y="-4186"/>
                        <a:pt x="32380" y="8326"/>
                        <a:pt x="44111" y="28660"/>
                      </a:cubicBezTo>
                      <a:cubicBezTo>
                        <a:pt x="55842" y="48993"/>
                        <a:pt x="58188" y="70109"/>
                        <a:pt x="48804" y="75583"/>
                      </a:cubicBezTo>
                      <a:lnTo>
                        <a:pt x="48804" y="75583"/>
                      </a:lnTo>
                      <a:close/>
                    </a:path>
                  </a:pathLst>
                </a:custGeom>
                <a:solidFill>
                  <a:srgbClr val="FBB4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186" name="图形 2034"/>
                <p:cNvGrpSpPr/>
                <p:nvPr/>
              </p:nvGrpSpPr>
              <p:grpSpPr>
                <a:xfrm>
                  <a:off x="6804830" y="1856133"/>
                  <a:ext cx="189016" cy="290705"/>
                  <a:chOff x="6804830" y="1856133"/>
                  <a:chExt cx="189016" cy="290705"/>
                </a:xfrm>
                <a:solidFill>
                  <a:srgbClr val="29909B"/>
                </a:solidFill>
              </p:grpSpPr>
              <p:sp>
                <p:nvSpPr>
                  <p:cNvPr id="2187" name="任意多边形: 形状 2186"/>
                  <p:cNvSpPr/>
                  <p:nvPr/>
                </p:nvSpPr>
                <p:spPr>
                  <a:xfrm>
                    <a:off x="6832694" y="1856133"/>
                    <a:ext cx="138771" cy="268314"/>
                  </a:xfrm>
                  <a:custGeom>
                    <a:avLst/>
                    <a:gdLst>
                      <a:gd name="connsiteX0" fmla="*/ 108705 w 138771"/>
                      <a:gd name="connsiteY0" fmla="*/ 77581 h 268314"/>
                      <a:gd name="connsiteX1" fmla="*/ 82116 w 138771"/>
                      <a:gd name="connsiteY1" fmla="*/ 148748 h 268314"/>
                      <a:gd name="connsiteX2" fmla="*/ 92282 w 138771"/>
                      <a:gd name="connsiteY2" fmla="*/ 162042 h 268314"/>
                      <a:gd name="connsiteX3" fmla="*/ 103231 w 138771"/>
                      <a:gd name="connsiteY3" fmla="*/ 209748 h 268314"/>
                      <a:gd name="connsiteX4" fmla="*/ 100885 w 138771"/>
                      <a:gd name="connsiteY4" fmla="*/ 208966 h 268314"/>
                      <a:gd name="connsiteX5" fmla="*/ 100885 w 138771"/>
                      <a:gd name="connsiteY5" fmla="*/ 206620 h 268314"/>
                      <a:gd name="connsiteX6" fmla="*/ 83680 w 138771"/>
                      <a:gd name="connsiteY6" fmla="*/ 155786 h 268314"/>
                      <a:gd name="connsiteX7" fmla="*/ 79769 w 138771"/>
                      <a:gd name="connsiteY7" fmla="*/ 151876 h 268314"/>
                      <a:gd name="connsiteX8" fmla="*/ 40667 w 138771"/>
                      <a:gd name="connsiteY8" fmla="*/ 223825 h 268314"/>
                      <a:gd name="connsiteX9" fmla="*/ 43013 w 138771"/>
                      <a:gd name="connsiteY9" fmla="*/ 227735 h 268314"/>
                      <a:gd name="connsiteX10" fmla="*/ 52398 w 138771"/>
                      <a:gd name="connsiteY10" fmla="*/ 267620 h 268314"/>
                      <a:gd name="connsiteX11" fmla="*/ 50051 w 138771"/>
                      <a:gd name="connsiteY11" fmla="*/ 267620 h 268314"/>
                      <a:gd name="connsiteX12" fmla="*/ 39103 w 138771"/>
                      <a:gd name="connsiteY12" fmla="*/ 228517 h 268314"/>
                      <a:gd name="connsiteX13" fmla="*/ 38321 w 138771"/>
                      <a:gd name="connsiteY13" fmla="*/ 227735 h 268314"/>
                      <a:gd name="connsiteX14" fmla="*/ 28154 w 138771"/>
                      <a:gd name="connsiteY14" fmla="*/ 244158 h 268314"/>
                      <a:gd name="connsiteX15" fmla="*/ 25808 w 138771"/>
                      <a:gd name="connsiteY15" fmla="*/ 244158 h 268314"/>
                      <a:gd name="connsiteX16" fmla="*/ 25026 w 138771"/>
                      <a:gd name="connsiteY16" fmla="*/ 242594 h 268314"/>
                      <a:gd name="connsiteX17" fmla="*/ 42231 w 138771"/>
                      <a:gd name="connsiteY17" fmla="*/ 215222 h 268314"/>
                      <a:gd name="connsiteX18" fmla="*/ 6256 w 138771"/>
                      <a:gd name="connsiteY18" fmla="*/ 223043 h 268314"/>
                      <a:gd name="connsiteX19" fmla="*/ 1564 w 138771"/>
                      <a:gd name="connsiteY19" fmla="*/ 225389 h 268314"/>
                      <a:gd name="connsiteX20" fmla="*/ 0 w 138771"/>
                      <a:gd name="connsiteY20" fmla="*/ 223825 h 268314"/>
                      <a:gd name="connsiteX21" fmla="*/ 35975 w 138771"/>
                      <a:gd name="connsiteY21" fmla="*/ 212094 h 268314"/>
                      <a:gd name="connsiteX22" fmla="*/ 43795 w 138771"/>
                      <a:gd name="connsiteY22" fmla="*/ 211312 h 268314"/>
                      <a:gd name="connsiteX23" fmla="*/ 43795 w 138771"/>
                      <a:gd name="connsiteY23" fmla="*/ 211312 h 268314"/>
                      <a:gd name="connsiteX24" fmla="*/ 62564 w 138771"/>
                      <a:gd name="connsiteY24" fmla="*/ 177684 h 268314"/>
                      <a:gd name="connsiteX25" fmla="*/ 61782 w 138771"/>
                      <a:gd name="connsiteY25" fmla="*/ 177684 h 268314"/>
                      <a:gd name="connsiteX26" fmla="*/ 27372 w 138771"/>
                      <a:gd name="connsiteY26" fmla="*/ 191761 h 268314"/>
                      <a:gd name="connsiteX27" fmla="*/ 25808 w 138771"/>
                      <a:gd name="connsiteY27" fmla="*/ 190196 h 268314"/>
                      <a:gd name="connsiteX28" fmla="*/ 64128 w 138771"/>
                      <a:gd name="connsiteY28" fmla="*/ 172991 h 268314"/>
                      <a:gd name="connsiteX29" fmla="*/ 64910 w 138771"/>
                      <a:gd name="connsiteY29" fmla="*/ 172991 h 268314"/>
                      <a:gd name="connsiteX30" fmla="*/ 92282 w 138771"/>
                      <a:gd name="connsiteY30" fmla="*/ 110427 h 268314"/>
                      <a:gd name="connsiteX31" fmla="*/ 53962 w 138771"/>
                      <a:gd name="connsiteY31" fmla="*/ 121376 h 268314"/>
                      <a:gd name="connsiteX32" fmla="*/ 25808 w 138771"/>
                      <a:gd name="connsiteY32" fmla="*/ 144837 h 268314"/>
                      <a:gd name="connsiteX33" fmla="*/ 23462 w 138771"/>
                      <a:gd name="connsiteY33" fmla="*/ 146401 h 268314"/>
                      <a:gd name="connsiteX34" fmla="*/ 21898 w 138771"/>
                      <a:gd name="connsiteY34" fmla="*/ 144837 h 268314"/>
                      <a:gd name="connsiteX35" fmla="*/ 68039 w 138771"/>
                      <a:gd name="connsiteY35" fmla="*/ 111209 h 268314"/>
                      <a:gd name="connsiteX36" fmla="*/ 91500 w 138771"/>
                      <a:gd name="connsiteY36" fmla="*/ 106517 h 268314"/>
                      <a:gd name="connsiteX37" fmla="*/ 93064 w 138771"/>
                      <a:gd name="connsiteY37" fmla="*/ 106517 h 268314"/>
                      <a:gd name="connsiteX38" fmla="*/ 108705 w 138771"/>
                      <a:gd name="connsiteY38" fmla="*/ 48645 h 268314"/>
                      <a:gd name="connsiteX39" fmla="*/ 112616 w 138771"/>
                      <a:gd name="connsiteY39" fmla="*/ 3286 h 268314"/>
                      <a:gd name="connsiteX40" fmla="*/ 113398 w 138771"/>
                      <a:gd name="connsiteY40" fmla="*/ 2504 h 268314"/>
                      <a:gd name="connsiteX41" fmla="*/ 113398 w 138771"/>
                      <a:gd name="connsiteY41" fmla="*/ 2504 h 268314"/>
                      <a:gd name="connsiteX42" fmla="*/ 113398 w 138771"/>
                      <a:gd name="connsiteY42" fmla="*/ 2504 h 268314"/>
                      <a:gd name="connsiteX43" fmla="*/ 114962 w 138771"/>
                      <a:gd name="connsiteY43" fmla="*/ 157 h 268314"/>
                      <a:gd name="connsiteX44" fmla="*/ 117308 w 138771"/>
                      <a:gd name="connsiteY44" fmla="*/ 4068 h 268314"/>
                      <a:gd name="connsiteX45" fmla="*/ 110270 w 138771"/>
                      <a:gd name="connsiteY45" fmla="*/ 62722 h 268314"/>
                      <a:gd name="connsiteX46" fmla="*/ 107923 w 138771"/>
                      <a:gd name="connsiteY46" fmla="*/ 72106 h 268314"/>
                      <a:gd name="connsiteX47" fmla="*/ 138423 w 138771"/>
                      <a:gd name="connsiteY47" fmla="*/ 126850 h 268314"/>
                      <a:gd name="connsiteX48" fmla="*/ 138423 w 138771"/>
                      <a:gd name="connsiteY48" fmla="*/ 129978 h 268314"/>
                      <a:gd name="connsiteX49" fmla="*/ 136859 w 138771"/>
                      <a:gd name="connsiteY49" fmla="*/ 128414 h 268314"/>
                      <a:gd name="connsiteX50" fmla="*/ 108705 w 138771"/>
                      <a:gd name="connsiteY50" fmla="*/ 77581 h 268314"/>
                      <a:gd name="connsiteX51" fmla="*/ 108705 w 138771"/>
                      <a:gd name="connsiteY51" fmla="*/ 77581 h 268314"/>
                      <a:gd name="connsiteX52" fmla="*/ 118872 w 138771"/>
                      <a:gd name="connsiteY52" fmla="*/ 4068 h 268314"/>
                      <a:gd name="connsiteX53" fmla="*/ 116526 w 138771"/>
                      <a:gd name="connsiteY53" fmla="*/ 4068 h 268314"/>
                      <a:gd name="connsiteX54" fmla="*/ 118872 w 138771"/>
                      <a:gd name="connsiteY54" fmla="*/ 4068 h 268314"/>
                      <a:gd name="connsiteX55" fmla="*/ 118872 w 138771"/>
                      <a:gd name="connsiteY55" fmla="*/ 4068 h 26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8771" h="268314">
                        <a:moveTo>
                          <a:pt x="108705" y="77581"/>
                        </a:moveTo>
                        <a:cubicBezTo>
                          <a:pt x="101667" y="101824"/>
                          <a:pt x="93064" y="126068"/>
                          <a:pt x="82116" y="148748"/>
                        </a:cubicBezTo>
                        <a:cubicBezTo>
                          <a:pt x="86026" y="150312"/>
                          <a:pt x="89154" y="156568"/>
                          <a:pt x="92282" y="162042"/>
                        </a:cubicBezTo>
                        <a:cubicBezTo>
                          <a:pt x="100885" y="177684"/>
                          <a:pt x="104795" y="194889"/>
                          <a:pt x="103231" y="209748"/>
                        </a:cubicBezTo>
                        <a:cubicBezTo>
                          <a:pt x="103231" y="209748"/>
                          <a:pt x="103231" y="211312"/>
                          <a:pt x="100885" y="208966"/>
                        </a:cubicBezTo>
                        <a:cubicBezTo>
                          <a:pt x="100885" y="207402"/>
                          <a:pt x="100885" y="207402"/>
                          <a:pt x="100885" y="206620"/>
                        </a:cubicBezTo>
                        <a:cubicBezTo>
                          <a:pt x="101667" y="189414"/>
                          <a:pt x="96193" y="170645"/>
                          <a:pt x="83680" y="155786"/>
                        </a:cubicBezTo>
                        <a:cubicBezTo>
                          <a:pt x="82116" y="154222"/>
                          <a:pt x="80552" y="152658"/>
                          <a:pt x="79769" y="151876"/>
                        </a:cubicBezTo>
                        <a:cubicBezTo>
                          <a:pt x="68039" y="176901"/>
                          <a:pt x="54744" y="200363"/>
                          <a:pt x="40667" y="223825"/>
                        </a:cubicBezTo>
                        <a:cubicBezTo>
                          <a:pt x="41449" y="224607"/>
                          <a:pt x="41449" y="226171"/>
                          <a:pt x="43013" y="227735"/>
                        </a:cubicBezTo>
                        <a:cubicBezTo>
                          <a:pt x="50833" y="240248"/>
                          <a:pt x="52398" y="254325"/>
                          <a:pt x="52398" y="267620"/>
                        </a:cubicBezTo>
                        <a:cubicBezTo>
                          <a:pt x="52398" y="267620"/>
                          <a:pt x="52398" y="269184"/>
                          <a:pt x="50051" y="267620"/>
                        </a:cubicBezTo>
                        <a:cubicBezTo>
                          <a:pt x="49269" y="254325"/>
                          <a:pt x="47705" y="241030"/>
                          <a:pt x="39103" y="228517"/>
                        </a:cubicBezTo>
                        <a:cubicBezTo>
                          <a:pt x="39103" y="228517"/>
                          <a:pt x="39103" y="227735"/>
                          <a:pt x="38321" y="227735"/>
                        </a:cubicBezTo>
                        <a:cubicBezTo>
                          <a:pt x="35192" y="233209"/>
                          <a:pt x="31282" y="238684"/>
                          <a:pt x="28154" y="244158"/>
                        </a:cubicBezTo>
                        <a:lnTo>
                          <a:pt x="25808" y="244158"/>
                        </a:lnTo>
                        <a:cubicBezTo>
                          <a:pt x="25808" y="243376"/>
                          <a:pt x="25026" y="242594"/>
                          <a:pt x="25026" y="242594"/>
                        </a:cubicBezTo>
                        <a:cubicBezTo>
                          <a:pt x="30500" y="233209"/>
                          <a:pt x="36756" y="223825"/>
                          <a:pt x="42231" y="215222"/>
                        </a:cubicBezTo>
                        <a:cubicBezTo>
                          <a:pt x="29718" y="215222"/>
                          <a:pt x="17205" y="219132"/>
                          <a:pt x="6256" y="223043"/>
                        </a:cubicBezTo>
                        <a:cubicBezTo>
                          <a:pt x="4692" y="223825"/>
                          <a:pt x="3128" y="224607"/>
                          <a:pt x="1564" y="225389"/>
                        </a:cubicBezTo>
                        <a:cubicBezTo>
                          <a:pt x="1564" y="225389"/>
                          <a:pt x="0" y="226171"/>
                          <a:pt x="0" y="223825"/>
                        </a:cubicBezTo>
                        <a:cubicBezTo>
                          <a:pt x="10167" y="217568"/>
                          <a:pt x="22680" y="214440"/>
                          <a:pt x="35975" y="212094"/>
                        </a:cubicBezTo>
                        <a:cubicBezTo>
                          <a:pt x="38321" y="211312"/>
                          <a:pt x="41449" y="211312"/>
                          <a:pt x="43795" y="211312"/>
                        </a:cubicBezTo>
                        <a:lnTo>
                          <a:pt x="43795" y="211312"/>
                        </a:lnTo>
                        <a:cubicBezTo>
                          <a:pt x="50051" y="200363"/>
                          <a:pt x="56308" y="189414"/>
                          <a:pt x="62564" y="177684"/>
                        </a:cubicBezTo>
                        <a:cubicBezTo>
                          <a:pt x="62564" y="177684"/>
                          <a:pt x="61782" y="177684"/>
                          <a:pt x="61782" y="177684"/>
                        </a:cubicBezTo>
                        <a:cubicBezTo>
                          <a:pt x="49269" y="180030"/>
                          <a:pt x="36756" y="184722"/>
                          <a:pt x="27372" y="191761"/>
                        </a:cubicBezTo>
                        <a:cubicBezTo>
                          <a:pt x="27372" y="191761"/>
                          <a:pt x="25808" y="192543"/>
                          <a:pt x="25808" y="190196"/>
                        </a:cubicBezTo>
                        <a:cubicBezTo>
                          <a:pt x="35975" y="181594"/>
                          <a:pt x="49269" y="176901"/>
                          <a:pt x="64128" y="172991"/>
                        </a:cubicBezTo>
                        <a:lnTo>
                          <a:pt x="64910" y="172991"/>
                        </a:lnTo>
                        <a:cubicBezTo>
                          <a:pt x="75077" y="152658"/>
                          <a:pt x="84462" y="131542"/>
                          <a:pt x="92282" y="110427"/>
                        </a:cubicBezTo>
                        <a:cubicBezTo>
                          <a:pt x="78205" y="111991"/>
                          <a:pt x="64910" y="115119"/>
                          <a:pt x="53962" y="121376"/>
                        </a:cubicBezTo>
                        <a:cubicBezTo>
                          <a:pt x="43013" y="127632"/>
                          <a:pt x="34410" y="136235"/>
                          <a:pt x="25808" y="144837"/>
                        </a:cubicBezTo>
                        <a:lnTo>
                          <a:pt x="23462" y="146401"/>
                        </a:lnTo>
                        <a:cubicBezTo>
                          <a:pt x="23462" y="146401"/>
                          <a:pt x="21898" y="147183"/>
                          <a:pt x="21898" y="144837"/>
                        </a:cubicBezTo>
                        <a:cubicBezTo>
                          <a:pt x="35192" y="131542"/>
                          <a:pt x="48487" y="117465"/>
                          <a:pt x="68039" y="111209"/>
                        </a:cubicBezTo>
                        <a:cubicBezTo>
                          <a:pt x="75077" y="108863"/>
                          <a:pt x="83680" y="107299"/>
                          <a:pt x="91500" y="106517"/>
                        </a:cubicBezTo>
                        <a:lnTo>
                          <a:pt x="93064" y="106517"/>
                        </a:lnTo>
                        <a:cubicBezTo>
                          <a:pt x="100103" y="87747"/>
                          <a:pt x="104795" y="68978"/>
                          <a:pt x="108705" y="48645"/>
                        </a:cubicBezTo>
                        <a:cubicBezTo>
                          <a:pt x="111834" y="33786"/>
                          <a:pt x="114180" y="18927"/>
                          <a:pt x="112616" y="3286"/>
                        </a:cubicBezTo>
                        <a:cubicBezTo>
                          <a:pt x="112616" y="939"/>
                          <a:pt x="112616" y="1721"/>
                          <a:pt x="113398" y="2504"/>
                        </a:cubicBezTo>
                        <a:cubicBezTo>
                          <a:pt x="113398" y="2504"/>
                          <a:pt x="113398" y="2504"/>
                          <a:pt x="113398" y="2504"/>
                        </a:cubicBezTo>
                        <a:cubicBezTo>
                          <a:pt x="113398" y="2504"/>
                          <a:pt x="113398" y="2504"/>
                          <a:pt x="113398" y="2504"/>
                        </a:cubicBezTo>
                        <a:cubicBezTo>
                          <a:pt x="113398" y="1721"/>
                          <a:pt x="112616" y="-625"/>
                          <a:pt x="114962" y="157"/>
                        </a:cubicBezTo>
                        <a:cubicBezTo>
                          <a:pt x="114962" y="157"/>
                          <a:pt x="116526" y="1721"/>
                          <a:pt x="117308" y="4068"/>
                        </a:cubicBezTo>
                        <a:cubicBezTo>
                          <a:pt x="118872" y="24401"/>
                          <a:pt x="114962" y="43170"/>
                          <a:pt x="110270" y="62722"/>
                        </a:cubicBezTo>
                        <a:cubicBezTo>
                          <a:pt x="109487" y="65850"/>
                          <a:pt x="108705" y="68978"/>
                          <a:pt x="107923" y="72106"/>
                        </a:cubicBezTo>
                        <a:cubicBezTo>
                          <a:pt x="122000" y="89311"/>
                          <a:pt x="133731" y="107299"/>
                          <a:pt x="138423" y="126850"/>
                        </a:cubicBezTo>
                        <a:cubicBezTo>
                          <a:pt x="139206" y="129978"/>
                          <a:pt x="138423" y="129978"/>
                          <a:pt x="138423" y="129978"/>
                        </a:cubicBezTo>
                        <a:cubicBezTo>
                          <a:pt x="138423" y="129978"/>
                          <a:pt x="136859" y="129196"/>
                          <a:pt x="136859" y="128414"/>
                        </a:cubicBezTo>
                        <a:cubicBezTo>
                          <a:pt x="132949" y="111209"/>
                          <a:pt x="122782" y="93222"/>
                          <a:pt x="108705" y="77581"/>
                        </a:cubicBezTo>
                        <a:lnTo>
                          <a:pt x="108705" y="77581"/>
                        </a:lnTo>
                        <a:close/>
                        <a:moveTo>
                          <a:pt x="118872" y="4068"/>
                        </a:moveTo>
                        <a:lnTo>
                          <a:pt x="116526" y="4068"/>
                        </a:lnTo>
                        <a:cubicBezTo>
                          <a:pt x="115744" y="4068"/>
                          <a:pt x="117308" y="4850"/>
                          <a:pt x="118872" y="4068"/>
                        </a:cubicBezTo>
                        <a:lnTo>
                          <a:pt x="118872" y="406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8" name="任意多边形: 形状 2187"/>
                  <p:cNvSpPr/>
                  <p:nvPr/>
                </p:nvSpPr>
                <p:spPr>
                  <a:xfrm>
                    <a:off x="6875588" y="2121406"/>
                    <a:ext cx="20551" cy="25431"/>
                  </a:xfrm>
                  <a:custGeom>
                    <a:avLst/>
                    <a:gdLst>
                      <a:gd name="connsiteX0" fmla="*/ 7939 w 20551"/>
                      <a:gd name="connsiteY0" fmla="*/ 0 h 25431"/>
                      <a:gd name="connsiteX1" fmla="*/ 20452 w 20551"/>
                      <a:gd name="connsiteY1" fmla="*/ 17987 h 25431"/>
                      <a:gd name="connsiteX2" fmla="*/ 11068 w 20551"/>
                      <a:gd name="connsiteY2" fmla="*/ 21115 h 25431"/>
                      <a:gd name="connsiteX3" fmla="*/ 119 w 20551"/>
                      <a:gd name="connsiteY3" fmla="*/ 14859 h 25431"/>
                      <a:gd name="connsiteX4" fmla="*/ 7939 w 20551"/>
                      <a:gd name="connsiteY4" fmla="*/ 0 h 25431"/>
                      <a:gd name="connsiteX5" fmla="*/ 7939 w 20551"/>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1" h="25431">
                        <a:moveTo>
                          <a:pt x="7939" y="0"/>
                        </a:moveTo>
                        <a:cubicBezTo>
                          <a:pt x="13414" y="0"/>
                          <a:pt x="19670" y="10167"/>
                          <a:pt x="20452" y="17987"/>
                        </a:cubicBezTo>
                        <a:cubicBezTo>
                          <a:pt x="21234" y="28154"/>
                          <a:pt x="17324" y="26590"/>
                          <a:pt x="11068" y="21115"/>
                        </a:cubicBezTo>
                        <a:cubicBezTo>
                          <a:pt x="5593" y="26590"/>
                          <a:pt x="901" y="25026"/>
                          <a:pt x="119" y="14859"/>
                        </a:cubicBezTo>
                        <a:cubicBezTo>
                          <a:pt x="-663" y="8603"/>
                          <a:pt x="2465" y="0"/>
                          <a:pt x="7939" y="0"/>
                        </a:cubicBezTo>
                        <a:lnTo>
                          <a:pt x="7939"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9" name="任意多边形: 形状 2188"/>
                  <p:cNvSpPr/>
                  <p:nvPr/>
                </p:nvSpPr>
                <p:spPr>
                  <a:xfrm>
                    <a:off x="6881963" y="2099097"/>
                    <a:ext cx="27392" cy="17613"/>
                  </a:xfrm>
                  <a:custGeom>
                    <a:avLst/>
                    <a:gdLst>
                      <a:gd name="connsiteX0" fmla="*/ 0 w 27392"/>
                      <a:gd name="connsiteY0" fmla="*/ 5886 h 17613"/>
                      <a:gd name="connsiteX1" fmla="*/ 18769 w 27392"/>
                      <a:gd name="connsiteY1" fmla="*/ 411 h 17613"/>
                      <a:gd name="connsiteX2" fmla="*/ 23462 w 27392"/>
                      <a:gd name="connsiteY2" fmla="*/ 9796 h 17613"/>
                      <a:gd name="connsiteX3" fmla="*/ 17987 w 27392"/>
                      <a:gd name="connsiteY3" fmla="*/ 16834 h 17613"/>
                      <a:gd name="connsiteX4" fmla="*/ 0 w 27392"/>
                      <a:gd name="connsiteY4" fmla="*/ 5886 h 17613"/>
                      <a:gd name="connsiteX5" fmla="*/ 0 w 27392"/>
                      <a:gd name="connsiteY5" fmla="*/ 5886 h 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2" h="17613">
                        <a:moveTo>
                          <a:pt x="0" y="5886"/>
                        </a:moveTo>
                        <a:cubicBezTo>
                          <a:pt x="0" y="1975"/>
                          <a:pt x="9385" y="-1153"/>
                          <a:pt x="18769" y="411"/>
                        </a:cubicBezTo>
                        <a:cubicBezTo>
                          <a:pt x="29718" y="2758"/>
                          <a:pt x="28154" y="5886"/>
                          <a:pt x="23462" y="9796"/>
                        </a:cubicBezTo>
                        <a:cubicBezTo>
                          <a:pt x="29718" y="16052"/>
                          <a:pt x="28936" y="19181"/>
                          <a:pt x="17987" y="16834"/>
                        </a:cubicBezTo>
                        <a:cubicBezTo>
                          <a:pt x="10949" y="15270"/>
                          <a:pt x="782" y="9796"/>
                          <a:pt x="0" y="5886"/>
                        </a:cubicBezTo>
                        <a:lnTo>
                          <a:pt x="0" y="58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0" name="任意多边形: 形状 2189"/>
                  <p:cNvSpPr/>
                  <p:nvPr/>
                </p:nvSpPr>
                <p:spPr>
                  <a:xfrm>
                    <a:off x="6909173" y="2032012"/>
                    <a:ext cx="24430" cy="24098"/>
                  </a:xfrm>
                  <a:custGeom>
                    <a:avLst/>
                    <a:gdLst>
                      <a:gd name="connsiteX0" fmla="*/ 21278 w 24430"/>
                      <a:gd name="connsiteY0" fmla="*/ 1022 h 24098"/>
                      <a:gd name="connsiteX1" fmla="*/ 20496 w 24430"/>
                      <a:gd name="connsiteY1" fmla="*/ 19791 h 24098"/>
                      <a:gd name="connsiteX2" fmla="*/ 8765 w 24430"/>
                      <a:gd name="connsiteY2" fmla="*/ 16663 h 24098"/>
                      <a:gd name="connsiteX3" fmla="*/ 3291 w 24430"/>
                      <a:gd name="connsiteY3" fmla="*/ 6496 h 24098"/>
                      <a:gd name="connsiteX4" fmla="*/ 21278 w 24430"/>
                      <a:gd name="connsiteY4" fmla="*/ 1022 h 24098"/>
                      <a:gd name="connsiteX5" fmla="*/ 21278 w 24430"/>
                      <a:gd name="connsiteY5" fmla="*/ 102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0" h="24098">
                        <a:moveTo>
                          <a:pt x="21278" y="1022"/>
                        </a:moveTo>
                        <a:cubicBezTo>
                          <a:pt x="25970" y="4150"/>
                          <a:pt x="25188" y="13535"/>
                          <a:pt x="20496" y="19791"/>
                        </a:cubicBezTo>
                        <a:cubicBezTo>
                          <a:pt x="14239" y="27612"/>
                          <a:pt x="11111" y="23702"/>
                          <a:pt x="8765" y="16663"/>
                        </a:cubicBezTo>
                        <a:cubicBezTo>
                          <a:pt x="162" y="17445"/>
                          <a:pt x="-2966" y="14317"/>
                          <a:pt x="3291" y="6496"/>
                        </a:cubicBezTo>
                        <a:cubicBezTo>
                          <a:pt x="7983" y="2586"/>
                          <a:pt x="16586" y="-2106"/>
                          <a:pt x="21278" y="1022"/>
                        </a:cubicBezTo>
                        <a:lnTo>
                          <a:pt x="21278" y="102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1" name="任意多边形: 形状 2190"/>
                  <p:cNvSpPr/>
                  <p:nvPr/>
                </p:nvSpPr>
                <p:spPr>
                  <a:xfrm>
                    <a:off x="6934198" y="1949896"/>
                    <a:ext cx="24430" cy="24098"/>
                  </a:xfrm>
                  <a:custGeom>
                    <a:avLst/>
                    <a:gdLst>
                      <a:gd name="connsiteX0" fmla="*/ 21278 w 24430"/>
                      <a:gd name="connsiteY0" fmla="*/ 1022 h 24098"/>
                      <a:gd name="connsiteX1" fmla="*/ 20496 w 24430"/>
                      <a:gd name="connsiteY1" fmla="*/ 19791 h 24098"/>
                      <a:gd name="connsiteX2" fmla="*/ 8765 w 24430"/>
                      <a:gd name="connsiteY2" fmla="*/ 16663 h 24098"/>
                      <a:gd name="connsiteX3" fmla="*/ 3291 w 24430"/>
                      <a:gd name="connsiteY3" fmla="*/ 6496 h 24098"/>
                      <a:gd name="connsiteX4" fmla="*/ 21278 w 24430"/>
                      <a:gd name="connsiteY4" fmla="*/ 1022 h 24098"/>
                      <a:gd name="connsiteX5" fmla="*/ 21278 w 24430"/>
                      <a:gd name="connsiteY5" fmla="*/ 102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0" h="24098">
                        <a:moveTo>
                          <a:pt x="21278" y="1022"/>
                        </a:moveTo>
                        <a:cubicBezTo>
                          <a:pt x="25970" y="4150"/>
                          <a:pt x="25188" y="13535"/>
                          <a:pt x="20496" y="19791"/>
                        </a:cubicBezTo>
                        <a:cubicBezTo>
                          <a:pt x="14239" y="27612"/>
                          <a:pt x="11111" y="23702"/>
                          <a:pt x="8765" y="16663"/>
                        </a:cubicBezTo>
                        <a:cubicBezTo>
                          <a:pt x="162" y="17445"/>
                          <a:pt x="-2966" y="14317"/>
                          <a:pt x="3291" y="6496"/>
                        </a:cubicBezTo>
                        <a:cubicBezTo>
                          <a:pt x="7201" y="2586"/>
                          <a:pt x="16586" y="-2106"/>
                          <a:pt x="21278" y="1022"/>
                        </a:cubicBezTo>
                        <a:lnTo>
                          <a:pt x="21278" y="102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2" name="任意多边形: 形状 2191"/>
                  <p:cNvSpPr/>
                  <p:nvPr/>
                </p:nvSpPr>
                <p:spPr>
                  <a:xfrm>
                    <a:off x="6830658" y="2096739"/>
                    <a:ext cx="35093" cy="34635"/>
                  </a:xfrm>
                  <a:custGeom>
                    <a:avLst/>
                    <a:gdLst>
                      <a:gd name="connsiteX0" fmla="*/ 30189 w 35093"/>
                      <a:gd name="connsiteY0" fmla="*/ 1206 h 34635"/>
                      <a:gd name="connsiteX1" fmla="*/ 29407 w 35093"/>
                      <a:gd name="connsiteY1" fmla="*/ 28577 h 34635"/>
                      <a:gd name="connsiteX2" fmla="*/ 12984 w 35093"/>
                      <a:gd name="connsiteY2" fmla="*/ 24667 h 34635"/>
                      <a:gd name="connsiteX3" fmla="*/ 4382 w 35093"/>
                      <a:gd name="connsiteY3" fmla="*/ 10590 h 34635"/>
                      <a:gd name="connsiteX4" fmla="*/ 30189 w 35093"/>
                      <a:gd name="connsiteY4" fmla="*/ 1206 h 34635"/>
                      <a:gd name="connsiteX5" fmla="*/ 30189 w 35093"/>
                      <a:gd name="connsiteY5" fmla="*/ 1206 h 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 h="34635">
                        <a:moveTo>
                          <a:pt x="30189" y="1206"/>
                        </a:moveTo>
                        <a:cubicBezTo>
                          <a:pt x="37228" y="5116"/>
                          <a:pt x="36446" y="19975"/>
                          <a:pt x="29407" y="28577"/>
                        </a:cubicBezTo>
                        <a:cubicBezTo>
                          <a:pt x="20805" y="39526"/>
                          <a:pt x="16112" y="34052"/>
                          <a:pt x="12984" y="24667"/>
                        </a:cubicBezTo>
                        <a:cubicBezTo>
                          <a:pt x="471" y="25449"/>
                          <a:pt x="-4221" y="21539"/>
                          <a:pt x="4382" y="10590"/>
                        </a:cubicBezTo>
                        <a:cubicBezTo>
                          <a:pt x="10638" y="3552"/>
                          <a:pt x="23933" y="-2705"/>
                          <a:pt x="30189" y="1206"/>
                        </a:cubicBezTo>
                        <a:lnTo>
                          <a:pt x="30189" y="120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3" name="任意多边形: 形状 2192"/>
                  <p:cNvSpPr/>
                  <p:nvPr/>
                </p:nvSpPr>
                <p:spPr>
                  <a:xfrm>
                    <a:off x="6924194" y="2012562"/>
                    <a:ext cx="31331" cy="19997"/>
                  </a:xfrm>
                  <a:custGeom>
                    <a:avLst/>
                    <a:gdLst>
                      <a:gd name="connsiteX0" fmla="*/ 0 w 31331"/>
                      <a:gd name="connsiteY0" fmla="*/ 5613 h 19997"/>
                      <a:gd name="connsiteX1" fmla="*/ 21898 w 31331"/>
                      <a:gd name="connsiteY1" fmla="*/ 920 h 19997"/>
                      <a:gd name="connsiteX2" fmla="*/ 26590 w 31331"/>
                      <a:gd name="connsiteY2" fmla="*/ 11087 h 19997"/>
                      <a:gd name="connsiteX3" fmla="*/ 19551 w 31331"/>
                      <a:gd name="connsiteY3" fmla="*/ 18908 h 19997"/>
                      <a:gd name="connsiteX4" fmla="*/ 0 w 31331"/>
                      <a:gd name="connsiteY4" fmla="*/ 5613 h 19997"/>
                      <a:gd name="connsiteX5" fmla="*/ 0 w 31331"/>
                      <a:gd name="connsiteY5" fmla="*/ 5613 h 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1" h="19997">
                        <a:moveTo>
                          <a:pt x="0" y="5613"/>
                        </a:moveTo>
                        <a:cubicBezTo>
                          <a:pt x="0" y="920"/>
                          <a:pt x="10949" y="-1426"/>
                          <a:pt x="21898" y="920"/>
                        </a:cubicBezTo>
                        <a:cubicBezTo>
                          <a:pt x="34410" y="4049"/>
                          <a:pt x="32846" y="7177"/>
                          <a:pt x="26590" y="11087"/>
                        </a:cubicBezTo>
                        <a:cubicBezTo>
                          <a:pt x="33628" y="18126"/>
                          <a:pt x="32846" y="22036"/>
                          <a:pt x="19551" y="18908"/>
                        </a:cubicBezTo>
                        <a:cubicBezTo>
                          <a:pt x="10949" y="16561"/>
                          <a:pt x="0" y="10305"/>
                          <a:pt x="0" y="5613"/>
                        </a:cubicBezTo>
                        <a:lnTo>
                          <a:pt x="0" y="56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4" name="任意多边形: 形状 2193"/>
                  <p:cNvSpPr/>
                  <p:nvPr/>
                </p:nvSpPr>
                <p:spPr>
                  <a:xfrm>
                    <a:off x="6962515" y="1954690"/>
                    <a:ext cx="31331" cy="19997"/>
                  </a:xfrm>
                  <a:custGeom>
                    <a:avLst/>
                    <a:gdLst>
                      <a:gd name="connsiteX0" fmla="*/ 0 w 31331"/>
                      <a:gd name="connsiteY0" fmla="*/ 5613 h 19997"/>
                      <a:gd name="connsiteX1" fmla="*/ 21898 w 31331"/>
                      <a:gd name="connsiteY1" fmla="*/ 920 h 19997"/>
                      <a:gd name="connsiteX2" fmla="*/ 26590 w 31331"/>
                      <a:gd name="connsiteY2" fmla="*/ 11087 h 19997"/>
                      <a:gd name="connsiteX3" fmla="*/ 19551 w 31331"/>
                      <a:gd name="connsiteY3" fmla="*/ 18908 h 19997"/>
                      <a:gd name="connsiteX4" fmla="*/ 0 w 31331"/>
                      <a:gd name="connsiteY4" fmla="*/ 5613 h 19997"/>
                      <a:gd name="connsiteX5" fmla="*/ 0 w 31331"/>
                      <a:gd name="connsiteY5" fmla="*/ 5613 h 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1" h="19997">
                        <a:moveTo>
                          <a:pt x="0" y="5613"/>
                        </a:moveTo>
                        <a:cubicBezTo>
                          <a:pt x="0" y="920"/>
                          <a:pt x="10949" y="-1426"/>
                          <a:pt x="21898" y="920"/>
                        </a:cubicBezTo>
                        <a:cubicBezTo>
                          <a:pt x="34410" y="4049"/>
                          <a:pt x="32846" y="7177"/>
                          <a:pt x="26590" y="11087"/>
                        </a:cubicBezTo>
                        <a:cubicBezTo>
                          <a:pt x="33628" y="18126"/>
                          <a:pt x="32846" y="22036"/>
                          <a:pt x="19551" y="18908"/>
                        </a:cubicBezTo>
                        <a:cubicBezTo>
                          <a:pt x="11731" y="16561"/>
                          <a:pt x="0" y="10305"/>
                          <a:pt x="0" y="5613"/>
                        </a:cubicBezTo>
                        <a:lnTo>
                          <a:pt x="0" y="56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5" name="任意多边形: 形状 2194"/>
                  <p:cNvSpPr/>
                  <p:nvPr/>
                </p:nvSpPr>
                <p:spPr>
                  <a:xfrm>
                    <a:off x="6923412" y="2061928"/>
                    <a:ext cx="25025" cy="31324"/>
                  </a:xfrm>
                  <a:custGeom>
                    <a:avLst/>
                    <a:gdLst>
                      <a:gd name="connsiteX0" fmla="*/ 11731 w 25025"/>
                      <a:gd name="connsiteY0" fmla="*/ 43 h 31324"/>
                      <a:gd name="connsiteX1" fmla="*/ 25026 w 25025"/>
                      <a:gd name="connsiteY1" fmla="*/ 22722 h 31324"/>
                      <a:gd name="connsiteX2" fmla="*/ 12513 w 25025"/>
                      <a:gd name="connsiteY2" fmla="*/ 25850 h 31324"/>
                      <a:gd name="connsiteX3" fmla="*/ 0 w 25025"/>
                      <a:gd name="connsiteY3" fmla="*/ 17248 h 31324"/>
                      <a:gd name="connsiteX4" fmla="*/ 11731 w 25025"/>
                      <a:gd name="connsiteY4" fmla="*/ 43 h 31324"/>
                      <a:gd name="connsiteX5" fmla="*/ 11731 w 25025"/>
                      <a:gd name="connsiteY5" fmla="*/ 43 h 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5" h="31324">
                        <a:moveTo>
                          <a:pt x="11731" y="43"/>
                        </a:moveTo>
                        <a:cubicBezTo>
                          <a:pt x="17987" y="825"/>
                          <a:pt x="25026" y="12555"/>
                          <a:pt x="25026" y="22722"/>
                        </a:cubicBezTo>
                        <a:cubicBezTo>
                          <a:pt x="25026" y="35235"/>
                          <a:pt x="19551" y="32107"/>
                          <a:pt x="12513" y="25850"/>
                        </a:cubicBezTo>
                        <a:cubicBezTo>
                          <a:pt x="4692" y="31325"/>
                          <a:pt x="0" y="29761"/>
                          <a:pt x="0" y="17248"/>
                        </a:cubicBezTo>
                        <a:cubicBezTo>
                          <a:pt x="0" y="9427"/>
                          <a:pt x="4692" y="-740"/>
                          <a:pt x="11731" y="43"/>
                        </a:cubicBezTo>
                        <a:lnTo>
                          <a:pt x="11731" y="4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6" name="任意多边形: 形状 2195"/>
                  <p:cNvSpPr/>
                  <p:nvPr/>
                </p:nvSpPr>
                <p:spPr>
                  <a:xfrm>
                    <a:off x="6957040" y="1981258"/>
                    <a:ext cx="25025" cy="31442"/>
                  </a:xfrm>
                  <a:custGeom>
                    <a:avLst/>
                    <a:gdLst>
                      <a:gd name="connsiteX0" fmla="*/ 11731 w 25025"/>
                      <a:gd name="connsiteY0" fmla="*/ 161 h 31442"/>
                      <a:gd name="connsiteX1" fmla="*/ 25026 w 25025"/>
                      <a:gd name="connsiteY1" fmla="*/ 22840 h 31442"/>
                      <a:gd name="connsiteX2" fmla="*/ 12513 w 25025"/>
                      <a:gd name="connsiteY2" fmla="*/ 25968 h 31442"/>
                      <a:gd name="connsiteX3" fmla="*/ 0 w 25025"/>
                      <a:gd name="connsiteY3" fmla="*/ 17366 h 31442"/>
                      <a:gd name="connsiteX4" fmla="*/ 11731 w 25025"/>
                      <a:gd name="connsiteY4" fmla="*/ 161 h 31442"/>
                      <a:gd name="connsiteX5" fmla="*/ 11731 w 25025"/>
                      <a:gd name="connsiteY5" fmla="*/ 161 h 3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5" h="31442">
                        <a:moveTo>
                          <a:pt x="11731" y="161"/>
                        </a:moveTo>
                        <a:cubicBezTo>
                          <a:pt x="17987" y="943"/>
                          <a:pt x="25026" y="12673"/>
                          <a:pt x="25026" y="22840"/>
                        </a:cubicBezTo>
                        <a:cubicBezTo>
                          <a:pt x="25026" y="35353"/>
                          <a:pt x="19551" y="32225"/>
                          <a:pt x="12513" y="25968"/>
                        </a:cubicBezTo>
                        <a:cubicBezTo>
                          <a:pt x="4692" y="31443"/>
                          <a:pt x="0" y="29879"/>
                          <a:pt x="0" y="17366"/>
                        </a:cubicBezTo>
                        <a:cubicBezTo>
                          <a:pt x="782" y="8763"/>
                          <a:pt x="5474" y="-1404"/>
                          <a:pt x="11731" y="161"/>
                        </a:cubicBezTo>
                        <a:lnTo>
                          <a:pt x="11731" y="16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7" name="任意多边形: 形状 2196"/>
                  <p:cNvSpPr/>
                  <p:nvPr/>
                </p:nvSpPr>
                <p:spPr>
                  <a:xfrm>
                    <a:off x="6833660" y="2038792"/>
                    <a:ext cx="31851" cy="20264"/>
                  </a:xfrm>
                  <a:custGeom>
                    <a:avLst/>
                    <a:gdLst>
                      <a:gd name="connsiteX0" fmla="*/ 31098 w 31851"/>
                      <a:gd name="connsiteY0" fmla="*/ 4409 h 20264"/>
                      <a:gd name="connsiteX1" fmla="*/ 17803 w 31851"/>
                      <a:gd name="connsiteY1" fmla="*/ 19268 h 20264"/>
                      <a:gd name="connsiteX2" fmla="*/ 7636 w 31851"/>
                      <a:gd name="connsiteY2" fmla="*/ 11448 h 20264"/>
                      <a:gd name="connsiteX3" fmla="*/ 7636 w 31851"/>
                      <a:gd name="connsiteY3" fmla="*/ 1281 h 20264"/>
                      <a:gd name="connsiteX4" fmla="*/ 31098 w 31851"/>
                      <a:gd name="connsiteY4" fmla="*/ 4409 h 20264"/>
                      <a:gd name="connsiteX5" fmla="*/ 31098 w 31851"/>
                      <a:gd name="connsiteY5" fmla="*/ 4409 h 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1" h="20264">
                        <a:moveTo>
                          <a:pt x="31098" y="4409"/>
                        </a:moveTo>
                        <a:cubicBezTo>
                          <a:pt x="34226" y="9102"/>
                          <a:pt x="27188" y="16140"/>
                          <a:pt x="17803" y="19268"/>
                        </a:cubicBezTo>
                        <a:cubicBezTo>
                          <a:pt x="6854" y="22397"/>
                          <a:pt x="6072" y="17704"/>
                          <a:pt x="7636" y="11448"/>
                        </a:cubicBezTo>
                        <a:cubicBezTo>
                          <a:pt x="-1748" y="7538"/>
                          <a:pt x="-3313" y="3627"/>
                          <a:pt x="7636" y="1281"/>
                        </a:cubicBezTo>
                        <a:cubicBezTo>
                          <a:pt x="16239" y="-1065"/>
                          <a:pt x="27970" y="-283"/>
                          <a:pt x="31098" y="4409"/>
                        </a:cubicBezTo>
                        <a:lnTo>
                          <a:pt x="31098" y="440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8" name="任意多边形: 形状 2197"/>
                  <p:cNvSpPr/>
                  <p:nvPr/>
                </p:nvSpPr>
                <p:spPr>
                  <a:xfrm>
                    <a:off x="6870113" y="2038433"/>
                    <a:ext cx="14317" cy="16797"/>
                  </a:xfrm>
                  <a:custGeom>
                    <a:avLst/>
                    <a:gdLst>
                      <a:gd name="connsiteX0" fmla="*/ 7940 w 14317"/>
                      <a:gd name="connsiteY0" fmla="*/ 75 h 16797"/>
                      <a:gd name="connsiteX1" fmla="*/ 14197 w 14317"/>
                      <a:gd name="connsiteY1" fmla="*/ 12588 h 16797"/>
                      <a:gd name="connsiteX2" fmla="*/ 7158 w 14317"/>
                      <a:gd name="connsiteY2" fmla="*/ 13370 h 16797"/>
                      <a:gd name="connsiteX3" fmla="*/ 120 w 14317"/>
                      <a:gd name="connsiteY3" fmla="*/ 8678 h 16797"/>
                      <a:gd name="connsiteX4" fmla="*/ 7940 w 14317"/>
                      <a:gd name="connsiteY4" fmla="*/ 75 h 16797"/>
                      <a:gd name="connsiteX5" fmla="*/ 7940 w 14317"/>
                      <a:gd name="connsiteY5" fmla="*/ 75 h 1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7" h="16797">
                        <a:moveTo>
                          <a:pt x="7940" y="75"/>
                        </a:moveTo>
                        <a:cubicBezTo>
                          <a:pt x="11851" y="857"/>
                          <a:pt x="14979" y="7114"/>
                          <a:pt x="14197" y="12588"/>
                        </a:cubicBezTo>
                        <a:cubicBezTo>
                          <a:pt x="13415" y="18845"/>
                          <a:pt x="11068" y="17281"/>
                          <a:pt x="7158" y="13370"/>
                        </a:cubicBezTo>
                        <a:cubicBezTo>
                          <a:pt x="2466" y="16498"/>
                          <a:pt x="-662" y="14934"/>
                          <a:pt x="120" y="8678"/>
                        </a:cubicBezTo>
                        <a:cubicBezTo>
                          <a:pt x="902" y="4768"/>
                          <a:pt x="4030" y="-707"/>
                          <a:pt x="7940" y="75"/>
                        </a:cubicBezTo>
                        <a:lnTo>
                          <a:pt x="7940" y="7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9" name="任意多边形: 形状 2198"/>
                  <p:cNvSpPr/>
                  <p:nvPr/>
                </p:nvSpPr>
                <p:spPr>
                  <a:xfrm>
                    <a:off x="6893180" y="1950425"/>
                    <a:ext cx="17890" cy="17267"/>
                  </a:xfrm>
                  <a:custGeom>
                    <a:avLst/>
                    <a:gdLst>
                      <a:gd name="connsiteX0" fmla="*/ 16938 w 17890"/>
                      <a:gd name="connsiteY0" fmla="*/ 16917 h 17267"/>
                      <a:gd name="connsiteX1" fmla="*/ 2861 w 17890"/>
                      <a:gd name="connsiteY1" fmla="*/ 9878 h 17267"/>
                      <a:gd name="connsiteX2" fmla="*/ 5989 w 17890"/>
                      <a:gd name="connsiteY2" fmla="*/ 4404 h 17267"/>
                      <a:gd name="connsiteX3" fmla="*/ 13809 w 17890"/>
                      <a:gd name="connsiteY3" fmla="*/ 4404 h 17267"/>
                      <a:gd name="connsiteX4" fmla="*/ 16938 w 17890"/>
                      <a:gd name="connsiteY4" fmla="*/ 16917 h 17267"/>
                      <a:gd name="connsiteX5" fmla="*/ 16938 w 17890"/>
                      <a:gd name="connsiteY5" fmla="*/ 16917 h 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0" h="17267">
                        <a:moveTo>
                          <a:pt x="16938" y="16917"/>
                        </a:moveTo>
                        <a:cubicBezTo>
                          <a:pt x="14591" y="18481"/>
                          <a:pt x="6771" y="14571"/>
                          <a:pt x="2861" y="9878"/>
                        </a:cubicBezTo>
                        <a:cubicBezTo>
                          <a:pt x="-2614" y="3622"/>
                          <a:pt x="514" y="3622"/>
                          <a:pt x="5989" y="4404"/>
                        </a:cubicBezTo>
                        <a:cubicBezTo>
                          <a:pt x="5989" y="-1070"/>
                          <a:pt x="8335" y="-1852"/>
                          <a:pt x="13809" y="4404"/>
                        </a:cubicBezTo>
                        <a:cubicBezTo>
                          <a:pt x="16938" y="9096"/>
                          <a:pt x="19284" y="15353"/>
                          <a:pt x="16938" y="16917"/>
                        </a:cubicBezTo>
                        <a:lnTo>
                          <a:pt x="16938" y="169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0" name="任意多边形: 形状 2199"/>
                  <p:cNvSpPr/>
                  <p:nvPr/>
                </p:nvSpPr>
                <p:spPr>
                  <a:xfrm>
                    <a:off x="6831474" y="1993206"/>
                    <a:ext cx="35809" cy="29699"/>
                  </a:xfrm>
                  <a:custGeom>
                    <a:avLst/>
                    <a:gdLst>
                      <a:gd name="connsiteX0" fmla="*/ 33284 w 35809"/>
                      <a:gd name="connsiteY0" fmla="*/ 2289 h 29699"/>
                      <a:gd name="connsiteX1" fmla="*/ 26245 w 35809"/>
                      <a:gd name="connsiteY1" fmla="*/ 25751 h 29699"/>
                      <a:gd name="connsiteX2" fmla="*/ 11386 w 35809"/>
                      <a:gd name="connsiteY2" fmla="*/ 19494 h 29699"/>
                      <a:gd name="connsiteX3" fmla="*/ 6694 w 35809"/>
                      <a:gd name="connsiteY3" fmla="*/ 6199 h 29699"/>
                      <a:gd name="connsiteX4" fmla="*/ 33284 w 35809"/>
                      <a:gd name="connsiteY4" fmla="*/ 2289 h 29699"/>
                      <a:gd name="connsiteX5" fmla="*/ 33284 w 35809"/>
                      <a:gd name="connsiteY5" fmla="*/ 2289 h 2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09" h="29699">
                        <a:moveTo>
                          <a:pt x="33284" y="2289"/>
                        </a:moveTo>
                        <a:cubicBezTo>
                          <a:pt x="38758" y="6981"/>
                          <a:pt x="34848" y="19494"/>
                          <a:pt x="26245" y="25751"/>
                        </a:cubicBezTo>
                        <a:cubicBezTo>
                          <a:pt x="15296" y="33571"/>
                          <a:pt x="12950" y="28879"/>
                          <a:pt x="11386" y="19494"/>
                        </a:cubicBezTo>
                        <a:cubicBezTo>
                          <a:pt x="-1127" y="17930"/>
                          <a:pt x="-4255" y="14020"/>
                          <a:pt x="6694" y="6199"/>
                        </a:cubicBezTo>
                        <a:cubicBezTo>
                          <a:pt x="14514" y="725"/>
                          <a:pt x="27809" y="-2403"/>
                          <a:pt x="33284" y="2289"/>
                        </a:cubicBezTo>
                        <a:lnTo>
                          <a:pt x="33284" y="228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1" name="任意多边形: 形状 2200"/>
                  <p:cNvSpPr/>
                  <p:nvPr/>
                </p:nvSpPr>
                <p:spPr>
                  <a:xfrm>
                    <a:off x="6881765" y="1973957"/>
                    <a:ext cx="22789" cy="28119"/>
                  </a:xfrm>
                  <a:custGeom>
                    <a:avLst/>
                    <a:gdLst>
                      <a:gd name="connsiteX0" fmla="*/ 15057 w 22789"/>
                      <a:gd name="connsiteY0" fmla="*/ 423 h 28119"/>
                      <a:gd name="connsiteX1" fmla="*/ 22095 w 22789"/>
                      <a:gd name="connsiteY1" fmla="*/ 21539 h 28119"/>
                      <a:gd name="connsiteX2" fmla="*/ 10365 w 22789"/>
                      <a:gd name="connsiteY2" fmla="*/ 22321 h 28119"/>
                      <a:gd name="connsiteX3" fmla="*/ 980 w 22789"/>
                      <a:gd name="connsiteY3" fmla="*/ 13718 h 28119"/>
                      <a:gd name="connsiteX4" fmla="*/ 15057 w 22789"/>
                      <a:gd name="connsiteY4" fmla="*/ 423 h 28119"/>
                      <a:gd name="connsiteX5" fmla="*/ 15057 w 22789"/>
                      <a:gd name="connsiteY5" fmla="*/ 423 h 2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89" h="28119">
                        <a:moveTo>
                          <a:pt x="15057" y="423"/>
                        </a:moveTo>
                        <a:cubicBezTo>
                          <a:pt x="20531" y="1987"/>
                          <a:pt x="24441" y="12936"/>
                          <a:pt x="22095" y="21539"/>
                        </a:cubicBezTo>
                        <a:cubicBezTo>
                          <a:pt x="19749" y="31705"/>
                          <a:pt x="15057" y="28577"/>
                          <a:pt x="10365" y="22321"/>
                        </a:cubicBezTo>
                        <a:cubicBezTo>
                          <a:pt x="2544" y="25449"/>
                          <a:pt x="-2148" y="23885"/>
                          <a:pt x="980" y="13718"/>
                        </a:cubicBezTo>
                        <a:cubicBezTo>
                          <a:pt x="3326" y="5898"/>
                          <a:pt x="9582" y="-1923"/>
                          <a:pt x="15057" y="423"/>
                        </a:cubicBezTo>
                        <a:lnTo>
                          <a:pt x="15057" y="42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2" name="任意多边形: 形状 2201"/>
                  <p:cNvSpPr/>
                  <p:nvPr/>
                </p:nvSpPr>
                <p:spPr>
                  <a:xfrm>
                    <a:off x="6849211" y="1969527"/>
                    <a:ext cx="27327" cy="17903"/>
                  </a:xfrm>
                  <a:custGeom>
                    <a:avLst/>
                    <a:gdLst>
                      <a:gd name="connsiteX0" fmla="*/ 27278 w 27327"/>
                      <a:gd name="connsiteY0" fmla="*/ 14237 h 17903"/>
                      <a:gd name="connsiteX1" fmla="*/ 7726 w 27327"/>
                      <a:gd name="connsiteY1" fmla="*/ 16584 h 17903"/>
                      <a:gd name="connsiteX2" fmla="*/ 4598 w 27327"/>
                      <a:gd name="connsiteY2" fmla="*/ 7199 h 17903"/>
                      <a:gd name="connsiteX3" fmla="*/ 11637 w 27327"/>
                      <a:gd name="connsiteY3" fmla="*/ 1725 h 17903"/>
                      <a:gd name="connsiteX4" fmla="*/ 27278 w 27327"/>
                      <a:gd name="connsiteY4" fmla="*/ 14237 h 17903"/>
                      <a:gd name="connsiteX5" fmla="*/ 27278 w 27327"/>
                      <a:gd name="connsiteY5" fmla="*/ 14237 h 1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7" h="17903">
                        <a:moveTo>
                          <a:pt x="27278" y="14237"/>
                        </a:moveTo>
                        <a:cubicBezTo>
                          <a:pt x="26496" y="18148"/>
                          <a:pt x="16329" y="18930"/>
                          <a:pt x="7726" y="16584"/>
                        </a:cubicBezTo>
                        <a:cubicBezTo>
                          <a:pt x="-3222" y="12673"/>
                          <a:pt x="-876" y="10327"/>
                          <a:pt x="4598" y="7199"/>
                        </a:cubicBezTo>
                        <a:cubicBezTo>
                          <a:pt x="-876" y="943"/>
                          <a:pt x="688" y="-2186"/>
                          <a:pt x="11637" y="1725"/>
                        </a:cubicBezTo>
                        <a:cubicBezTo>
                          <a:pt x="19457" y="4071"/>
                          <a:pt x="28060" y="9545"/>
                          <a:pt x="27278" y="14237"/>
                        </a:cubicBezTo>
                        <a:lnTo>
                          <a:pt x="27278" y="1423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3" name="任意多边形: 形状 2202"/>
                  <p:cNvSpPr/>
                  <p:nvPr/>
                </p:nvSpPr>
                <p:spPr>
                  <a:xfrm>
                    <a:off x="6825132" y="2057929"/>
                    <a:ext cx="24205" cy="16981"/>
                  </a:xfrm>
                  <a:custGeom>
                    <a:avLst/>
                    <a:gdLst>
                      <a:gd name="connsiteX0" fmla="*/ 23985 w 24205"/>
                      <a:gd name="connsiteY0" fmla="*/ 14990 h 16981"/>
                      <a:gd name="connsiteX1" fmla="*/ 5997 w 24205"/>
                      <a:gd name="connsiteY1" fmla="*/ 14208 h 16981"/>
                      <a:gd name="connsiteX2" fmla="*/ 5215 w 24205"/>
                      <a:gd name="connsiteY2" fmla="*/ 6387 h 16981"/>
                      <a:gd name="connsiteX3" fmla="*/ 12254 w 24205"/>
                      <a:gd name="connsiteY3" fmla="*/ 2477 h 16981"/>
                      <a:gd name="connsiteX4" fmla="*/ 23985 w 24205"/>
                      <a:gd name="connsiteY4" fmla="*/ 14990 h 16981"/>
                      <a:gd name="connsiteX5" fmla="*/ 23985 w 24205"/>
                      <a:gd name="connsiteY5" fmla="*/ 14990 h 1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5" h="16981">
                        <a:moveTo>
                          <a:pt x="23985" y="14990"/>
                        </a:moveTo>
                        <a:cubicBezTo>
                          <a:pt x="22420" y="18118"/>
                          <a:pt x="13036" y="17336"/>
                          <a:pt x="5997" y="14208"/>
                        </a:cubicBezTo>
                        <a:cubicBezTo>
                          <a:pt x="-3387" y="9516"/>
                          <a:pt x="-259" y="7952"/>
                          <a:pt x="5215" y="6387"/>
                        </a:cubicBezTo>
                        <a:cubicBezTo>
                          <a:pt x="2087" y="131"/>
                          <a:pt x="3651" y="-2215"/>
                          <a:pt x="12254" y="2477"/>
                        </a:cubicBezTo>
                        <a:cubicBezTo>
                          <a:pt x="18510" y="5605"/>
                          <a:pt x="25549" y="11862"/>
                          <a:pt x="23985" y="14990"/>
                        </a:cubicBezTo>
                        <a:lnTo>
                          <a:pt x="23985" y="1499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任意多边形: 形状 2203"/>
                  <p:cNvSpPr/>
                  <p:nvPr/>
                </p:nvSpPr>
                <p:spPr>
                  <a:xfrm>
                    <a:off x="6804830" y="2073236"/>
                    <a:ext cx="31446" cy="19922"/>
                  </a:xfrm>
                  <a:custGeom>
                    <a:avLst/>
                    <a:gdLst>
                      <a:gd name="connsiteX0" fmla="*/ 30992 w 31446"/>
                      <a:gd name="connsiteY0" fmla="*/ 5157 h 19922"/>
                      <a:gd name="connsiteX1" fmla="*/ 16915 w 31446"/>
                      <a:gd name="connsiteY1" fmla="*/ 19234 h 19922"/>
                      <a:gd name="connsiteX2" fmla="*/ 7530 w 31446"/>
                      <a:gd name="connsiteY2" fmla="*/ 11414 h 19922"/>
                      <a:gd name="connsiteX3" fmla="*/ 8312 w 31446"/>
                      <a:gd name="connsiteY3" fmla="*/ 1247 h 19922"/>
                      <a:gd name="connsiteX4" fmla="*/ 30992 w 31446"/>
                      <a:gd name="connsiteY4" fmla="*/ 5157 h 19922"/>
                      <a:gd name="connsiteX5" fmla="*/ 30992 w 31446"/>
                      <a:gd name="connsiteY5" fmla="*/ 5157 h 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6" h="19922">
                        <a:moveTo>
                          <a:pt x="30992" y="5157"/>
                        </a:moveTo>
                        <a:cubicBezTo>
                          <a:pt x="33338" y="9850"/>
                          <a:pt x="26299" y="16888"/>
                          <a:pt x="16915" y="19234"/>
                        </a:cubicBezTo>
                        <a:cubicBezTo>
                          <a:pt x="5966" y="21580"/>
                          <a:pt x="5184" y="17670"/>
                          <a:pt x="7530" y="11414"/>
                        </a:cubicBezTo>
                        <a:cubicBezTo>
                          <a:pt x="-1855" y="7503"/>
                          <a:pt x="-3419" y="3593"/>
                          <a:pt x="8312" y="1247"/>
                        </a:cubicBezTo>
                        <a:cubicBezTo>
                          <a:pt x="16915" y="-1099"/>
                          <a:pt x="28645" y="-317"/>
                          <a:pt x="30992" y="5157"/>
                        </a:cubicBezTo>
                        <a:lnTo>
                          <a:pt x="30992" y="515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05" name="图形 2034"/>
                <p:cNvGrpSpPr/>
                <p:nvPr/>
              </p:nvGrpSpPr>
              <p:grpSpPr>
                <a:xfrm>
                  <a:off x="6629454" y="1764298"/>
                  <a:ext cx="272217" cy="208367"/>
                  <a:chOff x="6629454" y="1764298"/>
                  <a:chExt cx="272217" cy="208367"/>
                </a:xfrm>
                <a:solidFill>
                  <a:srgbClr val="29909B"/>
                </a:solidFill>
              </p:grpSpPr>
              <p:sp>
                <p:nvSpPr>
                  <p:cNvPr id="2206" name="任意多边形: 形状 2205"/>
                  <p:cNvSpPr/>
                  <p:nvPr/>
                </p:nvSpPr>
                <p:spPr>
                  <a:xfrm>
                    <a:off x="6655439" y="1785123"/>
                    <a:ext cx="246232" cy="158975"/>
                  </a:xfrm>
                  <a:custGeom>
                    <a:avLst/>
                    <a:gdLst>
                      <a:gd name="connsiteX0" fmla="*/ 174127 w 246232"/>
                      <a:gd name="connsiteY0" fmla="*/ 25026 h 158975"/>
                      <a:gd name="connsiteX1" fmla="*/ 117037 w 246232"/>
                      <a:gd name="connsiteY1" fmla="*/ 6256 h 158975"/>
                      <a:gd name="connsiteX2" fmla="*/ 115473 w 246232"/>
                      <a:gd name="connsiteY2" fmla="*/ 5474 h 158975"/>
                      <a:gd name="connsiteX3" fmla="*/ 118601 w 246232"/>
                      <a:gd name="connsiteY3" fmla="*/ 4692 h 158975"/>
                      <a:gd name="connsiteX4" fmla="*/ 178037 w 246232"/>
                      <a:gd name="connsiteY4" fmla="*/ 23462 h 158975"/>
                      <a:gd name="connsiteX5" fmla="*/ 186639 w 246232"/>
                      <a:gd name="connsiteY5" fmla="*/ 18769 h 158975"/>
                      <a:gd name="connsiteX6" fmla="*/ 242165 w 246232"/>
                      <a:gd name="connsiteY6" fmla="*/ 0 h 158975"/>
                      <a:gd name="connsiteX7" fmla="*/ 246075 w 246232"/>
                      <a:gd name="connsiteY7" fmla="*/ 1564 h 158975"/>
                      <a:gd name="connsiteX8" fmla="*/ 243729 w 246232"/>
                      <a:gd name="connsiteY8" fmla="*/ 3910 h 158975"/>
                      <a:gd name="connsiteX9" fmla="*/ 243729 w 246232"/>
                      <a:gd name="connsiteY9" fmla="*/ 3910 h 158975"/>
                      <a:gd name="connsiteX10" fmla="*/ 243729 w 246232"/>
                      <a:gd name="connsiteY10" fmla="*/ 3910 h 158975"/>
                      <a:gd name="connsiteX11" fmla="*/ 242947 w 246232"/>
                      <a:gd name="connsiteY11" fmla="*/ 4692 h 158975"/>
                      <a:gd name="connsiteX12" fmla="*/ 199934 w 246232"/>
                      <a:gd name="connsiteY12" fmla="*/ 17987 h 158975"/>
                      <a:gd name="connsiteX13" fmla="*/ 146755 w 246232"/>
                      <a:gd name="connsiteY13" fmla="*/ 45359 h 158975"/>
                      <a:gd name="connsiteX14" fmla="*/ 146755 w 246232"/>
                      <a:gd name="connsiteY14" fmla="*/ 46923 h 158975"/>
                      <a:gd name="connsiteX15" fmla="*/ 146755 w 246232"/>
                      <a:gd name="connsiteY15" fmla="*/ 70385 h 158975"/>
                      <a:gd name="connsiteX16" fmla="*/ 123293 w 246232"/>
                      <a:gd name="connsiteY16" fmla="*/ 122782 h 158975"/>
                      <a:gd name="connsiteX17" fmla="*/ 121729 w 246232"/>
                      <a:gd name="connsiteY17" fmla="*/ 121218 h 158975"/>
                      <a:gd name="connsiteX18" fmla="*/ 123293 w 246232"/>
                      <a:gd name="connsiteY18" fmla="*/ 118872 h 158975"/>
                      <a:gd name="connsiteX19" fmla="*/ 140498 w 246232"/>
                      <a:gd name="connsiteY19" fmla="*/ 86026 h 158975"/>
                      <a:gd name="connsiteX20" fmla="*/ 143626 w 246232"/>
                      <a:gd name="connsiteY20" fmla="*/ 46141 h 158975"/>
                      <a:gd name="connsiteX21" fmla="*/ 88101 w 246232"/>
                      <a:gd name="connsiteY21" fmla="*/ 86026 h 158975"/>
                      <a:gd name="connsiteX22" fmla="*/ 88883 w 246232"/>
                      <a:gd name="connsiteY22" fmla="*/ 86808 h 158975"/>
                      <a:gd name="connsiteX23" fmla="*/ 80280 w 246232"/>
                      <a:gd name="connsiteY23" fmla="*/ 127475 h 158975"/>
                      <a:gd name="connsiteX24" fmla="*/ 78716 w 246232"/>
                      <a:gd name="connsiteY24" fmla="*/ 125911 h 158975"/>
                      <a:gd name="connsiteX25" fmla="*/ 85755 w 246232"/>
                      <a:gd name="connsiteY25" fmla="*/ 89154 h 158975"/>
                      <a:gd name="connsiteX26" fmla="*/ 85755 w 246232"/>
                      <a:gd name="connsiteY26" fmla="*/ 88372 h 158975"/>
                      <a:gd name="connsiteX27" fmla="*/ 56819 w 246232"/>
                      <a:gd name="connsiteY27" fmla="*/ 113398 h 158975"/>
                      <a:gd name="connsiteX28" fmla="*/ 56819 w 246232"/>
                      <a:gd name="connsiteY28" fmla="*/ 113398 h 158975"/>
                      <a:gd name="connsiteX29" fmla="*/ 57601 w 246232"/>
                      <a:gd name="connsiteY29" fmla="*/ 121218 h 158975"/>
                      <a:gd name="connsiteX30" fmla="*/ 53690 w 246232"/>
                      <a:gd name="connsiteY30" fmla="*/ 158757 h 158975"/>
                      <a:gd name="connsiteX31" fmla="*/ 52126 w 246232"/>
                      <a:gd name="connsiteY31" fmla="*/ 157975 h 158975"/>
                      <a:gd name="connsiteX32" fmla="*/ 52908 w 246232"/>
                      <a:gd name="connsiteY32" fmla="*/ 153282 h 158975"/>
                      <a:gd name="connsiteX33" fmla="*/ 53690 w 246232"/>
                      <a:gd name="connsiteY33" fmla="*/ 115744 h 158975"/>
                      <a:gd name="connsiteX34" fmla="*/ 30229 w 246232"/>
                      <a:gd name="connsiteY34" fmla="*/ 137641 h 158975"/>
                      <a:gd name="connsiteX35" fmla="*/ 28665 w 246232"/>
                      <a:gd name="connsiteY35" fmla="*/ 137641 h 158975"/>
                      <a:gd name="connsiteX36" fmla="*/ 28665 w 246232"/>
                      <a:gd name="connsiteY36" fmla="*/ 135295 h 158975"/>
                      <a:gd name="connsiteX37" fmla="*/ 42742 w 246232"/>
                      <a:gd name="connsiteY37" fmla="*/ 122000 h 158975"/>
                      <a:gd name="connsiteX38" fmla="*/ 41960 w 246232"/>
                      <a:gd name="connsiteY38" fmla="*/ 122000 h 158975"/>
                      <a:gd name="connsiteX39" fmla="*/ 1293 w 246232"/>
                      <a:gd name="connsiteY39" fmla="*/ 118872 h 158975"/>
                      <a:gd name="connsiteX40" fmla="*/ 511 w 246232"/>
                      <a:gd name="connsiteY40" fmla="*/ 117308 h 158975"/>
                      <a:gd name="connsiteX41" fmla="*/ 41178 w 246232"/>
                      <a:gd name="connsiteY41" fmla="*/ 118090 h 158975"/>
                      <a:gd name="connsiteX42" fmla="*/ 45088 w 246232"/>
                      <a:gd name="connsiteY42" fmla="*/ 119654 h 158975"/>
                      <a:gd name="connsiteX43" fmla="*/ 107652 w 246232"/>
                      <a:gd name="connsiteY43" fmla="*/ 67257 h 158975"/>
                      <a:gd name="connsiteX44" fmla="*/ 103742 w 246232"/>
                      <a:gd name="connsiteY44" fmla="*/ 64128 h 158975"/>
                      <a:gd name="connsiteX45" fmla="*/ 50562 w 246232"/>
                      <a:gd name="connsiteY45" fmla="*/ 57872 h 158975"/>
                      <a:gd name="connsiteX46" fmla="*/ 48216 w 246232"/>
                      <a:gd name="connsiteY46" fmla="*/ 58654 h 158975"/>
                      <a:gd name="connsiteX47" fmla="*/ 47434 w 246232"/>
                      <a:gd name="connsiteY47" fmla="*/ 57090 h 158975"/>
                      <a:gd name="connsiteX48" fmla="*/ 96703 w 246232"/>
                      <a:gd name="connsiteY48" fmla="*/ 57872 h 158975"/>
                      <a:gd name="connsiteX49" fmla="*/ 111562 w 246232"/>
                      <a:gd name="connsiteY49" fmla="*/ 64910 h 158975"/>
                      <a:gd name="connsiteX50" fmla="*/ 174127 w 246232"/>
                      <a:gd name="connsiteY50" fmla="*/ 25026 h 158975"/>
                      <a:gd name="connsiteX51" fmla="*/ 174127 w 246232"/>
                      <a:gd name="connsiteY51" fmla="*/ 25026 h 158975"/>
                      <a:gd name="connsiteX52" fmla="*/ 243729 w 246232"/>
                      <a:gd name="connsiteY52" fmla="*/ 782 h 158975"/>
                      <a:gd name="connsiteX53" fmla="*/ 244511 w 246232"/>
                      <a:gd name="connsiteY53" fmla="*/ 3128 h 158975"/>
                      <a:gd name="connsiteX54" fmla="*/ 243729 w 246232"/>
                      <a:gd name="connsiteY54" fmla="*/ 782 h 158975"/>
                      <a:gd name="connsiteX55" fmla="*/ 243729 w 246232"/>
                      <a:gd name="connsiteY55" fmla="*/ 782 h 15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6232" h="158975">
                        <a:moveTo>
                          <a:pt x="174127" y="25026"/>
                        </a:moveTo>
                        <a:cubicBezTo>
                          <a:pt x="155357" y="14859"/>
                          <a:pt x="135806" y="7821"/>
                          <a:pt x="117037" y="6256"/>
                        </a:cubicBezTo>
                        <a:cubicBezTo>
                          <a:pt x="116255" y="6256"/>
                          <a:pt x="115473" y="5474"/>
                          <a:pt x="115473" y="5474"/>
                        </a:cubicBezTo>
                        <a:cubicBezTo>
                          <a:pt x="115473" y="5474"/>
                          <a:pt x="115473" y="4692"/>
                          <a:pt x="118601" y="4692"/>
                        </a:cubicBezTo>
                        <a:cubicBezTo>
                          <a:pt x="138152" y="5474"/>
                          <a:pt x="158486" y="13295"/>
                          <a:pt x="178037" y="23462"/>
                        </a:cubicBezTo>
                        <a:cubicBezTo>
                          <a:pt x="181165" y="21897"/>
                          <a:pt x="184293" y="20333"/>
                          <a:pt x="186639" y="18769"/>
                        </a:cubicBezTo>
                        <a:cubicBezTo>
                          <a:pt x="204627" y="10167"/>
                          <a:pt x="222614" y="2346"/>
                          <a:pt x="242165" y="0"/>
                        </a:cubicBezTo>
                        <a:cubicBezTo>
                          <a:pt x="244511" y="0"/>
                          <a:pt x="246075" y="1564"/>
                          <a:pt x="246075" y="1564"/>
                        </a:cubicBezTo>
                        <a:cubicBezTo>
                          <a:pt x="246858" y="3910"/>
                          <a:pt x="244511" y="3910"/>
                          <a:pt x="243729" y="3910"/>
                        </a:cubicBezTo>
                        <a:cubicBezTo>
                          <a:pt x="243729" y="3910"/>
                          <a:pt x="243729" y="3910"/>
                          <a:pt x="243729" y="3910"/>
                        </a:cubicBezTo>
                        <a:cubicBezTo>
                          <a:pt x="243729" y="3910"/>
                          <a:pt x="243729" y="3910"/>
                          <a:pt x="243729" y="3910"/>
                        </a:cubicBezTo>
                        <a:cubicBezTo>
                          <a:pt x="244511" y="3910"/>
                          <a:pt x="245293" y="3910"/>
                          <a:pt x="242947" y="4692"/>
                        </a:cubicBezTo>
                        <a:cubicBezTo>
                          <a:pt x="227306" y="6256"/>
                          <a:pt x="213229" y="11731"/>
                          <a:pt x="199934" y="17987"/>
                        </a:cubicBezTo>
                        <a:cubicBezTo>
                          <a:pt x="181165" y="25808"/>
                          <a:pt x="163960" y="35192"/>
                          <a:pt x="146755" y="45359"/>
                        </a:cubicBezTo>
                        <a:lnTo>
                          <a:pt x="146755" y="46923"/>
                        </a:lnTo>
                        <a:cubicBezTo>
                          <a:pt x="147537" y="54744"/>
                          <a:pt x="147537" y="63346"/>
                          <a:pt x="146755" y="70385"/>
                        </a:cubicBezTo>
                        <a:cubicBezTo>
                          <a:pt x="144409" y="90718"/>
                          <a:pt x="133460" y="107141"/>
                          <a:pt x="123293" y="122782"/>
                        </a:cubicBezTo>
                        <a:cubicBezTo>
                          <a:pt x="120947" y="122782"/>
                          <a:pt x="121729" y="121218"/>
                          <a:pt x="121729" y="121218"/>
                        </a:cubicBezTo>
                        <a:lnTo>
                          <a:pt x="123293" y="118872"/>
                        </a:lnTo>
                        <a:cubicBezTo>
                          <a:pt x="129550" y="108705"/>
                          <a:pt x="136588" y="98539"/>
                          <a:pt x="140498" y="86026"/>
                        </a:cubicBezTo>
                        <a:cubicBezTo>
                          <a:pt x="144409" y="74295"/>
                          <a:pt x="145191" y="60218"/>
                          <a:pt x="143626" y="46141"/>
                        </a:cubicBezTo>
                        <a:cubicBezTo>
                          <a:pt x="124075" y="57872"/>
                          <a:pt x="106088" y="71167"/>
                          <a:pt x="88101" y="86026"/>
                        </a:cubicBezTo>
                        <a:lnTo>
                          <a:pt x="88883" y="86808"/>
                        </a:lnTo>
                        <a:cubicBezTo>
                          <a:pt x="88101" y="101667"/>
                          <a:pt x="85755" y="115744"/>
                          <a:pt x="80280" y="127475"/>
                        </a:cubicBezTo>
                        <a:cubicBezTo>
                          <a:pt x="77934" y="127475"/>
                          <a:pt x="78716" y="125911"/>
                          <a:pt x="78716" y="125911"/>
                        </a:cubicBezTo>
                        <a:cubicBezTo>
                          <a:pt x="83408" y="114962"/>
                          <a:pt x="85755" y="102449"/>
                          <a:pt x="85755" y="89154"/>
                        </a:cubicBezTo>
                        <a:cubicBezTo>
                          <a:pt x="85755" y="89154"/>
                          <a:pt x="85755" y="88372"/>
                          <a:pt x="85755" y="88372"/>
                        </a:cubicBezTo>
                        <a:cubicBezTo>
                          <a:pt x="75588" y="96193"/>
                          <a:pt x="66203" y="104795"/>
                          <a:pt x="56819" y="113398"/>
                        </a:cubicBezTo>
                        <a:lnTo>
                          <a:pt x="56819" y="113398"/>
                        </a:lnTo>
                        <a:cubicBezTo>
                          <a:pt x="57601" y="115744"/>
                          <a:pt x="57601" y="118872"/>
                          <a:pt x="57601" y="121218"/>
                        </a:cubicBezTo>
                        <a:cubicBezTo>
                          <a:pt x="58383" y="134513"/>
                          <a:pt x="57601" y="147808"/>
                          <a:pt x="53690" y="158757"/>
                        </a:cubicBezTo>
                        <a:cubicBezTo>
                          <a:pt x="51344" y="159539"/>
                          <a:pt x="52126" y="157975"/>
                          <a:pt x="52126" y="157975"/>
                        </a:cubicBezTo>
                        <a:cubicBezTo>
                          <a:pt x="52908" y="156411"/>
                          <a:pt x="52908" y="154847"/>
                          <a:pt x="52908" y="153282"/>
                        </a:cubicBezTo>
                        <a:cubicBezTo>
                          <a:pt x="55255" y="141552"/>
                          <a:pt x="56036" y="129039"/>
                          <a:pt x="53690" y="115744"/>
                        </a:cubicBezTo>
                        <a:cubicBezTo>
                          <a:pt x="45870" y="122782"/>
                          <a:pt x="38049" y="130603"/>
                          <a:pt x="30229" y="137641"/>
                        </a:cubicBezTo>
                        <a:cubicBezTo>
                          <a:pt x="29447" y="137641"/>
                          <a:pt x="28665" y="137641"/>
                          <a:pt x="28665" y="137641"/>
                        </a:cubicBezTo>
                        <a:lnTo>
                          <a:pt x="28665" y="135295"/>
                        </a:lnTo>
                        <a:cubicBezTo>
                          <a:pt x="33357" y="130603"/>
                          <a:pt x="38049" y="125911"/>
                          <a:pt x="42742" y="122000"/>
                        </a:cubicBezTo>
                        <a:cubicBezTo>
                          <a:pt x="42742" y="122000"/>
                          <a:pt x="41960" y="122000"/>
                          <a:pt x="41960" y="122000"/>
                        </a:cubicBezTo>
                        <a:cubicBezTo>
                          <a:pt x="27883" y="115744"/>
                          <a:pt x="14588" y="117308"/>
                          <a:pt x="1293" y="118872"/>
                        </a:cubicBezTo>
                        <a:cubicBezTo>
                          <a:pt x="-1053" y="117308"/>
                          <a:pt x="511" y="117308"/>
                          <a:pt x="511" y="117308"/>
                        </a:cubicBezTo>
                        <a:cubicBezTo>
                          <a:pt x="13806" y="114962"/>
                          <a:pt x="27101" y="113398"/>
                          <a:pt x="41178" y="118090"/>
                        </a:cubicBezTo>
                        <a:cubicBezTo>
                          <a:pt x="43524" y="118872"/>
                          <a:pt x="44306" y="118872"/>
                          <a:pt x="45088" y="119654"/>
                        </a:cubicBezTo>
                        <a:cubicBezTo>
                          <a:pt x="65421" y="100885"/>
                          <a:pt x="85755" y="83680"/>
                          <a:pt x="107652" y="67257"/>
                        </a:cubicBezTo>
                        <a:cubicBezTo>
                          <a:pt x="106870" y="67257"/>
                          <a:pt x="105306" y="65693"/>
                          <a:pt x="103742" y="64128"/>
                        </a:cubicBezTo>
                        <a:cubicBezTo>
                          <a:pt x="85755" y="55526"/>
                          <a:pt x="66985" y="53962"/>
                          <a:pt x="50562" y="57872"/>
                        </a:cubicBezTo>
                        <a:cubicBezTo>
                          <a:pt x="48998" y="57872"/>
                          <a:pt x="48998" y="57872"/>
                          <a:pt x="48216" y="58654"/>
                        </a:cubicBezTo>
                        <a:cubicBezTo>
                          <a:pt x="45870" y="57090"/>
                          <a:pt x="47434" y="57090"/>
                          <a:pt x="47434" y="57090"/>
                        </a:cubicBezTo>
                        <a:cubicBezTo>
                          <a:pt x="62293" y="52398"/>
                          <a:pt x="79498" y="53180"/>
                          <a:pt x="96703" y="57872"/>
                        </a:cubicBezTo>
                        <a:cubicBezTo>
                          <a:pt x="102960" y="60218"/>
                          <a:pt x="109998" y="61782"/>
                          <a:pt x="111562" y="64910"/>
                        </a:cubicBezTo>
                        <a:cubicBezTo>
                          <a:pt x="130332" y="50051"/>
                          <a:pt x="151447" y="36757"/>
                          <a:pt x="174127" y="25026"/>
                        </a:cubicBezTo>
                        <a:lnTo>
                          <a:pt x="174127" y="25026"/>
                        </a:lnTo>
                        <a:close/>
                        <a:moveTo>
                          <a:pt x="243729" y="782"/>
                        </a:moveTo>
                        <a:cubicBezTo>
                          <a:pt x="243729" y="1564"/>
                          <a:pt x="244511" y="3128"/>
                          <a:pt x="244511" y="3128"/>
                        </a:cubicBezTo>
                        <a:lnTo>
                          <a:pt x="243729" y="782"/>
                        </a:lnTo>
                        <a:lnTo>
                          <a:pt x="243729" y="78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任意多边形: 形状 2206"/>
                  <p:cNvSpPr/>
                  <p:nvPr/>
                </p:nvSpPr>
                <p:spPr>
                  <a:xfrm>
                    <a:off x="6629454" y="1896089"/>
                    <a:ext cx="27478" cy="19736"/>
                  </a:xfrm>
                  <a:custGeom>
                    <a:avLst/>
                    <a:gdLst>
                      <a:gd name="connsiteX0" fmla="*/ 27278 w 27478"/>
                      <a:gd name="connsiteY0" fmla="*/ 8688 h 19736"/>
                      <a:gd name="connsiteX1" fmla="*/ 6944 w 27478"/>
                      <a:gd name="connsiteY1" fmla="*/ 86 h 19736"/>
                      <a:gd name="connsiteX2" fmla="*/ 5380 w 27478"/>
                      <a:gd name="connsiteY2" fmla="*/ 10253 h 19736"/>
                      <a:gd name="connsiteX3" fmla="*/ 13201 w 27478"/>
                      <a:gd name="connsiteY3" fmla="*/ 19637 h 19736"/>
                      <a:gd name="connsiteX4" fmla="*/ 27278 w 27478"/>
                      <a:gd name="connsiteY4" fmla="*/ 8688 h 19736"/>
                      <a:gd name="connsiteX5" fmla="*/ 27278 w 27478"/>
                      <a:gd name="connsiteY5" fmla="*/ 8688 h 1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8" h="19736">
                        <a:moveTo>
                          <a:pt x="27278" y="8688"/>
                        </a:moveTo>
                        <a:cubicBezTo>
                          <a:pt x="25713" y="3996"/>
                          <a:pt x="15547" y="-696"/>
                          <a:pt x="6944" y="86"/>
                        </a:cubicBezTo>
                        <a:cubicBezTo>
                          <a:pt x="-3222" y="868"/>
                          <a:pt x="-876" y="4778"/>
                          <a:pt x="5380" y="10253"/>
                        </a:cubicBezTo>
                        <a:cubicBezTo>
                          <a:pt x="1470" y="16509"/>
                          <a:pt x="3034" y="20419"/>
                          <a:pt x="13201" y="19637"/>
                        </a:cubicBezTo>
                        <a:cubicBezTo>
                          <a:pt x="21021" y="18073"/>
                          <a:pt x="28842" y="13381"/>
                          <a:pt x="27278" y="8688"/>
                        </a:cubicBezTo>
                        <a:lnTo>
                          <a:pt x="27278" y="868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任意多边形: 形状 2207"/>
                  <p:cNvSpPr/>
                  <p:nvPr/>
                </p:nvSpPr>
                <p:spPr>
                  <a:xfrm>
                    <a:off x="6657629" y="1875154"/>
                    <a:ext cx="19802" cy="27323"/>
                  </a:xfrm>
                  <a:custGeom>
                    <a:avLst/>
                    <a:gdLst>
                      <a:gd name="connsiteX0" fmla="*/ 16308 w 19802"/>
                      <a:gd name="connsiteY0" fmla="*/ 27278 h 27323"/>
                      <a:gd name="connsiteX1" fmla="*/ 17872 w 19802"/>
                      <a:gd name="connsiteY1" fmla="*/ 7726 h 27323"/>
                      <a:gd name="connsiteX2" fmla="*/ 7706 w 19802"/>
                      <a:gd name="connsiteY2" fmla="*/ 4598 h 27323"/>
                      <a:gd name="connsiteX3" fmla="*/ 2231 w 19802"/>
                      <a:gd name="connsiteY3" fmla="*/ 11637 h 27323"/>
                      <a:gd name="connsiteX4" fmla="*/ 16308 w 19802"/>
                      <a:gd name="connsiteY4" fmla="*/ 27278 h 27323"/>
                      <a:gd name="connsiteX5" fmla="*/ 16308 w 19802"/>
                      <a:gd name="connsiteY5" fmla="*/ 27278 h 2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2" h="27323">
                        <a:moveTo>
                          <a:pt x="16308" y="27278"/>
                        </a:moveTo>
                        <a:cubicBezTo>
                          <a:pt x="20218" y="26496"/>
                          <a:pt x="21000" y="17111"/>
                          <a:pt x="17872" y="7726"/>
                        </a:cubicBezTo>
                        <a:cubicBezTo>
                          <a:pt x="13962" y="-3222"/>
                          <a:pt x="10834" y="-876"/>
                          <a:pt x="7706" y="4598"/>
                        </a:cubicBezTo>
                        <a:cubicBezTo>
                          <a:pt x="667" y="-876"/>
                          <a:pt x="-2461" y="688"/>
                          <a:pt x="2231" y="11637"/>
                        </a:cubicBezTo>
                        <a:cubicBezTo>
                          <a:pt x="4577" y="18675"/>
                          <a:pt x="11616" y="28060"/>
                          <a:pt x="16308" y="27278"/>
                        </a:cubicBezTo>
                        <a:lnTo>
                          <a:pt x="16308" y="27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任意多边形: 形状 2208"/>
                  <p:cNvSpPr/>
                  <p:nvPr/>
                </p:nvSpPr>
                <p:spPr>
                  <a:xfrm>
                    <a:off x="6712251" y="1838737"/>
                    <a:ext cx="23878" cy="25942"/>
                  </a:xfrm>
                  <a:custGeom>
                    <a:avLst/>
                    <a:gdLst>
                      <a:gd name="connsiteX0" fmla="*/ 21904 w 23878"/>
                      <a:gd name="connsiteY0" fmla="*/ 1912 h 25942"/>
                      <a:gd name="connsiteX1" fmla="*/ 3135 w 23878"/>
                      <a:gd name="connsiteY1" fmla="*/ 6604 h 25942"/>
                      <a:gd name="connsiteX2" fmla="*/ 7827 w 23878"/>
                      <a:gd name="connsiteY2" fmla="*/ 17553 h 25942"/>
                      <a:gd name="connsiteX3" fmla="*/ 18776 w 23878"/>
                      <a:gd name="connsiteY3" fmla="*/ 21463 h 25942"/>
                      <a:gd name="connsiteX4" fmla="*/ 21904 w 23878"/>
                      <a:gd name="connsiteY4" fmla="*/ 1912 h 25942"/>
                      <a:gd name="connsiteX5" fmla="*/ 21904 w 23878"/>
                      <a:gd name="connsiteY5" fmla="*/ 1912 h 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8" h="25942">
                        <a:moveTo>
                          <a:pt x="21904" y="1912"/>
                        </a:moveTo>
                        <a:cubicBezTo>
                          <a:pt x="17994" y="-1999"/>
                          <a:pt x="8609" y="348"/>
                          <a:pt x="3135" y="6604"/>
                        </a:cubicBezTo>
                        <a:cubicBezTo>
                          <a:pt x="-3122" y="14425"/>
                          <a:pt x="789" y="15989"/>
                          <a:pt x="7827" y="17553"/>
                        </a:cubicBezTo>
                        <a:cubicBezTo>
                          <a:pt x="8609" y="26155"/>
                          <a:pt x="12519" y="29284"/>
                          <a:pt x="18776" y="21463"/>
                        </a:cubicBezTo>
                        <a:cubicBezTo>
                          <a:pt x="23468" y="15207"/>
                          <a:pt x="25814" y="5822"/>
                          <a:pt x="21904" y="1912"/>
                        </a:cubicBezTo>
                        <a:lnTo>
                          <a:pt x="21904" y="191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任意多边形: 形状 2209"/>
                  <p:cNvSpPr/>
                  <p:nvPr/>
                </p:nvSpPr>
                <p:spPr>
                  <a:xfrm>
                    <a:off x="6788110" y="1798071"/>
                    <a:ext cx="23878" cy="25942"/>
                  </a:xfrm>
                  <a:custGeom>
                    <a:avLst/>
                    <a:gdLst>
                      <a:gd name="connsiteX0" fmla="*/ 21904 w 23878"/>
                      <a:gd name="connsiteY0" fmla="*/ 1912 h 25942"/>
                      <a:gd name="connsiteX1" fmla="*/ 3135 w 23878"/>
                      <a:gd name="connsiteY1" fmla="*/ 6604 h 25942"/>
                      <a:gd name="connsiteX2" fmla="*/ 7827 w 23878"/>
                      <a:gd name="connsiteY2" fmla="*/ 17553 h 25942"/>
                      <a:gd name="connsiteX3" fmla="*/ 18776 w 23878"/>
                      <a:gd name="connsiteY3" fmla="*/ 21463 h 25942"/>
                      <a:gd name="connsiteX4" fmla="*/ 21904 w 23878"/>
                      <a:gd name="connsiteY4" fmla="*/ 1912 h 25942"/>
                      <a:gd name="connsiteX5" fmla="*/ 21904 w 23878"/>
                      <a:gd name="connsiteY5" fmla="*/ 1912 h 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8" h="25942">
                        <a:moveTo>
                          <a:pt x="21904" y="1912"/>
                        </a:moveTo>
                        <a:cubicBezTo>
                          <a:pt x="17994" y="-1999"/>
                          <a:pt x="8609" y="348"/>
                          <a:pt x="3135" y="6604"/>
                        </a:cubicBezTo>
                        <a:cubicBezTo>
                          <a:pt x="-3122" y="14425"/>
                          <a:pt x="789" y="15989"/>
                          <a:pt x="7827" y="17553"/>
                        </a:cubicBezTo>
                        <a:cubicBezTo>
                          <a:pt x="8609" y="26155"/>
                          <a:pt x="12519" y="29284"/>
                          <a:pt x="18776" y="21463"/>
                        </a:cubicBezTo>
                        <a:cubicBezTo>
                          <a:pt x="23468" y="15989"/>
                          <a:pt x="25814" y="5822"/>
                          <a:pt x="21904" y="1912"/>
                        </a:cubicBezTo>
                        <a:lnTo>
                          <a:pt x="21904" y="191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任意多边形: 形状 2210"/>
                  <p:cNvSpPr/>
                  <p:nvPr/>
                </p:nvSpPr>
                <p:spPr>
                  <a:xfrm>
                    <a:off x="6653251" y="1919259"/>
                    <a:ext cx="34021" cy="36502"/>
                  </a:xfrm>
                  <a:custGeom>
                    <a:avLst/>
                    <a:gdLst>
                      <a:gd name="connsiteX0" fmla="*/ 30852 w 34021"/>
                      <a:gd name="connsiteY0" fmla="*/ 2723 h 36502"/>
                      <a:gd name="connsiteX1" fmla="*/ 4263 w 34021"/>
                      <a:gd name="connsiteY1" fmla="*/ 8980 h 36502"/>
                      <a:gd name="connsiteX2" fmla="*/ 11301 w 34021"/>
                      <a:gd name="connsiteY2" fmla="*/ 24621 h 36502"/>
                      <a:gd name="connsiteX3" fmla="*/ 26942 w 34021"/>
                      <a:gd name="connsiteY3" fmla="*/ 30095 h 36502"/>
                      <a:gd name="connsiteX4" fmla="*/ 30852 w 34021"/>
                      <a:gd name="connsiteY4" fmla="*/ 2723 h 36502"/>
                      <a:gd name="connsiteX5" fmla="*/ 30852 w 34021"/>
                      <a:gd name="connsiteY5" fmla="*/ 2723 h 3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21" h="36502">
                        <a:moveTo>
                          <a:pt x="30852" y="2723"/>
                        </a:moveTo>
                        <a:cubicBezTo>
                          <a:pt x="25378" y="-2751"/>
                          <a:pt x="11301" y="377"/>
                          <a:pt x="4263" y="8980"/>
                        </a:cubicBezTo>
                        <a:cubicBezTo>
                          <a:pt x="-4340" y="19929"/>
                          <a:pt x="1134" y="23057"/>
                          <a:pt x="11301" y="24621"/>
                        </a:cubicBezTo>
                        <a:cubicBezTo>
                          <a:pt x="12865" y="37134"/>
                          <a:pt x="18340" y="41044"/>
                          <a:pt x="26942" y="30095"/>
                        </a:cubicBezTo>
                        <a:cubicBezTo>
                          <a:pt x="33199" y="22275"/>
                          <a:pt x="37109" y="8198"/>
                          <a:pt x="30852" y="2723"/>
                        </a:cubicBezTo>
                        <a:lnTo>
                          <a:pt x="30852" y="272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任意多边形: 形状 2211"/>
                  <p:cNvSpPr/>
                  <p:nvPr/>
                </p:nvSpPr>
                <p:spPr>
                  <a:xfrm>
                    <a:off x="6731432" y="1813567"/>
                    <a:ext cx="22770" cy="30370"/>
                  </a:xfrm>
                  <a:custGeom>
                    <a:avLst/>
                    <a:gdLst>
                      <a:gd name="connsiteX0" fmla="*/ 19147 w 22770"/>
                      <a:gd name="connsiteY0" fmla="*/ 30210 h 30370"/>
                      <a:gd name="connsiteX1" fmla="*/ 19929 w 22770"/>
                      <a:gd name="connsiteY1" fmla="*/ 8313 h 30370"/>
                      <a:gd name="connsiteX2" fmla="*/ 8980 w 22770"/>
                      <a:gd name="connsiteY2" fmla="*/ 5184 h 30370"/>
                      <a:gd name="connsiteX3" fmla="*/ 2724 w 22770"/>
                      <a:gd name="connsiteY3" fmla="*/ 13005 h 30370"/>
                      <a:gd name="connsiteX4" fmla="*/ 19147 w 22770"/>
                      <a:gd name="connsiteY4" fmla="*/ 30210 h 30370"/>
                      <a:gd name="connsiteX5" fmla="*/ 19147 w 22770"/>
                      <a:gd name="connsiteY5" fmla="*/ 30210 h 3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0" h="30370">
                        <a:moveTo>
                          <a:pt x="19147" y="30210"/>
                        </a:moveTo>
                        <a:cubicBezTo>
                          <a:pt x="23839" y="29428"/>
                          <a:pt x="23839" y="17697"/>
                          <a:pt x="19929" y="8313"/>
                        </a:cubicBezTo>
                        <a:cubicBezTo>
                          <a:pt x="14454" y="-3418"/>
                          <a:pt x="11326" y="-1072"/>
                          <a:pt x="8980" y="5184"/>
                        </a:cubicBezTo>
                        <a:cubicBezTo>
                          <a:pt x="377" y="-290"/>
                          <a:pt x="-2751" y="1274"/>
                          <a:pt x="2724" y="13005"/>
                        </a:cubicBezTo>
                        <a:cubicBezTo>
                          <a:pt x="5852" y="21607"/>
                          <a:pt x="14454" y="31774"/>
                          <a:pt x="19147" y="30210"/>
                        </a:cubicBezTo>
                        <a:lnTo>
                          <a:pt x="19147" y="3021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任意多边形: 形状 2212"/>
                  <p:cNvSpPr/>
                  <p:nvPr/>
                </p:nvSpPr>
                <p:spPr>
                  <a:xfrm>
                    <a:off x="6779919" y="1764298"/>
                    <a:ext cx="22770" cy="30255"/>
                  </a:xfrm>
                  <a:custGeom>
                    <a:avLst/>
                    <a:gdLst>
                      <a:gd name="connsiteX0" fmla="*/ 19146 w 22770"/>
                      <a:gd name="connsiteY0" fmla="*/ 30210 h 30255"/>
                      <a:gd name="connsiteX1" fmla="*/ 19929 w 22770"/>
                      <a:gd name="connsiteY1" fmla="*/ 8313 h 30255"/>
                      <a:gd name="connsiteX2" fmla="*/ 8980 w 22770"/>
                      <a:gd name="connsiteY2" fmla="*/ 5184 h 30255"/>
                      <a:gd name="connsiteX3" fmla="*/ 2723 w 22770"/>
                      <a:gd name="connsiteY3" fmla="*/ 13005 h 30255"/>
                      <a:gd name="connsiteX4" fmla="*/ 19146 w 22770"/>
                      <a:gd name="connsiteY4" fmla="*/ 30210 h 30255"/>
                      <a:gd name="connsiteX5" fmla="*/ 19146 w 22770"/>
                      <a:gd name="connsiteY5" fmla="*/ 30210 h 3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0" h="30255">
                        <a:moveTo>
                          <a:pt x="19146" y="30210"/>
                        </a:moveTo>
                        <a:cubicBezTo>
                          <a:pt x="23839" y="29428"/>
                          <a:pt x="23839" y="17697"/>
                          <a:pt x="19929" y="8313"/>
                        </a:cubicBezTo>
                        <a:cubicBezTo>
                          <a:pt x="14454" y="-3418"/>
                          <a:pt x="11326" y="-1072"/>
                          <a:pt x="8980" y="5184"/>
                        </a:cubicBezTo>
                        <a:cubicBezTo>
                          <a:pt x="377" y="-290"/>
                          <a:pt x="-2751" y="1274"/>
                          <a:pt x="2723" y="13005"/>
                        </a:cubicBezTo>
                        <a:cubicBezTo>
                          <a:pt x="5852" y="21607"/>
                          <a:pt x="14454" y="30992"/>
                          <a:pt x="19146" y="30210"/>
                        </a:cubicBezTo>
                        <a:lnTo>
                          <a:pt x="19146" y="3021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任意多边形: 形状 2213"/>
                  <p:cNvSpPr/>
                  <p:nvPr/>
                </p:nvSpPr>
                <p:spPr>
                  <a:xfrm>
                    <a:off x="6671351" y="1832996"/>
                    <a:ext cx="33477" cy="24678"/>
                  </a:xfrm>
                  <a:custGeom>
                    <a:avLst/>
                    <a:gdLst>
                      <a:gd name="connsiteX0" fmla="*/ 33086 w 33477"/>
                      <a:gd name="connsiteY0" fmla="*/ 9217 h 24678"/>
                      <a:gd name="connsiteX1" fmla="*/ 8061 w 33477"/>
                      <a:gd name="connsiteY1" fmla="*/ 615 h 24678"/>
                      <a:gd name="connsiteX2" fmla="*/ 7278 w 33477"/>
                      <a:gd name="connsiteY2" fmla="*/ 13128 h 24678"/>
                      <a:gd name="connsiteX3" fmla="*/ 18227 w 33477"/>
                      <a:gd name="connsiteY3" fmla="*/ 24076 h 24678"/>
                      <a:gd name="connsiteX4" fmla="*/ 33086 w 33477"/>
                      <a:gd name="connsiteY4" fmla="*/ 9217 h 24678"/>
                      <a:gd name="connsiteX5" fmla="*/ 33086 w 33477"/>
                      <a:gd name="connsiteY5" fmla="*/ 9217 h 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7" h="24678">
                        <a:moveTo>
                          <a:pt x="33086" y="9217"/>
                        </a:moveTo>
                        <a:cubicBezTo>
                          <a:pt x="30740" y="2961"/>
                          <a:pt x="18227" y="-1731"/>
                          <a:pt x="8061" y="615"/>
                        </a:cubicBezTo>
                        <a:cubicBezTo>
                          <a:pt x="-4452" y="2961"/>
                          <a:pt x="-542" y="7653"/>
                          <a:pt x="7278" y="13128"/>
                        </a:cubicBezTo>
                        <a:cubicBezTo>
                          <a:pt x="3368" y="21730"/>
                          <a:pt x="5714" y="26422"/>
                          <a:pt x="18227" y="24076"/>
                        </a:cubicBezTo>
                        <a:cubicBezTo>
                          <a:pt x="26830" y="21730"/>
                          <a:pt x="35432" y="15474"/>
                          <a:pt x="33086" y="9217"/>
                        </a:cubicBezTo>
                        <a:lnTo>
                          <a:pt x="33086" y="92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任意多边形: 形状 2214"/>
                  <p:cNvSpPr/>
                  <p:nvPr/>
                </p:nvSpPr>
                <p:spPr>
                  <a:xfrm>
                    <a:off x="6744082" y="1782944"/>
                    <a:ext cx="33477" cy="24678"/>
                  </a:xfrm>
                  <a:custGeom>
                    <a:avLst/>
                    <a:gdLst>
                      <a:gd name="connsiteX0" fmla="*/ 33086 w 33477"/>
                      <a:gd name="connsiteY0" fmla="*/ 9217 h 24678"/>
                      <a:gd name="connsiteX1" fmla="*/ 8060 w 33477"/>
                      <a:gd name="connsiteY1" fmla="*/ 615 h 24678"/>
                      <a:gd name="connsiteX2" fmla="*/ 7278 w 33477"/>
                      <a:gd name="connsiteY2" fmla="*/ 13128 h 24678"/>
                      <a:gd name="connsiteX3" fmla="*/ 18227 w 33477"/>
                      <a:gd name="connsiteY3" fmla="*/ 24076 h 24678"/>
                      <a:gd name="connsiteX4" fmla="*/ 33086 w 33477"/>
                      <a:gd name="connsiteY4" fmla="*/ 9217 h 24678"/>
                      <a:gd name="connsiteX5" fmla="*/ 33086 w 33477"/>
                      <a:gd name="connsiteY5" fmla="*/ 9217 h 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7" h="24678">
                        <a:moveTo>
                          <a:pt x="33086" y="9217"/>
                        </a:moveTo>
                        <a:cubicBezTo>
                          <a:pt x="30740" y="2961"/>
                          <a:pt x="18227" y="-1731"/>
                          <a:pt x="8060" y="615"/>
                        </a:cubicBezTo>
                        <a:cubicBezTo>
                          <a:pt x="-4452" y="2961"/>
                          <a:pt x="-542" y="7653"/>
                          <a:pt x="7278" y="13128"/>
                        </a:cubicBezTo>
                        <a:cubicBezTo>
                          <a:pt x="3368" y="21730"/>
                          <a:pt x="5714" y="26423"/>
                          <a:pt x="18227" y="24076"/>
                        </a:cubicBezTo>
                        <a:cubicBezTo>
                          <a:pt x="26830" y="22512"/>
                          <a:pt x="35432" y="15474"/>
                          <a:pt x="33086" y="9217"/>
                        </a:cubicBezTo>
                        <a:lnTo>
                          <a:pt x="33086" y="92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任意多边形: 形状 2215"/>
                  <p:cNvSpPr/>
                  <p:nvPr/>
                </p:nvSpPr>
                <p:spPr>
                  <a:xfrm>
                    <a:off x="6726249" y="1906923"/>
                    <a:ext cx="19636" cy="30125"/>
                  </a:xfrm>
                  <a:custGeom>
                    <a:avLst/>
                    <a:gdLst>
                      <a:gd name="connsiteX0" fmla="*/ 11816 w 19636"/>
                      <a:gd name="connsiteY0" fmla="*/ 200 h 30125"/>
                      <a:gd name="connsiteX1" fmla="*/ 86 w 19636"/>
                      <a:gd name="connsiteY1" fmla="*/ 15841 h 30125"/>
                      <a:gd name="connsiteX2" fmla="*/ 9470 w 19636"/>
                      <a:gd name="connsiteY2" fmla="*/ 23662 h 30125"/>
                      <a:gd name="connsiteX3" fmla="*/ 19637 w 19636"/>
                      <a:gd name="connsiteY3" fmla="*/ 21316 h 30125"/>
                      <a:gd name="connsiteX4" fmla="*/ 11816 w 19636"/>
                      <a:gd name="connsiteY4" fmla="*/ 200 h 30125"/>
                      <a:gd name="connsiteX5" fmla="*/ 11816 w 19636"/>
                      <a:gd name="connsiteY5" fmla="*/ 200 h 3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 h="30125">
                        <a:moveTo>
                          <a:pt x="11816" y="200"/>
                        </a:moveTo>
                        <a:cubicBezTo>
                          <a:pt x="7124" y="-1364"/>
                          <a:pt x="868" y="6457"/>
                          <a:pt x="86" y="15841"/>
                        </a:cubicBezTo>
                        <a:cubicBezTo>
                          <a:pt x="-697" y="27572"/>
                          <a:pt x="3996" y="26790"/>
                          <a:pt x="9470" y="23662"/>
                        </a:cubicBezTo>
                        <a:cubicBezTo>
                          <a:pt x="14945" y="32264"/>
                          <a:pt x="18855" y="33047"/>
                          <a:pt x="19637" y="21316"/>
                        </a:cubicBezTo>
                        <a:cubicBezTo>
                          <a:pt x="19637" y="13495"/>
                          <a:pt x="16509" y="2546"/>
                          <a:pt x="11816" y="200"/>
                        </a:cubicBezTo>
                        <a:lnTo>
                          <a:pt x="11816" y="20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7" name="任意多边形: 形状 2216"/>
                  <p:cNvSpPr/>
                  <p:nvPr/>
                </p:nvSpPr>
                <p:spPr>
                  <a:xfrm>
                    <a:off x="6721690" y="1888638"/>
                    <a:ext cx="18245" cy="13808"/>
                  </a:xfrm>
                  <a:custGeom>
                    <a:avLst/>
                    <a:gdLst>
                      <a:gd name="connsiteX0" fmla="*/ 17939 w 18245"/>
                      <a:gd name="connsiteY0" fmla="*/ 4408 h 13808"/>
                      <a:gd name="connsiteX1" fmla="*/ 3862 w 18245"/>
                      <a:gd name="connsiteY1" fmla="*/ 498 h 13808"/>
                      <a:gd name="connsiteX2" fmla="*/ 3862 w 18245"/>
                      <a:gd name="connsiteY2" fmla="*/ 7536 h 13808"/>
                      <a:gd name="connsiteX3" fmla="*/ 10118 w 18245"/>
                      <a:gd name="connsiteY3" fmla="*/ 13011 h 13808"/>
                      <a:gd name="connsiteX4" fmla="*/ 17939 w 18245"/>
                      <a:gd name="connsiteY4" fmla="*/ 4408 h 13808"/>
                      <a:gd name="connsiteX5" fmla="*/ 17939 w 18245"/>
                      <a:gd name="connsiteY5" fmla="*/ 4408 h 1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5" h="13808">
                        <a:moveTo>
                          <a:pt x="17939" y="4408"/>
                        </a:moveTo>
                        <a:cubicBezTo>
                          <a:pt x="16375" y="1280"/>
                          <a:pt x="9336" y="-1066"/>
                          <a:pt x="3862" y="498"/>
                        </a:cubicBezTo>
                        <a:cubicBezTo>
                          <a:pt x="-2394" y="2062"/>
                          <a:pt x="-48" y="5190"/>
                          <a:pt x="3862" y="7536"/>
                        </a:cubicBezTo>
                        <a:cubicBezTo>
                          <a:pt x="2298" y="12229"/>
                          <a:pt x="3862" y="15357"/>
                          <a:pt x="10118" y="13011"/>
                        </a:cubicBezTo>
                        <a:cubicBezTo>
                          <a:pt x="14811" y="12229"/>
                          <a:pt x="19503" y="8318"/>
                          <a:pt x="17939" y="4408"/>
                        </a:cubicBezTo>
                        <a:lnTo>
                          <a:pt x="17939" y="440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任意多边形: 形状 2217"/>
                  <p:cNvSpPr/>
                  <p:nvPr/>
                </p:nvSpPr>
                <p:spPr>
                  <a:xfrm>
                    <a:off x="6802108" y="1845936"/>
                    <a:ext cx="18091" cy="16035"/>
                  </a:xfrm>
                  <a:custGeom>
                    <a:avLst/>
                    <a:gdLst>
                      <a:gd name="connsiteX0" fmla="*/ 86 w 18091"/>
                      <a:gd name="connsiteY0" fmla="*/ 1752 h 16035"/>
                      <a:gd name="connsiteX1" fmla="*/ 9470 w 18091"/>
                      <a:gd name="connsiteY1" fmla="*/ 14265 h 16035"/>
                      <a:gd name="connsiteX2" fmla="*/ 14163 w 18091"/>
                      <a:gd name="connsiteY2" fmla="*/ 10354 h 16035"/>
                      <a:gd name="connsiteX3" fmla="*/ 12598 w 18091"/>
                      <a:gd name="connsiteY3" fmla="*/ 2534 h 16035"/>
                      <a:gd name="connsiteX4" fmla="*/ 86 w 18091"/>
                      <a:gd name="connsiteY4" fmla="*/ 1752 h 16035"/>
                      <a:gd name="connsiteX5" fmla="*/ 86 w 18091"/>
                      <a:gd name="connsiteY5" fmla="*/ 1752 h 1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1" h="16035">
                        <a:moveTo>
                          <a:pt x="86" y="1752"/>
                        </a:moveTo>
                        <a:cubicBezTo>
                          <a:pt x="-697" y="4880"/>
                          <a:pt x="3996" y="11136"/>
                          <a:pt x="9470" y="14265"/>
                        </a:cubicBezTo>
                        <a:cubicBezTo>
                          <a:pt x="16509" y="18175"/>
                          <a:pt x="16509" y="15047"/>
                          <a:pt x="14163" y="10354"/>
                        </a:cubicBezTo>
                        <a:cubicBezTo>
                          <a:pt x="19637" y="8790"/>
                          <a:pt x="19637" y="6444"/>
                          <a:pt x="12598" y="2534"/>
                        </a:cubicBezTo>
                        <a:cubicBezTo>
                          <a:pt x="8688" y="188"/>
                          <a:pt x="1650" y="-1376"/>
                          <a:pt x="86" y="1752"/>
                        </a:cubicBezTo>
                        <a:lnTo>
                          <a:pt x="86" y="175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任意多边形: 形状 2218"/>
                  <p:cNvSpPr/>
                  <p:nvPr/>
                </p:nvSpPr>
                <p:spPr>
                  <a:xfrm>
                    <a:off x="6760130" y="1896153"/>
                    <a:ext cx="28676" cy="36670"/>
                  </a:xfrm>
                  <a:custGeom>
                    <a:avLst/>
                    <a:gdLst>
                      <a:gd name="connsiteX0" fmla="*/ 24076 w 28676"/>
                      <a:gd name="connsiteY0" fmla="*/ 1586 h 36670"/>
                      <a:gd name="connsiteX1" fmla="*/ 2179 w 28676"/>
                      <a:gd name="connsiteY1" fmla="*/ 13317 h 36670"/>
                      <a:gd name="connsiteX2" fmla="*/ 11563 w 28676"/>
                      <a:gd name="connsiteY2" fmla="*/ 26612 h 36670"/>
                      <a:gd name="connsiteX3" fmla="*/ 25640 w 28676"/>
                      <a:gd name="connsiteY3" fmla="*/ 28958 h 36670"/>
                      <a:gd name="connsiteX4" fmla="*/ 24076 w 28676"/>
                      <a:gd name="connsiteY4" fmla="*/ 1586 h 36670"/>
                      <a:gd name="connsiteX5" fmla="*/ 24076 w 28676"/>
                      <a:gd name="connsiteY5" fmla="*/ 1586 h 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6" h="36670">
                        <a:moveTo>
                          <a:pt x="24076" y="1586"/>
                        </a:moveTo>
                        <a:cubicBezTo>
                          <a:pt x="18602" y="-3106"/>
                          <a:pt x="6871" y="3150"/>
                          <a:pt x="2179" y="13317"/>
                        </a:cubicBezTo>
                        <a:cubicBezTo>
                          <a:pt x="-3296" y="25829"/>
                          <a:pt x="2179" y="27394"/>
                          <a:pt x="11563" y="26612"/>
                        </a:cubicBezTo>
                        <a:cubicBezTo>
                          <a:pt x="15474" y="38342"/>
                          <a:pt x="20166" y="40689"/>
                          <a:pt x="25640" y="28958"/>
                        </a:cubicBezTo>
                        <a:cubicBezTo>
                          <a:pt x="29551" y="19573"/>
                          <a:pt x="30333" y="5496"/>
                          <a:pt x="24076" y="1586"/>
                        </a:cubicBezTo>
                        <a:lnTo>
                          <a:pt x="24076" y="15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任意多边形: 形状 2219"/>
                  <p:cNvSpPr/>
                  <p:nvPr/>
                </p:nvSpPr>
                <p:spPr>
                  <a:xfrm>
                    <a:off x="6771626" y="1856807"/>
                    <a:ext cx="27990" cy="23388"/>
                  </a:xfrm>
                  <a:custGeom>
                    <a:avLst/>
                    <a:gdLst>
                      <a:gd name="connsiteX0" fmla="*/ 27440 w 27990"/>
                      <a:gd name="connsiteY0" fmla="*/ 4958 h 23388"/>
                      <a:gd name="connsiteX1" fmla="*/ 5542 w 27990"/>
                      <a:gd name="connsiteY1" fmla="*/ 1830 h 23388"/>
                      <a:gd name="connsiteX2" fmla="*/ 7106 w 27990"/>
                      <a:gd name="connsiteY2" fmla="*/ 13560 h 23388"/>
                      <a:gd name="connsiteX3" fmla="*/ 17273 w 27990"/>
                      <a:gd name="connsiteY3" fmla="*/ 21381 h 23388"/>
                      <a:gd name="connsiteX4" fmla="*/ 27440 w 27990"/>
                      <a:gd name="connsiteY4" fmla="*/ 4958 h 23388"/>
                      <a:gd name="connsiteX5" fmla="*/ 27440 w 27990"/>
                      <a:gd name="connsiteY5" fmla="*/ 4958 h 2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90" h="23388">
                        <a:moveTo>
                          <a:pt x="27440" y="4958"/>
                        </a:moveTo>
                        <a:cubicBezTo>
                          <a:pt x="24312" y="-516"/>
                          <a:pt x="13363" y="-1299"/>
                          <a:pt x="5542" y="1830"/>
                        </a:cubicBezTo>
                        <a:cubicBezTo>
                          <a:pt x="-3842" y="6522"/>
                          <a:pt x="68" y="9650"/>
                          <a:pt x="7106" y="13560"/>
                        </a:cubicBezTo>
                        <a:cubicBezTo>
                          <a:pt x="5542" y="22163"/>
                          <a:pt x="8670" y="26073"/>
                          <a:pt x="17273" y="21381"/>
                        </a:cubicBezTo>
                        <a:cubicBezTo>
                          <a:pt x="24312" y="18253"/>
                          <a:pt x="29786" y="10432"/>
                          <a:pt x="27440" y="4958"/>
                        </a:cubicBezTo>
                        <a:lnTo>
                          <a:pt x="27440" y="495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任意多边形: 形状 2220"/>
                  <p:cNvSpPr/>
                  <p:nvPr/>
                </p:nvSpPr>
                <p:spPr>
                  <a:xfrm>
                    <a:off x="6791087" y="1883460"/>
                    <a:ext cx="20942" cy="26415"/>
                  </a:xfrm>
                  <a:custGeom>
                    <a:avLst/>
                    <a:gdLst>
                      <a:gd name="connsiteX0" fmla="*/ 2504 w 20942"/>
                      <a:gd name="connsiteY0" fmla="*/ 202 h 26415"/>
                      <a:gd name="connsiteX1" fmla="*/ 4068 w 20942"/>
                      <a:gd name="connsiteY1" fmla="*/ 19753 h 26415"/>
                      <a:gd name="connsiteX2" fmla="*/ 13452 w 20942"/>
                      <a:gd name="connsiteY2" fmla="*/ 21317 h 26415"/>
                      <a:gd name="connsiteX3" fmla="*/ 17363 w 20942"/>
                      <a:gd name="connsiteY3" fmla="*/ 13497 h 26415"/>
                      <a:gd name="connsiteX4" fmla="*/ 2504 w 20942"/>
                      <a:gd name="connsiteY4" fmla="*/ 202 h 26415"/>
                      <a:gd name="connsiteX5" fmla="*/ 2504 w 20942"/>
                      <a:gd name="connsiteY5" fmla="*/ 202 h 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42" h="26415">
                        <a:moveTo>
                          <a:pt x="2504" y="202"/>
                        </a:moveTo>
                        <a:cubicBezTo>
                          <a:pt x="-1407" y="1766"/>
                          <a:pt x="-625" y="11933"/>
                          <a:pt x="4068" y="19753"/>
                        </a:cubicBezTo>
                        <a:cubicBezTo>
                          <a:pt x="9542" y="29920"/>
                          <a:pt x="11888" y="26792"/>
                          <a:pt x="13452" y="21317"/>
                        </a:cubicBezTo>
                        <a:cubicBezTo>
                          <a:pt x="21273" y="25228"/>
                          <a:pt x="23619" y="22881"/>
                          <a:pt x="17363" y="13497"/>
                        </a:cubicBezTo>
                        <a:cubicBezTo>
                          <a:pt x="14234" y="6458"/>
                          <a:pt x="6414" y="-1362"/>
                          <a:pt x="2504" y="202"/>
                        </a:cubicBezTo>
                        <a:lnTo>
                          <a:pt x="2504" y="20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任意多边形: 形状 2221"/>
                  <p:cNvSpPr/>
                  <p:nvPr/>
                </p:nvSpPr>
                <p:spPr>
                  <a:xfrm>
                    <a:off x="6710074" y="1927968"/>
                    <a:ext cx="20179" cy="23210"/>
                  </a:xfrm>
                  <a:custGeom>
                    <a:avLst/>
                    <a:gdLst>
                      <a:gd name="connsiteX0" fmla="*/ 1401 w 20179"/>
                      <a:gd name="connsiteY0" fmla="*/ 271 h 23210"/>
                      <a:gd name="connsiteX1" fmla="*/ 6093 w 20179"/>
                      <a:gd name="connsiteY1" fmla="*/ 18258 h 23210"/>
                      <a:gd name="connsiteX2" fmla="*/ 13914 w 20179"/>
                      <a:gd name="connsiteY2" fmla="*/ 17476 h 23210"/>
                      <a:gd name="connsiteX3" fmla="*/ 16260 w 20179"/>
                      <a:gd name="connsiteY3" fmla="*/ 9656 h 23210"/>
                      <a:gd name="connsiteX4" fmla="*/ 1401 w 20179"/>
                      <a:gd name="connsiteY4" fmla="*/ 271 h 23210"/>
                      <a:gd name="connsiteX5" fmla="*/ 1401 w 20179"/>
                      <a:gd name="connsiteY5" fmla="*/ 271 h 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9" h="23210">
                        <a:moveTo>
                          <a:pt x="1401" y="271"/>
                        </a:moveTo>
                        <a:cubicBezTo>
                          <a:pt x="-1727" y="1835"/>
                          <a:pt x="619" y="11220"/>
                          <a:pt x="6093" y="18258"/>
                        </a:cubicBezTo>
                        <a:cubicBezTo>
                          <a:pt x="12350" y="26079"/>
                          <a:pt x="13914" y="23733"/>
                          <a:pt x="13914" y="17476"/>
                        </a:cubicBezTo>
                        <a:cubicBezTo>
                          <a:pt x="20952" y="19823"/>
                          <a:pt x="22517" y="17476"/>
                          <a:pt x="16260" y="9656"/>
                        </a:cubicBezTo>
                        <a:cubicBezTo>
                          <a:pt x="12350" y="4182"/>
                          <a:pt x="4529" y="-1293"/>
                          <a:pt x="1401" y="271"/>
                        </a:cubicBezTo>
                        <a:lnTo>
                          <a:pt x="1401" y="2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任意多边形: 形状 2222"/>
                  <p:cNvSpPr/>
                  <p:nvPr/>
                </p:nvSpPr>
                <p:spPr>
                  <a:xfrm>
                    <a:off x="6698181" y="1942116"/>
                    <a:ext cx="19551" cy="30549"/>
                  </a:xfrm>
                  <a:custGeom>
                    <a:avLst/>
                    <a:gdLst>
                      <a:gd name="connsiteX0" fmla="*/ 10949 w 19551"/>
                      <a:gd name="connsiteY0" fmla="*/ 200 h 30549"/>
                      <a:gd name="connsiteX1" fmla="*/ 0 w 19551"/>
                      <a:gd name="connsiteY1" fmla="*/ 16623 h 30549"/>
                      <a:gd name="connsiteX2" fmla="*/ 9385 w 19551"/>
                      <a:gd name="connsiteY2" fmla="*/ 24443 h 30549"/>
                      <a:gd name="connsiteX3" fmla="*/ 19551 w 19551"/>
                      <a:gd name="connsiteY3" fmla="*/ 21315 h 30549"/>
                      <a:gd name="connsiteX4" fmla="*/ 10949 w 19551"/>
                      <a:gd name="connsiteY4" fmla="*/ 200 h 30549"/>
                      <a:gd name="connsiteX5" fmla="*/ 10949 w 19551"/>
                      <a:gd name="connsiteY5" fmla="*/ 200 h 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1" h="30549">
                        <a:moveTo>
                          <a:pt x="10949" y="200"/>
                        </a:moveTo>
                        <a:cubicBezTo>
                          <a:pt x="6256" y="-1364"/>
                          <a:pt x="0" y="6456"/>
                          <a:pt x="0" y="16623"/>
                        </a:cubicBezTo>
                        <a:cubicBezTo>
                          <a:pt x="0" y="28354"/>
                          <a:pt x="3910" y="27572"/>
                          <a:pt x="9385" y="24443"/>
                        </a:cubicBezTo>
                        <a:cubicBezTo>
                          <a:pt x="14859" y="33046"/>
                          <a:pt x="19551" y="33046"/>
                          <a:pt x="19551" y="21315"/>
                        </a:cubicBezTo>
                        <a:cubicBezTo>
                          <a:pt x="19551" y="13495"/>
                          <a:pt x="16423" y="1764"/>
                          <a:pt x="10949" y="200"/>
                        </a:cubicBezTo>
                        <a:lnTo>
                          <a:pt x="10949" y="20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24" name="图形 2034"/>
                <p:cNvGrpSpPr/>
                <p:nvPr/>
              </p:nvGrpSpPr>
              <p:grpSpPr>
                <a:xfrm>
                  <a:off x="6817387" y="1700710"/>
                  <a:ext cx="134979" cy="122059"/>
                  <a:chOff x="6817387" y="1700710"/>
                  <a:chExt cx="134979" cy="122059"/>
                </a:xfrm>
              </p:grpSpPr>
              <p:sp>
                <p:nvSpPr>
                  <p:cNvPr id="2225" name="任意多边形: 形状 2224"/>
                  <p:cNvSpPr/>
                  <p:nvPr/>
                </p:nvSpPr>
                <p:spPr>
                  <a:xfrm>
                    <a:off x="6894012" y="1729872"/>
                    <a:ext cx="58354" cy="30691"/>
                  </a:xfrm>
                  <a:custGeom>
                    <a:avLst/>
                    <a:gdLst>
                      <a:gd name="connsiteX0" fmla="*/ 2028 w 58354"/>
                      <a:gd name="connsiteY0" fmla="*/ 23187 h 30691"/>
                      <a:gd name="connsiteX1" fmla="*/ 22362 w 58354"/>
                      <a:gd name="connsiteY1" fmla="*/ 7546 h 30691"/>
                      <a:gd name="connsiteX2" fmla="*/ 54426 w 58354"/>
                      <a:gd name="connsiteY2" fmla="*/ 2853 h 30691"/>
                      <a:gd name="connsiteX3" fmla="*/ 52862 w 58354"/>
                      <a:gd name="connsiteY3" fmla="*/ 20841 h 30691"/>
                      <a:gd name="connsiteX4" fmla="*/ 3592 w 58354"/>
                      <a:gd name="connsiteY4" fmla="*/ 30225 h 30691"/>
                      <a:gd name="connsiteX5" fmla="*/ 2028 w 58354"/>
                      <a:gd name="connsiteY5" fmla="*/ 23187 h 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54" h="30691">
                        <a:moveTo>
                          <a:pt x="2028" y="23187"/>
                        </a:moveTo>
                        <a:cubicBezTo>
                          <a:pt x="2028" y="23187"/>
                          <a:pt x="8285" y="16148"/>
                          <a:pt x="22362" y="7546"/>
                        </a:cubicBezTo>
                        <a:cubicBezTo>
                          <a:pt x="35657" y="-1057"/>
                          <a:pt x="48952" y="-1839"/>
                          <a:pt x="54426" y="2853"/>
                        </a:cubicBezTo>
                        <a:cubicBezTo>
                          <a:pt x="59900" y="7546"/>
                          <a:pt x="59900" y="16148"/>
                          <a:pt x="52862" y="20841"/>
                        </a:cubicBezTo>
                        <a:cubicBezTo>
                          <a:pt x="45823" y="25533"/>
                          <a:pt x="10631" y="32571"/>
                          <a:pt x="3592" y="30225"/>
                        </a:cubicBezTo>
                        <a:cubicBezTo>
                          <a:pt x="-3446" y="27879"/>
                          <a:pt x="2028" y="23187"/>
                          <a:pt x="2028" y="2318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6" name="任意多边形: 形状 2225"/>
                  <p:cNvSpPr/>
                  <p:nvPr/>
                </p:nvSpPr>
                <p:spPr>
                  <a:xfrm>
                    <a:off x="6885835" y="1700710"/>
                    <a:ext cx="36790" cy="55750"/>
                  </a:xfrm>
                  <a:custGeom>
                    <a:avLst/>
                    <a:gdLst>
                      <a:gd name="connsiteX0" fmla="*/ 30539 w 36790"/>
                      <a:gd name="connsiteY0" fmla="*/ 1516 h 55750"/>
                      <a:gd name="connsiteX1" fmla="*/ 34449 w 36790"/>
                      <a:gd name="connsiteY1" fmla="*/ 21849 h 55750"/>
                      <a:gd name="connsiteX2" fmla="*/ 9423 w 36790"/>
                      <a:gd name="connsiteY2" fmla="*/ 53914 h 55750"/>
                      <a:gd name="connsiteX3" fmla="*/ 39 w 36790"/>
                      <a:gd name="connsiteY3" fmla="*/ 48439 h 55750"/>
                      <a:gd name="connsiteX4" fmla="*/ 4731 w 36790"/>
                      <a:gd name="connsiteY4" fmla="*/ 19503 h 55750"/>
                      <a:gd name="connsiteX5" fmla="*/ 30539 w 36790"/>
                      <a:gd name="connsiteY5" fmla="*/ 1516 h 5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90" h="55750">
                        <a:moveTo>
                          <a:pt x="30539" y="1516"/>
                        </a:moveTo>
                        <a:cubicBezTo>
                          <a:pt x="37577" y="5426"/>
                          <a:pt x="38359" y="14811"/>
                          <a:pt x="34449" y="21849"/>
                        </a:cubicBezTo>
                        <a:cubicBezTo>
                          <a:pt x="30539" y="28888"/>
                          <a:pt x="16462" y="47657"/>
                          <a:pt x="9423" y="53914"/>
                        </a:cubicBezTo>
                        <a:cubicBezTo>
                          <a:pt x="2385" y="60170"/>
                          <a:pt x="39" y="48439"/>
                          <a:pt x="39" y="48439"/>
                        </a:cubicBezTo>
                        <a:cubicBezTo>
                          <a:pt x="39" y="48439"/>
                          <a:pt x="-743" y="35926"/>
                          <a:pt x="4731" y="19503"/>
                        </a:cubicBezTo>
                        <a:cubicBezTo>
                          <a:pt x="10205" y="3080"/>
                          <a:pt x="22718" y="-3176"/>
                          <a:pt x="30539" y="1516"/>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任意多边形: 形状 2226"/>
                  <p:cNvSpPr/>
                  <p:nvPr/>
                </p:nvSpPr>
                <p:spPr>
                  <a:xfrm>
                    <a:off x="6847480" y="1708747"/>
                    <a:ext cx="36829" cy="42748"/>
                  </a:xfrm>
                  <a:custGeom>
                    <a:avLst/>
                    <a:gdLst>
                      <a:gd name="connsiteX0" fmla="*/ 36829 w 36829"/>
                      <a:gd name="connsiteY0" fmla="*/ 39620 h 42748"/>
                      <a:gd name="connsiteX1" fmla="*/ 29791 w 36829"/>
                      <a:gd name="connsiteY1" fmla="*/ 17722 h 42748"/>
                      <a:gd name="connsiteX2" fmla="*/ 3983 w 36829"/>
                      <a:gd name="connsiteY2" fmla="*/ 1299 h 42748"/>
                      <a:gd name="connsiteX3" fmla="*/ 9457 w 36829"/>
                      <a:gd name="connsiteY3" fmla="*/ 25543 h 42748"/>
                      <a:gd name="connsiteX4" fmla="*/ 27445 w 36829"/>
                      <a:gd name="connsiteY4" fmla="*/ 42748 h 42748"/>
                      <a:gd name="connsiteX5" fmla="*/ 36829 w 36829"/>
                      <a:gd name="connsiteY5" fmla="*/ 39620 h 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9" h="42748">
                        <a:moveTo>
                          <a:pt x="36829" y="39620"/>
                        </a:moveTo>
                        <a:cubicBezTo>
                          <a:pt x="36829" y="39620"/>
                          <a:pt x="36829" y="30235"/>
                          <a:pt x="29791" y="17722"/>
                        </a:cubicBezTo>
                        <a:cubicBezTo>
                          <a:pt x="22752" y="5209"/>
                          <a:pt x="11804" y="-3393"/>
                          <a:pt x="3983" y="1299"/>
                        </a:cubicBezTo>
                        <a:cubicBezTo>
                          <a:pt x="-3838" y="6774"/>
                          <a:pt x="855" y="16158"/>
                          <a:pt x="9457" y="25543"/>
                        </a:cubicBezTo>
                        <a:cubicBezTo>
                          <a:pt x="18842" y="34927"/>
                          <a:pt x="27445" y="42748"/>
                          <a:pt x="27445" y="42748"/>
                        </a:cubicBezTo>
                        <a:lnTo>
                          <a:pt x="36829" y="3962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8" name="任意多边形: 形状 2227"/>
                  <p:cNvSpPr/>
                  <p:nvPr/>
                </p:nvSpPr>
                <p:spPr>
                  <a:xfrm>
                    <a:off x="6817387" y="1732163"/>
                    <a:ext cx="57537" cy="27530"/>
                  </a:xfrm>
                  <a:custGeom>
                    <a:avLst/>
                    <a:gdLst>
                      <a:gd name="connsiteX0" fmla="*/ 57538 w 57537"/>
                      <a:gd name="connsiteY0" fmla="*/ 17767 h 27530"/>
                      <a:gd name="connsiteX1" fmla="*/ 32512 w 57537"/>
                      <a:gd name="connsiteY1" fmla="*/ 2908 h 27530"/>
                      <a:gd name="connsiteX2" fmla="*/ 1230 w 57537"/>
                      <a:gd name="connsiteY2" fmla="*/ 9165 h 27530"/>
                      <a:gd name="connsiteX3" fmla="*/ 18435 w 57537"/>
                      <a:gd name="connsiteY3" fmla="*/ 26370 h 27530"/>
                      <a:gd name="connsiteX4" fmla="*/ 49717 w 57537"/>
                      <a:gd name="connsiteY4" fmla="*/ 24806 h 27530"/>
                      <a:gd name="connsiteX5" fmla="*/ 57538 w 57537"/>
                      <a:gd name="connsiteY5" fmla="*/ 17767 h 2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7" h="27530">
                        <a:moveTo>
                          <a:pt x="57538" y="17767"/>
                        </a:moveTo>
                        <a:cubicBezTo>
                          <a:pt x="57538" y="17767"/>
                          <a:pt x="45807" y="8383"/>
                          <a:pt x="32512" y="2908"/>
                        </a:cubicBezTo>
                        <a:cubicBezTo>
                          <a:pt x="19217" y="-2566"/>
                          <a:pt x="6704" y="-220"/>
                          <a:pt x="1230" y="9165"/>
                        </a:cubicBezTo>
                        <a:cubicBezTo>
                          <a:pt x="-4245" y="18550"/>
                          <a:pt x="9832" y="24806"/>
                          <a:pt x="18435" y="26370"/>
                        </a:cubicBezTo>
                        <a:cubicBezTo>
                          <a:pt x="30166" y="28716"/>
                          <a:pt x="45025" y="27152"/>
                          <a:pt x="49717" y="24806"/>
                        </a:cubicBezTo>
                        <a:cubicBezTo>
                          <a:pt x="55191" y="22460"/>
                          <a:pt x="57538" y="17767"/>
                          <a:pt x="57538" y="1776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9" name="任意多边形: 形状 2228"/>
                  <p:cNvSpPr/>
                  <p:nvPr/>
                </p:nvSpPr>
                <p:spPr>
                  <a:xfrm>
                    <a:off x="6822240" y="1759315"/>
                    <a:ext cx="52684" cy="42177"/>
                  </a:xfrm>
                  <a:custGeom>
                    <a:avLst/>
                    <a:gdLst>
                      <a:gd name="connsiteX0" fmla="*/ 45646 w 52684"/>
                      <a:gd name="connsiteY0" fmla="*/ 0 h 42177"/>
                      <a:gd name="connsiteX1" fmla="*/ 20620 w 52684"/>
                      <a:gd name="connsiteY1" fmla="*/ 11731 h 42177"/>
                      <a:gd name="connsiteX2" fmla="*/ 287 w 52684"/>
                      <a:gd name="connsiteY2" fmla="*/ 37539 h 42177"/>
                      <a:gd name="connsiteX3" fmla="*/ 27659 w 52684"/>
                      <a:gd name="connsiteY3" fmla="*/ 35974 h 42177"/>
                      <a:gd name="connsiteX4" fmla="*/ 52685 w 52684"/>
                      <a:gd name="connsiteY4" fmla="*/ 7038 h 42177"/>
                      <a:gd name="connsiteX5" fmla="*/ 45646 w 52684"/>
                      <a:gd name="connsiteY5" fmla="*/ 0 h 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 h="42177">
                        <a:moveTo>
                          <a:pt x="45646" y="0"/>
                        </a:moveTo>
                        <a:cubicBezTo>
                          <a:pt x="45646" y="0"/>
                          <a:pt x="30787" y="4692"/>
                          <a:pt x="20620" y="11731"/>
                        </a:cubicBezTo>
                        <a:cubicBezTo>
                          <a:pt x="10454" y="18769"/>
                          <a:pt x="-2059" y="29718"/>
                          <a:pt x="287" y="37539"/>
                        </a:cubicBezTo>
                        <a:cubicBezTo>
                          <a:pt x="3415" y="45359"/>
                          <a:pt x="19838" y="42231"/>
                          <a:pt x="27659" y="35974"/>
                        </a:cubicBezTo>
                        <a:cubicBezTo>
                          <a:pt x="38608" y="28154"/>
                          <a:pt x="52685" y="7038"/>
                          <a:pt x="52685" y="7038"/>
                        </a:cubicBezTo>
                        <a:lnTo>
                          <a:pt x="45646" y="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0" name="任意多边形: 形状 2229"/>
                  <p:cNvSpPr/>
                  <p:nvPr/>
                </p:nvSpPr>
                <p:spPr>
                  <a:xfrm>
                    <a:off x="6872601" y="1764890"/>
                    <a:ext cx="28428" cy="57878"/>
                  </a:xfrm>
                  <a:custGeom>
                    <a:avLst/>
                    <a:gdLst>
                      <a:gd name="connsiteX0" fmla="*/ 17182 w 28428"/>
                      <a:gd name="connsiteY0" fmla="*/ 3028 h 57878"/>
                      <a:gd name="connsiteX1" fmla="*/ 24221 w 28428"/>
                      <a:gd name="connsiteY1" fmla="*/ 21797 h 57878"/>
                      <a:gd name="connsiteX2" fmla="*/ 22657 w 28428"/>
                      <a:gd name="connsiteY2" fmla="*/ 56989 h 57878"/>
                      <a:gd name="connsiteX3" fmla="*/ 1541 w 28428"/>
                      <a:gd name="connsiteY3" fmla="*/ 36656 h 57878"/>
                      <a:gd name="connsiteX4" fmla="*/ 3887 w 28428"/>
                      <a:gd name="connsiteY4" fmla="*/ 2246 h 57878"/>
                      <a:gd name="connsiteX5" fmla="*/ 17182 w 28428"/>
                      <a:gd name="connsiteY5" fmla="*/ 3028 h 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28" h="57878">
                        <a:moveTo>
                          <a:pt x="17182" y="3028"/>
                        </a:moveTo>
                        <a:cubicBezTo>
                          <a:pt x="17182" y="3028"/>
                          <a:pt x="19528" y="12412"/>
                          <a:pt x="24221" y="21797"/>
                        </a:cubicBezTo>
                        <a:cubicBezTo>
                          <a:pt x="28913" y="31182"/>
                          <a:pt x="31259" y="53079"/>
                          <a:pt x="22657" y="56989"/>
                        </a:cubicBezTo>
                        <a:cubicBezTo>
                          <a:pt x="13272" y="60900"/>
                          <a:pt x="3887" y="51515"/>
                          <a:pt x="1541" y="36656"/>
                        </a:cubicBezTo>
                        <a:cubicBezTo>
                          <a:pt x="-805" y="24143"/>
                          <a:pt x="-805" y="8502"/>
                          <a:pt x="3887" y="2246"/>
                        </a:cubicBezTo>
                        <a:cubicBezTo>
                          <a:pt x="8580" y="-3229"/>
                          <a:pt x="17182" y="3028"/>
                          <a:pt x="17182" y="3028"/>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1" name="任意多边形: 形状 2230"/>
                  <p:cNvSpPr/>
                  <p:nvPr/>
                </p:nvSpPr>
                <p:spPr>
                  <a:xfrm>
                    <a:off x="6889784" y="1760880"/>
                    <a:ext cx="57908" cy="36382"/>
                  </a:xfrm>
                  <a:custGeom>
                    <a:avLst/>
                    <a:gdLst>
                      <a:gd name="connsiteX0" fmla="*/ 6256 w 57908"/>
                      <a:gd name="connsiteY0" fmla="*/ 0 h 36382"/>
                      <a:gd name="connsiteX1" fmla="*/ 30500 w 57908"/>
                      <a:gd name="connsiteY1" fmla="*/ 3910 h 36382"/>
                      <a:gd name="connsiteX2" fmla="*/ 57090 w 57908"/>
                      <a:gd name="connsiteY2" fmla="*/ 28936 h 36382"/>
                      <a:gd name="connsiteX3" fmla="*/ 22679 w 57908"/>
                      <a:gd name="connsiteY3" fmla="*/ 27372 h 36382"/>
                      <a:gd name="connsiteX4" fmla="*/ 0 w 57908"/>
                      <a:gd name="connsiteY4" fmla="*/ 4692 h 36382"/>
                      <a:gd name="connsiteX5" fmla="*/ 6256 w 57908"/>
                      <a:gd name="connsiteY5" fmla="*/ 0 h 3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08" h="36382">
                        <a:moveTo>
                          <a:pt x="6256" y="0"/>
                        </a:moveTo>
                        <a:cubicBezTo>
                          <a:pt x="6256" y="0"/>
                          <a:pt x="21115" y="1564"/>
                          <a:pt x="30500" y="3910"/>
                        </a:cubicBezTo>
                        <a:cubicBezTo>
                          <a:pt x="39103" y="6256"/>
                          <a:pt x="62564" y="15641"/>
                          <a:pt x="57090" y="28936"/>
                        </a:cubicBezTo>
                        <a:cubicBezTo>
                          <a:pt x="51616" y="42231"/>
                          <a:pt x="32846" y="35192"/>
                          <a:pt x="22679" y="27372"/>
                        </a:cubicBezTo>
                        <a:cubicBezTo>
                          <a:pt x="14859" y="21897"/>
                          <a:pt x="0" y="4692"/>
                          <a:pt x="0" y="4692"/>
                        </a:cubicBezTo>
                        <a:lnTo>
                          <a:pt x="6256" y="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2" name="任意多边形: 形状 2231"/>
                  <p:cNvSpPr/>
                  <p:nvPr/>
                </p:nvSpPr>
                <p:spPr>
                  <a:xfrm>
                    <a:off x="6898386" y="1746803"/>
                    <a:ext cx="26589" cy="8602"/>
                  </a:xfrm>
                  <a:custGeom>
                    <a:avLst/>
                    <a:gdLst>
                      <a:gd name="connsiteX0" fmla="*/ 26590 w 26589"/>
                      <a:gd name="connsiteY0" fmla="*/ 0 h 8602"/>
                      <a:gd name="connsiteX1" fmla="*/ 0 w 26589"/>
                      <a:gd name="connsiteY1" fmla="*/ 8603 h 8602"/>
                    </a:gdLst>
                    <a:ahLst/>
                    <a:cxnLst>
                      <a:cxn ang="0">
                        <a:pos x="connsiteX0" y="connsiteY0"/>
                      </a:cxn>
                      <a:cxn ang="0">
                        <a:pos x="connsiteX1" y="connsiteY1"/>
                      </a:cxn>
                    </a:cxnLst>
                    <a:rect l="l" t="t" r="r" b="b"/>
                    <a:pathLst>
                      <a:path w="26589" h="8602">
                        <a:moveTo>
                          <a:pt x="26590" y="0"/>
                        </a:moveTo>
                        <a:cubicBezTo>
                          <a:pt x="26590" y="0"/>
                          <a:pt x="7038" y="7038"/>
                          <a:pt x="0" y="8603"/>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3" name="任意多边形: 形状 2232"/>
                  <p:cNvSpPr/>
                  <p:nvPr/>
                </p:nvSpPr>
                <p:spPr>
                  <a:xfrm>
                    <a:off x="6889002" y="1722559"/>
                    <a:ext cx="13295" cy="28935"/>
                  </a:xfrm>
                  <a:custGeom>
                    <a:avLst/>
                    <a:gdLst>
                      <a:gd name="connsiteX0" fmla="*/ 13295 w 13295"/>
                      <a:gd name="connsiteY0" fmla="*/ 0 h 28935"/>
                      <a:gd name="connsiteX1" fmla="*/ 0 w 13295"/>
                      <a:gd name="connsiteY1" fmla="*/ 28936 h 28935"/>
                    </a:gdLst>
                    <a:ahLst/>
                    <a:cxnLst>
                      <a:cxn ang="0">
                        <a:pos x="connsiteX0" y="connsiteY0"/>
                      </a:cxn>
                      <a:cxn ang="0">
                        <a:pos x="connsiteX1" y="connsiteY1"/>
                      </a:cxn>
                    </a:cxnLst>
                    <a:rect l="l" t="t" r="r" b="b"/>
                    <a:pathLst>
                      <a:path w="13295" h="28935">
                        <a:moveTo>
                          <a:pt x="13295" y="0"/>
                        </a:moveTo>
                        <a:cubicBezTo>
                          <a:pt x="13295" y="0"/>
                          <a:pt x="2346" y="21115"/>
                          <a:pt x="0" y="28936"/>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4" name="任意多边形: 形状 2233"/>
                  <p:cNvSpPr/>
                  <p:nvPr/>
                </p:nvSpPr>
                <p:spPr>
                  <a:xfrm>
                    <a:off x="6867104" y="1727251"/>
                    <a:ext cx="10948" cy="21115"/>
                  </a:xfrm>
                  <a:custGeom>
                    <a:avLst/>
                    <a:gdLst>
                      <a:gd name="connsiteX0" fmla="*/ 10949 w 10948"/>
                      <a:gd name="connsiteY0" fmla="*/ 21115 h 21115"/>
                      <a:gd name="connsiteX1" fmla="*/ 0 w 10948"/>
                      <a:gd name="connsiteY1" fmla="*/ 0 h 21115"/>
                    </a:gdLst>
                    <a:ahLst/>
                    <a:cxnLst>
                      <a:cxn ang="0">
                        <a:pos x="connsiteX0" y="connsiteY0"/>
                      </a:cxn>
                      <a:cxn ang="0">
                        <a:pos x="connsiteX1" y="connsiteY1"/>
                      </a:cxn>
                    </a:cxnLst>
                    <a:rect l="l" t="t" r="r" b="b"/>
                    <a:pathLst>
                      <a:path w="10948" h="21115">
                        <a:moveTo>
                          <a:pt x="10949" y="21115"/>
                        </a:moveTo>
                        <a:cubicBezTo>
                          <a:pt x="10949" y="21115"/>
                          <a:pt x="3910" y="5474"/>
                          <a:pt x="0" y="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5" name="任意多边形: 形状 2234"/>
                  <p:cNvSpPr/>
                  <p:nvPr/>
                </p:nvSpPr>
                <p:spPr>
                  <a:xfrm>
                    <a:off x="6839732" y="1745239"/>
                    <a:ext cx="28935" cy="8602"/>
                  </a:xfrm>
                  <a:custGeom>
                    <a:avLst/>
                    <a:gdLst>
                      <a:gd name="connsiteX0" fmla="*/ 28936 w 28935"/>
                      <a:gd name="connsiteY0" fmla="*/ 8603 h 8602"/>
                      <a:gd name="connsiteX1" fmla="*/ 0 w 28935"/>
                      <a:gd name="connsiteY1" fmla="*/ 0 h 8602"/>
                    </a:gdLst>
                    <a:ahLst/>
                    <a:cxnLst>
                      <a:cxn ang="0">
                        <a:pos x="connsiteX0" y="connsiteY0"/>
                      </a:cxn>
                      <a:cxn ang="0">
                        <a:pos x="connsiteX1" y="connsiteY1"/>
                      </a:cxn>
                    </a:cxnLst>
                    <a:rect l="l" t="t" r="r" b="b"/>
                    <a:pathLst>
                      <a:path w="28935" h="8602">
                        <a:moveTo>
                          <a:pt x="28936" y="8603"/>
                        </a:moveTo>
                        <a:cubicBezTo>
                          <a:pt x="28936" y="8603"/>
                          <a:pt x="8603" y="3910"/>
                          <a:pt x="0" y="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6" name="任意多边形: 形状 2235"/>
                  <p:cNvSpPr/>
                  <p:nvPr/>
                </p:nvSpPr>
                <p:spPr>
                  <a:xfrm>
                    <a:off x="6845207" y="1764008"/>
                    <a:ext cx="25807" cy="19551"/>
                  </a:xfrm>
                  <a:custGeom>
                    <a:avLst/>
                    <a:gdLst>
                      <a:gd name="connsiteX0" fmla="*/ 25808 w 25807"/>
                      <a:gd name="connsiteY0" fmla="*/ 0 h 19551"/>
                      <a:gd name="connsiteX1" fmla="*/ 0 w 25807"/>
                      <a:gd name="connsiteY1" fmla="*/ 19551 h 19551"/>
                    </a:gdLst>
                    <a:ahLst/>
                    <a:cxnLst>
                      <a:cxn ang="0">
                        <a:pos x="connsiteX0" y="connsiteY0"/>
                      </a:cxn>
                      <a:cxn ang="0">
                        <a:pos x="connsiteX1" y="connsiteY1"/>
                      </a:cxn>
                    </a:cxnLst>
                    <a:rect l="l" t="t" r="r" b="b"/>
                    <a:pathLst>
                      <a:path w="25807" h="19551">
                        <a:moveTo>
                          <a:pt x="25808" y="0"/>
                        </a:moveTo>
                        <a:cubicBezTo>
                          <a:pt x="25808" y="0"/>
                          <a:pt x="7038" y="17205"/>
                          <a:pt x="0" y="19551"/>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7" name="任意多边形: 形状 2236"/>
                  <p:cNvSpPr/>
                  <p:nvPr/>
                </p:nvSpPr>
                <p:spPr>
                  <a:xfrm>
                    <a:off x="6881963" y="1768700"/>
                    <a:ext cx="4692" cy="30500"/>
                  </a:xfrm>
                  <a:custGeom>
                    <a:avLst/>
                    <a:gdLst>
                      <a:gd name="connsiteX0" fmla="*/ 0 w 4692"/>
                      <a:gd name="connsiteY0" fmla="*/ 0 h 30500"/>
                      <a:gd name="connsiteX1" fmla="*/ 4692 w 4692"/>
                      <a:gd name="connsiteY1" fmla="*/ 30500 h 30500"/>
                    </a:gdLst>
                    <a:ahLst/>
                    <a:cxnLst>
                      <a:cxn ang="0">
                        <a:pos x="connsiteX0" y="connsiteY0"/>
                      </a:cxn>
                      <a:cxn ang="0">
                        <a:pos x="connsiteX1" y="connsiteY1"/>
                      </a:cxn>
                    </a:cxnLst>
                    <a:rect l="l" t="t" r="r" b="b"/>
                    <a:pathLst>
                      <a:path w="4692" h="30500">
                        <a:moveTo>
                          <a:pt x="0" y="0"/>
                        </a:moveTo>
                        <a:cubicBezTo>
                          <a:pt x="0" y="0"/>
                          <a:pt x="3128" y="25026"/>
                          <a:pt x="4692" y="3050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8" name="任意多边形: 形状 2237"/>
                  <p:cNvSpPr/>
                  <p:nvPr/>
                </p:nvSpPr>
                <p:spPr>
                  <a:xfrm>
                    <a:off x="6894476" y="1764008"/>
                    <a:ext cx="25025" cy="16423"/>
                  </a:xfrm>
                  <a:custGeom>
                    <a:avLst/>
                    <a:gdLst>
                      <a:gd name="connsiteX0" fmla="*/ 0 w 25025"/>
                      <a:gd name="connsiteY0" fmla="*/ 0 h 16423"/>
                      <a:gd name="connsiteX1" fmla="*/ 25026 w 25025"/>
                      <a:gd name="connsiteY1" fmla="*/ 16423 h 16423"/>
                    </a:gdLst>
                    <a:ahLst/>
                    <a:cxnLst>
                      <a:cxn ang="0">
                        <a:pos x="connsiteX0" y="connsiteY0"/>
                      </a:cxn>
                      <a:cxn ang="0">
                        <a:pos x="connsiteX1" y="connsiteY1"/>
                      </a:cxn>
                    </a:cxnLst>
                    <a:rect l="l" t="t" r="r" b="b"/>
                    <a:pathLst>
                      <a:path w="25025" h="16423">
                        <a:moveTo>
                          <a:pt x="0" y="0"/>
                        </a:moveTo>
                        <a:cubicBezTo>
                          <a:pt x="0" y="0"/>
                          <a:pt x="20333" y="14859"/>
                          <a:pt x="25026" y="16423"/>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9" name="任意多边形: 形状 2238"/>
                  <p:cNvSpPr/>
                  <p:nvPr/>
                </p:nvSpPr>
                <p:spPr>
                  <a:xfrm>
                    <a:off x="6866272" y="1746535"/>
                    <a:ext cx="32938" cy="23844"/>
                  </a:xfrm>
                  <a:custGeom>
                    <a:avLst/>
                    <a:gdLst>
                      <a:gd name="connsiteX0" fmla="*/ 32896 w 32938"/>
                      <a:gd name="connsiteY0" fmla="*/ 11998 h 23844"/>
                      <a:gd name="connsiteX1" fmla="*/ 16473 w 32938"/>
                      <a:gd name="connsiteY1" fmla="*/ 23729 h 23844"/>
                      <a:gd name="connsiteX2" fmla="*/ 50 w 32938"/>
                      <a:gd name="connsiteY2" fmla="*/ 11998 h 23844"/>
                      <a:gd name="connsiteX3" fmla="*/ 17255 w 32938"/>
                      <a:gd name="connsiteY3" fmla="*/ 268 h 23844"/>
                      <a:gd name="connsiteX4" fmla="*/ 32896 w 32938"/>
                      <a:gd name="connsiteY4" fmla="*/ 11998 h 2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8" h="23844">
                        <a:moveTo>
                          <a:pt x="32896" y="11998"/>
                        </a:moveTo>
                        <a:cubicBezTo>
                          <a:pt x="33678" y="21383"/>
                          <a:pt x="23511" y="24511"/>
                          <a:pt x="16473" y="23729"/>
                        </a:cubicBezTo>
                        <a:cubicBezTo>
                          <a:pt x="7870" y="22947"/>
                          <a:pt x="-733" y="19037"/>
                          <a:pt x="50" y="11998"/>
                        </a:cubicBezTo>
                        <a:cubicBezTo>
                          <a:pt x="50" y="4178"/>
                          <a:pt x="7870" y="-1297"/>
                          <a:pt x="17255" y="268"/>
                        </a:cubicBezTo>
                        <a:cubicBezTo>
                          <a:pt x="26639" y="1050"/>
                          <a:pt x="32896" y="5742"/>
                          <a:pt x="32896" y="11998"/>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0" name="任意多边形: 形状 2239"/>
                  <p:cNvSpPr/>
                  <p:nvPr/>
                </p:nvSpPr>
                <p:spPr>
                  <a:xfrm>
                    <a:off x="6882745" y="1755405"/>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782" y="3910"/>
                          <a:pt x="0" y="3128"/>
                          <a:pt x="0" y="2346"/>
                        </a:cubicBezTo>
                        <a:cubicBezTo>
                          <a:pt x="0" y="782"/>
                          <a:pt x="782" y="0"/>
                          <a:pt x="1564" y="0"/>
                        </a:cubicBezTo>
                        <a:cubicBezTo>
                          <a:pt x="3128" y="0"/>
                          <a:pt x="3910" y="782"/>
                          <a:pt x="3910" y="1564"/>
                        </a:cubicBezTo>
                        <a:cubicBezTo>
                          <a:pt x="3910" y="2346"/>
                          <a:pt x="3128" y="3128"/>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1" name="任意多边形: 形状 2240"/>
                  <p:cNvSpPr/>
                  <p:nvPr/>
                </p:nvSpPr>
                <p:spPr>
                  <a:xfrm>
                    <a:off x="6874925" y="1753059"/>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2346"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2" name="任意多边形: 形状 2241"/>
                  <p:cNvSpPr/>
                  <p:nvPr/>
                </p:nvSpPr>
                <p:spPr>
                  <a:xfrm>
                    <a:off x="6880399" y="1763226"/>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3128"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3" name="任意多边形: 形状 2242"/>
                  <p:cNvSpPr/>
                  <p:nvPr/>
                </p:nvSpPr>
                <p:spPr>
                  <a:xfrm>
                    <a:off x="6874925" y="1759315"/>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2346"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44" name="图形 2034"/>
                <p:cNvGrpSpPr/>
                <p:nvPr/>
              </p:nvGrpSpPr>
              <p:grpSpPr>
                <a:xfrm>
                  <a:off x="7062528" y="1816601"/>
                  <a:ext cx="146521" cy="485459"/>
                  <a:chOff x="7062528" y="1816601"/>
                  <a:chExt cx="146521" cy="485459"/>
                </a:xfrm>
              </p:grpSpPr>
              <p:grpSp>
                <p:nvGrpSpPr>
                  <p:cNvPr id="2245" name="图形 2034"/>
                  <p:cNvGrpSpPr/>
                  <p:nvPr/>
                </p:nvGrpSpPr>
                <p:grpSpPr>
                  <a:xfrm>
                    <a:off x="7062528" y="1816601"/>
                    <a:ext cx="146521" cy="485459"/>
                    <a:chOff x="7062528" y="1816601"/>
                    <a:chExt cx="146521" cy="485459"/>
                  </a:xfrm>
                  <a:solidFill>
                    <a:srgbClr val="29909B"/>
                  </a:solidFill>
                </p:grpSpPr>
                <p:sp>
                  <p:nvSpPr>
                    <p:cNvPr id="2246" name="任意多边形: 形状 2245"/>
                    <p:cNvSpPr/>
                    <p:nvPr/>
                  </p:nvSpPr>
                  <p:spPr>
                    <a:xfrm>
                      <a:off x="7076108" y="1816601"/>
                      <a:ext cx="71821" cy="418985"/>
                    </a:xfrm>
                    <a:custGeom>
                      <a:avLst/>
                      <a:gdLst>
                        <a:gd name="connsiteX0" fmla="*/ 587 w 71821"/>
                        <a:gd name="connsiteY0" fmla="*/ 587 h 418985"/>
                        <a:gd name="connsiteX1" fmla="*/ 587 w 71821"/>
                        <a:gd name="connsiteY1" fmla="*/ 587 h 418985"/>
                        <a:gd name="connsiteX2" fmla="*/ 3715 w 71821"/>
                        <a:gd name="connsiteY2" fmla="*/ 587 h 418985"/>
                        <a:gd name="connsiteX3" fmla="*/ 49856 w 71821"/>
                        <a:gd name="connsiteY3" fmla="*/ 125715 h 418985"/>
                        <a:gd name="connsiteX4" fmla="*/ 58458 w 71821"/>
                        <a:gd name="connsiteY4" fmla="*/ 417421 h 418985"/>
                        <a:gd name="connsiteX5" fmla="*/ 56112 w 71821"/>
                        <a:gd name="connsiteY5" fmla="*/ 418985 h 418985"/>
                        <a:gd name="connsiteX6" fmla="*/ 54548 w 71821"/>
                        <a:gd name="connsiteY6" fmla="*/ 416639 h 418985"/>
                        <a:gd name="connsiteX7" fmla="*/ 45946 w 71821"/>
                        <a:gd name="connsiteY7" fmla="*/ 127279 h 418985"/>
                        <a:gd name="connsiteX8" fmla="*/ 587 w 71821"/>
                        <a:gd name="connsiteY8" fmla="*/ 2933 h 418985"/>
                        <a:gd name="connsiteX9" fmla="*/ 587 w 71821"/>
                        <a:gd name="connsiteY9" fmla="*/ 587 h 41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21" h="418985">
                          <a:moveTo>
                            <a:pt x="587" y="587"/>
                          </a:moveTo>
                          <a:cubicBezTo>
                            <a:pt x="587" y="587"/>
                            <a:pt x="587" y="-196"/>
                            <a:pt x="587" y="587"/>
                          </a:cubicBezTo>
                          <a:cubicBezTo>
                            <a:pt x="2151" y="-196"/>
                            <a:pt x="2933" y="-196"/>
                            <a:pt x="3715" y="587"/>
                          </a:cubicBezTo>
                          <a:cubicBezTo>
                            <a:pt x="3715" y="1369"/>
                            <a:pt x="30305" y="49856"/>
                            <a:pt x="49856" y="125715"/>
                          </a:cubicBezTo>
                          <a:cubicBezTo>
                            <a:pt x="67843" y="195318"/>
                            <a:pt x="84266" y="302459"/>
                            <a:pt x="58458" y="417421"/>
                          </a:cubicBezTo>
                          <a:cubicBezTo>
                            <a:pt x="58458" y="418203"/>
                            <a:pt x="56895" y="418985"/>
                            <a:pt x="56112" y="418985"/>
                          </a:cubicBezTo>
                          <a:cubicBezTo>
                            <a:pt x="55330" y="418985"/>
                            <a:pt x="54548" y="417421"/>
                            <a:pt x="54548" y="416639"/>
                          </a:cubicBezTo>
                          <a:cubicBezTo>
                            <a:pt x="79574" y="302459"/>
                            <a:pt x="63933" y="196100"/>
                            <a:pt x="45946" y="127279"/>
                          </a:cubicBezTo>
                          <a:cubicBezTo>
                            <a:pt x="26394" y="52202"/>
                            <a:pt x="587" y="3715"/>
                            <a:pt x="587" y="2933"/>
                          </a:cubicBezTo>
                          <a:cubicBezTo>
                            <a:pt x="-196" y="2151"/>
                            <a:pt x="-196" y="1369"/>
                            <a:pt x="587" y="58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7" name="任意多边形: 形状 2246"/>
                    <p:cNvSpPr/>
                    <p:nvPr/>
                  </p:nvSpPr>
                  <p:spPr>
                    <a:xfrm>
                      <a:off x="7109971" y="2222291"/>
                      <a:ext cx="32580" cy="79769"/>
                    </a:xfrm>
                    <a:custGeom>
                      <a:avLst/>
                      <a:gdLst>
                        <a:gd name="connsiteX0" fmla="*/ 25377 w 32580"/>
                        <a:gd name="connsiteY0" fmla="*/ 0 h 79769"/>
                        <a:gd name="connsiteX1" fmla="*/ 23813 w 32580"/>
                        <a:gd name="connsiteY1" fmla="*/ 68039 h 79769"/>
                        <a:gd name="connsiteX2" fmla="*/ 7390 w 32580"/>
                        <a:gd name="connsiteY2" fmla="*/ 79769 h 79769"/>
                        <a:gd name="connsiteX3" fmla="*/ 2697 w 32580"/>
                        <a:gd name="connsiteY3" fmla="*/ 40667 h 79769"/>
                        <a:gd name="connsiteX4" fmla="*/ 25377 w 32580"/>
                        <a:gd name="connsiteY4" fmla="*/ 0 h 7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0" h="79769">
                          <a:moveTo>
                            <a:pt x="25377" y="0"/>
                          </a:moveTo>
                          <a:cubicBezTo>
                            <a:pt x="25377" y="0"/>
                            <a:pt x="42582" y="44577"/>
                            <a:pt x="23813" y="68039"/>
                          </a:cubicBezTo>
                          <a:cubicBezTo>
                            <a:pt x="17556" y="75077"/>
                            <a:pt x="8954" y="79769"/>
                            <a:pt x="7390" y="79769"/>
                          </a:cubicBezTo>
                          <a:cubicBezTo>
                            <a:pt x="4262" y="78205"/>
                            <a:pt x="-4341" y="56308"/>
                            <a:pt x="2697" y="40667"/>
                          </a:cubicBezTo>
                          <a:cubicBezTo>
                            <a:pt x="10518" y="24244"/>
                            <a:pt x="25377" y="0"/>
                            <a:pt x="2537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8" name="任意多边形: 形状 2247"/>
                    <p:cNvSpPr/>
                    <p:nvPr/>
                  </p:nvSpPr>
                  <p:spPr>
                    <a:xfrm>
                      <a:off x="7141605" y="2179278"/>
                      <a:ext cx="47205" cy="68441"/>
                    </a:xfrm>
                    <a:custGeom>
                      <a:avLst/>
                      <a:gdLst>
                        <a:gd name="connsiteX0" fmla="*/ 0 w 47205"/>
                        <a:gd name="connsiteY0" fmla="*/ 0 h 68441"/>
                        <a:gd name="connsiteX1" fmla="*/ 46923 w 47205"/>
                        <a:gd name="connsiteY1" fmla="*/ 50833 h 68441"/>
                        <a:gd name="connsiteX2" fmla="*/ 43795 w 47205"/>
                        <a:gd name="connsiteY2" fmla="*/ 68039 h 68441"/>
                        <a:gd name="connsiteX3" fmla="*/ 10167 w 47205"/>
                        <a:gd name="connsiteY3" fmla="*/ 39885 h 68441"/>
                        <a:gd name="connsiteX4" fmla="*/ 0 w 47205"/>
                        <a:gd name="connsiteY4" fmla="*/ 0 h 68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5" h="68441">
                          <a:moveTo>
                            <a:pt x="0" y="0"/>
                          </a:moveTo>
                          <a:cubicBezTo>
                            <a:pt x="0" y="0"/>
                            <a:pt x="44577" y="23462"/>
                            <a:pt x="46923" y="50833"/>
                          </a:cubicBezTo>
                          <a:cubicBezTo>
                            <a:pt x="47705" y="57090"/>
                            <a:pt x="46923" y="66475"/>
                            <a:pt x="43795" y="68039"/>
                          </a:cubicBezTo>
                          <a:cubicBezTo>
                            <a:pt x="38321" y="71167"/>
                            <a:pt x="15641" y="55526"/>
                            <a:pt x="10167" y="39885"/>
                          </a:cubicBezTo>
                          <a:cubicBezTo>
                            <a:pt x="5474" y="25808"/>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9" name="任意多边形: 形状 2248"/>
                    <p:cNvSpPr/>
                    <p:nvPr/>
                  </p:nvSpPr>
                  <p:spPr>
                    <a:xfrm>
                      <a:off x="7070072" y="2188663"/>
                      <a:ext cx="71533" cy="54567"/>
                    </a:xfrm>
                    <a:custGeom>
                      <a:avLst/>
                      <a:gdLst>
                        <a:gd name="connsiteX0" fmla="*/ 71533 w 71533"/>
                        <a:gd name="connsiteY0" fmla="*/ 0 h 54567"/>
                        <a:gd name="connsiteX1" fmla="*/ 1930 w 71533"/>
                        <a:gd name="connsiteY1" fmla="*/ 44577 h 54567"/>
                        <a:gd name="connsiteX2" fmla="*/ 3494 w 71533"/>
                        <a:gd name="connsiteY2" fmla="*/ 53962 h 54567"/>
                        <a:gd name="connsiteX3" fmla="*/ 48853 w 71533"/>
                        <a:gd name="connsiteY3" fmla="*/ 35192 h 54567"/>
                        <a:gd name="connsiteX4" fmla="*/ 71533 w 71533"/>
                        <a:gd name="connsiteY4" fmla="*/ 0 h 5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3" h="54567">
                          <a:moveTo>
                            <a:pt x="71533" y="0"/>
                          </a:moveTo>
                          <a:cubicBezTo>
                            <a:pt x="71533" y="0"/>
                            <a:pt x="12879" y="19551"/>
                            <a:pt x="1930" y="44577"/>
                          </a:cubicBezTo>
                          <a:cubicBezTo>
                            <a:pt x="-1198" y="50833"/>
                            <a:pt x="-416" y="52398"/>
                            <a:pt x="3494" y="53962"/>
                          </a:cubicBezTo>
                          <a:cubicBezTo>
                            <a:pt x="15225" y="57090"/>
                            <a:pt x="39469" y="47705"/>
                            <a:pt x="48853" y="35192"/>
                          </a:cubicBezTo>
                          <a:cubicBezTo>
                            <a:pt x="58238" y="21897"/>
                            <a:pt x="71533" y="0"/>
                            <a:pt x="71533"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0" name="任意多边形: 形状 2249"/>
                    <p:cNvSpPr/>
                    <p:nvPr/>
                  </p:nvSpPr>
                  <p:spPr>
                    <a:xfrm>
                      <a:off x="7067701" y="2120624"/>
                      <a:ext cx="77814" cy="73418"/>
                    </a:xfrm>
                    <a:custGeom>
                      <a:avLst/>
                      <a:gdLst>
                        <a:gd name="connsiteX0" fmla="*/ 77814 w 77814"/>
                        <a:gd name="connsiteY0" fmla="*/ 0 h 73418"/>
                        <a:gd name="connsiteX1" fmla="*/ 1173 w 77814"/>
                        <a:gd name="connsiteY1" fmla="*/ 61000 h 73418"/>
                        <a:gd name="connsiteX2" fmla="*/ 1173 w 77814"/>
                        <a:gd name="connsiteY2" fmla="*/ 71167 h 73418"/>
                        <a:gd name="connsiteX3" fmla="*/ 55917 w 77814"/>
                        <a:gd name="connsiteY3" fmla="*/ 41449 h 73418"/>
                        <a:gd name="connsiteX4" fmla="*/ 77814 w 77814"/>
                        <a:gd name="connsiteY4" fmla="*/ 0 h 7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14" h="73418">
                          <a:moveTo>
                            <a:pt x="77814" y="0"/>
                          </a:moveTo>
                          <a:cubicBezTo>
                            <a:pt x="77814" y="0"/>
                            <a:pt x="10558" y="32064"/>
                            <a:pt x="1173" y="61000"/>
                          </a:cubicBezTo>
                          <a:cubicBezTo>
                            <a:pt x="-391" y="65693"/>
                            <a:pt x="-391" y="68821"/>
                            <a:pt x="1173" y="71167"/>
                          </a:cubicBezTo>
                          <a:cubicBezTo>
                            <a:pt x="8211" y="80552"/>
                            <a:pt x="46532" y="58654"/>
                            <a:pt x="55917" y="41449"/>
                          </a:cubicBezTo>
                          <a:cubicBezTo>
                            <a:pt x="66084" y="25808"/>
                            <a:pt x="77814" y="0"/>
                            <a:pt x="77814"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1" name="任意多边形: 形状 2250"/>
                    <p:cNvSpPr/>
                    <p:nvPr/>
                  </p:nvSpPr>
                  <p:spPr>
                    <a:xfrm>
                      <a:off x="7062547" y="2060406"/>
                      <a:ext cx="80621" cy="69114"/>
                    </a:xfrm>
                    <a:custGeom>
                      <a:avLst/>
                      <a:gdLst>
                        <a:gd name="connsiteX0" fmla="*/ 80622 w 80621"/>
                        <a:gd name="connsiteY0" fmla="*/ 0 h 69114"/>
                        <a:gd name="connsiteX1" fmla="*/ 853 w 80621"/>
                        <a:gd name="connsiteY1" fmla="*/ 57872 h 69114"/>
                        <a:gd name="connsiteX2" fmla="*/ 1634 w 80621"/>
                        <a:gd name="connsiteY2" fmla="*/ 68039 h 69114"/>
                        <a:gd name="connsiteX3" fmla="*/ 60289 w 80621"/>
                        <a:gd name="connsiteY3" fmla="*/ 41449 h 69114"/>
                        <a:gd name="connsiteX4" fmla="*/ 80622 w 80621"/>
                        <a:gd name="connsiteY4" fmla="*/ 0 h 6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 h="69114">
                          <a:moveTo>
                            <a:pt x="80622" y="0"/>
                          </a:moveTo>
                          <a:cubicBezTo>
                            <a:pt x="80622" y="0"/>
                            <a:pt x="9455" y="28154"/>
                            <a:pt x="853" y="57872"/>
                          </a:cubicBezTo>
                          <a:cubicBezTo>
                            <a:pt x="-712" y="62564"/>
                            <a:pt x="71" y="65693"/>
                            <a:pt x="1634" y="68039"/>
                          </a:cubicBezTo>
                          <a:cubicBezTo>
                            <a:pt x="3981" y="73513"/>
                            <a:pt x="47776" y="57090"/>
                            <a:pt x="60289" y="41449"/>
                          </a:cubicBezTo>
                          <a:cubicBezTo>
                            <a:pt x="76712" y="19551"/>
                            <a:pt x="80622" y="0"/>
                            <a:pt x="80622"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2" name="任意多边形: 形状 2251"/>
                    <p:cNvSpPr/>
                    <p:nvPr/>
                  </p:nvSpPr>
                  <p:spPr>
                    <a:xfrm>
                      <a:off x="7064181" y="1995496"/>
                      <a:ext cx="71166" cy="86453"/>
                    </a:xfrm>
                    <a:custGeom>
                      <a:avLst/>
                      <a:gdLst>
                        <a:gd name="connsiteX0" fmla="*/ 71167 w 71166"/>
                        <a:gd name="connsiteY0" fmla="*/ 0 h 86453"/>
                        <a:gd name="connsiteX1" fmla="*/ 0 w 71166"/>
                        <a:gd name="connsiteY1" fmla="*/ 74295 h 86453"/>
                        <a:gd name="connsiteX2" fmla="*/ 3910 w 71166"/>
                        <a:gd name="connsiteY2" fmla="*/ 86026 h 86453"/>
                        <a:gd name="connsiteX3" fmla="*/ 61000 w 71166"/>
                        <a:gd name="connsiteY3" fmla="*/ 45359 h 86453"/>
                        <a:gd name="connsiteX4" fmla="*/ 71167 w 71166"/>
                        <a:gd name="connsiteY4" fmla="*/ 0 h 8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6" h="86453">
                          <a:moveTo>
                            <a:pt x="71167" y="0"/>
                          </a:moveTo>
                          <a:cubicBezTo>
                            <a:pt x="71167" y="0"/>
                            <a:pt x="782" y="43795"/>
                            <a:pt x="0" y="74295"/>
                          </a:cubicBezTo>
                          <a:cubicBezTo>
                            <a:pt x="0" y="80551"/>
                            <a:pt x="1564" y="84462"/>
                            <a:pt x="3910" y="86026"/>
                          </a:cubicBezTo>
                          <a:cubicBezTo>
                            <a:pt x="8603" y="89154"/>
                            <a:pt x="46923" y="75077"/>
                            <a:pt x="61000" y="45359"/>
                          </a:cubicBezTo>
                          <a:cubicBezTo>
                            <a:pt x="68821" y="28936"/>
                            <a:pt x="71167" y="0"/>
                            <a:pt x="7116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3" name="任意多边形: 形状 2252"/>
                    <p:cNvSpPr/>
                    <p:nvPr/>
                  </p:nvSpPr>
                  <p:spPr>
                    <a:xfrm>
                      <a:off x="7067310" y="1938406"/>
                      <a:ext cx="55525" cy="78562"/>
                    </a:xfrm>
                    <a:custGeom>
                      <a:avLst/>
                      <a:gdLst>
                        <a:gd name="connsiteX0" fmla="*/ 55526 w 55525"/>
                        <a:gd name="connsiteY0" fmla="*/ 0 h 78562"/>
                        <a:gd name="connsiteX1" fmla="*/ 0 w 55525"/>
                        <a:gd name="connsiteY1" fmla="*/ 63346 h 78562"/>
                        <a:gd name="connsiteX2" fmla="*/ 4692 w 55525"/>
                        <a:gd name="connsiteY2" fmla="*/ 78205 h 78562"/>
                        <a:gd name="connsiteX3" fmla="*/ 46141 w 55525"/>
                        <a:gd name="connsiteY3" fmla="*/ 46141 h 78562"/>
                        <a:gd name="connsiteX4" fmla="*/ 55526 w 55525"/>
                        <a:gd name="connsiteY4" fmla="*/ 0 h 7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5" h="78562">
                          <a:moveTo>
                            <a:pt x="55526" y="0"/>
                          </a:moveTo>
                          <a:cubicBezTo>
                            <a:pt x="55526" y="0"/>
                            <a:pt x="782" y="32846"/>
                            <a:pt x="0" y="63346"/>
                          </a:cubicBezTo>
                          <a:cubicBezTo>
                            <a:pt x="0" y="70385"/>
                            <a:pt x="1564" y="75859"/>
                            <a:pt x="4692" y="78205"/>
                          </a:cubicBezTo>
                          <a:cubicBezTo>
                            <a:pt x="9384" y="81334"/>
                            <a:pt x="41449" y="63346"/>
                            <a:pt x="46141" y="46141"/>
                          </a:cubicBezTo>
                          <a:cubicBezTo>
                            <a:pt x="50051" y="28154"/>
                            <a:pt x="55526" y="0"/>
                            <a:pt x="55526"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4" name="任意多边形: 形状 2253"/>
                    <p:cNvSpPr/>
                    <p:nvPr/>
                  </p:nvSpPr>
                  <p:spPr>
                    <a:xfrm>
                      <a:off x="7062528" y="1880534"/>
                      <a:ext cx="42320" cy="75859"/>
                    </a:xfrm>
                    <a:custGeom>
                      <a:avLst/>
                      <a:gdLst>
                        <a:gd name="connsiteX0" fmla="*/ 42320 w 42320"/>
                        <a:gd name="connsiteY0" fmla="*/ 0 h 75859"/>
                        <a:gd name="connsiteX1" fmla="*/ 89 w 42320"/>
                        <a:gd name="connsiteY1" fmla="*/ 61000 h 75859"/>
                        <a:gd name="connsiteX2" fmla="*/ 6346 w 42320"/>
                        <a:gd name="connsiteY2" fmla="*/ 75859 h 75859"/>
                        <a:gd name="connsiteX3" fmla="*/ 39192 w 42320"/>
                        <a:gd name="connsiteY3" fmla="*/ 40667 h 75859"/>
                        <a:gd name="connsiteX4" fmla="*/ 42320 w 42320"/>
                        <a:gd name="connsiteY4" fmla="*/ 0 h 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20" h="75859">
                          <a:moveTo>
                            <a:pt x="42320" y="0"/>
                          </a:moveTo>
                          <a:cubicBezTo>
                            <a:pt x="42320" y="0"/>
                            <a:pt x="-2257" y="34410"/>
                            <a:pt x="89" y="61000"/>
                          </a:cubicBezTo>
                          <a:cubicBezTo>
                            <a:pt x="872" y="66475"/>
                            <a:pt x="3218" y="74295"/>
                            <a:pt x="6346" y="75859"/>
                          </a:cubicBezTo>
                          <a:cubicBezTo>
                            <a:pt x="6346" y="75859"/>
                            <a:pt x="35282" y="64910"/>
                            <a:pt x="39192" y="40667"/>
                          </a:cubicBezTo>
                          <a:cubicBezTo>
                            <a:pt x="42320" y="25026"/>
                            <a:pt x="42320" y="0"/>
                            <a:pt x="4232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5" name="任意多边形: 形状 2254"/>
                    <p:cNvSpPr/>
                    <p:nvPr/>
                  </p:nvSpPr>
                  <p:spPr>
                    <a:xfrm>
                      <a:off x="7145515" y="2114368"/>
                      <a:ext cx="62595" cy="72733"/>
                    </a:xfrm>
                    <a:custGeom>
                      <a:avLst/>
                      <a:gdLst>
                        <a:gd name="connsiteX0" fmla="*/ 0 w 62595"/>
                        <a:gd name="connsiteY0" fmla="*/ 0 h 72733"/>
                        <a:gd name="connsiteX1" fmla="*/ 61782 w 62595"/>
                        <a:gd name="connsiteY1" fmla="*/ 53180 h 72733"/>
                        <a:gd name="connsiteX2" fmla="*/ 60218 w 62595"/>
                        <a:gd name="connsiteY2" fmla="*/ 71949 h 72733"/>
                        <a:gd name="connsiteX3" fmla="*/ 17987 w 62595"/>
                        <a:gd name="connsiteY3" fmla="*/ 43013 h 72733"/>
                        <a:gd name="connsiteX4" fmla="*/ 0 w 62595"/>
                        <a:gd name="connsiteY4" fmla="*/ 0 h 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5" h="72733">
                          <a:moveTo>
                            <a:pt x="0" y="0"/>
                          </a:moveTo>
                          <a:cubicBezTo>
                            <a:pt x="0" y="0"/>
                            <a:pt x="55526" y="23462"/>
                            <a:pt x="61782" y="53180"/>
                          </a:cubicBezTo>
                          <a:cubicBezTo>
                            <a:pt x="63346" y="60218"/>
                            <a:pt x="62564" y="69603"/>
                            <a:pt x="60218" y="71949"/>
                          </a:cubicBezTo>
                          <a:cubicBezTo>
                            <a:pt x="55526" y="76641"/>
                            <a:pt x="25808" y="59436"/>
                            <a:pt x="17987" y="43013"/>
                          </a:cubicBezTo>
                          <a:cubicBezTo>
                            <a:pt x="10167" y="26590"/>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6" name="任意多边形: 形状 2255"/>
                    <p:cNvSpPr/>
                    <p:nvPr/>
                  </p:nvSpPr>
                  <p:spPr>
                    <a:xfrm>
                      <a:off x="7141605" y="2049457"/>
                      <a:ext cx="67444" cy="62283"/>
                    </a:xfrm>
                    <a:custGeom>
                      <a:avLst/>
                      <a:gdLst>
                        <a:gd name="connsiteX0" fmla="*/ 0 w 67444"/>
                        <a:gd name="connsiteY0" fmla="*/ 0 h 62283"/>
                        <a:gd name="connsiteX1" fmla="*/ 64910 w 67444"/>
                        <a:gd name="connsiteY1" fmla="*/ 40667 h 62283"/>
                        <a:gd name="connsiteX2" fmla="*/ 65692 w 67444"/>
                        <a:gd name="connsiteY2" fmla="*/ 61000 h 62283"/>
                        <a:gd name="connsiteX3" fmla="*/ 21115 w 67444"/>
                        <a:gd name="connsiteY3" fmla="*/ 42231 h 62283"/>
                        <a:gd name="connsiteX4" fmla="*/ 0 w 67444"/>
                        <a:gd name="connsiteY4" fmla="*/ 0 h 6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44" h="62283">
                          <a:moveTo>
                            <a:pt x="0" y="0"/>
                          </a:moveTo>
                          <a:cubicBezTo>
                            <a:pt x="0" y="0"/>
                            <a:pt x="56308" y="10949"/>
                            <a:pt x="64910" y="40667"/>
                          </a:cubicBezTo>
                          <a:cubicBezTo>
                            <a:pt x="67256" y="48487"/>
                            <a:pt x="68821" y="57090"/>
                            <a:pt x="65692" y="61000"/>
                          </a:cubicBezTo>
                          <a:cubicBezTo>
                            <a:pt x="61782" y="65693"/>
                            <a:pt x="29718" y="57090"/>
                            <a:pt x="21115" y="42231"/>
                          </a:cubicBezTo>
                          <a:cubicBezTo>
                            <a:pt x="12513" y="26590"/>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7" name="任意多边形: 形状 2256"/>
                    <p:cNvSpPr/>
                    <p:nvPr/>
                  </p:nvSpPr>
                  <p:spPr>
                    <a:xfrm>
                      <a:off x="7133784" y="1990021"/>
                      <a:ext cx="69111" cy="53292"/>
                    </a:xfrm>
                    <a:custGeom>
                      <a:avLst/>
                      <a:gdLst>
                        <a:gd name="connsiteX0" fmla="*/ 0 w 69111"/>
                        <a:gd name="connsiteY0" fmla="*/ 0 h 53292"/>
                        <a:gd name="connsiteX1" fmla="*/ 67256 w 69111"/>
                        <a:gd name="connsiteY1" fmla="*/ 35192 h 53292"/>
                        <a:gd name="connsiteX2" fmla="*/ 65692 w 69111"/>
                        <a:gd name="connsiteY2" fmla="*/ 52398 h 53292"/>
                        <a:gd name="connsiteX3" fmla="*/ 25808 w 69111"/>
                        <a:gd name="connsiteY3" fmla="*/ 39103 h 53292"/>
                        <a:gd name="connsiteX4" fmla="*/ 0 w 69111"/>
                        <a:gd name="connsiteY4" fmla="*/ 0 h 5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 h="53292">
                          <a:moveTo>
                            <a:pt x="0" y="0"/>
                          </a:moveTo>
                          <a:cubicBezTo>
                            <a:pt x="0" y="0"/>
                            <a:pt x="55526" y="7038"/>
                            <a:pt x="67256" y="35192"/>
                          </a:cubicBezTo>
                          <a:cubicBezTo>
                            <a:pt x="71167" y="43795"/>
                            <a:pt x="68039" y="50833"/>
                            <a:pt x="65692" y="52398"/>
                          </a:cubicBezTo>
                          <a:cubicBezTo>
                            <a:pt x="61000" y="54744"/>
                            <a:pt x="35192" y="53180"/>
                            <a:pt x="25808" y="39103"/>
                          </a:cubicBezTo>
                          <a:cubicBezTo>
                            <a:pt x="14859" y="25026"/>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8" name="任意多边形: 形状 2257"/>
                    <p:cNvSpPr/>
                    <p:nvPr/>
                  </p:nvSpPr>
                  <p:spPr>
                    <a:xfrm>
                      <a:off x="7118925" y="1926675"/>
                      <a:ext cx="74540" cy="50166"/>
                    </a:xfrm>
                    <a:custGeom>
                      <a:avLst/>
                      <a:gdLst>
                        <a:gd name="connsiteX0" fmla="*/ 0 w 74540"/>
                        <a:gd name="connsiteY0" fmla="*/ 0 h 50166"/>
                        <a:gd name="connsiteX1" fmla="*/ 71949 w 74540"/>
                        <a:gd name="connsiteY1" fmla="*/ 33628 h 50166"/>
                        <a:gd name="connsiteX2" fmla="*/ 73513 w 74540"/>
                        <a:gd name="connsiteY2" fmla="*/ 47705 h 50166"/>
                        <a:gd name="connsiteX3" fmla="*/ 28154 w 74540"/>
                        <a:gd name="connsiteY3" fmla="*/ 38321 h 50166"/>
                        <a:gd name="connsiteX4" fmla="*/ 0 w 74540"/>
                        <a:gd name="connsiteY4" fmla="*/ 0 h 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0" h="50166">
                          <a:moveTo>
                            <a:pt x="0" y="0"/>
                          </a:moveTo>
                          <a:cubicBezTo>
                            <a:pt x="0" y="0"/>
                            <a:pt x="57872" y="6256"/>
                            <a:pt x="71949" y="33628"/>
                          </a:cubicBezTo>
                          <a:cubicBezTo>
                            <a:pt x="75077" y="39885"/>
                            <a:pt x="75077" y="43795"/>
                            <a:pt x="73513" y="47705"/>
                          </a:cubicBezTo>
                          <a:cubicBezTo>
                            <a:pt x="71949" y="51616"/>
                            <a:pt x="39885" y="52398"/>
                            <a:pt x="28154" y="38321"/>
                          </a:cubicBezTo>
                          <a:cubicBezTo>
                            <a:pt x="16423" y="24244"/>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9" name="任意多边形: 形状 2258"/>
                    <p:cNvSpPr/>
                    <p:nvPr/>
                  </p:nvSpPr>
                  <p:spPr>
                    <a:xfrm>
                      <a:off x="7101720" y="1871149"/>
                      <a:ext cx="70805" cy="43810"/>
                    </a:xfrm>
                    <a:custGeom>
                      <a:avLst/>
                      <a:gdLst>
                        <a:gd name="connsiteX0" fmla="*/ 0 w 70805"/>
                        <a:gd name="connsiteY0" fmla="*/ 0 h 43810"/>
                        <a:gd name="connsiteX1" fmla="*/ 66475 w 70805"/>
                        <a:gd name="connsiteY1" fmla="*/ 25026 h 43810"/>
                        <a:gd name="connsiteX2" fmla="*/ 70385 w 70805"/>
                        <a:gd name="connsiteY2" fmla="*/ 42231 h 43810"/>
                        <a:gd name="connsiteX3" fmla="*/ 24244 w 70805"/>
                        <a:gd name="connsiteY3" fmla="*/ 33628 h 43810"/>
                        <a:gd name="connsiteX4" fmla="*/ 0 w 70805"/>
                        <a:gd name="connsiteY4" fmla="*/ 0 h 4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5" h="43810">
                          <a:moveTo>
                            <a:pt x="0" y="0"/>
                          </a:moveTo>
                          <a:cubicBezTo>
                            <a:pt x="0" y="0"/>
                            <a:pt x="54744" y="782"/>
                            <a:pt x="66475" y="25026"/>
                          </a:cubicBezTo>
                          <a:cubicBezTo>
                            <a:pt x="68821" y="30500"/>
                            <a:pt x="71949" y="39103"/>
                            <a:pt x="70385" y="42231"/>
                          </a:cubicBezTo>
                          <a:cubicBezTo>
                            <a:pt x="70385" y="42231"/>
                            <a:pt x="43795" y="49269"/>
                            <a:pt x="24244" y="33628"/>
                          </a:cubicBezTo>
                          <a:cubicBezTo>
                            <a:pt x="11731" y="23462"/>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0" name="任意多边形: 形状 2259"/>
                  <p:cNvSpPr/>
                  <p:nvPr/>
                </p:nvSpPr>
                <p:spPr>
                  <a:xfrm>
                    <a:off x="7072002" y="1883662"/>
                    <a:ext cx="32388" cy="64910"/>
                  </a:xfrm>
                  <a:custGeom>
                    <a:avLst/>
                    <a:gdLst>
                      <a:gd name="connsiteX0" fmla="*/ 31282 w 32388"/>
                      <a:gd name="connsiteY0" fmla="*/ 0 h 64910"/>
                      <a:gd name="connsiteX1" fmla="*/ 31282 w 32388"/>
                      <a:gd name="connsiteY1" fmla="*/ 0 h 64910"/>
                      <a:gd name="connsiteX2" fmla="*/ 32064 w 32388"/>
                      <a:gd name="connsiteY2" fmla="*/ 782 h 64910"/>
                      <a:gd name="connsiteX3" fmla="*/ 782 w 32388"/>
                      <a:gd name="connsiteY3" fmla="*/ 64910 h 64910"/>
                      <a:gd name="connsiteX4" fmla="*/ 0 w 32388"/>
                      <a:gd name="connsiteY4" fmla="*/ 64910 h 64910"/>
                      <a:gd name="connsiteX5" fmla="*/ 0 w 32388"/>
                      <a:gd name="connsiteY5" fmla="*/ 64128 h 64910"/>
                      <a:gd name="connsiteX6" fmla="*/ 31282 w 32388"/>
                      <a:gd name="connsiteY6" fmla="*/ 0 h 64910"/>
                      <a:gd name="connsiteX7" fmla="*/ 31282 w 32388"/>
                      <a:gd name="connsiteY7" fmla="*/ 0 h 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8" h="64910">
                        <a:moveTo>
                          <a:pt x="31282" y="0"/>
                        </a:moveTo>
                        <a:cubicBezTo>
                          <a:pt x="31282" y="0"/>
                          <a:pt x="31282" y="0"/>
                          <a:pt x="31282" y="0"/>
                        </a:cubicBezTo>
                        <a:cubicBezTo>
                          <a:pt x="32064" y="0"/>
                          <a:pt x="32846" y="782"/>
                          <a:pt x="32064" y="782"/>
                        </a:cubicBezTo>
                        <a:cubicBezTo>
                          <a:pt x="32064" y="1564"/>
                          <a:pt x="18769" y="43795"/>
                          <a:pt x="782" y="64910"/>
                        </a:cubicBezTo>
                        <a:cubicBezTo>
                          <a:pt x="782" y="64910"/>
                          <a:pt x="0" y="64910"/>
                          <a:pt x="0" y="64910"/>
                        </a:cubicBezTo>
                        <a:cubicBezTo>
                          <a:pt x="0" y="64910"/>
                          <a:pt x="0" y="64128"/>
                          <a:pt x="0" y="64128"/>
                        </a:cubicBezTo>
                        <a:cubicBezTo>
                          <a:pt x="17205" y="43013"/>
                          <a:pt x="30500" y="782"/>
                          <a:pt x="31282" y="0"/>
                        </a:cubicBezTo>
                        <a:cubicBezTo>
                          <a:pt x="30500" y="0"/>
                          <a:pt x="30500" y="0"/>
                          <a:pt x="312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1" name="任意多边形: 形状 2260"/>
                  <p:cNvSpPr/>
                  <p:nvPr/>
                </p:nvSpPr>
                <p:spPr>
                  <a:xfrm>
                    <a:off x="7075912" y="1940752"/>
                    <a:ext cx="45683" cy="64910"/>
                  </a:xfrm>
                  <a:custGeom>
                    <a:avLst/>
                    <a:gdLst>
                      <a:gd name="connsiteX0" fmla="*/ 44577 w 45683"/>
                      <a:gd name="connsiteY0" fmla="*/ 0 h 64910"/>
                      <a:gd name="connsiteX1" fmla="*/ 44577 w 45683"/>
                      <a:gd name="connsiteY1" fmla="*/ 0 h 64910"/>
                      <a:gd name="connsiteX2" fmla="*/ 45359 w 45683"/>
                      <a:gd name="connsiteY2" fmla="*/ 782 h 64910"/>
                      <a:gd name="connsiteX3" fmla="*/ 782 w 45683"/>
                      <a:gd name="connsiteY3" fmla="*/ 64910 h 64910"/>
                      <a:gd name="connsiteX4" fmla="*/ 0 w 45683"/>
                      <a:gd name="connsiteY4" fmla="*/ 64910 h 64910"/>
                      <a:gd name="connsiteX5" fmla="*/ 0 w 45683"/>
                      <a:gd name="connsiteY5" fmla="*/ 64128 h 64910"/>
                      <a:gd name="connsiteX6" fmla="*/ 44577 w 45683"/>
                      <a:gd name="connsiteY6" fmla="*/ 0 h 64910"/>
                      <a:gd name="connsiteX7" fmla="*/ 44577 w 45683"/>
                      <a:gd name="connsiteY7" fmla="*/ 0 h 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83" h="64910">
                        <a:moveTo>
                          <a:pt x="44577" y="0"/>
                        </a:moveTo>
                        <a:cubicBezTo>
                          <a:pt x="44577" y="0"/>
                          <a:pt x="45359" y="0"/>
                          <a:pt x="44577" y="0"/>
                        </a:cubicBezTo>
                        <a:cubicBezTo>
                          <a:pt x="45359" y="0"/>
                          <a:pt x="46141" y="782"/>
                          <a:pt x="45359" y="782"/>
                        </a:cubicBezTo>
                        <a:cubicBezTo>
                          <a:pt x="45359" y="1564"/>
                          <a:pt x="24244" y="41449"/>
                          <a:pt x="782" y="64910"/>
                        </a:cubicBezTo>
                        <a:cubicBezTo>
                          <a:pt x="782" y="64910"/>
                          <a:pt x="0" y="64910"/>
                          <a:pt x="0" y="64910"/>
                        </a:cubicBezTo>
                        <a:cubicBezTo>
                          <a:pt x="0" y="64910"/>
                          <a:pt x="0" y="64128"/>
                          <a:pt x="0" y="64128"/>
                        </a:cubicBezTo>
                        <a:cubicBezTo>
                          <a:pt x="23462" y="40667"/>
                          <a:pt x="43795" y="782"/>
                          <a:pt x="44577" y="0"/>
                        </a:cubicBezTo>
                        <a:cubicBezTo>
                          <a:pt x="44577" y="0"/>
                          <a:pt x="44577" y="0"/>
                          <a:pt x="4457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2" name="任意多边形: 形状 2261"/>
                  <p:cNvSpPr/>
                  <p:nvPr/>
                </p:nvSpPr>
                <p:spPr>
                  <a:xfrm>
                    <a:off x="7123813" y="1931367"/>
                    <a:ext cx="61152" cy="38668"/>
                  </a:xfrm>
                  <a:custGeom>
                    <a:avLst/>
                    <a:gdLst>
                      <a:gd name="connsiteX0" fmla="*/ 587 w 61152"/>
                      <a:gd name="connsiteY0" fmla="*/ 0 h 38668"/>
                      <a:gd name="connsiteX1" fmla="*/ 1369 w 61152"/>
                      <a:gd name="connsiteY1" fmla="*/ 0 h 38668"/>
                      <a:gd name="connsiteX2" fmla="*/ 60805 w 61152"/>
                      <a:gd name="connsiteY2" fmla="*/ 37539 h 38668"/>
                      <a:gd name="connsiteX3" fmla="*/ 60805 w 61152"/>
                      <a:gd name="connsiteY3" fmla="*/ 38321 h 38668"/>
                      <a:gd name="connsiteX4" fmla="*/ 60023 w 61152"/>
                      <a:gd name="connsiteY4" fmla="*/ 38321 h 38668"/>
                      <a:gd name="connsiteX5" fmla="*/ 587 w 61152"/>
                      <a:gd name="connsiteY5" fmla="*/ 0 h 38668"/>
                      <a:gd name="connsiteX6" fmla="*/ 587 w 61152"/>
                      <a:gd name="connsiteY6" fmla="*/ 0 h 38668"/>
                      <a:gd name="connsiteX7" fmla="*/ 587 w 61152"/>
                      <a:gd name="connsiteY7" fmla="*/ 0 h 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52" h="38668">
                        <a:moveTo>
                          <a:pt x="587" y="0"/>
                        </a:moveTo>
                        <a:cubicBezTo>
                          <a:pt x="587" y="0"/>
                          <a:pt x="1369" y="0"/>
                          <a:pt x="1369" y="0"/>
                        </a:cubicBezTo>
                        <a:cubicBezTo>
                          <a:pt x="22484" y="19551"/>
                          <a:pt x="60023" y="37539"/>
                          <a:pt x="60805" y="37539"/>
                        </a:cubicBezTo>
                        <a:cubicBezTo>
                          <a:pt x="60805" y="37539"/>
                          <a:pt x="61587" y="38321"/>
                          <a:pt x="60805" y="38321"/>
                        </a:cubicBezTo>
                        <a:cubicBezTo>
                          <a:pt x="60805" y="38321"/>
                          <a:pt x="60023" y="39103"/>
                          <a:pt x="60023" y="38321"/>
                        </a:cubicBezTo>
                        <a:cubicBezTo>
                          <a:pt x="60023" y="38321"/>
                          <a:pt x="21702" y="20333"/>
                          <a:pt x="587" y="0"/>
                        </a:cubicBezTo>
                        <a:cubicBezTo>
                          <a:pt x="-196" y="1564"/>
                          <a:pt x="-196" y="782"/>
                          <a:pt x="587" y="0"/>
                        </a:cubicBezTo>
                        <a:cubicBezTo>
                          <a:pt x="587" y="782"/>
                          <a:pt x="587" y="782"/>
                          <a:pt x="58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3" name="任意多边形: 形状 2262"/>
                  <p:cNvSpPr/>
                  <p:nvPr/>
                </p:nvSpPr>
                <p:spPr>
                  <a:xfrm>
                    <a:off x="7103480" y="1874277"/>
                    <a:ext cx="64715" cy="35974"/>
                  </a:xfrm>
                  <a:custGeom>
                    <a:avLst/>
                    <a:gdLst>
                      <a:gd name="connsiteX0" fmla="*/ 587 w 64715"/>
                      <a:gd name="connsiteY0" fmla="*/ 0 h 35974"/>
                      <a:gd name="connsiteX1" fmla="*/ 1369 w 64715"/>
                      <a:gd name="connsiteY1" fmla="*/ 0 h 35974"/>
                      <a:gd name="connsiteX2" fmla="*/ 63933 w 64715"/>
                      <a:gd name="connsiteY2" fmla="*/ 34410 h 35974"/>
                      <a:gd name="connsiteX3" fmla="*/ 64715 w 64715"/>
                      <a:gd name="connsiteY3" fmla="*/ 35192 h 35974"/>
                      <a:gd name="connsiteX4" fmla="*/ 63933 w 64715"/>
                      <a:gd name="connsiteY4" fmla="*/ 35974 h 35974"/>
                      <a:gd name="connsiteX5" fmla="*/ 587 w 64715"/>
                      <a:gd name="connsiteY5" fmla="*/ 1564 h 35974"/>
                      <a:gd name="connsiteX6" fmla="*/ 587 w 64715"/>
                      <a:gd name="connsiteY6" fmla="*/ 0 h 35974"/>
                      <a:gd name="connsiteX7" fmla="*/ 587 w 64715"/>
                      <a:gd name="connsiteY7" fmla="*/ 0 h 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5" h="35974">
                        <a:moveTo>
                          <a:pt x="587" y="0"/>
                        </a:moveTo>
                        <a:cubicBezTo>
                          <a:pt x="587" y="0"/>
                          <a:pt x="1369" y="0"/>
                          <a:pt x="1369" y="0"/>
                        </a:cubicBezTo>
                        <a:cubicBezTo>
                          <a:pt x="17792" y="17205"/>
                          <a:pt x="63933" y="34410"/>
                          <a:pt x="63933" y="34410"/>
                        </a:cubicBezTo>
                        <a:cubicBezTo>
                          <a:pt x="63933" y="34410"/>
                          <a:pt x="64715" y="35192"/>
                          <a:pt x="64715" y="35192"/>
                        </a:cubicBezTo>
                        <a:cubicBezTo>
                          <a:pt x="64715" y="35192"/>
                          <a:pt x="63933" y="35974"/>
                          <a:pt x="63933" y="35974"/>
                        </a:cubicBezTo>
                        <a:cubicBezTo>
                          <a:pt x="63151" y="35974"/>
                          <a:pt x="17792" y="18769"/>
                          <a:pt x="587" y="1564"/>
                        </a:cubicBezTo>
                        <a:cubicBezTo>
                          <a:pt x="-196" y="782"/>
                          <a:pt x="-196" y="0"/>
                          <a:pt x="587" y="0"/>
                        </a:cubicBezTo>
                        <a:cubicBezTo>
                          <a:pt x="587" y="0"/>
                          <a:pt x="587" y="0"/>
                          <a:pt x="58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4" name="任意多边形: 形状 2263"/>
                  <p:cNvSpPr/>
                  <p:nvPr/>
                </p:nvSpPr>
                <p:spPr>
                  <a:xfrm>
                    <a:off x="7078259" y="1997842"/>
                    <a:ext cx="56631" cy="71948"/>
                  </a:xfrm>
                  <a:custGeom>
                    <a:avLst/>
                    <a:gdLst>
                      <a:gd name="connsiteX0" fmla="*/ 55526 w 56631"/>
                      <a:gd name="connsiteY0" fmla="*/ 0 h 71948"/>
                      <a:gd name="connsiteX1" fmla="*/ 55526 w 56631"/>
                      <a:gd name="connsiteY1" fmla="*/ 0 h 71948"/>
                      <a:gd name="connsiteX2" fmla="*/ 56308 w 56631"/>
                      <a:gd name="connsiteY2" fmla="*/ 782 h 71948"/>
                      <a:gd name="connsiteX3" fmla="*/ 782 w 56631"/>
                      <a:gd name="connsiteY3" fmla="*/ 71949 h 71948"/>
                      <a:gd name="connsiteX4" fmla="*/ 0 w 56631"/>
                      <a:gd name="connsiteY4" fmla="*/ 71949 h 71948"/>
                      <a:gd name="connsiteX5" fmla="*/ 0 w 56631"/>
                      <a:gd name="connsiteY5" fmla="*/ 71167 h 71948"/>
                      <a:gd name="connsiteX6" fmla="*/ 55526 w 56631"/>
                      <a:gd name="connsiteY6" fmla="*/ 0 h 71948"/>
                      <a:gd name="connsiteX7" fmla="*/ 55526 w 56631"/>
                      <a:gd name="connsiteY7" fmla="*/ 0 h 7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1" h="71948">
                        <a:moveTo>
                          <a:pt x="55526" y="0"/>
                        </a:moveTo>
                        <a:cubicBezTo>
                          <a:pt x="55526" y="0"/>
                          <a:pt x="55526" y="0"/>
                          <a:pt x="55526" y="0"/>
                        </a:cubicBezTo>
                        <a:cubicBezTo>
                          <a:pt x="56308" y="0"/>
                          <a:pt x="57090" y="782"/>
                          <a:pt x="56308" y="782"/>
                        </a:cubicBezTo>
                        <a:cubicBezTo>
                          <a:pt x="56308" y="1564"/>
                          <a:pt x="37538" y="48487"/>
                          <a:pt x="782" y="71949"/>
                        </a:cubicBezTo>
                        <a:cubicBezTo>
                          <a:pt x="782" y="71949"/>
                          <a:pt x="0" y="71949"/>
                          <a:pt x="0" y="71949"/>
                        </a:cubicBezTo>
                        <a:cubicBezTo>
                          <a:pt x="0" y="71949"/>
                          <a:pt x="0" y="71167"/>
                          <a:pt x="0" y="71167"/>
                        </a:cubicBezTo>
                        <a:cubicBezTo>
                          <a:pt x="36756" y="47705"/>
                          <a:pt x="54744" y="782"/>
                          <a:pt x="55526" y="0"/>
                        </a:cubicBezTo>
                        <a:cubicBezTo>
                          <a:pt x="54744" y="0"/>
                          <a:pt x="55526" y="0"/>
                          <a:pt x="55526"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5" name="任意多边形: 形状 2264"/>
                  <p:cNvSpPr/>
                  <p:nvPr/>
                </p:nvSpPr>
                <p:spPr>
                  <a:xfrm>
                    <a:off x="7134566" y="1992367"/>
                    <a:ext cx="62129" cy="44924"/>
                  </a:xfrm>
                  <a:custGeom>
                    <a:avLst/>
                    <a:gdLst>
                      <a:gd name="connsiteX0" fmla="*/ 782 w 62129"/>
                      <a:gd name="connsiteY0" fmla="*/ 0 h 44924"/>
                      <a:gd name="connsiteX1" fmla="*/ 1564 w 62129"/>
                      <a:gd name="connsiteY1" fmla="*/ 0 h 44924"/>
                      <a:gd name="connsiteX2" fmla="*/ 61782 w 62129"/>
                      <a:gd name="connsiteY2" fmla="*/ 43795 h 44924"/>
                      <a:gd name="connsiteX3" fmla="*/ 61782 w 62129"/>
                      <a:gd name="connsiteY3" fmla="*/ 44577 h 44924"/>
                      <a:gd name="connsiteX4" fmla="*/ 61000 w 62129"/>
                      <a:gd name="connsiteY4" fmla="*/ 44577 h 44924"/>
                      <a:gd name="connsiteX5" fmla="*/ 0 w 62129"/>
                      <a:gd name="connsiteY5" fmla="*/ 0 h 44924"/>
                      <a:gd name="connsiteX6" fmla="*/ 782 w 62129"/>
                      <a:gd name="connsiteY6" fmla="*/ 0 h 44924"/>
                      <a:gd name="connsiteX7" fmla="*/ 782 w 62129"/>
                      <a:gd name="connsiteY7" fmla="*/ 0 h 4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29" h="44924">
                        <a:moveTo>
                          <a:pt x="782" y="0"/>
                        </a:moveTo>
                        <a:cubicBezTo>
                          <a:pt x="782" y="0"/>
                          <a:pt x="1564" y="0"/>
                          <a:pt x="1564" y="0"/>
                        </a:cubicBezTo>
                        <a:cubicBezTo>
                          <a:pt x="20333" y="21897"/>
                          <a:pt x="61782" y="43795"/>
                          <a:pt x="61782" y="43795"/>
                        </a:cubicBezTo>
                        <a:cubicBezTo>
                          <a:pt x="61782" y="43795"/>
                          <a:pt x="62564" y="44577"/>
                          <a:pt x="61782" y="44577"/>
                        </a:cubicBezTo>
                        <a:cubicBezTo>
                          <a:pt x="61782" y="44577"/>
                          <a:pt x="61000" y="45359"/>
                          <a:pt x="61000" y="44577"/>
                        </a:cubicBezTo>
                        <a:cubicBezTo>
                          <a:pt x="60218" y="44577"/>
                          <a:pt x="19551" y="22680"/>
                          <a:pt x="0" y="0"/>
                        </a:cubicBezTo>
                        <a:cubicBezTo>
                          <a:pt x="0" y="782"/>
                          <a:pt x="0" y="782"/>
                          <a:pt x="782" y="0"/>
                        </a:cubicBezTo>
                        <a:cubicBezTo>
                          <a:pt x="782" y="0"/>
                          <a:pt x="782" y="0"/>
                          <a:pt x="7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6" name="任意多边形: 形状 2265"/>
                  <p:cNvSpPr/>
                  <p:nvPr/>
                </p:nvSpPr>
                <p:spPr>
                  <a:xfrm>
                    <a:off x="7143951" y="2052585"/>
                    <a:ext cx="59783" cy="52745"/>
                  </a:xfrm>
                  <a:custGeom>
                    <a:avLst/>
                    <a:gdLst>
                      <a:gd name="connsiteX0" fmla="*/ 782 w 59783"/>
                      <a:gd name="connsiteY0" fmla="*/ 0 h 52745"/>
                      <a:gd name="connsiteX1" fmla="*/ 1564 w 59783"/>
                      <a:gd name="connsiteY1" fmla="*/ 0 h 52745"/>
                      <a:gd name="connsiteX2" fmla="*/ 59436 w 59783"/>
                      <a:gd name="connsiteY2" fmla="*/ 51616 h 52745"/>
                      <a:gd name="connsiteX3" fmla="*/ 59436 w 59783"/>
                      <a:gd name="connsiteY3" fmla="*/ 52398 h 52745"/>
                      <a:gd name="connsiteX4" fmla="*/ 58654 w 59783"/>
                      <a:gd name="connsiteY4" fmla="*/ 52398 h 52745"/>
                      <a:gd name="connsiteX5" fmla="*/ 0 w 59783"/>
                      <a:gd name="connsiteY5" fmla="*/ 0 h 52745"/>
                      <a:gd name="connsiteX6" fmla="*/ 782 w 59783"/>
                      <a:gd name="connsiteY6" fmla="*/ 0 h 52745"/>
                      <a:gd name="connsiteX7" fmla="*/ 782 w 59783"/>
                      <a:gd name="connsiteY7" fmla="*/ 0 h 5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83" h="52745">
                        <a:moveTo>
                          <a:pt x="782" y="0"/>
                        </a:moveTo>
                        <a:cubicBezTo>
                          <a:pt x="782" y="0"/>
                          <a:pt x="1564" y="0"/>
                          <a:pt x="1564" y="0"/>
                        </a:cubicBezTo>
                        <a:cubicBezTo>
                          <a:pt x="19551" y="25026"/>
                          <a:pt x="58654" y="51616"/>
                          <a:pt x="59436" y="51616"/>
                        </a:cubicBezTo>
                        <a:cubicBezTo>
                          <a:pt x="59436" y="51616"/>
                          <a:pt x="60218" y="52398"/>
                          <a:pt x="59436" y="52398"/>
                        </a:cubicBezTo>
                        <a:cubicBezTo>
                          <a:pt x="59436" y="52398"/>
                          <a:pt x="58654" y="53180"/>
                          <a:pt x="58654" y="52398"/>
                        </a:cubicBezTo>
                        <a:cubicBezTo>
                          <a:pt x="58654" y="52398"/>
                          <a:pt x="17987" y="25808"/>
                          <a:pt x="0" y="0"/>
                        </a:cubicBezTo>
                        <a:cubicBezTo>
                          <a:pt x="0" y="782"/>
                          <a:pt x="0" y="0"/>
                          <a:pt x="782" y="0"/>
                        </a:cubicBezTo>
                        <a:cubicBezTo>
                          <a:pt x="0" y="0"/>
                          <a:pt x="782" y="0"/>
                          <a:pt x="7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7" name="任意多边形: 形状 2266"/>
                  <p:cNvSpPr/>
                  <p:nvPr/>
                </p:nvSpPr>
                <p:spPr>
                  <a:xfrm>
                    <a:off x="7069656" y="2062752"/>
                    <a:ext cx="71514" cy="59436"/>
                  </a:xfrm>
                  <a:custGeom>
                    <a:avLst/>
                    <a:gdLst>
                      <a:gd name="connsiteX0" fmla="*/ 70385 w 71514"/>
                      <a:gd name="connsiteY0" fmla="*/ 0 h 59436"/>
                      <a:gd name="connsiteX1" fmla="*/ 71167 w 71514"/>
                      <a:gd name="connsiteY1" fmla="*/ 0 h 59436"/>
                      <a:gd name="connsiteX2" fmla="*/ 71167 w 71514"/>
                      <a:gd name="connsiteY2" fmla="*/ 782 h 59436"/>
                      <a:gd name="connsiteX3" fmla="*/ 782 w 71514"/>
                      <a:gd name="connsiteY3" fmla="*/ 59436 h 59436"/>
                      <a:gd name="connsiteX4" fmla="*/ 0 w 71514"/>
                      <a:gd name="connsiteY4" fmla="*/ 58654 h 59436"/>
                      <a:gd name="connsiteX5" fmla="*/ 782 w 71514"/>
                      <a:gd name="connsiteY5" fmla="*/ 57872 h 59436"/>
                      <a:gd name="connsiteX6" fmla="*/ 70385 w 71514"/>
                      <a:gd name="connsiteY6" fmla="*/ 0 h 59436"/>
                      <a:gd name="connsiteX7" fmla="*/ 70385 w 71514"/>
                      <a:gd name="connsiteY7" fmla="*/ 0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14" h="59436">
                        <a:moveTo>
                          <a:pt x="70385" y="0"/>
                        </a:moveTo>
                        <a:cubicBezTo>
                          <a:pt x="70385" y="0"/>
                          <a:pt x="71167" y="0"/>
                          <a:pt x="71167" y="0"/>
                        </a:cubicBezTo>
                        <a:cubicBezTo>
                          <a:pt x="71167" y="0"/>
                          <a:pt x="71949" y="782"/>
                          <a:pt x="71167" y="782"/>
                        </a:cubicBezTo>
                        <a:cubicBezTo>
                          <a:pt x="71167" y="1564"/>
                          <a:pt x="38321" y="43795"/>
                          <a:pt x="782" y="59436"/>
                        </a:cubicBezTo>
                        <a:cubicBezTo>
                          <a:pt x="782" y="59436"/>
                          <a:pt x="0" y="59436"/>
                          <a:pt x="0" y="58654"/>
                        </a:cubicBezTo>
                        <a:cubicBezTo>
                          <a:pt x="0" y="58654"/>
                          <a:pt x="0" y="57872"/>
                          <a:pt x="782" y="57872"/>
                        </a:cubicBezTo>
                        <a:cubicBezTo>
                          <a:pt x="37538" y="43795"/>
                          <a:pt x="69603" y="782"/>
                          <a:pt x="70385" y="0"/>
                        </a:cubicBezTo>
                        <a:cubicBezTo>
                          <a:pt x="69603" y="0"/>
                          <a:pt x="70385" y="0"/>
                          <a:pt x="70385"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8" name="任意多边形: 形状 2267"/>
                  <p:cNvSpPr/>
                  <p:nvPr/>
                </p:nvSpPr>
                <p:spPr>
                  <a:xfrm>
                    <a:off x="7078259" y="2123752"/>
                    <a:ext cx="65257" cy="62564"/>
                  </a:xfrm>
                  <a:custGeom>
                    <a:avLst/>
                    <a:gdLst>
                      <a:gd name="connsiteX0" fmla="*/ 64128 w 65257"/>
                      <a:gd name="connsiteY0" fmla="*/ 0 h 62564"/>
                      <a:gd name="connsiteX1" fmla="*/ 64910 w 65257"/>
                      <a:gd name="connsiteY1" fmla="*/ 0 h 62564"/>
                      <a:gd name="connsiteX2" fmla="*/ 64910 w 65257"/>
                      <a:gd name="connsiteY2" fmla="*/ 782 h 62564"/>
                      <a:gd name="connsiteX3" fmla="*/ 782 w 65257"/>
                      <a:gd name="connsiteY3" fmla="*/ 62564 h 62564"/>
                      <a:gd name="connsiteX4" fmla="*/ 782 w 65257"/>
                      <a:gd name="connsiteY4" fmla="*/ 62564 h 62564"/>
                      <a:gd name="connsiteX5" fmla="*/ 0 w 65257"/>
                      <a:gd name="connsiteY5" fmla="*/ 62564 h 62564"/>
                      <a:gd name="connsiteX6" fmla="*/ 0 w 65257"/>
                      <a:gd name="connsiteY6" fmla="*/ 61782 h 62564"/>
                      <a:gd name="connsiteX7" fmla="*/ 64128 w 65257"/>
                      <a:gd name="connsiteY7" fmla="*/ 0 h 62564"/>
                      <a:gd name="connsiteX8" fmla="*/ 64128 w 65257"/>
                      <a:gd name="connsiteY8" fmla="*/ 0 h 6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57" h="62564">
                        <a:moveTo>
                          <a:pt x="64128" y="0"/>
                        </a:moveTo>
                        <a:cubicBezTo>
                          <a:pt x="64128" y="0"/>
                          <a:pt x="64910" y="0"/>
                          <a:pt x="64910" y="0"/>
                        </a:cubicBezTo>
                        <a:cubicBezTo>
                          <a:pt x="64910" y="0"/>
                          <a:pt x="65692" y="782"/>
                          <a:pt x="64910" y="782"/>
                        </a:cubicBezTo>
                        <a:cubicBezTo>
                          <a:pt x="64910" y="1564"/>
                          <a:pt x="30500" y="46141"/>
                          <a:pt x="782" y="62564"/>
                        </a:cubicBezTo>
                        <a:cubicBezTo>
                          <a:pt x="782" y="62564"/>
                          <a:pt x="782" y="62564"/>
                          <a:pt x="782" y="62564"/>
                        </a:cubicBezTo>
                        <a:cubicBezTo>
                          <a:pt x="782" y="62564"/>
                          <a:pt x="0" y="62564"/>
                          <a:pt x="0" y="62564"/>
                        </a:cubicBezTo>
                        <a:cubicBezTo>
                          <a:pt x="0" y="62564"/>
                          <a:pt x="0" y="61782"/>
                          <a:pt x="0" y="61782"/>
                        </a:cubicBezTo>
                        <a:cubicBezTo>
                          <a:pt x="29718" y="45359"/>
                          <a:pt x="63346" y="782"/>
                          <a:pt x="64128" y="0"/>
                        </a:cubicBezTo>
                        <a:cubicBezTo>
                          <a:pt x="64128" y="0"/>
                          <a:pt x="64128" y="0"/>
                          <a:pt x="64128"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9" name="任意多边形: 形状 2268"/>
                  <p:cNvSpPr/>
                  <p:nvPr/>
                </p:nvSpPr>
                <p:spPr>
                  <a:xfrm>
                    <a:off x="7149078" y="2118278"/>
                    <a:ext cx="48834" cy="59436"/>
                  </a:xfrm>
                  <a:custGeom>
                    <a:avLst/>
                    <a:gdLst>
                      <a:gd name="connsiteX0" fmla="*/ 348 w 48834"/>
                      <a:gd name="connsiteY0" fmla="*/ 0 h 59436"/>
                      <a:gd name="connsiteX1" fmla="*/ 1129 w 48834"/>
                      <a:gd name="connsiteY1" fmla="*/ 0 h 59436"/>
                      <a:gd name="connsiteX2" fmla="*/ 48835 w 48834"/>
                      <a:gd name="connsiteY2" fmla="*/ 58654 h 59436"/>
                      <a:gd name="connsiteX3" fmla="*/ 48835 w 48834"/>
                      <a:gd name="connsiteY3" fmla="*/ 59436 h 59436"/>
                      <a:gd name="connsiteX4" fmla="*/ 48053 w 48834"/>
                      <a:gd name="connsiteY4" fmla="*/ 59436 h 59436"/>
                      <a:gd name="connsiteX5" fmla="*/ 348 w 48834"/>
                      <a:gd name="connsiteY5" fmla="*/ 782 h 59436"/>
                      <a:gd name="connsiteX6" fmla="*/ 348 w 48834"/>
                      <a:gd name="connsiteY6" fmla="*/ 0 h 59436"/>
                      <a:gd name="connsiteX7" fmla="*/ 348 w 48834"/>
                      <a:gd name="connsiteY7" fmla="*/ 0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4" h="59436">
                        <a:moveTo>
                          <a:pt x="348" y="0"/>
                        </a:moveTo>
                        <a:cubicBezTo>
                          <a:pt x="348" y="0"/>
                          <a:pt x="1129" y="0"/>
                          <a:pt x="1129" y="0"/>
                        </a:cubicBezTo>
                        <a:cubicBezTo>
                          <a:pt x="14424" y="21115"/>
                          <a:pt x="48835" y="58654"/>
                          <a:pt x="48835" y="58654"/>
                        </a:cubicBezTo>
                        <a:cubicBezTo>
                          <a:pt x="48835" y="58654"/>
                          <a:pt x="48835" y="59436"/>
                          <a:pt x="48835" y="59436"/>
                        </a:cubicBezTo>
                        <a:cubicBezTo>
                          <a:pt x="48835" y="59436"/>
                          <a:pt x="48053" y="59436"/>
                          <a:pt x="48053" y="59436"/>
                        </a:cubicBezTo>
                        <a:cubicBezTo>
                          <a:pt x="48053" y="59436"/>
                          <a:pt x="13642" y="21115"/>
                          <a:pt x="348" y="782"/>
                        </a:cubicBezTo>
                        <a:cubicBezTo>
                          <a:pt x="-435" y="782"/>
                          <a:pt x="348" y="0"/>
                          <a:pt x="348" y="0"/>
                        </a:cubicBezTo>
                        <a:cubicBezTo>
                          <a:pt x="348" y="0"/>
                          <a:pt x="348" y="0"/>
                          <a:pt x="348"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0" name="任意多边形: 形状 2269"/>
                  <p:cNvSpPr/>
                  <p:nvPr/>
                </p:nvSpPr>
                <p:spPr>
                  <a:xfrm>
                    <a:off x="7142387" y="2183970"/>
                    <a:ext cx="37538" cy="53179"/>
                  </a:xfrm>
                  <a:custGeom>
                    <a:avLst/>
                    <a:gdLst>
                      <a:gd name="connsiteX0" fmla="*/ 0 w 37538"/>
                      <a:gd name="connsiteY0" fmla="*/ 0 h 53179"/>
                      <a:gd name="connsiteX1" fmla="*/ 0 w 37538"/>
                      <a:gd name="connsiteY1" fmla="*/ 0 h 53179"/>
                      <a:gd name="connsiteX2" fmla="*/ 782 w 37538"/>
                      <a:gd name="connsiteY2" fmla="*/ 0 h 53179"/>
                      <a:gd name="connsiteX3" fmla="*/ 37539 w 37538"/>
                      <a:gd name="connsiteY3" fmla="*/ 52398 h 53179"/>
                      <a:gd name="connsiteX4" fmla="*/ 37539 w 37538"/>
                      <a:gd name="connsiteY4" fmla="*/ 53180 h 53179"/>
                      <a:gd name="connsiteX5" fmla="*/ 36757 w 37538"/>
                      <a:gd name="connsiteY5" fmla="*/ 53180 h 53179"/>
                      <a:gd name="connsiteX6" fmla="*/ 0 w 37538"/>
                      <a:gd name="connsiteY6" fmla="*/ 782 h 53179"/>
                      <a:gd name="connsiteX7" fmla="*/ 0 w 37538"/>
                      <a:gd name="connsiteY7" fmla="*/ 0 h 5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38" h="53179">
                        <a:moveTo>
                          <a:pt x="0" y="0"/>
                        </a:moveTo>
                        <a:cubicBezTo>
                          <a:pt x="0" y="0"/>
                          <a:pt x="0" y="0"/>
                          <a:pt x="0" y="0"/>
                        </a:cubicBezTo>
                        <a:cubicBezTo>
                          <a:pt x="0" y="0"/>
                          <a:pt x="782" y="0"/>
                          <a:pt x="782" y="0"/>
                        </a:cubicBezTo>
                        <a:cubicBezTo>
                          <a:pt x="8603" y="15641"/>
                          <a:pt x="37539" y="51616"/>
                          <a:pt x="37539" y="52398"/>
                        </a:cubicBezTo>
                        <a:cubicBezTo>
                          <a:pt x="37539" y="52398"/>
                          <a:pt x="37539" y="53180"/>
                          <a:pt x="37539" y="53180"/>
                        </a:cubicBezTo>
                        <a:cubicBezTo>
                          <a:pt x="37539" y="53180"/>
                          <a:pt x="36757" y="53180"/>
                          <a:pt x="36757" y="53180"/>
                        </a:cubicBezTo>
                        <a:cubicBezTo>
                          <a:pt x="36757" y="53180"/>
                          <a:pt x="7821" y="17205"/>
                          <a:pt x="0" y="782"/>
                        </a:cubicBezTo>
                        <a:cubicBezTo>
                          <a:pt x="0" y="782"/>
                          <a:pt x="0" y="782"/>
                          <a:pt x="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1" name="任意多边形: 形状 2270"/>
                  <p:cNvSpPr/>
                  <p:nvPr/>
                </p:nvSpPr>
                <p:spPr>
                  <a:xfrm>
                    <a:off x="7084515" y="2192573"/>
                    <a:ext cx="53961" cy="41448"/>
                  </a:xfrm>
                  <a:custGeom>
                    <a:avLst/>
                    <a:gdLst>
                      <a:gd name="connsiteX0" fmla="*/ 53180 w 53961"/>
                      <a:gd name="connsiteY0" fmla="*/ 0 h 41448"/>
                      <a:gd name="connsiteX1" fmla="*/ 53962 w 53961"/>
                      <a:gd name="connsiteY1" fmla="*/ 0 h 41448"/>
                      <a:gd name="connsiteX2" fmla="*/ 53962 w 53961"/>
                      <a:gd name="connsiteY2" fmla="*/ 782 h 41448"/>
                      <a:gd name="connsiteX3" fmla="*/ 782 w 53961"/>
                      <a:gd name="connsiteY3" fmla="*/ 41449 h 41448"/>
                      <a:gd name="connsiteX4" fmla="*/ 0 w 53961"/>
                      <a:gd name="connsiteY4" fmla="*/ 40667 h 41448"/>
                      <a:gd name="connsiteX5" fmla="*/ 782 w 53961"/>
                      <a:gd name="connsiteY5" fmla="*/ 39885 h 41448"/>
                      <a:gd name="connsiteX6" fmla="*/ 53180 w 53961"/>
                      <a:gd name="connsiteY6" fmla="*/ 0 h 41448"/>
                      <a:gd name="connsiteX7" fmla="*/ 53180 w 53961"/>
                      <a:gd name="connsiteY7" fmla="*/ 0 h 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1" h="41448">
                        <a:moveTo>
                          <a:pt x="53180" y="0"/>
                        </a:moveTo>
                        <a:cubicBezTo>
                          <a:pt x="53180" y="0"/>
                          <a:pt x="53962" y="0"/>
                          <a:pt x="53962" y="0"/>
                        </a:cubicBezTo>
                        <a:cubicBezTo>
                          <a:pt x="53962" y="0"/>
                          <a:pt x="53962" y="782"/>
                          <a:pt x="53962" y="782"/>
                        </a:cubicBezTo>
                        <a:cubicBezTo>
                          <a:pt x="53962" y="782"/>
                          <a:pt x="28936" y="30500"/>
                          <a:pt x="782" y="41449"/>
                        </a:cubicBezTo>
                        <a:cubicBezTo>
                          <a:pt x="782" y="41449"/>
                          <a:pt x="0" y="41449"/>
                          <a:pt x="0" y="40667"/>
                        </a:cubicBezTo>
                        <a:cubicBezTo>
                          <a:pt x="0" y="40667"/>
                          <a:pt x="0" y="39885"/>
                          <a:pt x="782" y="39885"/>
                        </a:cubicBezTo>
                        <a:cubicBezTo>
                          <a:pt x="28154" y="29718"/>
                          <a:pt x="52398" y="782"/>
                          <a:pt x="53180" y="0"/>
                        </a:cubicBezTo>
                        <a:cubicBezTo>
                          <a:pt x="53180" y="782"/>
                          <a:pt x="53180" y="0"/>
                          <a:pt x="5318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2" name="任意多边形: 形状 2271"/>
                  <p:cNvSpPr/>
                  <p:nvPr/>
                </p:nvSpPr>
                <p:spPr>
                  <a:xfrm>
                    <a:off x="7119360" y="2229330"/>
                    <a:ext cx="15206" cy="62911"/>
                  </a:xfrm>
                  <a:custGeom>
                    <a:avLst/>
                    <a:gdLst>
                      <a:gd name="connsiteX0" fmla="*/ 14425 w 15206"/>
                      <a:gd name="connsiteY0" fmla="*/ 0 h 62911"/>
                      <a:gd name="connsiteX1" fmla="*/ 14425 w 15206"/>
                      <a:gd name="connsiteY1" fmla="*/ 0 h 62911"/>
                      <a:gd name="connsiteX2" fmla="*/ 15207 w 15206"/>
                      <a:gd name="connsiteY2" fmla="*/ 782 h 62911"/>
                      <a:gd name="connsiteX3" fmla="*/ 1130 w 15206"/>
                      <a:gd name="connsiteY3" fmla="*/ 62564 h 62911"/>
                      <a:gd name="connsiteX4" fmla="*/ 348 w 15206"/>
                      <a:gd name="connsiteY4" fmla="*/ 62564 h 62911"/>
                      <a:gd name="connsiteX5" fmla="*/ 348 w 15206"/>
                      <a:gd name="connsiteY5" fmla="*/ 61782 h 62911"/>
                      <a:gd name="connsiteX6" fmla="*/ 14425 w 15206"/>
                      <a:gd name="connsiteY6" fmla="*/ 0 h 62911"/>
                      <a:gd name="connsiteX7" fmla="*/ 14425 w 15206"/>
                      <a:gd name="connsiteY7" fmla="*/ 0 h 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06" h="62911">
                        <a:moveTo>
                          <a:pt x="14425" y="0"/>
                        </a:moveTo>
                        <a:cubicBezTo>
                          <a:pt x="15207" y="0"/>
                          <a:pt x="15207" y="0"/>
                          <a:pt x="14425" y="0"/>
                        </a:cubicBezTo>
                        <a:cubicBezTo>
                          <a:pt x="15207" y="0"/>
                          <a:pt x="15207" y="0"/>
                          <a:pt x="15207" y="782"/>
                        </a:cubicBezTo>
                        <a:cubicBezTo>
                          <a:pt x="15207" y="1564"/>
                          <a:pt x="11296" y="42231"/>
                          <a:pt x="1130" y="62564"/>
                        </a:cubicBezTo>
                        <a:cubicBezTo>
                          <a:pt x="1130" y="62564"/>
                          <a:pt x="348" y="63346"/>
                          <a:pt x="348" y="62564"/>
                        </a:cubicBezTo>
                        <a:cubicBezTo>
                          <a:pt x="348" y="62564"/>
                          <a:pt x="-435" y="61782"/>
                          <a:pt x="348" y="61782"/>
                        </a:cubicBezTo>
                        <a:cubicBezTo>
                          <a:pt x="10514" y="41449"/>
                          <a:pt x="14425" y="782"/>
                          <a:pt x="14425" y="0"/>
                        </a:cubicBezTo>
                        <a:cubicBezTo>
                          <a:pt x="14425" y="782"/>
                          <a:pt x="14425" y="0"/>
                          <a:pt x="14425"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73" name="图形 2034"/>
                <p:cNvGrpSpPr/>
                <p:nvPr/>
              </p:nvGrpSpPr>
              <p:grpSpPr>
                <a:xfrm>
                  <a:off x="7024064" y="1722959"/>
                  <a:ext cx="167032" cy="164995"/>
                  <a:chOff x="7024064" y="1722959"/>
                  <a:chExt cx="167032" cy="164995"/>
                </a:xfrm>
              </p:grpSpPr>
              <p:grpSp>
                <p:nvGrpSpPr>
                  <p:cNvPr id="2274" name="图形 2034"/>
                  <p:cNvGrpSpPr/>
                  <p:nvPr/>
                </p:nvGrpSpPr>
                <p:grpSpPr>
                  <a:xfrm>
                    <a:off x="7024064" y="1722959"/>
                    <a:ext cx="167032" cy="164995"/>
                    <a:chOff x="7024064" y="1722959"/>
                    <a:chExt cx="167032" cy="164995"/>
                  </a:xfrm>
                </p:grpSpPr>
                <p:sp>
                  <p:nvSpPr>
                    <p:cNvPr id="2275" name="任意多边形: 形状 2274"/>
                    <p:cNvSpPr/>
                    <p:nvPr/>
                  </p:nvSpPr>
                  <p:spPr>
                    <a:xfrm>
                      <a:off x="7106971" y="1795753"/>
                      <a:ext cx="84125" cy="42869"/>
                    </a:xfrm>
                    <a:custGeom>
                      <a:avLst/>
                      <a:gdLst>
                        <a:gd name="connsiteX0" fmla="*/ 83903 w 84125"/>
                        <a:gd name="connsiteY0" fmla="*/ 32384 h 42869"/>
                        <a:gd name="connsiteX1" fmla="*/ 36980 w 84125"/>
                        <a:gd name="connsiteY1" fmla="*/ 40204 h 42869"/>
                        <a:gd name="connsiteX2" fmla="*/ 223 w 84125"/>
                        <a:gd name="connsiteY2" fmla="*/ 10486 h 42869"/>
                        <a:gd name="connsiteX3" fmla="*/ 47146 w 84125"/>
                        <a:gd name="connsiteY3" fmla="*/ 2665 h 42869"/>
                        <a:gd name="connsiteX4" fmla="*/ 83903 w 84125"/>
                        <a:gd name="connsiteY4" fmla="*/ 32384 h 42869"/>
                        <a:gd name="connsiteX5" fmla="*/ 83903 w 84125"/>
                        <a:gd name="connsiteY5" fmla="*/ 32384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25" h="42869">
                          <a:moveTo>
                            <a:pt x="83903" y="32384"/>
                          </a:moveTo>
                          <a:cubicBezTo>
                            <a:pt x="80775" y="42550"/>
                            <a:pt x="60441" y="45678"/>
                            <a:pt x="36980" y="40204"/>
                          </a:cubicBezTo>
                          <a:cubicBezTo>
                            <a:pt x="14300" y="33948"/>
                            <a:pt x="-2123" y="20653"/>
                            <a:pt x="223" y="10486"/>
                          </a:cubicBezTo>
                          <a:cubicBezTo>
                            <a:pt x="3351" y="319"/>
                            <a:pt x="23685" y="-2809"/>
                            <a:pt x="47146" y="2665"/>
                          </a:cubicBezTo>
                          <a:cubicBezTo>
                            <a:pt x="69826" y="8922"/>
                            <a:pt x="86249" y="22217"/>
                            <a:pt x="83903" y="32384"/>
                          </a:cubicBezTo>
                          <a:lnTo>
                            <a:pt x="83903" y="32384"/>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6" name="任意多边形: 形状 2275"/>
                    <p:cNvSpPr/>
                    <p:nvPr/>
                  </p:nvSpPr>
                  <p:spPr>
                    <a:xfrm>
                      <a:off x="7096935" y="1722959"/>
                      <a:ext cx="43198" cy="83502"/>
                    </a:xfrm>
                    <a:custGeom>
                      <a:avLst/>
                      <a:gdLst>
                        <a:gd name="connsiteX0" fmla="*/ 32939 w 43198"/>
                        <a:gd name="connsiteY0" fmla="*/ 382 h 83502"/>
                        <a:gd name="connsiteX1" fmla="*/ 39978 w 43198"/>
                        <a:gd name="connsiteY1" fmla="*/ 46523 h 83502"/>
                        <a:gd name="connsiteX2" fmla="*/ 10259 w 43198"/>
                        <a:gd name="connsiteY2" fmla="*/ 83280 h 83502"/>
                        <a:gd name="connsiteX3" fmla="*/ 3221 w 43198"/>
                        <a:gd name="connsiteY3" fmla="*/ 37139 h 83502"/>
                        <a:gd name="connsiteX4" fmla="*/ 32939 w 43198"/>
                        <a:gd name="connsiteY4" fmla="*/ 382 h 83502"/>
                        <a:gd name="connsiteX5" fmla="*/ 32939 w 43198"/>
                        <a:gd name="connsiteY5" fmla="*/ 382 h 8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98" h="83502">
                          <a:moveTo>
                            <a:pt x="32939" y="382"/>
                          </a:moveTo>
                          <a:cubicBezTo>
                            <a:pt x="43106" y="2728"/>
                            <a:pt x="46234" y="23844"/>
                            <a:pt x="39978" y="46523"/>
                          </a:cubicBezTo>
                          <a:cubicBezTo>
                            <a:pt x="33721" y="69203"/>
                            <a:pt x="20426" y="85626"/>
                            <a:pt x="10259" y="83280"/>
                          </a:cubicBezTo>
                          <a:cubicBezTo>
                            <a:pt x="93" y="80934"/>
                            <a:pt x="-3035" y="59818"/>
                            <a:pt x="3221" y="37139"/>
                          </a:cubicBezTo>
                          <a:cubicBezTo>
                            <a:pt x="9478" y="13677"/>
                            <a:pt x="22772" y="-2746"/>
                            <a:pt x="32939" y="382"/>
                          </a:cubicBezTo>
                          <a:lnTo>
                            <a:pt x="32939" y="382"/>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7" name="任意多边形: 形状 2276"/>
                    <p:cNvSpPr/>
                    <p:nvPr/>
                  </p:nvSpPr>
                  <p:spPr>
                    <a:xfrm>
                      <a:off x="7024064" y="1773855"/>
                      <a:ext cx="84135" cy="42869"/>
                    </a:xfrm>
                    <a:custGeom>
                      <a:avLst/>
                      <a:gdLst>
                        <a:gd name="connsiteX0" fmla="*/ 232 w 84135"/>
                        <a:gd name="connsiteY0" fmla="*/ 10486 h 42869"/>
                        <a:gd name="connsiteX1" fmla="*/ 47156 w 84135"/>
                        <a:gd name="connsiteY1" fmla="*/ 2665 h 42869"/>
                        <a:gd name="connsiteX2" fmla="*/ 83912 w 84135"/>
                        <a:gd name="connsiteY2" fmla="*/ 32384 h 42869"/>
                        <a:gd name="connsiteX3" fmla="*/ 36989 w 84135"/>
                        <a:gd name="connsiteY3" fmla="*/ 40204 h 42869"/>
                        <a:gd name="connsiteX4" fmla="*/ 232 w 84135"/>
                        <a:gd name="connsiteY4" fmla="*/ 10486 h 42869"/>
                        <a:gd name="connsiteX5" fmla="*/ 232 w 84135"/>
                        <a:gd name="connsiteY5" fmla="*/ 10486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35" h="42869">
                          <a:moveTo>
                            <a:pt x="232" y="10486"/>
                          </a:moveTo>
                          <a:cubicBezTo>
                            <a:pt x="3361" y="319"/>
                            <a:pt x="23694" y="-2809"/>
                            <a:pt x="47156" y="2665"/>
                          </a:cubicBezTo>
                          <a:cubicBezTo>
                            <a:pt x="69835" y="8922"/>
                            <a:pt x="86258" y="22217"/>
                            <a:pt x="83912" y="32384"/>
                          </a:cubicBezTo>
                          <a:cubicBezTo>
                            <a:pt x="80784" y="42550"/>
                            <a:pt x="60450" y="45678"/>
                            <a:pt x="36989" y="40204"/>
                          </a:cubicBezTo>
                          <a:cubicBezTo>
                            <a:pt x="13527" y="33948"/>
                            <a:pt x="-2114" y="20653"/>
                            <a:pt x="232" y="10486"/>
                          </a:cubicBezTo>
                          <a:lnTo>
                            <a:pt x="232" y="10486"/>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8" name="任意多边形: 形状 2277"/>
                    <p:cNvSpPr/>
                    <p:nvPr/>
                  </p:nvSpPr>
                  <p:spPr>
                    <a:xfrm>
                      <a:off x="7074255" y="1806006"/>
                      <a:ext cx="42416" cy="81948"/>
                    </a:xfrm>
                    <a:custGeom>
                      <a:avLst/>
                      <a:gdLst>
                        <a:gd name="connsiteX0" fmla="*/ 10259 w 42416"/>
                        <a:gd name="connsiteY0" fmla="*/ 81566 h 81948"/>
                        <a:gd name="connsiteX1" fmla="*/ 3221 w 42416"/>
                        <a:gd name="connsiteY1" fmla="*/ 36207 h 81948"/>
                        <a:gd name="connsiteX2" fmla="*/ 32157 w 42416"/>
                        <a:gd name="connsiteY2" fmla="*/ 233 h 81948"/>
                        <a:gd name="connsiteX3" fmla="*/ 39195 w 42416"/>
                        <a:gd name="connsiteY3" fmla="*/ 45592 h 81948"/>
                        <a:gd name="connsiteX4" fmla="*/ 10259 w 42416"/>
                        <a:gd name="connsiteY4" fmla="*/ 81566 h 81948"/>
                        <a:gd name="connsiteX5" fmla="*/ 10259 w 42416"/>
                        <a:gd name="connsiteY5" fmla="*/ 81566 h 8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 h="81948">
                          <a:moveTo>
                            <a:pt x="10259" y="81566"/>
                          </a:moveTo>
                          <a:cubicBezTo>
                            <a:pt x="93" y="79220"/>
                            <a:pt x="-3035" y="58105"/>
                            <a:pt x="3221" y="36207"/>
                          </a:cubicBezTo>
                          <a:cubicBezTo>
                            <a:pt x="9477" y="13528"/>
                            <a:pt x="22772" y="-2114"/>
                            <a:pt x="32157" y="233"/>
                          </a:cubicBezTo>
                          <a:cubicBezTo>
                            <a:pt x="42324" y="2579"/>
                            <a:pt x="45452" y="23694"/>
                            <a:pt x="39195" y="45592"/>
                          </a:cubicBezTo>
                          <a:cubicBezTo>
                            <a:pt x="32939" y="68271"/>
                            <a:pt x="20426" y="84694"/>
                            <a:pt x="10259" y="81566"/>
                          </a:cubicBezTo>
                          <a:lnTo>
                            <a:pt x="10259" y="81566"/>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9" name="任意多边形: 形状 2278"/>
                    <p:cNvSpPr/>
                    <p:nvPr/>
                  </p:nvSpPr>
                  <p:spPr>
                    <a:xfrm>
                      <a:off x="7089989" y="1812495"/>
                      <a:ext cx="11730" cy="46141"/>
                    </a:xfrm>
                    <a:custGeom>
                      <a:avLst/>
                      <a:gdLst>
                        <a:gd name="connsiteX0" fmla="*/ 0 w 11730"/>
                        <a:gd name="connsiteY0" fmla="*/ 46141 h 46141"/>
                        <a:gd name="connsiteX1" fmla="*/ 11731 w 11730"/>
                        <a:gd name="connsiteY1" fmla="*/ 0 h 46141"/>
                      </a:gdLst>
                      <a:ahLst/>
                      <a:cxnLst>
                        <a:cxn ang="0">
                          <a:pos x="connsiteX0" y="connsiteY0"/>
                        </a:cxn>
                        <a:cxn ang="0">
                          <a:pos x="connsiteX1" y="connsiteY1"/>
                        </a:cxn>
                      </a:cxnLst>
                      <a:rect l="l" t="t" r="r" b="b"/>
                      <a:pathLst>
                        <a:path w="11730" h="46141">
                          <a:moveTo>
                            <a:pt x="0" y="46141"/>
                          </a:moveTo>
                          <a:cubicBezTo>
                            <a:pt x="782" y="32064"/>
                            <a:pt x="5474" y="16423"/>
                            <a:pt x="11731"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0" name="任意多边形: 形状 2279"/>
                    <p:cNvSpPr/>
                    <p:nvPr/>
                  </p:nvSpPr>
                  <p:spPr>
                    <a:xfrm>
                      <a:off x="7050887" y="1789524"/>
                      <a:ext cx="47705" cy="12804"/>
                    </a:xfrm>
                    <a:custGeom>
                      <a:avLst/>
                      <a:gdLst>
                        <a:gd name="connsiteX0" fmla="*/ 0 w 47705"/>
                        <a:gd name="connsiteY0" fmla="*/ 292 h 12804"/>
                        <a:gd name="connsiteX1" fmla="*/ 47705 w 47705"/>
                        <a:gd name="connsiteY1" fmla="*/ 12804 h 12804"/>
                      </a:gdLst>
                      <a:ahLst/>
                      <a:cxnLst>
                        <a:cxn ang="0">
                          <a:pos x="connsiteX0" y="connsiteY0"/>
                        </a:cxn>
                        <a:cxn ang="0">
                          <a:pos x="connsiteX1" y="connsiteY1"/>
                        </a:cxn>
                      </a:cxnLst>
                      <a:rect l="l" t="t" r="r" b="b"/>
                      <a:pathLst>
                        <a:path w="47705" h="12804">
                          <a:moveTo>
                            <a:pt x="0" y="292"/>
                          </a:moveTo>
                          <a:cubicBezTo>
                            <a:pt x="1564" y="-2055"/>
                            <a:pt x="47705" y="10458"/>
                            <a:pt x="47705" y="12804"/>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1" name="任意多边形: 形状 2280"/>
                    <p:cNvSpPr/>
                    <p:nvPr/>
                  </p:nvSpPr>
                  <p:spPr>
                    <a:xfrm>
                      <a:off x="7112669" y="1742892"/>
                      <a:ext cx="12512" cy="46923"/>
                    </a:xfrm>
                    <a:custGeom>
                      <a:avLst/>
                      <a:gdLst>
                        <a:gd name="connsiteX0" fmla="*/ 12513 w 12512"/>
                        <a:gd name="connsiteY0" fmla="*/ 0 h 46923"/>
                        <a:gd name="connsiteX1" fmla="*/ 0 w 12512"/>
                        <a:gd name="connsiteY1" fmla="*/ 46923 h 46923"/>
                      </a:gdLst>
                      <a:ahLst/>
                      <a:cxnLst>
                        <a:cxn ang="0">
                          <a:pos x="connsiteX0" y="connsiteY0"/>
                        </a:cxn>
                        <a:cxn ang="0">
                          <a:pos x="connsiteX1" y="connsiteY1"/>
                        </a:cxn>
                      </a:cxnLst>
                      <a:rect l="l" t="t" r="r" b="b"/>
                      <a:pathLst>
                        <a:path w="12512" h="46923">
                          <a:moveTo>
                            <a:pt x="12513" y="0"/>
                          </a:moveTo>
                          <a:cubicBezTo>
                            <a:pt x="10949" y="17205"/>
                            <a:pt x="7038" y="32846"/>
                            <a:pt x="0" y="46923"/>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2" name="任意多边形: 形状 2281"/>
                    <p:cNvSpPr/>
                    <p:nvPr/>
                  </p:nvSpPr>
                  <p:spPr>
                    <a:xfrm>
                      <a:off x="7120489" y="1806239"/>
                      <a:ext cx="49269" cy="14859"/>
                    </a:xfrm>
                    <a:custGeom>
                      <a:avLst/>
                      <a:gdLst>
                        <a:gd name="connsiteX0" fmla="*/ 49269 w 49269"/>
                        <a:gd name="connsiteY0" fmla="*/ 14859 h 14859"/>
                        <a:gd name="connsiteX1" fmla="*/ 0 w 49269"/>
                        <a:gd name="connsiteY1" fmla="*/ 0 h 14859"/>
                      </a:gdLst>
                      <a:ahLst/>
                      <a:cxnLst>
                        <a:cxn ang="0">
                          <a:pos x="connsiteX0" y="connsiteY0"/>
                        </a:cxn>
                        <a:cxn ang="0">
                          <a:pos x="connsiteX1" y="connsiteY1"/>
                        </a:cxn>
                      </a:cxnLst>
                      <a:rect l="l" t="t" r="r" b="b"/>
                      <a:pathLst>
                        <a:path w="49269" h="14859">
                          <a:moveTo>
                            <a:pt x="49269" y="14859"/>
                          </a:moveTo>
                          <a:cubicBezTo>
                            <a:pt x="32846" y="13295"/>
                            <a:pt x="15641" y="8603"/>
                            <a:pt x="0"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3" name="任意多边形: 形状 2282"/>
                    <p:cNvSpPr/>
                    <p:nvPr/>
                  </p:nvSpPr>
                  <p:spPr>
                    <a:xfrm>
                      <a:off x="7100622" y="1804169"/>
                      <a:ext cx="53812" cy="76088"/>
                    </a:xfrm>
                    <a:custGeom>
                      <a:avLst/>
                      <a:gdLst>
                        <a:gd name="connsiteX0" fmla="*/ 48022 w 53812"/>
                        <a:gd name="connsiteY0" fmla="*/ 74801 h 76088"/>
                        <a:gd name="connsiteX1" fmla="*/ 10483 w 53812"/>
                        <a:gd name="connsiteY1" fmla="*/ 47429 h 76088"/>
                        <a:gd name="connsiteX2" fmla="*/ 5791 w 53812"/>
                        <a:gd name="connsiteY2" fmla="*/ 1288 h 76088"/>
                        <a:gd name="connsiteX3" fmla="*/ 43329 w 53812"/>
                        <a:gd name="connsiteY3" fmla="*/ 28660 h 76088"/>
                        <a:gd name="connsiteX4" fmla="*/ 48022 w 53812"/>
                        <a:gd name="connsiteY4" fmla="*/ 74801 h 76088"/>
                        <a:gd name="connsiteX5" fmla="*/ 48022 w 53812"/>
                        <a:gd name="connsiteY5" fmla="*/ 74801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48022" y="74801"/>
                          </a:moveTo>
                          <a:cubicBezTo>
                            <a:pt x="38637" y="80275"/>
                            <a:pt x="22214" y="67762"/>
                            <a:pt x="10483" y="47429"/>
                          </a:cubicBezTo>
                          <a:cubicBezTo>
                            <a:pt x="-1248" y="27096"/>
                            <a:pt x="-3594" y="6762"/>
                            <a:pt x="5791" y="1288"/>
                          </a:cubicBezTo>
                          <a:cubicBezTo>
                            <a:pt x="15175" y="-4186"/>
                            <a:pt x="31599" y="8326"/>
                            <a:pt x="43329" y="28660"/>
                          </a:cubicBezTo>
                          <a:cubicBezTo>
                            <a:pt x="55060" y="48993"/>
                            <a:pt x="57406" y="69327"/>
                            <a:pt x="48022" y="74801"/>
                          </a:cubicBezTo>
                          <a:lnTo>
                            <a:pt x="48022" y="74801"/>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4" name="任意多边形: 形状 2283"/>
                    <p:cNvSpPr/>
                    <p:nvPr/>
                  </p:nvSpPr>
                  <p:spPr>
                    <a:xfrm>
                      <a:off x="7106689" y="1757435"/>
                      <a:ext cx="76870" cy="54594"/>
                    </a:xfrm>
                    <a:custGeom>
                      <a:avLst/>
                      <a:gdLst>
                        <a:gd name="connsiteX0" fmla="*/ 75583 w 76870"/>
                        <a:gd name="connsiteY0" fmla="*/ 5791 h 54594"/>
                        <a:gd name="connsiteX1" fmla="*/ 48211 w 76870"/>
                        <a:gd name="connsiteY1" fmla="*/ 44111 h 54594"/>
                        <a:gd name="connsiteX2" fmla="*/ 1288 w 76870"/>
                        <a:gd name="connsiteY2" fmla="*/ 48804 h 54594"/>
                        <a:gd name="connsiteX3" fmla="*/ 28660 w 76870"/>
                        <a:gd name="connsiteY3" fmla="*/ 10483 h 54594"/>
                        <a:gd name="connsiteX4" fmla="*/ 75583 w 76870"/>
                        <a:gd name="connsiteY4" fmla="*/ 5791 h 54594"/>
                        <a:gd name="connsiteX5" fmla="*/ 75583 w 76870"/>
                        <a:gd name="connsiteY5" fmla="*/ 5791 h 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70" h="54594">
                          <a:moveTo>
                            <a:pt x="75583" y="5791"/>
                          </a:moveTo>
                          <a:cubicBezTo>
                            <a:pt x="81057" y="15175"/>
                            <a:pt x="68545" y="32381"/>
                            <a:pt x="48211" y="44111"/>
                          </a:cubicBezTo>
                          <a:cubicBezTo>
                            <a:pt x="27878" y="55842"/>
                            <a:pt x="6762" y="58188"/>
                            <a:pt x="1288" y="48804"/>
                          </a:cubicBezTo>
                          <a:cubicBezTo>
                            <a:pt x="-4186" y="39419"/>
                            <a:pt x="8326" y="22214"/>
                            <a:pt x="28660" y="10483"/>
                          </a:cubicBezTo>
                          <a:cubicBezTo>
                            <a:pt x="48993" y="-1248"/>
                            <a:pt x="70109" y="-3594"/>
                            <a:pt x="75583" y="5791"/>
                          </a:cubicBezTo>
                          <a:lnTo>
                            <a:pt x="75583" y="5791"/>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5" name="任意多边形: 形状 2284"/>
                    <p:cNvSpPr/>
                    <p:nvPr/>
                  </p:nvSpPr>
                  <p:spPr>
                    <a:xfrm>
                      <a:off x="7058391" y="1731438"/>
                      <a:ext cx="53812" cy="76088"/>
                    </a:xfrm>
                    <a:custGeom>
                      <a:avLst/>
                      <a:gdLst>
                        <a:gd name="connsiteX0" fmla="*/ 5791 w 53812"/>
                        <a:gd name="connsiteY0" fmla="*/ 1288 h 76088"/>
                        <a:gd name="connsiteX1" fmla="*/ 43329 w 53812"/>
                        <a:gd name="connsiteY1" fmla="*/ 28660 h 76088"/>
                        <a:gd name="connsiteX2" fmla="*/ 48022 w 53812"/>
                        <a:gd name="connsiteY2" fmla="*/ 74801 h 76088"/>
                        <a:gd name="connsiteX3" fmla="*/ 10483 w 53812"/>
                        <a:gd name="connsiteY3" fmla="*/ 47429 h 76088"/>
                        <a:gd name="connsiteX4" fmla="*/ 5791 w 53812"/>
                        <a:gd name="connsiteY4" fmla="*/ 1288 h 76088"/>
                        <a:gd name="connsiteX5" fmla="*/ 5791 w 53812"/>
                        <a:gd name="connsiteY5" fmla="*/ 1288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5791" y="1288"/>
                          </a:moveTo>
                          <a:cubicBezTo>
                            <a:pt x="15175" y="-4186"/>
                            <a:pt x="31599" y="8326"/>
                            <a:pt x="43329" y="28660"/>
                          </a:cubicBezTo>
                          <a:cubicBezTo>
                            <a:pt x="55060" y="48993"/>
                            <a:pt x="57406" y="69327"/>
                            <a:pt x="48022" y="74801"/>
                          </a:cubicBezTo>
                          <a:cubicBezTo>
                            <a:pt x="38637" y="80275"/>
                            <a:pt x="22214" y="67762"/>
                            <a:pt x="10483" y="47429"/>
                          </a:cubicBezTo>
                          <a:cubicBezTo>
                            <a:pt x="-1248" y="27096"/>
                            <a:pt x="-3594" y="6762"/>
                            <a:pt x="5791" y="1288"/>
                          </a:cubicBezTo>
                          <a:lnTo>
                            <a:pt x="5791" y="1288"/>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6" name="任意多边形: 形状 2285"/>
                    <p:cNvSpPr/>
                    <p:nvPr/>
                  </p:nvSpPr>
                  <p:spPr>
                    <a:xfrm>
                      <a:off x="7031611" y="1800448"/>
                      <a:ext cx="76088" cy="53812"/>
                    </a:xfrm>
                    <a:custGeom>
                      <a:avLst/>
                      <a:gdLst>
                        <a:gd name="connsiteX0" fmla="*/ 1288 w 76088"/>
                        <a:gd name="connsiteY0" fmla="*/ 48022 h 53812"/>
                        <a:gd name="connsiteX1" fmla="*/ 28660 w 76088"/>
                        <a:gd name="connsiteY1" fmla="*/ 10483 h 53812"/>
                        <a:gd name="connsiteX2" fmla="*/ 74801 w 76088"/>
                        <a:gd name="connsiteY2" fmla="*/ 5791 h 53812"/>
                        <a:gd name="connsiteX3" fmla="*/ 47429 w 76088"/>
                        <a:gd name="connsiteY3" fmla="*/ 43329 h 53812"/>
                        <a:gd name="connsiteX4" fmla="*/ 1288 w 76088"/>
                        <a:gd name="connsiteY4" fmla="*/ 48022 h 53812"/>
                        <a:gd name="connsiteX5" fmla="*/ 1288 w 76088"/>
                        <a:gd name="connsiteY5" fmla="*/ 48022 h 5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88" h="53812">
                          <a:moveTo>
                            <a:pt x="1288" y="48022"/>
                          </a:moveTo>
                          <a:cubicBezTo>
                            <a:pt x="-4186" y="38637"/>
                            <a:pt x="8327" y="22214"/>
                            <a:pt x="28660" y="10483"/>
                          </a:cubicBezTo>
                          <a:cubicBezTo>
                            <a:pt x="48993" y="-1248"/>
                            <a:pt x="69327" y="-3594"/>
                            <a:pt x="74801" y="5791"/>
                          </a:cubicBezTo>
                          <a:cubicBezTo>
                            <a:pt x="80275" y="15175"/>
                            <a:pt x="67762" y="31599"/>
                            <a:pt x="47429" y="43329"/>
                          </a:cubicBezTo>
                          <a:cubicBezTo>
                            <a:pt x="27096" y="55060"/>
                            <a:pt x="6762" y="57406"/>
                            <a:pt x="1288" y="48022"/>
                          </a:cubicBezTo>
                          <a:lnTo>
                            <a:pt x="1288" y="48022"/>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87" name="任意多边形: 形状 2286"/>
                  <p:cNvSpPr/>
                  <p:nvPr/>
                </p:nvSpPr>
                <p:spPr>
                  <a:xfrm>
                    <a:off x="7110323" y="1816405"/>
                    <a:ext cx="24243" cy="40666"/>
                  </a:xfrm>
                  <a:custGeom>
                    <a:avLst/>
                    <a:gdLst>
                      <a:gd name="connsiteX0" fmla="*/ 24243 w 24243"/>
                      <a:gd name="connsiteY0" fmla="*/ 40667 h 40666"/>
                      <a:gd name="connsiteX1" fmla="*/ 0 w 24243"/>
                      <a:gd name="connsiteY1" fmla="*/ 0 h 40666"/>
                    </a:gdLst>
                    <a:ahLst/>
                    <a:cxnLst>
                      <a:cxn ang="0">
                        <a:pos x="connsiteX0" y="connsiteY0"/>
                      </a:cxn>
                      <a:cxn ang="0">
                        <a:pos x="connsiteX1" y="connsiteY1"/>
                      </a:cxn>
                    </a:cxnLst>
                    <a:rect l="l" t="t" r="r" b="b"/>
                    <a:pathLst>
                      <a:path w="24243" h="40666">
                        <a:moveTo>
                          <a:pt x="24243" y="40667"/>
                        </a:moveTo>
                        <a:cubicBezTo>
                          <a:pt x="14859" y="29718"/>
                          <a:pt x="7038" y="15641"/>
                          <a:pt x="0"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8" name="任意多边形: 形状 2287"/>
                  <p:cNvSpPr/>
                  <p:nvPr/>
                </p:nvSpPr>
                <p:spPr>
                  <a:xfrm>
                    <a:off x="7052451" y="1810149"/>
                    <a:ext cx="43795" cy="25025"/>
                  </a:xfrm>
                  <a:custGeom>
                    <a:avLst/>
                    <a:gdLst>
                      <a:gd name="connsiteX0" fmla="*/ 0 w 43795"/>
                      <a:gd name="connsiteY0" fmla="*/ 25026 h 25025"/>
                      <a:gd name="connsiteX1" fmla="*/ 43795 w 43795"/>
                      <a:gd name="connsiteY1" fmla="*/ 0 h 25025"/>
                    </a:gdLst>
                    <a:ahLst/>
                    <a:cxnLst>
                      <a:cxn ang="0">
                        <a:pos x="connsiteX0" y="connsiteY0"/>
                      </a:cxn>
                      <a:cxn ang="0">
                        <a:pos x="connsiteX1" y="connsiteY1"/>
                      </a:cxn>
                    </a:cxnLst>
                    <a:rect l="l" t="t" r="r" b="b"/>
                    <a:pathLst>
                      <a:path w="43795" h="25025">
                        <a:moveTo>
                          <a:pt x="0" y="25026"/>
                        </a:moveTo>
                        <a:cubicBezTo>
                          <a:pt x="13295" y="14859"/>
                          <a:pt x="27372" y="6256"/>
                          <a:pt x="43795"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9" name="任意多边形: 形状 2288"/>
                  <p:cNvSpPr/>
                  <p:nvPr/>
                </p:nvSpPr>
                <p:spPr>
                  <a:xfrm>
                    <a:off x="7078259" y="1750713"/>
                    <a:ext cx="27371" cy="48487"/>
                  </a:xfrm>
                  <a:custGeom>
                    <a:avLst/>
                    <a:gdLst>
                      <a:gd name="connsiteX0" fmla="*/ 0 w 27371"/>
                      <a:gd name="connsiteY0" fmla="*/ 0 h 48487"/>
                      <a:gd name="connsiteX1" fmla="*/ 27372 w 27371"/>
                      <a:gd name="connsiteY1" fmla="*/ 48487 h 48487"/>
                    </a:gdLst>
                    <a:ahLst/>
                    <a:cxnLst>
                      <a:cxn ang="0">
                        <a:pos x="connsiteX0" y="connsiteY0"/>
                      </a:cxn>
                      <a:cxn ang="0">
                        <a:pos x="connsiteX1" y="connsiteY1"/>
                      </a:cxn>
                    </a:cxnLst>
                    <a:rect l="l" t="t" r="r" b="b"/>
                    <a:pathLst>
                      <a:path w="27371" h="48487">
                        <a:moveTo>
                          <a:pt x="0" y="0"/>
                        </a:moveTo>
                        <a:cubicBezTo>
                          <a:pt x="13295" y="14859"/>
                          <a:pt x="21897" y="31282"/>
                          <a:pt x="27372" y="48487"/>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0" name="任意多边形: 形状 2289"/>
                  <p:cNvSpPr/>
                  <p:nvPr/>
                </p:nvSpPr>
                <p:spPr>
                  <a:xfrm>
                    <a:off x="7118925" y="1774174"/>
                    <a:ext cx="41448" cy="25025"/>
                  </a:xfrm>
                  <a:custGeom>
                    <a:avLst/>
                    <a:gdLst>
                      <a:gd name="connsiteX0" fmla="*/ 41449 w 41448"/>
                      <a:gd name="connsiteY0" fmla="*/ 0 h 25025"/>
                      <a:gd name="connsiteX1" fmla="*/ 0 w 41448"/>
                      <a:gd name="connsiteY1" fmla="*/ 25026 h 25025"/>
                    </a:gdLst>
                    <a:ahLst/>
                    <a:cxnLst>
                      <a:cxn ang="0">
                        <a:pos x="connsiteX0" y="connsiteY0"/>
                      </a:cxn>
                      <a:cxn ang="0">
                        <a:pos x="connsiteX1" y="connsiteY1"/>
                      </a:cxn>
                    </a:cxnLst>
                    <a:rect l="l" t="t" r="r" b="b"/>
                    <a:pathLst>
                      <a:path w="41448" h="25025">
                        <a:moveTo>
                          <a:pt x="41449" y="0"/>
                        </a:moveTo>
                        <a:cubicBezTo>
                          <a:pt x="29718" y="10949"/>
                          <a:pt x="15641" y="18769"/>
                          <a:pt x="0" y="25026"/>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1" name="任意多边形: 形状 2290"/>
                  <p:cNvSpPr/>
                  <p:nvPr/>
                </p:nvSpPr>
                <p:spPr>
                  <a:xfrm>
                    <a:off x="7084630" y="1783674"/>
                    <a:ext cx="44869" cy="44346"/>
                  </a:xfrm>
                  <a:custGeom>
                    <a:avLst/>
                    <a:gdLst>
                      <a:gd name="connsiteX0" fmla="*/ 33513 w 44869"/>
                      <a:gd name="connsiteY0" fmla="*/ 41334 h 44346"/>
                      <a:gd name="connsiteX1" fmla="*/ 3013 w 44869"/>
                      <a:gd name="connsiteY1" fmla="*/ 33513 h 44346"/>
                      <a:gd name="connsiteX2" fmla="*/ 10833 w 44869"/>
                      <a:gd name="connsiteY2" fmla="*/ 3013 h 44346"/>
                      <a:gd name="connsiteX3" fmla="*/ 41334 w 44869"/>
                      <a:gd name="connsiteY3" fmla="*/ 10834 h 44346"/>
                      <a:gd name="connsiteX4" fmla="*/ 33513 w 44869"/>
                      <a:gd name="connsiteY4" fmla="*/ 41334 h 44346"/>
                      <a:gd name="connsiteX5" fmla="*/ 33513 w 44869"/>
                      <a:gd name="connsiteY5" fmla="*/ 41334 h 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9" h="44346">
                        <a:moveTo>
                          <a:pt x="33513" y="41334"/>
                        </a:moveTo>
                        <a:cubicBezTo>
                          <a:pt x="22564" y="47590"/>
                          <a:pt x="9269" y="43680"/>
                          <a:pt x="3013" y="33513"/>
                        </a:cubicBezTo>
                        <a:cubicBezTo>
                          <a:pt x="-3243" y="23346"/>
                          <a:pt x="667" y="9269"/>
                          <a:pt x="10833" y="3013"/>
                        </a:cubicBezTo>
                        <a:cubicBezTo>
                          <a:pt x="21782" y="-3243"/>
                          <a:pt x="35077" y="667"/>
                          <a:pt x="41334" y="10834"/>
                        </a:cubicBezTo>
                        <a:cubicBezTo>
                          <a:pt x="48372" y="21782"/>
                          <a:pt x="44462" y="35077"/>
                          <a:pt x="33513" y="41334"/>
                        </a:cubicBezTo>
                        <a:lnTo>
                          <a:pt x="33513" y="41334"/>
                        </a:ln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2" name="任意多边形: 形状 2291"/>
                  <p:cNvSpPr/>
                  <p:nvPr/>
                </p:nvSpPr>
                <p:spPr>
                  <a:xfrm>
                    <a:off x="7106986" y="1798992"/>
                    <a:ext cx="7539" cy="7454"/>
                  </a:xfrm>
                  <a:custGeom>
                    <a:avLst/>
                    <a:gdLst>
                      <a:gd name="connsiteX0" fmla="*/ 4900 w 7539"/>
                      <a:gd name="connsiteY0" fmla="*/ 7247 h 7454"/>
                      <a:gd name="connsiteX1" fmla="*/ 208 w 7539"/>
                      <a:gd name="connsiteY1" fmla="*/ 4900 h 7454"/>
                      <a:gd name="connsiteX2" fmla="*/ 2554 w 7539"/>
                      <a:gd name="connsiteY2" fmla="*/ 208 h 7454"/>
                      <a:gd name="connsiteX3" fmla="*/ 7247 w 7539"/>
                      <a:gd name="connsiteY3" fmla="*/ 2554 h 7454"/>
                      <a:gd name="connsiteX4" fmla="*/ 4900 w 7539"/>
                      <a:gd name="connsiteY4" fmla="*/ 7247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9" h="7454">
                        <a:moveTo>
                          <a:pt x="4900" y="7247"/>
                        </a:moveTo>
                        <a:cubicBezTo>
                          <a:pt x="3336" y="8029"/>
                          <a:pt x="990" y="6464"/>
                          <a:pt x="208" y="4900"/>
                        </a:cubicBezTo>
                        <a:cubicBezTo>
                          <a:pt x="-574" y="3336"/>
                          <a:pt x="990" y="990"/>
                          <a:pt x="2554" y="208"/>
                        </a:cubicBezTo>
                        <a:cubicBezTo>
                          <a:pt x="4118" y="-574"/>
                          <a:pt x="6465" y="990"/>
                          <a:pt x="7247" y="2554"/>
                        </a:cubicBezTo>
                        <a:cubicBezTo>
                          <a:pt x="8028" y="4900"/>
                          <a:pt x="7247" y="6464"/>
                          <a:pt x="4900" y="7247"/>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3" name="任意多边形: 形状 2292"/>
                  <p:cNvSpPr/>
                  <p:nvPr/>
                </p:nvSpPr>
                <p:spPr>
                  <a:xfrm>
                    <a:off x="7095939" y="1798893"/>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4" name="任意多边形: 形状 2293"/>
                  <p:cNvSpPr/>
                  <p:nvPr/>
                </p:nvSpPr>
                <p:spPr>
                  <a:xfrm>
                    <a:off x="7106888" y="1812188"/>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217" y="4999"/>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5" name="任意多边形: 形状 2294"/>
                  <p:cNvSpPr/>
                  <p:nvPr/>
                </p:nvSpPr>
                <p:spPr>
                  <a:xfrm>
                    <a:off x="7097503" y="1807496"/>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999" y="4999"/>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96" name="图形 2034"/>
                <p:cNvGrpSpPr/>
                <p:nvPr/>
              </p:nvGrpSpPr>
              <p:grpSpPr>
                <a:xfrm>
                  <a:off x="6983118" y="1587328"/>
                  <a:ext cx="188787" cy="177759"/>
                  <a:chOff x="6983118" y="1587328"/>
                  <a:chExt cx="188787" cy="177759"/>
                </a:xfrm>
              </p:grpSpPr>
              <p:sp>
                <p:nvSpPr>
                  <p:cNvPr id="2297" name="任意多边形: 形状 2296"/>
                  <p:cNvSpPr/>
                  <p:nvPr/>
                </p:nvSpPr>
                <p:spPr>
                  <a:xfrm>
                    <a:off x="7061053" y="1587328"/>
                    <a:ext cx="47219" cy="66410"/>
                  </a:xfrm>
                  <a:custGeom>
                    <a:avLst/>
                    <a:gdLst>
                      <a:gd name="connsiteX0" fmla="*/ 38321 w 47219"/>
                      <a:gd name="connsiteY0" fmla="*/ 718 h 66410"/>
                      <a:gd name="connsiteX1" fmla="*/ 41449 w 47219"/>
                      <a:gd name="connsiteY1" fmla="*/ 35910 h 66410"/>
                      <a:gd name="connsiteX2" fmla="*/ 17205 w 47219"/>
                      <a:gd name="connsiteY2" fmla="*/ 66410 h 66410"/>
                      <a:gd name="connsiteX3" fmla="*/ 0 w 47219"/>
                      <a:gd name="connsiteY3" fmla="*/ 65628 h 66410"/>
                      <a:gd name="connsiteX4" fmla="*/ 6257 w 47219"/>
                      <a:gd name="connsiteY4" fmla="*/ 27308 h 66410"/>
                      <a:gd name="connsiteX5" fmla="*/ 38321 w 47219"/>
                      <a:gd name="connsiteY5" fmla="*/ 718 h 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9" h="66410">
                        <a:moveTo>
                          <a:pt x="38321" y="718"/>
                        </a:moveTo>
                        <a:cubicBezTo>
                          <a:pt x="50833" y="4628"/>
                          <a:pt x="48487" y="23397"/>
                          <a:pt x="41449" y="35910"/>
                        </a:cubicBezTo>
                        <a:cubicBezTo>
                          <a:pt x="34410" y="48423"/>
                          <a:pt x="17205" y="66410"/>
                          <a:pt x="17205" y="66410"/>
                        </a:cubicBezTo>
                        <a:lnTo>
                          <a:pt x="0" y="65628"/>
                        </a:lnTo>
                        <a:cubicBezTo>
                          <a:pt x="0" y="65628"/>
                          <a:pt x="1564" y="45295"/>
                          <a:pt x="6257" y="27308"/>
                        </a:cubicBezTo>
                        <a:cubicBezTo>
                          <a:pt x="12513" y="9321"/>
                          <a:pt x="23462" y="-3192"/>
                          <a:pt x="38321" y="7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8" name="任意多边形: 形状 2297"/>
                  <p:cNvSpPr/>
                  <p:nvPr/>
                </p:nvSpPr>
                <p:spPr>
                  <a:xfrm>
                    <a:off x="7082951" y="1621275"/>
                    <a:ext cx="88954" cy="61399"/>
                  </a:xfrm>
                  <a:custGeom>
                    <a:avLst/>
                    <a:gdLst>
                      <a:gd name="connsiteX0" fmla="*/ 88372 w 88954"/>
                      <a:gd name="connsiteY0" fmla="*/ 12130 h 61399"/>
                      <a:gd name="connsiteX1" fmla="*/ 58654 w 88954"/>
                      <a:gd name="connsiteY1" fmla="*/ 48886 h 61399"/>
                      <a:gd name="connsiteX2" fmla="*/ 10949 w 88954"/>
                      <a:gd name="connsiteY2" fmla="*/ 61399 h 61399"/>
                      <a:gd name="connsiteX3" fmla="*/ 0 w 88954"/>
                      <a:gd name="connsiteY3" fmla="*/ 34027 h 61399"/>
                      <a:gd name="connsiteX4" fmla="*/ 38321 w 88954"/>
                      <a:gd name="connsiteY4" fmla="*/ 9002 h 61399"/>
                      <a:gd name="connsiteX5" fmla="*/ 88372 w 88954"/>
                      <a:gd name="connsiteY5" fmla="*/ 12130 h 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4" h="61399">
                        <a:moveTo>
                          <a:pt x="88372" y="12130"/>
                        </a:moveTo>
                        <a:cubicBezTo>
                          <a:pt x="92282" y="30899"/>
                          <a:pt x="75859" y="41848"/>
                          <a:pt x="58654" y="48886"/>
                        </a:cubicBezTo>
                        <a:cubicBezTo>
                          <a:pt x="40667" y="55925"/>
                          <a:pt x="10949" y="61399"/>
                          <a:pt x="10949" y="61399"/>
                        </a:cubicBezTo>
                        <a:lnTo>
                          <a:pt x="0" y="34027"/>
                        </a:lnTo>
                        <a:cubicBezTo>
                          <a:pt x="0" y="34027"/>
                          <a:pt x="17987" y="19168"/>
                          <a:pt x="38321" y="9002"/>
                        </a:cubicBezTo>
                        <a:cubicBezTo>
                          <a:pt x="57090" y="-1165"/>
                          <a:pt x="84462" y="-5857"/>
                          <a:pt x="88372" y="12130"/>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9" name="任意多边形: 形状 2298"/>
                  <p:cNvSpPr/>
                  <p:nvPr/>
                </p:nvSpPr>
                <p:spPr>
                  <a:xfrm>
                    <a:off x="7068874" y="1688931"/>
                    <a:ext cx="63581" cy="58090"/>
                  </a:xfrm>
                  <a:custGeom>
                    <a:avLst/>
                    <a:gdLst>
                      <a:gd name="connsiteX0" fmla="*/ 20333 w 63581"/>
                      <a:gd name="connsiteY0" fmla="*/ 0 h 58090"/>
                      <a:gd name="connsiteX1" fmla="*/ 52398 w 63581"/>
                      <a:gd name="connsiteY1" fmla="*/ 20333 h 58090"/>
                      <a:gd name="connsiteX2" fmla="*/ 57090 w 63581"/>
                      <a:gd name="connsiteY2" fmla="*/ 55526 h 58090"/>
                      <a:gd name="connsiteX3" fmla="*/ 23462 w 63581"/>
                      <a:gd name="connsiteY3" fmla="*/ 44577 h 58090"/>
                      <a:gd name="connsiteX4" fmla="*/ 0 w 63581"/>
                      <a:gd name="connsiteY4" fmla="*/ 7821 h 58090"/>
                      <a:gd name="connsiteX5" fmla="*/ 20333 w 63581"/>
                      <a:gd name="connsiteY5" fmla="*/ 0 h 5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81" h="58090">
                        <a:moveTo>
                          <a:pt x="20333" y="0"/>
                        </a:moveTo>
                        <a:cubicBezTo>
                          <a:pt x="20333" y="0"/>
                          <a:pt x="37539" y="7038"/>
                          <a:pt x="52398" y="20333"/>
                        </a:cubicBezTo>
                        <a:cubicBezTo>
                          <a:pt x="67257" y="33628"/>
                          <a:pt x="65692" y="50051"/>
                          <a:pt x="57090" y="55526"/>
                        </a:cubicBezTo>
                        <a:cubicBezTo>
                          <a:pt x="48487" y="61000"/>
                          <a:pt x="35192" y="57872"/>
                          <a:pt x="23462" y="44577"/>
                        </a:cubicBezTo>
                        <a:cubicBezTo>
                          <a:pt x="11731" y="31282"/>
                          <a:pt x="0" y="7821"/>
                          <a:pt x="0" y="7821"/>
                        </a:cubicBezTo>
                        <a:lnTo>
                          <a:pt x="2033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0" name="任意多边形: 形状 2299"/>
                  <p:cNvSpPr/>
                  <p:nvPr/>
                </p:nvSpPr>
                <p:spPr>
                  <a:xfrm>
                    <a:off x="7069656" y="1624020"/>
                    <a:ext cx="11730" cy="29718"/>
                  </a:xfrm>
                  <a:custGeom>
                    <a:avLst/>
                    <a:gdLst>
                      <a:gd name="connsiteX0" fmla="*/ 11731 w 11730"/>
                      <a:gd name="connsiteY0" fmla="*/ 0 h 29718"/>
                      <a:gd name="connsiteX1" fmla="*/ 0 w 11730"/>
                      <a:gd name="connsiteY1" fmla="*/ 29718 h 29718"/>
                    </a:gdLst>
                    <a:ahLst/>
                    <a:cxnLst>
                      <a:cxn ang="0">
                        <a:pos x="connsiteX0" y="connsiteY0"/>
                      </a:cxn>
                      <a:cxn ang="0">
                        <a:pos x="connsiteX1" y="connsiteY1"/>
                      </a:cxn>
                    </a:cxnLst>
                    <a:rect l="l" t="t" r="r" b="b"/>
                    <a:pathLst>
                      <a:path w="11730" h="29718">
                        <a:moveTo>
                          <a:pt x="11731" y="0"/>
                        </a:moveTo>
                        <a:lnTo>
                          <a:pt x="0" y="29718"/>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1" name="任意多边形: 形状 2300"/>
                  <p:cNvSpPr/>
                  <p:nvPr/>
                </p:nvSpPr>
                <p:spPr>
                  <a:xfrm>
                    <a:off x="7087643" y="1649828"/>
                    <a:ext cx="46141" cy="18769"/>
                  </a:xfrm>
                  <a:custGeom>
                    <a:avLst/>
                    <a:gdLst>
                      <a:gd name="connsiteX0" fmla="*/ 46141 w 46141"/>
                      <a:gd name="connsiteY0" fmla="*/ 0 h 18769"/>
                      <a:gd name="connsiteX1" fmla="*/ 0 w 46141"/>
                      <a:gd name="connsiteY1" fmla="*/ 18769 h 18769"/>
                    </a:gdLst>
                    <a:ahLst/>
                    <a:cxnLst>
                      <a:cxn ang="0">
                        <a:pos x="connsiteX0" y="connsiteY0"/>
                      </a:cxn>
                      <a:cxn ang="0">
                        <a:pos x="connsiteX1" y="connsiteY1"/>
                      </a:cxn>
                    </a:cxnLst>
                    <a:rect l="l" t="t" r="r" b="b"/>
                    <a:pathLst>
                      <a:path w="46141" h="18769">
                        <a:moveTo>
                          <a:pt x="46141" y="0"/>
                        </a:moveTo>
                        <a:lnTo>
                          <a:pt x="0" y="18769"/>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2" name="任意多边形: 形状 2301"/>
                  <p:cNvSpPr/>
                  <p:nvPr/>
                </p:nvSpPr>
                <p:spPr>
                  <a:xfrm>
                    <a:off x="7082951" y="1693623"/>
                    <a:ext cx="19551" cy="25807"/>
                  </a:xfrm>
                  <a:custGeom>
                    <a:avLst/>
                    <a:gdLst>
                      <a:gd name="connsiteX0" fmla="*/ 0 w 19551"/>
                      <a:gd name="connsiteY0" fmla="*/ 0 h 25807"/>
                      <a:gd name="connsiteX1" fmla="*/ 19551 w 19551"/>
                      <a:gd name="connsiteY1" fmla="*/ 25808 h 25807"/>
                    </a:gdLst>
                    <a:ahLst/>
                    <a:cxnLst>
                      <a:cxn ang="0">
                        <a:pos x="connsiteX0" y="connsiteY0"/>
                      </a:cxn>
                      <a:cxn ang="0">
                        <a:pos x="connsiteX1" y="connsiteY1"/>
                      </a:cxn>
                    </a:cxnLst>
                    <a:rect l="l" t="t" r="r" b="b"/>
                    <a:pathLst>
                      <a:path w="19551" h="25807">
                        <a:moveTo>
                          <a:pt x="0" y="0"/>
                        </a:moveTo>
                        <a:lnTo>
                          <a:pt x="19551" y="25808"/>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3" name="任意多边形: 形状 2302"/>
                  <p:cNvSpPr/>
                  <p:nvPr/>
                </p:nvSpPr>
                <p:spPr>
                  <a:xfrm>
                    <a:off x="7014587" y="1607226"/>
                    <a:ext cx="42555" cy="66845"/>
                  </a:xfrm>
                  <a:custGeom>
                    <a:avLst/>
                    <a:gdLst>
                      <a:gd name="connsiteX0" fmla="*/ 42556 w 42555"/>
                      <a:gd name="connsiteY0" fmla="*/ 50422 h 66845"/>
                      <a:gd name="connsiteX1" fmla="*/ 34735 w 42555"/>
                      <a:gd name="connsiteY1" fmla="*/ 19140 h 66845"/>
                      <a:gd name="connsiteX2" fmla="*/ 7363 w 42555"/>
                      <a:gd name="connsiteY2" fmla="*/ 3499 h 66845"/>
                      <a:gd name="connsiteX3" fmla="*/ 5017 w 42555"/>
                      <a:gd name="connsiteY3" fmla="*/ 41037 h 66845"/>
                      <a:gd name="connsiteX4" fmla="*/ 30825 w 42555"/>
                      <a:gd name="connsiteY4" fmla="*/ 66845 h 66845"/>
                      <a:gd name="connsiteX5" fmla="*/ 42556 w 42555"/>
                      <a:gd name="connsiteY5" fmla="*/ 50422 h 6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5" h="66845">
                        <a:moveTo>
                          <a:pt x="42556" y="50422"/>
                        </a:moveTo>
                        <a:cubicBezTo>
                          <a:pt x="42556" y="50422"/>
                          <a:pt x="38645" y="33217"/>
                          <a:pt x="34735" y="19140"/>
                        </a:cubicBezTo>
                        <a:cubicBezTo>
                          <a:pt x="30825" y="5063"/>
                          <a:pt x="16748" y="-5886"/>
                          <a:pt x="7363" y="3499"/>
                        </a:cubicBezTo>
                        <a:cubicBezTo>
                          <a:pt x="-2021" y="12101"/>
                          <a:pt x="-2021" y="27742"/>
                          <a:pt x="5017" y="41037"/>
                        </a:cubicBezTo>
                        <a:cubicBezTo>
                          <a:pt x="12056" y="54332"/>
                          <a:pt x="30825" y="66845"/>
                          <a:pt x="30825" y="66845"/>
                        </a:cubicBezTo>
                        <a:lnTo>
                          <a:pt x="42556" y="504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4" name="任意多边形: 形状 2303"/>
                  <p:cNvSpPr/>
                  <p:nvPr/>
                </p:nvSpPr>
                <p:spPr>
                  <a:xfrm>
                    <a:off x="6983118" y="1673771"/>
                    <a:ext cx="68551" cy="41459"/>
                  </a:xfrm>
                  <a:custGeom>
                    <a:avLst/>
                    <a:gdLst>
                      <a:gd name="connsiteX0" fmla="*/ 59948 w 68551"/>
                      <a:gd name="connsiteY0" fmla="*/ 1083 h 41459"/>
                      <a:gd name="connsiteX1" fmla="*/ 27102 w 68551"/>
                      <a:gd name="connsiteY1" fmla="*/ 4211 h 41459"/>
                      <a:gd name="connsiteX2" fmla="*/ 1294 w 68551"/>
                      <a:gd name="connsiteY2" fmla="*/ 33147 h 41459"/>
                      <a:gd name="connsiteX3" fmla="*/ 39615 w 68551"/>
                      <a:gd name="connsiteY3" fmla="*/ 33929 h 41459"/>
                      <a:gd name="connsiteX4" fmla="*/ 68551 w 68551"/>
                      <a:gd name="connsiteY4" fmla="*/ 12814 h 41459"/>
                      <a:gd name="connsiteX5" fmla="*/ 59948 w 68551"/>
                      <a:gd name="connsiteY5" fmla="*/ 1083 h 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1" h="41459">
                        <a:moveTo>
                          <a:pt x="59948" y="1083"/>
                        </a:moveTo>
                        <a:cubicBezTo>
                          <a:pt x="59948" y="1083"/>
                          <a:pt x="45871" y="-2827"/>
                          <a:pt x="27102" y="4211"/>
                        </a:cubicBezTo>
                        <a:cubicBezTo>
                          <a:pt x="8333" y="11250"/>
                          <a:pt x="-4180" y="22981"/>
                          <a:pt x="1294" y="33147"/>
                        </a:cubicBezTo>
                        <a:cubicBezTo>
                          <a:pt x="5987" y="44096"/>
                          <a:pt x="20846" y="44096"/>
                          <a:pt x="39615" y="33929"/>
                        </a:cubicBezTo>
                        <a:cubicBezTo>
                          <a:pt x="49782" y="28455"/>
                          <a:pt x="67769" y="12814"/>
                          <a:pt x="68551" y="12814"/>
                        </a:cubicBezTo>
                        <a:lnTo>
                          <a:pt x="59948" y="108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5" name="任意多边形: 形状 2304"/>
                  <p:cNvSpPr/>
                  <p:nvPr/>
                </p:nvSpPr>
                <p:spPr>
                  <a:xfrm>
                    <a:off x="7034434" y="1692059"/>
                    <a:ext cx="36843" cy="73028"/>
                  </a:xfrm>
                  <a:custGeom>
                    <a:avLst/>
                    <a:gdLst>
                      <a:gd name="connsiteX0" fmla="*/ 14107 w 36843"/>
                      <a:gd name="connsiteY0" fmla="*/ 0 h 73028"/>
                      <a:gd name="connsiteX1" fmla="*/ 30 w 36843"/>
                      <a:gd name="connsiteY1" fmla="*/ 45359 h 73028"/>
                      <a:gd name="connsiteX2" fmla="*/ 25056 w 36843"/>
                      <a:gd name="connsiteY2" fmla="*/ 72731 h 73028"/>
                      <a:gd name="connsiteX3" fmla="*/ 36004 w 36843"/>
                      <a:gd name="connsiteY3" fmla="*/ 32846 h 73028"/>
                      <a:gd name="connsiteX4" fmla="*/ 28184 w 36843"/>
                      <a:gd name="connsiteY4" fmla="*/ 1564 h 73028"/>
                      <a:gd name="connsiteX5" fmla="*/ 14107 w 36843"/>
                      <a:gd name="connsiteY5" fmla="*/ 0 h 7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43" h="73028">
                        <a:moveTo>
                          <a:pt x="14107" y="0"/>
                        </a:moveTo>
                        <a:cubicBezTo>
                          <a:pt x="14107" y="0"/>
                          <a:pt x="-752" y="27372"/>
                          <a:pt x="30" y="45359"/>
                        </a:cubicBezTo>
                        <a:cubicBezTo>
                          <a:pt x="812" y="63346"/>
                          <a:pt x="11761" y="75077"/>
                          <a:pt x="25056" y="72731"/>
                        </a:cubicBezTo>
                        <a:cubicBezTo>
                          <a:pt x="38350" y="70385"/>
                          <a:pt x="37568" y="44577"/>
                          <a:pt x="36004" y="32846"/>
                        </a:cubicBezTo>
                        <a:cubicBezTo>
                          <a:pt x="33658" y="21115"/>
                          <a:pt x="28184" y="1564"/>
                          <a:pt x="28184" y="1564"/>
                        </a:cubicBezTo>
                        <a:lnTo>
                          <a:pt x="1410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6" name="任意多边形: 形状 2305"/>
                  <p:cNvSpPr/>
                  <p:nvPr/>
                </p:nvSpPr>
                <p:spPr>
                  <a:xfrm>
                    <a:off x="7032899" y="1634187"/>
                    <a:ext cx="14859" cy="28935"/>
                  </a:xfrm>
                  <a:custGeom>
                    <a:avLst/>
                    <a:gdLst>
                      <a:gd name="connsiteX0" fmla="*/ 0 w 14859"/>
                      <a:gd name="connsiteY0" fmla="*/ 0 h 28935"/>
                      <a:gd name="connsiteX1" fmla="*/ 14859 w 14859"/>
                      <a:gd name="connsiteY1" fmla="*/ 28936 h 28935"/>
                    </a:gdLst>
                    <a:ahLst/>
                    <a:cxnLst>
                      <a:cxn ang="0">
                        <a:pos x="connsiteX0" y="connsiteY0"/>
                      </a:cxn>
                      <a:cxn ang="0">
                        <a:pos x="connsiteX1" y="connsiteY1"/>
                      </a:cxn>
                    </a:cxnLst>
                    <a:rect l="l" t="t" r="r" b="b"/>
                    <a:pathLst>
                      <a:path w="14859" h="28935">
                        <a:moveTo>
                          <a:pt x="0" y="0"/>
                        </a:moveTo>
                        <a:cubicBezTo>
                          <a:pt x="5474" y="17987"/>
                          <a:pt x="14859" y="28936"/>
                          <a:pt x="14859" y="28936"/>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7" name="任意多边形: 形状 2306"/>
                  <p:cNvSpPr/>
                  <p:nvPr/>
                </p:nvSpPr>
                <p:spPr>
                  <a:xfrm>
                    <a:off x="7004746" y="1681110"/>
                    <a:ext cx="39102" cy="16423"/>
                  </a:xfrm>
                  <a:custGeom>
                    <a:avLst/>
                    <a:gdLst>
                      <a:gd name="connsiteX0" fmla="*/ 39103 w 39102"/>
                      <a:gd name="connsiteY0" fmla="*/ 0 h 16423"/>
                      <a:gd name="connsiteX1" fmla="*/ 0 w 39102"/>
                      <a:gd name="connsiteY1" fmla="*/ 16423 h 16423"/>
                    </a:gdLst>
                    <a:ahLst/>
                    <a:cxnLst>
                      <a:cxn ang="0">
                        <a:pos x="connsiteX0" y="connsiteY0"/>
                      </a:cxn>
                      <a:cxn ang="0">
                        <a:pos x="connsiteX1" y="connsiteY1"/>
                      </a:cxn>
                    </a:cxnLst>
                    <a:rect l="l" t="t" r="r" b="b"/>
                    <a:pathLst>
                      <a:path w="39102" h="16423">
                        <a:moveTo>
                          <a:pt x="39103" y="0"/>
                        </a:moveTo>
                        <a:cubicBezTo>
                          <a:pt x="39103" y="0"/>
                          <a:pt x="6256" y="12513"/>
                          <a:pt x="0" y="16423"/>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8" name="任意多边形: 形状 2307"/>
                  <p:cNvSpPr/>
                  <p:nvPr/>
                </p:nvSpPr>
                <p:spPr>
                  <a:xfrm>
                    <a:off x="7055491" y="1695969"/>
                    <a:ext cx="3998" cy="43794"/>
                  </a:xfrm>
                  <a:custGeom>
                    <a:avLst/>
                    <a:gdLst>
                      <a:gd name="connsiteX0" fmla="*/ 3998 w 3998"/>
                      <a:gd name="connsiteY0" fmla="*/ 0 h 43794"/>
                      <a:gd name="connsiteX1" fmla="*/ 88 w 3998"/>
                      <a:gd name="connsiteY1" fmla="*/ 43795 h 43794"/>
                    </a:gdLst>
                    <a:ahLst/>
                    <a:cxnLst>
                      <a:cxn ang="0">
                        <a:pos x="connsiteX0" y="connsiteY0"/>
                      </a:cxn>
                      <a:cxn ang="0">
                        <a:pos x="connsiteX1" y="connsiteY1"/>
                      </a:cxn>
                    </a:cxnLst>
                    <a:rect l="l" t="t" r="r" b="b"/>
                    <a:pathLst>
                      <a:path w="3998" h="43794">
                        <a:moveTo>
                          <a:pt x="3998" y="0"/>
                        </a:moveTo>
                        <a:cubicBezTo>
                          <a:pt x="3998" y="0"/>
                          <a:pt x="-694" y="30500"/>
                          <a:pt x="88" y="43795"/>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9" name="任意多边形: 形状 2308"/>
                  <p:cNvSpPr/>
                  <p:nvPr/>
                </p:nvSpPr>
                <p:spPr>
                  <a:xfrm rot="-1008244">
                    <a:off x="7040752" y="1649785"/>
                    <a:ext cx="59436" cy="50051"/>
                  </a:xfrm>
                  <a:custGeom>
                    <a:avLst/>
                    <a:gdLst>
                      <a:gd name="connsiteX0" fmla="*/ 59436 w 59436"/>
                      <a:gd name="connsiteY0" fmla="*/ 25026 h 50051"/>
                      <a:gd name="connsiteX1" fmla="*/ 29718 w 59436"/>
                      <a:gd name="connsiteY1" fmla="*/ 50051 h 50051"/>
                      <a:gd name="connsiteX2" fmla="*/ 0 w 59436"/>
                      <a:gd name="connsiteY2" fmla="*/ 25026 h 50051"/>
                      <a:gd name="connsiteX3" fmla="*/ 29718 w 59436"/>
                      <a:gd name="connsiteY3" fmla="*/ 0 h 50051"/>
                      <a:gd name="connsiteX4" fmla="*/ 59436 w 59436"/>
                      <a:gd name="connsiteY4" fmla="*/ 25026 h 5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 h="50051">
                        <a:moveTo>
                          <a:pt x="59436" y="25026"/>
                        </a:moveTo>
                        <a:cubicBezTo>
                          <a:pt x="59436" y="38847"/>
                          <a:pt x="46131" y="50051"/>
                          <a:pt x="29718" y="50051"/>
                        </a:cubicBezTo>
                        <a:cubicBezTo>
                          <a:pt x="13305" y="50051"/>
                          <a:pt x="0" y="38847"/>
                          <a:pt x="0" y="25026"/>
                        </a:cubicBezTo>
                        <a:cubicBezTo>
                          <a:pt x="0" y="11204"/>
                          <a:pt x="13305" y="0"/>
                          <a:pt x="29718" y="0"/>
                        </a:cubicBezTo>
                        <a:cubicBezTo>
                          <a:pt x="46131" y="0"/>
                          <a:pt x="59436" y="11204"/>
                          <a:pt x="59436" y="25026"/>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0" name="任意多边形: 形状 2309"/>
                  <p:cNvSpPr/>
                  <p:nvPr/>
                </p:nvSpPr>
                <p:spPr>
                  <a:xfrm>
                    <a:off x="7070235" y="1666830"/>
                    <a:ext cx="9009" cy="9009"/>
                  </a:xfrm>
                  <a:custGeom>
                    <a:avLst/>
                    <a:gdLst>
                      <a:gd name="connsiteX0" fmla="*/ 5678 w 9009"/>
                      <a:gd name="connsiteY0" fmla="*/ 8806 h 9009"/>
                      <a:gd name="connsiteX1" fmla="*/ 203 w 9009"/>
                      <a:gd name="connsiteY1" fmla="*/ 5678 h 9009"/>
                      <a:gd name="connsiteX2" fmla="*/ 3332 w 9009"/>
                      <a:gd name="connsiteY2" fmla="*/ 203 h 9009"/>
                      <a:gd name="connsiteX3" fmla="*/ 8806 w 9009"/>
                      <a:gd name="connsiteY3" fmla="*/ 3332 h 9009"/>
                      <a:gd name="connsiteX4" fmla="*/ 5678 w 9009"/>
                      <a:gd name="connsiteY4" fmla="*/ 8806 h 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9" h="9009">
                        <a:moveTo>
                          <a:pt x="5678" y="8806"/>
                        </a:moveTo>
                        <a:cubicBezTo>
                          <a:pt x="3332" y="9588"/>
                          <a:pt x="986" y="8024"/>
                          <a:pt x="203" y="5678"/>
                        </a:cubicBezTo>
                        <a:cubicBezTo>
                          <a:pt x="-579" y="3332"/>
                          <a:pt x="986" y="985"/>
                          <a:pt x="3332" y="203"/>
                        </a:cubicBezTo>
                        <a:cubicBezTo>
                          <a:pt x="5678" y="-579"/>
                          <a:pt x="8024" y="985"/>
                          <a:pt x="8806" y="3332"/>
                        </a:cubicBezTo>
                        <a:cubicBezTo>
                          <a:pt x="9588" y="5678"/>
                          <a:pt x="8024" y="8806"/>
                          <a:pt x="5678" y="88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1" name="任意多边形: 形状 2310"/>
                  <p:cNvSpPr/>
                  <p:nvPr/>
                </p:nvSpPr>
                <p:spPr>
                  <a:xfrm>
                    <a:off x="7056153" y="1666825"/>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5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6"/>
                          <a:pt x="990" y="5682"/>
                          <a:pt x="208" y="4118"/>
                        </a:cubicBezTo>
                        <a:cubicBezTo>
                          <a:pt x="-574" y="2554"/>
                          <a:pt x="990" y="990"/>
                          <a:pt x="2554" y="208"/>
                        </a:cubicBezTo>
                        <a:cubicBezTo>
                          <a:pt x="4118" y="-574"/>
                          <a:pt x="5682" y="990"/>
                          <a:pt x="6465" y="2554"/>
                        </a:cubicBezTo>
                        <a:cubicBezTo>
                          <a:pt x="6465" y="4118"/>
                          <a:pt x="5682" y="5682"/>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2" name="任意多边形: 形状 2311"/>
                  <p:cNvSpPr/>
                  <p:nvPr/>
                </p:nvSpPr>
                <p:spPr>
                  <a:xfrm>
                    <a:off x="7069448" y="1683248"/>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4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7"/>
                          <a:pt x="990" y="5682"/>
                          <a:pt x="208" y="4118"/>
                        </a:cubicBezTo>
                        <a:cubicBezTo>
                          <a:pt x="-574" y="2554"/>
                          <a:pt x="990" y="990"/>
                          <a:pt x="2554" y="208"/>
                        </a:cubicBezTo>
                        <a:cubicBezTo>
                          <a:pt x="4118" y="-574"/>
                          <a:pt x="5682" y="990"/>
                          <a:pt x="6464" y="2554"/>
                        </a:cubicBezTo>
                        <a:cubicBezTo>
                          <a:pt x="6464" y="4900"/>
                          <a:pt x="5682" y="6464"/>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3" name="任意多边形: 形状 2312"/>
                  <p:cNvSpPr/>
                  <p:nvPr/>
                </p:nvSpPr>
                <p:spPr>
                  <a:xfrm>
                    <a:off x="7057717" y="1677774"/>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4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6"/>
                          <a:pt x="990" y="5682"/>
                          <a:pt x="208" y="4118"/>
                        </a:cubicBezTo>
                        <a:cubicBezTo>
                          <a:pt x="-574" y="2554"/>
                          <a:pt x="990" y="990"/>
                          <a:pt x="2554" y="208"/>
                        </a:cubicBezTo>
                        <a:cubicBezTo>
                          <a:pt x="4118" y="-574"/>
                          <a:pt x="5682" y="990"/>
                          <a:pt x="6464" y="2554"/>
                        </a:cubicBezTo>
                        <a:cubicBezTo>
                          <a:pt x="6464" y="4118"/>
                          <a:pt x="5682" y="5682"/>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14" name="图形 2034"/>
                <p:cNvGrpSpPr/>
                <p:nvPr/>
              </p:nvGrpSpPr>
              <p:grpSpPr>
                <a:xfrm>
                  <a:off x="6906403" y="1791440"/>
                  <a:ext cx="181262" cy="161618"/>
                  <a:chOff x="6906403" y="1791440"/>
                  <a:chExt cx="181262" cy="161618"/>
                </a:xfrm>
              </p:grpSpPr>
              <p:sp>
                <p:nvSpPr>
                  <p:cNvPr id="2315" name="任意多边形: 形状 2314"/>
                  <p:cNvSpPr/>
                  <p:nvPr/>
                </p:nvSpPr>
                <p:spPr>
                  <a:xfrm>
                    <a:off x="7013348" y="1845277"/>
                    <a:ext cx="74317" cy="36752"/>
                  </a:xfrm>
                  <a:custGeom>
                    <a:avLst/>
                    <a:gdLst>
                      <a:gd name="connsiteX0" fmla="*/ 74295 w 74317"/>
                      <a:gd name="connsiteY0" fmla="*/ 21962 h 36752"/>
                      <a:gd name="connsiteX1" fmla="*/ 41449 w 74317"/>
                      <a:gd name="connsiteY1" fmla="*/ 36039 h 36752"/>
                      <a:gd name="connsiteX2" fmla="*/ 4692 w 74317"/>
                      <a:gd name="connsiteY2" fmla="*/ 22744 h 36752"/>
                      <a:gd name="connsiteX3" fmla="*/ 0 w 74317"/>
                      <a:gd name="connsiteY3" fmla="*/ 6321 h 36752"/>
                      <a:gd name="connsiteX4" fmla="*/ 38321 w 74317"/>
                      <a:gd name="connsiteY4" fmla="*/ 65 h 36752"/>
                      <a:gd name="connsiteX5" fmla="*/ 74295 w 74317"/>
                      <a:gd name="connsiteY5" fmla="*/ 21962 h 3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17" h="36752">
                        <a:moveTo>
                          <a:pt x="74295" y="21962"/>
                        </a:moveTo>
                        <a:cubicBezTo>
                          <a:pt x="75077" y="35257"/>
                          <a:pt x="55526" y="38385"/>
                          <a:pt x="41449" y="36039"/>
                        </a:cubicBezTo>
                        <a:cubicBezTo>
                          <a:pt x="27372" y="33693"/>
                          <a:pt x="4692" y="22744"/>
                          <a:pt x="4692" y="22744"/>
                        </a:cubicBezTo>
                        <a:lnTo>
                          <a:pt x="0" y="6321"/>
                        </a:lnTo>
                        <a:cubicBezTo>
                          <a:pt x="0" y="6321"/>
                          <a:pt x="19551" y="847"/>
                          <a:pt x="38321" y="65"/>
                        </a:cubicBezTo>
                        <a:cubicBezTo>
                          <a:pt x="57872" y="-717"/>
                          <a:pt x="73513" y="5539"/>
                          <a:pt x="74295" y="21962"/>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6" name="任意多边形: 形状 2315"/>
                  <p:cNvSpPr/>
                  <p:nvPr/>
                </p:nvSpPr>
                <p:spPr>
                  <a:xfrm>
                    <a:off x="6996925" y="1872713"/>
                    <a:ext cx="78165" cy="80344"/>
                  </a:xfrm>
                  <a:custGeom>
                    <a:avLst/>
                    <a:gdLst>
                      <a:gd name="connsiteX0" fmla="*/ 71167 w 78165"/>
                      <a:gd name="connsiteY0" fmla="*/ 76641 h 80344"/>
                      <a:gd name="connsiteX1" fmla="*/ 27372 w 78165"/>
                      <a:gd name="connsiteY1" fmla="*/ 60218 h 80344"/>
                      <a:gd name="connsiteX2" fmla="*/ 0 w 78165"/>
                      <a:gd name="connsiteY2" fmla="*/ 19551 h 80344"/>
                      <a:gd name="connsiteX3" fmla="*/ 21897 w 78165"/>
                      <a:gd name="connsiteY3" fmla="*/ 0 h 80344"/>
                      <a:gd name="connsiteX4" fmla="*/ 57872 w 78165"/>
                      <a:gd name="connsiteY4" fmla="*/ 28154 h 80344"/>
                      <a:gd name="connsiteX5" fmla="*/ 71167 w 78165"/>
                      <a:gd name="connsiteY5" fmla="*/ 76641 h 8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65" h="80344">
                        <a:moveTo>
                          <a:pt x="71167" y="76641"/>
                        </a:moveTo>
                        <a:cubicBezTo>
                          <a:pt x="54744" y="86808"/>
                          <a:pt x="39103" y="74295"/>
                          <a:pt x="27372" y="60218"/>
                        </a:cubicBezTo>
                        <a:cubicBezTo>
                          <a:pt x="14859" y="45359"/>
                          <a:pt x="0" y="19551"/>
                          <a:pt x="0" y="19551"/>
                        </a:cubicBezTo>
                        <a:lnTo>
                          <a:pt x="21897" y="0"/>
                        </a:lnTo>
                        <a:cubicBezTo>
                          <a:pt x="21897" y="0"/>
                          <a:pt x="41449" y="12513"/>
                          <a:pt x="57872" y="28154"/>
                        </a:cubicBezTo>
                        <a:cubicBezTo>
                          <a:pt x="73513" y="42231"/>
                          <a:pt x="86808" y="66475"/>
                          <a:pt x="71167" y="7664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7" name="任意多边形: 形状 2316"/>
                  <p:cNvSpPr/>
                  <p:nvPr/>
                </p:nvSpPr>
                <p:spPr>
                  <a:xfrm>
                    <a:off x="6940907" y="1872713"/>
                    <a:ext cx="48197" cy="71748"/>
                  </a:xfrm>
                  <a:custGeom>
                    <a:avLst/>
                    <a:gdLst>
                      <a:gd name="connsiteX0" fmla="*/ 48197 w 48197"/>
                      <a:gd name="connsiteY0" fmla="*/ 16423 h 71748"/>
                      <a:gd name="connsiteX1" fmla="*/ 38813 w 48197"/>
                      <a:gd name="connsiteY1" fmla="*/ 53180 h 71748"/>
                      <a:gd name="connsiteX2" fmla="*/ 6748 w 48197"/>
                      <a:gd name="connsiteY2" fmla="*/ 68821 h 71748"/>
                      <a:gd name="connsiteX3" fmla="*/ 6748 w 48197"/>
                      <a:gd name="connsiteY3" fmla="*/ 33628 h 71748"/>
                      <a:gd name="connsiteX4" fmla="*/ 34120 w 48197"/>
                      <a:gd name="connsiteY4" fmla="*/ 0 h 71748"/>
                      <a:gd name="connsiteX5" fmla="*/ 48197 w 48197"/>
                      <a:gd name="connsiteY5" fmla="*/ 16423 h 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97" h="71748">
                        <a:moveTo>
                          <a:pt x="48197" y="16423"/>
                        </a:moveTo>
                        <a:cubicBezTo>
                          <a:pt x="48197" y="16423"/>
                          <a:pt x="47415" y="35192"/>
                          <a:pt x="38813" y="53180"/>
                        </a:cubicBezTo>
                        <a:cubicBezTo>
                          <a:pt x="30210" y="71949"/>
                          <a:pt x="15351" y="75077"/>
                          <a:pt x="6748" y="68821"/>
                        </a:cubicBezTo>
                        <a:cubicBezTo>
                          <a:pt x="-1854" y="62564"/>
                          <a:pt x="-2636" y="48487"/>
                          <a:pt x="6748" y="33628"/>
                        </a:cubicBezTo>
                        <a:cubicBezTo>
                          <a:pt x="16133" y="18769"/>
                          <a:pt x="34120" y="0"/>
                          <a:pt x="34120" y="0"/>
                        </a:cubicBezTo>
                        <a:lnTo>
                          <a:pt x="48197" y="1642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8" name="任意多边形: 形状 2317"/>
                  <p:cNvSpPr/>
                  <p:nvPr/>
                </p:nvSpPr>
                <p:spPr>
                  <a:xfrm>
                    <a:off x="7015694" y="1859418"/>
                    <a:ext cx="32064" cy="1564"/>
                  </a:xfrm>
                  <a:custGeom>
                    <a:avLst/>
                    <a:gdLst>
                      <a:gd name="connsiteX0" fmla="*/ 32064 w 32064"/>
                      <a:gd name="connsiteY0" fmla="*/ 1564 h 1564"/>
                      <a:gd name="connsiteX1" fmla="*/ 0 w 32064"/>
                      <a:gd name="connsiteY1" fmla="*/ 0 h 1564"/>
                    </a:gdLst>
                    <a:ahLst/>
                    <a:cxnLst>
                      <a:cxn ang="0">
                        <a:pos x="connsiteX0" y="connsiteY0"/>
                      </a:cxn>
                      <a:cxn ang="0">
                        <a:pos x="connsiteX1" y="connsiteY1"/>
                      </a:cxn>
                    </a:cxnLst>
                    <a:rect l="l" t="t" r="r" b="b"/>
                    <a:pathLst>
                      <a:path w="32064" h="1564">
                        <a:moveTo>
                          <a:pt x="32064" y="1564"/>
                        </a:moveTo>
                        <a:lnTo>
                          <a:pt x="0" y="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9" name="任意多边形: 形状 2318"/>
                  <p:cNvSpPr/>
                  <p:nvPr/>
                </p:nvSpPr>
                <p:spPr>
                  <a:xfrm>
                    <a:off x="7007874" y="1880534"/>
                    <a:ext cx="32846" cy="38320"/>
                  </a:xfrm>
                  <a:custGeom>
                    <a:avLst/>
                    <a:gdLst>
                      <a:gd name="connsiteX0" fmla="*/ 32846 w 32846"/>
                      <a:gd name="connsiteY0" fmla="*/ 38321 h 38320"/>
                      <a:gd name="connsiteX1" fmla="*/ 0 w 32846"/>
                      <a:gd name="connsiteY1" fmla="*/ 0 h 38320"/>
                    </a:gdLst>
                    <a:ahLst/>
                    <a:cxnLst>
                      <a:cxn ang="0">
                        <a:pos x="connsiteX0" y="connsiteY0"/>
                      </a:cxn>
                      <a:cxn ang="0">
                        <a:pos x="connsiteX1" y="connsiteY1"/>
                      </a:cxn>
                    </a:cxnLst>
                    <a:rect l="l" t="t" r="r" b="b"/>
                    <a:pathLst>
                      <a:path w="32846" h="38320">
                        <a:moveTo>
                          <a:pt x="32846" y="38321"/>
                        </a:moveTo>
                        <a:lnTo>
                          <a:pt x="0" y="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0" name="任意多边形: 形状 2319"/>
                  <p:cNvSpPr/>
                  <p:nvPr/>
                </p:nvSpPr>
                <p:spPr>
                  <a:xfrm>
                    <a:off x="6964079" y="1885226"/>
                    <a:ext cx="18769" cy="26589"/>
                  </a:xfrm>
                  <a:custGeom>
                    <a:avLst/>
                    <a:gdLst>
                      <a:gd name="connsiteX0" fmla="*/ 18769 w 18769"/>
                      <a:gd name="connsiteY0" fmla="*/ 0 h 26589"/>
                      <a:gd name="connsiteX1" fmla="*/ 0 w 18769"/>
                      <a:gd name="connsiteY1" fmla="*/ 26590 h 26589"/>
                    </a:gdLst>
                    <a:ahLst/>
                    <a:cxnLst>
                      <a:cxn ang="0">
                        <a:pos x="connsiteX0" y="connsiteY0"/>
                      </a:cxn>
                      <a:cxn ang="0">
                        <a:pos x="connsiteX1" y="connsiteY1"/>
                      </a:cxn>
                    </a:cxnLst>
                    <a:rect l="l" t="t" r="r" b="b"/>
                    <a:pathLst>
                      <a:path w="18769" h="26589">
                        <a:moveTo>
                          <a:pt x="18769" y="0"/>
                        </a:moveTo>
                        <a:lnTo>
                          <a:pt x="0" y="2659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1" name="任意多边形: 形状 2320"/>
                  <p:cNvSpPr/>
                  <p:nvPr/>
                </p:nvSpPr>
                <p:spPr>
                  <a:xfrm>
                    <a:off x="6989886" y="1797327"/>
                    <a:ext cx="57884" cy="51142"/>
                  </a:xfrm>
                  <a:custGeom>
                    <a:avLst/>
                    <a:gdLst>
                      <a:gd name="connsiteX0" fmla="*/ 18769 w 57884"/>
                      <a:gd name="connsiteY0" fmla="*/ 51143 h 51142"/>
                      <a:gd name="connsiteX1" fmla="*/ 45359 w 57884"/>
                      <a:gd name="connsiteY1" fmla="*/ 33937 h 51142"/>
                      <a:gd name="connsiteX2" fmla="*/ 51616 w 57884"/>
                      <a:gd name="connsiteY2" fmla="*/ 2655 h 51142"/>
                      <a:gd name="connsiteX3" fmla="*/ 15641 w 57884"/>
                      <a:gd name="connsiteY3" fmla="*/ 12040 h 51142"/>
                      <a:gd name="connsiteX4" fmla="*/ 0 w 57884"/>
                      <a:gd name="connsiteY4" fmla="*/ 44886 h 51142"/>
                      <a:gd name="connsiteX5" fmla="*/ 18769 w 57884"/>
                      <a:gd name="connsiteY5" fmla="*/ 51143 h 5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4" h="51142">
                        <a:moveTo>
                          <a:pt x="18769" y="51143"/>
                        </a:moveTo>
                        <a:cubicBezTo>
                          <a:pt x="18769" y="51143"/>
                          <a:pt x="33628" y="42540"/>
                          <a:pt x="45359" y="33937"/>
                        </a:cubicBezTo>
                        <a:cubicBezTo>
                          <a:pt x="57090" y="25335"/>
                          <a:pt x="63346" y="8912"/>
                          <a:pt x="51616" y="2655"/>
                        </a:cubicBezTo>
                        <a:cubicBezTo>
                          <a:pt x="39885" y="-3601"/>
                          <a:pt x="25808" y="1873"/>
                          <a:pt x="15641" y="12040"/>
                        </a:cubicBezTo>
                        <a:cubicBezTo>
                          <a:pt x="5474" y="22989"/>
                          <a:pt x="0" y="44886"/>
                          <a:pt x="0" y="44886"/>
                        </a:cubicBezTo>
                        <a:lnTo>
                          <a:pt x="18769" y="5114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2" name="任意多边形: 形状 2321"/>
                  <p:cNvSpPr/>
                  <p:nvPr/>
                </p:nvSpPr>
                <p:spPr>
                  <a:xfrm>
                    <a:off x="6933231" y="1791440"/>
                    <a:ext cx="54309" cy="59375"/>
                  </a:xfrm>
                  <a:custGeom>
                    <a:avLst/>
                    <a:gdLst>
                      <a:gd name="connsiteX0" fmla="*/ 54309 w 54309"/>
                      <a:gd name="connsiteY0" fmla="*/ 49209 h 59375"/>
                      <a:gd name="connsiteX1" fmla="*/ 40232 w 54309"/>
                      <a:gd name="connsiteY1" fmla="*/ 18709 h 59375"/>
                      <a:gd name="connsiteX2" fmla="*/ 4258 w 54309"/>
                      <a:gd name="connsiteY2" fmla="*/ 3068 h 59375"/>
                      <a:gd name="connsiteX3" fmla="*/ 15989 w 54309"/>
                      <a:gd name="connsiteY3" fmla="*/ 39042 h 59375"/>
                      <a:gd name="connsiteX4" fmla="*/ 44925 w 54309"/>
                      <a:gd name="connsiteY4" fmla="*/ 59376 h 59375"/>
                      <a:gd name="connsiteX5" fmla="*/ 54309 w 54309"/>
                      <a:gd name="connsiteY5" fmla="*/ 49209 h 5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09" h="59375">
                        <a:moveTo>
                          <a:pt x="54309" y="49209"/>
                        </a:moveTo>
                        <a:cubicBezTo>
                          <a:pt x="54309" y="49209"/>
                          <a:pt x="53527" y="34350"/>
                          <a:pt x="40232" y="18709"/>
                        </a:cubicBezTo>
                        <a:cubicBezTo>
                          <a:pt x="26937" y="3068"/>
                          <a:pt x="12860" y="-4753"/>
                          <a:pt x="4258" y="3068"/>
                        </a:cubicBezTo>
                        <a:cubicBezTo>
                          <a:pt x="-4345" y="10889"/>
                          <a:pt x="348" y="24966"/>
                          <a:pt x="15989" y="39042"/>
                        </a:cubicBezTo>
                        <a:cubicBezTo>
                          <a:pt x="24591" y="46863"/>
                          <a:pt x="44925" y="59376"/>
                          <a:pt x="44925" y="59376"/>
                        </a:cubicBezTo>
                        <a:lnTo>
                          <a:pt x="54309" y="4920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3" name="任意多边形: 形状 2322"/>
                  <p:cNvSpPr/>
                  <p:nvPr/>
                </p:nvSpPr>
                <p:spPr>
                  <a:xfrm>
                    <a:off x="6906403" y="1850691"/>
                    <a:ext cx="70188" cy="41958"/>
                  </a:xfrm>
                  <a:custGeom>
                    <a:avLst/>
                    <a:gdLst>
                      <a:gd name="connsiteX0" fmla="*/ 67060 w 70188"/>
                      <a:gd name="connsiteY0" fmla="*/ 1689 h 41958"/>
                      <a:gd name="connsiteX1" fmla="*/ 20137 w 70188"/>
                      <a:gd name="connsiteY1" fmla="*/ 3253 h 41958"/>
                      <a:gd name="connsiteX2" fmla="*/ 2150 w 70188"/>
                      <a:gd name="connsiteY2" fmla="*/ 36100 h 41958"/>
                      <a:gd name="connsiteX3" fmla="*/ 43599 w 70188"/>
                      <a:gd name="connsiteY3" fmla="*/ 33753 h 41958"/>
                      <a:gd name="connsiteX4" fmla="*/ 70189 w 70188"/>
                      <a:gd name="connsiteY4" fmla="*/ 16548 h 41958"/>
                      <a:gd name="connsiteX5" fmla="*/ 67060 w 70188"/>
                      <a:gd name="connsiteY5" fmla="*/ 1689 h 4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88" h="41958">
                        <a:moveTo>
                          <a:pt x="67060" y="1689"/>
                        </a:moveTo>
                        <a:cubicBezTo>
                          <a:pt x="67060" y="1689"/>
                          <a:pt x="36560" y="-3003"/>
                          <a:pt x="20137" y="3253"/>
                        </a:cubicBezTo>
                        <a:cubicBezTo>
                          <a:pt x="3714" y="9510"/>
                          <a:pt x="-4107" y="24369"/>
                          <a:pt x="2150" y="36100"/>
                        </a:cubicBezTo>
                        <a:cubicBezTo>
                          <a:pt x="8406" y="47830"/>
                          <a:pt x="32650" y="39228"/>
                          <a:pt x="43599" y="33753"/>
                        </a:cubicBezTo>
                        <a:cubicBezTo>
                          <a:pt x="53765" y="28279"/>
                          <a:pt x="70189" y="16548"/>
                          <a:pt x="70189" y="16548"/>
                        </a:cubicBezTo>
                        <a:lnTo>
                          <a:pt x="67060" y="168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4" name="任意多边形: 形状 2323"/>
                  <p:cNvSpPr/>
                  <p:nvPr/>
                </p:nvSpPr>
                <p:spPr>
                  <a:xfrm>
                    <a:off x="7000053" y="1818752"/>
                    <a:ext cx="22679" cy="23461"/>
                  </a:xfrm>
                  <a:custGeom>
                    <a:avLst/>
                    <a:gdLst>
                      <a:gd name="connsiteX0" fmla="*/ 22679 w 22679"/>
                      <a:gd name="connsiteY0" fmla="*/ 0 h 23461"/>
                      <a:gd name="connsiteX1" fmla="*/ 0 w 22679"/>
                      <a:gd name="connsiteY1" fmla="*/ 23462 h 23461"/>
                    </a:gdLst>
                    <a:ahLst/>
                    <a:cxnLst>
                      <a:cxn ang="0">
                        <a:pos x="connsiteX0" y="connsiteY0"/>
                      </a:cxn>
                      <a:cxn ang="0">
                        <a:pos x="connsiteX1" y="connsiteY1"/>
                      </a:cxn>
                    </a:cxnLst>
                    <a:rect l="l" t="t" r="r" b="b"/>
                    <a:pathLst>
                      <a:path w="22679" h="23461">
                        <a:moveTo>
                          <a:pt x="22679" y="0"/>
                        </a:moveTo>
                        <a:cubicBezTo>
                          <a:pt x="7038" y="10949"/>
                          <a:pt x="0" y="23462"/>
                          <a:pt x="0" y="23462"/>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5" name="任意多边形: 形状 2324"/>
                  <p:cNvSpPr/>
                  <p:nvPr/>
                </p:nvSpPr>
                <p:spPr>
                  <a:xfrm>
                    <a:off x="6953912" y="1812495"/>
                    <a:ext cx="28153" cy="32064"/>
                  </a:xfrm>
                  <a:custGeom>
                    <a:avLst/>
                    <a:gdLst>
                      <a:gd name="connsiteX0" fmla="*/ 28154 w 28153"/>
                      <a:gd name="connsiteY0" fmla="*/ 32064 h 32064"/>
                      <a:gd name="connsiteX1" fmla="*/ 0 w 28153"/>
                      <a:gd name="connsiteY1" fmla="*/ 0 h 32064"/>
                    </a:gdLst>
                    <a:ahLst/>
                    <a:cxnLst>
                      <a:cxn ang="0">
                        <a:pos x="connsiteX0" y="connsiteY0"/>
                      </a:cxn>
                      <a:cxn ang="0">
                        <a:pos x="connsiteX1" y="connsiteY1"/>
                      </a:cxn>
                    </a:cxnLst>
                    <a:rect l="l" t="t" r="r" b="b"/>
                    <a:pathLst>
                      <a:path w="28153" h="32064">
                        <a:moveTo>
                          <a:pt x="28154" y="32064"/>
                        </a:moveTo>
                        <a:cubicBezTo>
                          <a:pt x="28154" y="32064"/>
                          <a:pt x="5474" y="5474"/>
                          <a:pt x="0" y="0"/>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6" name="任意多边形: 形状 2325"/>
                  <p:cNvSpPr/>
                  <p:nvPr/>
                </p:nvSpPr>
                <p:spPr>
                  <a:xfrm>
                    <a:off x="6930450" y="1863329"/>
                    <a:ext cx="42230" cy="10948"/>
                  </a:xfrm>
                  <a:custGeom>
                    <a:avLst/>
                    <a:gdLst>
                      <a:gd name="connsiteX0" fmla="*/ 42231 w 42230"/>
                      <a:gd name="connsiteY0" fmla="*/ 0 h 10948"/>
                      <a:gd name="connsiteX1" fmla="*/ 0 w 42230"/>
                      <a:gd name="connsiteY1" fmla="*/ 10949 h 10948"/>
                    </a:gdLst>
                    <a:ahLst/>
                    <a:cxnLst>
                      <a:cxn ang="0">
                        <a:pos x="connsiteX0" y="connsiteY0"/>
                      </a:cxn>
                      <a:cxn ang="0">
                        <a:pos x="connsiteX1" y="connsiteY1"/>
                      </a:cxn>
                    </a:cxnLst>
                    <a:rect l="l" t="t" r="r" b="b"/>
                    <a:pathLst>
                      <a:path w="42230" h="10948">
                        <a:moveTo>
                          <a:pt x="42231" y="0"/>
                        </a:moveTo>
                        <a:cubicBezTo>
                          <a:pt x="42231" y="0"/>
                          <a:pt x="12513" y="5474"/>
                          <a:pt x="0" y="10949"/>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7" name="任意多边形: 形状 2326"/>
                  <p:cNvSpPr/>
                  <p:nvPr/>
                </p:nvSpPr>
                <p:spPr>
                  <a:xfrm rot="-2136417">
                    <a:off x="6971317" y="1837715"/>
                    <a:ext cx="50049" cy="59433"/>
                  </a:xfrm>
                  <a:custGeom>
                    <a:avLst/>
                    <a:gdLst>
                      <a:gd name="connsiteX0" fmla="*/ 50049 w 50049"/>
                      <a:gd name="connsiteY0" fmla="*/ 29717 h 59433"/>
                      <a:gd name="connsiteX1" fmla="*/ 25025 w 50049"/>
                      <a:gd name="connsiteY1" fmla="*/ 59434 h 59433"/>
                      <a:gd name="connsiteX2" fmla="*/ 0 w 50049"/>
                      <a:gd name="connsiteY2" fmla="*/ 29717 h 59433"/>
                      <a:gd name="connsiteX3" fmla="*/ 25025 w 50049"/>
                      <a:gd name="connsiteY3" fmla="*/ 0 h 59433"/>
                      <a:gd name="connsiteX4" fmla="*/ 50049 w 50049"/>
                      <a:gd name="connsiteY4" fmla="*/ 29717 h 5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9" h="59433">
                        <a:moveTo>
                          <a:pt x="50049" y="29717"/>
                        </a:moveTo>
                        <a:cubicBezTo>
                          <a:pt x="50049" y="46129"/>
                          <a:pt x="38846" y="59434"/>
                          <a:pt x="25025" y="59434"/>
                        </a:cubicBezTo>
                        <a:cubicBezTo>
                          <a:pt x="11204" y="59434"/>
                          <a:pt x="0" y="46129"/>
                          <a:pt x="0" y="29717"/>
                        </a:cubicBezTo>
                        <a:cubicBezTo>
                          <a:pt x="0" y="13305"/>
                          <a:pt x="11204" y="0"/>
                          <a:pt x="25025" y="0"/>
                        </a:cubicBezTo>
                        <a:cubicBezTo>
                          <a:pt x="38845" y="0"/>
                          <a:pt x="50049" y="13305"/>
                          <a:pt x="50049" y="29717"/>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8" name="任意多边形: 形状 2327"/>
                  <p:cNvSpPr/>
                  <p:nvPr/>
                </p:nvSpPr>
                <p:spPr>
                  <a:xfrm>
                    <a:off x="6996072" y="1865604"/>
                    <a:ext cx="8743" cy="8981"/>
                  </a:xfrm>
                  <a:custGeom>
                    <a:avLst/>
                    <a:gdLst>
                      <a:gd name="connsiteX0" fmla="*/ 853 w 8743"/>
                      <a:gd name="connsiteY0" fmla="*/ 7109 h 8981"/>
                      <a:gd name="connsiteX1" fmla="*/ 1634 w 8743"/>
                      <a:gd name="connsiteY1" fmla="*/ 853 h 8981"/>
                      <a:gd name="connsiteX2" fmla="*/ 7891 w 8743"/>
                      <a:gd name="connsiteY2" fmla="*/ 1635 h 8981"/>
                      <a:gd name="connsiteX3" fmla="*/ 7109 w 8743"/>
                      <a:gd name="connsiteY3" fmla="*/ 7891 h 8981"/>
                      <a:gd name="connsiteX4" fmla="*/ 853 w 8743"/>
                      <a:gd name="connsiteY4" fmla="*/ 7109 h 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3" h="8981">
                        <a:moveTo>
                          <a:pt x="853" y="7109"/>
                        </a:moveTo>
                        <a:cubicBezTo>
                          <a:pt x="-712" y="4763"/>
                          <a:pt x="71" y="2417"/>
                          <a:pt x="1634" y="853"/>
                        </a:cubicBezTo>
                        <a:cubicBezTo>
                          <a:pt x="3981" y="-712"/>
                          <a:pt x="6327" y="71"/>
                          <a:pt x="7891" y="1635"/>
                        </a:cubicBezTo>
                        <a:cubicBezTo>
                          <a:pt x="9455" y="3981"/>
                          <a:pt x="8673" y="6327"/>
                          <a:pt x="7109" y="7891"/>
                        </a:cubicBezTo>
                        <a:cubicBezTo>
                          <a:pt x="5545" y="9455"/>
                          <a:pt x="2417" y="9455"/>
                          <a:pt x="853" y="710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9" name="任意多边形: 形状 2328"/>
                  <p:cNvSpPr/>
                  <p:nvPr/>
                </p:nvSpPr>
                <p:spPr>
                  <a:xfrm>
                    <a:off x="6994065" y="1851084"/>
                    <a:ext cx="6501" cy="6501"/>
                  </a:xfrm>
                  <a:custGeom>
                    <a:avLst/>
                    <a:gdLst>
                      <a:gd name="connsiteX0" fmla="*/ 514 w 6501"/>
                      <a:gd name="connsiteY0" fmla="*/ 5206 h 6501"/>
                      <a:gd name="connsiteX1" fmla="*/ 1296 w 6501"/>
                      <a:gd name="connsiteY1" fmla="*/ 514 h 6501"/>
                      <a:gd name="connsiteX2" fmla="*/ 5988 w 6501"/>
                      <a:gd name="connsiteY2" fmla="*/ 1296 h 6501"/>
                      <a:gd name="connsiteX3" fmla="*/ 5206 w 6501"/>
                      <a:gd name="connsiteY3" fmla="*/ 5988 h 6501"/>
                      <a:gd name="connsiteX4" fmla="*/ 514 w 6501"/>
                      <a:gd name="connsiteY4" fmla="*/ 5206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14" y="5206"/>
                        </a:moveTo>
                        <a:cubicBezTo>
                          <a:pt x="-268" y="3642"/>
                          <a:pt x="-268" y="2078"/>
                          <a:pt x="1296" y="514"/>
                        </a:cubicBezTo>
                        <a:cubicBezTo>
                          <a:pt x="2860" y="-268"/>
                          <a:pt x="4424" y="-268"/>
                          <a:pt x="5988" y="1296"/>
                        </a:cubicBezTo>
                        <a:cubicBezTo>
                          <a:pt x="6770" y="2860"/>
                          <a:pt x="6770" y="4424"/>
                          <a:pt x="5206" y="5988"/>
                        </a:cubicBezTo>
                        <a:cubicBezTo>
                          <a:pt x="3642" y="6770"/>
                          <a:pt x="1296" y="6770"/>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0" name="任意多边形: 形状 2329"/>
                  <p:cNvSpPr/>
                  <p:nvPr/>
                </p:nvSpPr>
                <p:spPr>
                  <a:xfrm>
                    <a:off x="6982334" y="1869853"/>
                    <a:ext cx="6501" cy="6312"/>
                  </a:xfrm>
                  <a:custGeom>
                    <a:avLst/>
                    <a:gdLst>
                      <a:gd name="connsiteX0" fmla="*/ 514 w 6501"/>
                      <a:gd name="connsiteY0" fmla="*/ 5206 h 6312"/>
                      <a:gd name="connsiteX1" fmla="*/ 1296 w 6501"/>
                      <a:gd name="connsiteY1" fmla="*/ 514 h 6312"/>
                      <a:gd name="connsiteX2" fmla="*/ 5988 w 6501"/>
                      <a:gd name="connsiteY2" fmla="*/ 1296 h 6312"/>
                      <a:gd name="connsiteX3" fmla="*/ 5206 w 6501"/>
                      <a:gd name="connsiteY3" fmla="*/ 5988 h 6312"/>
                      <a:gd name="connsiteX4" fmla="*/ 514 w 6501"/>
                      <a:gd name="connsiteY4" fmla="*/ 5206 h 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312">
                        <a:moveTo>
                          <a:pt x="514" y="5206"/>
                        </a:moveTo>
                        <a:cubicBezTo>
                          <a:pt x="-268" y="3642"/>
                          <a:pt x="-268" y="2078"/>
                          <a:pt x="1296" y="514"/>
                        </a:cubicBezTo>
                        <a:cubicBezTo>
                          <a:pt x="2860" y="-268"/>
                          <a:pt x="4424" y="-268"/>
                          <a:pt x="5988" y="1296"/>
                        </a:cubicBezTo>
                        <a:cubicBezTo>
                          <a:pt x="6770" y="2860"/>
                          <a:pt x="6770" y="4424"/>
                          <a:pt x="5206" y="5988"/>
                        </a:cubicBezTo>
                        <a:cubicBezTo>
                          <a:pt x="3642" y="6770"/>
                          <a:pt x="1296" y="5988"/>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1" name="任意多边形: 形状 2330"/>
                  <p:cNvSpPr/>
                  <p:nvPr/>
                </p:nvSpPr>
                <p:spPr>
                  <a:xfrm>
                    <a:off x="6984680" y="1856558"/>
                    <a:ext cx="6501" cy="6501"/>
                  </a:xfrm>
                  <a:custGeom>
                    <a:avLst/>
                    <a:gdLst>
                      <a:gd name="connsiteX0" fmla="*/ 514 w 6501"/>
                      <a:gd name="connsiteY0" fmla="*/ 5206 h 6501"/>
                      <a:gd name="connsiteX1" fmla="*/ 1296 w 6501"/>
                      <a:gd name="connsiteY1" fmla="*/ 514 h 6501"/>
                      <a:gd name="connsiteX2" fmla="*/ 5988 w 6501"/>
                      <a:gd name="connsiteY2" fmla="*/ 1296 h 6501"/>
                      <a:gd name="connsiteX3" fmla="*/ 5206 w 6501"/>
                      <a:gd name="connsiteY3" fmla="*/ 5988 h 6501"/>
                      <a:gd name="connsiteX4" fmla="*/ 514 w 6501"/>
                      <a:gd name="connsiteY4" fmla="*/ 5206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14" y="5206"/>
                        </a:moveTo>
                        <a:cubicBezTo>
                          <a:pt x="-268" y="3642"/>
                          <a:pt x="-268" y="2078"/>
                          <a:pt x="1296" y="514"/>
                        </a:cubicBezTo>
                        <a:cubicBezTo>
                          <a:pt x="2860" y="-268"/>
                          <a:pt x="4424" y="-268"/>
                          <a:pt x="5988" y="1296"/>
                        </a:cubicBezTo>
                        <a:cubicBezTo>
                          <a:pt x="6770" y="2860"/>
                          <a:pt x="6770" y="4424"/>
                          <a:pt x="5206" y="5988"/>
                        </a:cubicBezTo>
                        <a:cubicBezTo>
                          <a:pt x="2860" y="6770"/>
                          <a:pt x="1296" y="6770"/>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32" name="图形 2034"/>
              <p:cNvGrpSpPr/>
              <p:nvPr/>
            </p:nvGrpSpPr>
            <p:grpSpPr>
              <a:xfrm>
                <a:off x="5002689" y="4092181"/>
                <a:ext cx="238526" cy="635809"/>
                <a:chOff x="5002689" y="4092181"/>
                <a:chExt cx="238526" cy="635809"/>
              </a:xfrm>
            </p:grpSpPr>
            <p:sp>
              <p:nvSpPr>
                <p:cNvPr id="2333" name="任意多边形: 形状 2332"/>
                <p:cNvSpPr/>
                <p:nvPr/>
              </p:nvSpPr>
              <p:spPr>
                <a:xfrm>
                  <a:off x="5033189" y="4383105"/>
                  <a:ext cx="192194" cy="143131"/>
                </a:xfrm>
                <a:custGeom>
                  <a:avLst/>
                  <a:gdLst>
                    <a:gd name="connsiteX0" fmla="*/ 0 w 192194"/>
                    <a:gd name="connsiteY0" fmla="*/ 84462 h 143131"/>
                    <a:gd name="connsiteX1" fmla="*/ 59436 w 192194"/>
                    <a:gd name="connsiteY1" fmla="*/ 29718 h 143131"/>
                    <a:gd name="connsiteX2" fmla="*/ 135295 w 192194"/>
                    <a:gd name="connsiteY2" fmla="*/ 0 h 143131"/>
                    <a:gd name="connsiteX3" fmla="*/ 190821 w 192194"/>
                    <a:gd name="connsiteY3" fmla="*/ 70385 h 143131"/>
                    <a:gd name="connsiteX4" fmla="*/ 160321 w 192194"/>
                    <a:gd name="connsiteY4" fmla="*/ 84462 h 143131"/>
                    <a:gd name="connsiteX5" fmla="*/ 14859 w 192194"/>
                    <a:gd name="connsiteY5" fmla="*/ 143116 h 143131"/>
                    <a:gd name="connsiteX6" fmla="*/ 0 w 192194"/>
                    <a:gd name="connsiteY6" fmla="*/ 84462 h 14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194" h="143131">
                      <a:moveTo>
                        <a:pt x="0" y="84462"/>
                      </a:moveTo>
                      <a:cubicBezTo>
                        <a:pt x="2346" y="55526"/>
                        <a:pt x="36757" y="36757"/>
                        <a:pt x="59436" y="29718"/>
                      </a:cubicBezTo>
                      <a:cubicBezTo>
                        <a:pt x="92282" y="19551"/>
                        <a:pt x="130603" y="25026"/>
                        <a:pt x="135295" y="0"/>
                      </a:cubicBezTo>
                      <a:cubicBezTo>
                        <a:pt x="135295" y="0"/>
                        <a:pt x="202552" y="43013"/>
                        <a:pt x="190821" y="70385"/>
                      </a:cubicBezTo>
                      <a:cubicBezTo>
                        <a:pt x="190821" y="70385"/>
                        <a:pt x="180654" y="81334"/>
                        <a:pt x="160321" y="84462"/>
                      </a:cubicBezTo>
                      <a:cubicBezTo>
                        <a:pt x="89154" y="94629"/>
                        <a:pt x="24244" y="109487"/>
                        <a:pt x="14859" y="143116"/>
                      </a:cubicBezTo>
                      <a:cubicBezTo>
                        <a:pt x="14077" y="143898"/>
                        <a:pt x="782" y="114962"/>
                        <a:pt x="0" y="8446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4" name="任意多边形: 形状 2333"/>
                <p:cNvSpPr/>
                <p:nvPr/>
              </p:nvSpPr>
              <p:spPr>
                <a:xfrm>
                  <a:off x="5008775" y="4092181"/>
                  <a:ext cx="194119" cy="158756"/>
                </a:xfrm>
                <a:custGeom>
                  <a:avLst/>
                  <a:gdLst>
                    <a:gd name="connsiteX0" fmla="*/ 170 w 194119"/>
                    <a:gd name="connsiteY0" fmla="*/ 104795 h 158756"/>
                    <a:gd name="connsiteX1" fmla="*/ 36927 w 194119"/>
                    <a:gd name="connsiteY1" fmla="*/ 48487 h 158756"/>
                    <a:gd name="connsiteX2" fmla="*/ 173786 w 194119"/>
                    <a:gd name="connsiteY2" fmla="*/ 0 h 158756"/>
                    <a:gd name="connsiteX3" fmla="*/ 194119 w 194119"/>
                    <a:gd name="connsiteY3" fmla="*/ 71949 h 158756"/>
                    <a:gd name="connsiteX4" fmla="*/ 126081 w 194119"/>
                    <a:gd name="connsiteY4" fmla="*/ 93846 h 158756"/>
                    <a:gd name="connsiteX5" fmla="*/ 20504 w 194119"/>
                    <a:gd name="connsiteY5" fmla="*/ 158757 h 158756"/>
                    <a:gd name="connsiteX6" fmla="*/ 170 w 194119"/>
                    <a:gd name="connsiteY6" fmla="*/ 104795 h 1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19" h="158756">
                      <a:moveTo>
                        <a:pt x="170" y="104795"/>
                      </a:moveTo>
                      <a:cubicBezTo>
                        <a:pt x="1734" y="86808"/>
                        <a:pt x="7209" y="64911"/>
                        <a:pt x="36927" y="48487"/>
                      </a:cubicBezTo>
                      <a:cubicBezTo>
                        <a:pt x="70555" y="29718"/>
                        <a:pt x="136248" y="10949"/>
                        <a:pt x="173786" y="0"/>
                      </a:cubicBezTo>
                      <a:lnTo>
                        <a:pt x="194119" y="71949"/>
                      </a:lnTo>
                      <a:cubicBezTo>
                        <a:pt x="194119" y="71949"/>
                        <a:pt x="145632" y="88372"/>
                        <a:pt x="126081" y="93846"/>
                      </a:cubicBezTo>
                      <a:cubicBezTo>
                        <a:pt x="106530" y="98539"/>
                        <a:pt x="25978" y="121218"/>
                        <a:pt x="20504" y="158757"/>
                      </a:cubicBezTo>
                      <a:cubicBezTo>
                        <a:pt x="20504" y="157975"/>
                        <a:pt x="-2176" y="129039"/>
                        <a:pt x="170" y="104795"/>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5" name="任意多边形: 形状 2334"/>
                <p:cNvSpPr/>
                <p:nvPr/>
              </p:nvSpPr>
              <p:spPr>
                <a:xfrm>
                  <a:off x="5026151" y="4468348"/>
                  <a:ext cx="215064" cy="259641"/>
                </a:xfrm>
                <a:custGeom>
                  <a:avLst/>
                  <a:gdLst>
                    <a:gd name="connsiteX0" fmla="*/ 205680 w 215064"/>
                    <a:gd name="connsiteY0" fmla="*/ 259642 h 259641"/>
                    <a:gd name="connsiteX1" fmla="*/ 215065 w 215064"/>
                    <a:gd name="connsiteY1" fmla="*/ 199424 h 259641"/>
                    <a:gd name="connsiteX2" fmla="*/ 175962 w 215064"/>
                    <a:gd name="connsiteY2" fmla="*/ 145462 h 259641"/>
                    <a:gd name="connsiteX3" fmla="*/ 110270 w 215064"/>
                    <a:gd name="connsiteY3" fmla="*/ 106359 h 259641"/>
                    <a:gd name="connsiteX4" fmla="*/ 7038 w 215064"/>
                    <a:gd name="connsiteY4" fmla="*/ 0 h 259641"/>
                    <a:gd name="connsiteX5" fmla="*/ 0 w 215064"/>
                    <a:gd name="connsiteY5" fmla="*/ 91500 h 259641"/>
                    <a:gd name="connsiteX6" fmla="*/ 68039 w 215064"/>
                    <a:gd name="connsiteY6" fmla="*/ 175962 h 259641"/>
                    <a:gd name="connsiteX7" fmla="*/ 205680 w 215064"/>
                    <a:gd name="connsiteY7" fmla="*/ 259642 h 25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064" h="259641">
                      <a:moveTo>
                        <a:pt x="205680" y="259642"/>
                      </a:moveTo>
                      <a:cubicBezTo>
                        <a:pt x="211154" y="252603"/>
                        <a:pt x="214283" y="253385"/>
                        <a:pt x="215065" y="199424"/>
                      </a:cubicBezTo>
                      <a:cubicBezTo>
                        <a:pt x="215065" y="174398"/>
                        <a:pt x="184565" y="150936"/>
                        <a:pt x="175962" y="145462"/>
                      </a:cubicBezTo>
                      <a:cubicBezTo>
                        <a:pt x="168924" y="141552"/>
                        <a:pt x="141552" y="123565"/>
                        <a:pt x="110270" y="106359"/>
                      </a:cubicBezTo>
                      <a:cubicBezTo>
                        <a:pt x="67257" y="82116"/>
                        <a:pt x="19551" y="59436"/>
                        <a:pt x="7038" y="0"/>
                      </a:cubicBezTo>
                      <a:lnTo>
                        <a:pt x="0" y="91500"/>
                      </a:lnTo>
                      <a:cubicBezTo>
                        <a:pt x="0" y="91500"/>
                        <a:pt x="6256" y="136077"/>
                        <a:pt x="68039" y="175962"/>
                      </a:cubicBezTo>
                      <a:cubicBezTo>
                        <a:pt x="129821" y="215065"/>
                        <a:pt x="184565" y="246347"/>
                        <a:pt x="205680" y="259642"/>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6" name="任意多边形: 形状 2335"/>
                <p:cNvSpPr/>
                <p:nvPr/>
              </p:nvSpPr>
              <p:spPr>
                <a:xfrm>
                  <a:off x="5002689" y="4189156"/>
                  <a:ext cx="232497" cy="265116"/>
                </a:xfrm>
                <a:custGeom>
                  <a:avLst/>
                  <a:gdLst>
                    <a:gd name="connsiteX0" fmla="*/ 220539 w 232497"/>
                    <a:gd name="connsiteY0" fmla="*/ 265116 h 265116"/>
                    <a:gd name="connsiteX1" fmla="*/ 227578 w 232497"/>
                    <a:gd name="connsiteY1" fmla="*/ 236962 h 265116"/>
                    <a:gd name="connsiteX2" fmla="*/ 232270 w 232497"/>
                    <a:gd name="connsiteY2" fmla="*/ 182218 h 265116"/>
                    <a:gd name="connsiteX3" fmla="*/ 197860 w 232497"/>
                    <a:gd name="connsiteY3" fmla="*/ 148590 h 265116"/>
                    <a:gd name="connsiteX4" fmla="*/ 7038 w 232497"/>
                    <a:gd name="connsiteY4" fmla="*/ 0 h 265116"/>
                    <a:gd name="connsiteX5" fmla="*/ 0 w 232497"/>
                    <a:gd name="connsiteY5" fmla="*/ 86026 h 265116"/>
                    <a:gd name="connsiteX6" fmla="*/ 107923 w 232497"/>
                    <a:gd name="connsiteY6" fmla="*/ 192385 h 265116"/>
                    <a:gd name="connsiteX7" fmla="*/ 220539 w 232497"/>
                    <a:gd name="connsiteY7" fmla="*/ 265116 h 2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97" h="265116">
                      <a:moveTo>
                        <a:pt x="220539" y="265116"/>
                      </a:moveTo>
                      <a:cubicBezTo>
                        <a:pt x="226013" y="258859"/>
                        <a:pt x="226013" y="254949"/>
                        <a:pt x="227578" y="236962"/>
                      </a:cubicBezTo>
                      <a:cubicBezTo>
                        <a:pt x="229142" y="218975"/>
                        <a:pt x="231488" y="190039"/>
                        <a:pt x="232270" y="182218"/>
                      </a:cubicBezTo>
                      <a:cubicBezTo>
                        <a:pt x="233052" y="174398"/>
                        <a:pt x="233834" y="170488"/>
                        <a:pt x="197860" y="148590"/>
                      </a:cubicBezTo>
                      <a:cubicBezTo>
                        <a:pt x="161885" y="126693"/>
                        <a:pt x="10949" y="53962"/>
                        <a:pt x="7038" y="0"/>
                      </a:cubicBezTo>
                      <a:lnTo>
                        <a:pt x="0" y="86026"/>
                      </a:lnTo>
                      <a:cubicBezTo>
                        <a:pt x="0" y="86026"/>
                        <a:pt x="6256" y="138423"/>
                        <a:pt x="107923" y="192385"/>
                      </a:cubicBezTo>
                      <a:cubicBezTo>
                        <a:pt x="147026" y="212718"/>
                        <a:pt x="225231" y="244001"/>
                        <a:pt x="220539" y="265116"/>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37" name="图形 2034"/>
              <p:cNvGrpSpPr/>
              <p:nvPr/>
            </p:nvGrpSpPr>
            <p:grpSpPr>
              <a:xfrm>
                <a:off x="4981778" y="4562832"/>
                <a:ext cx="770202" cy="753761"/>
                <a:chOff x="4981778" y="4562832"/>
                <a:chExt cx="770202" cy="753761"/>
              </a:xfrm>
            </p:grpSpPr>
            <p:grpSp>
              <p:nvGrpSpPr>
                <p:cNvPr id="2338" name="图形 2034"/>
                <p:cNvGrpSpPr/>
                <p:nvPr/>
              </p:nvGrpSpPr>
              <p:grpSpPr>
                <a:xfrm>
                  <a:off x="5112929" y="4675136"/>
                  <a:ext cx="590788" cy="515987"/>
                  <a:chOff x="5112929" y="4675136"/>
                  <a:chExt cx="590788" cy="515987"/>
                </a:xfrm>
                <a:solidFill>
                  <a:srgbClr val="FFA89C"/>
                </a:solidFill>
              </p:grpSpPr>
              <p:grpSp>
                <p:nvGrpSpPr>
                  <p:cNvPr id="2339" name="图形 2034"/>
                  <p:cNvGrpSpPr/>
                  <p:nvPr/>
                </p:nvGrpSpPr>
                <p:grpSpPr>
                  <a:xfrm>
                    <a:off x="5221328" y="4784695"/>
                    <a:ext cx="307828" cy="260128"/>
                    <a:chOff x="5221328" y="4784695"/>
                    <a:chExt cx="307828" cy="260128"/>
                  </a:xfrm>
                  <a:solidFill>
                    <a:srgbClr val="FFA89C"/>
                  </a:solidFill>
                </p:grpSpPr>
                <p:sp>
                  <p:nvSpPr>
                    <p:cNvPr id="2340" name="任意多边形: 形状 2339"/>
                    <p:cNvSpPr/>
                    <p:nvPr/>
                  </p:nvSpPr>
                  <p:spPr>
                    <a:xfrm>
                      <a:off x="5221328" y="4808786"/>
                      <a:ext cx="283168" cy="236037"/>
                    </a:xfrm>
                    <a:custGeom>
                      <a:avLst/>
                      <a:gdLst>
                        <a:gd name="connsiteX0" fmla="*/ 233388 w 283168"/>
                        <a:gd name="connsiteY0" fmla="*/ 42769 h 236037"/>
                        <a:gd name="connsiteX1" fmla="*/ 160657 w 283168"/>
                        <a:gd name="connsiteY1" fmla="*/ 120192 h 236037"/>
                        <a:gd name="connsiteX2" fmla="*/ 164568 w 283168"/>
                        <a:gd name="connsiteY2" fmla="*/ 121756 h 236037"/>
                        <a:gd name="connsiteX3" fmla="*/ 225568 w 283168"/>
                        <a:gd name="connsiteY3" fmla="*/ 113153 h 236037"/>
                        <a:gd name="connsiteX4" fmla="*/ 228696 w 283168"/>
                        <a:gd name="connsiteY4" fmla="*/ 111589 h 236037"/>
                        <a:gd name="connsiteX5" fmla="*/ 229478 w 283168"/>
                        <a:gd name="connsiteY5" fmla="*/ 113153 h 236037"/>
                        <a:gd name="connsiteX6" fmla="*/ 173170 w 283168"/>
                        <a:gd name="connsiteY6" fmla="*/ 126448 h 236037"/>
                        <a:gd name="connsiteX7" fmla="*/ 156747 w 283168"/>
                        <a:gd name="connsiteY7" fmla="*/ 123320 h 236037"/>
                        <a:gd name="connsiteX8" fmla="*/ 153619 w 283168"/>
                        <a:gd name="connsiteY8" fmla="*/ 126448 h 236037"/>
                        <a:gd name="connsiteX9" fmla="*/ 84798 w 283168"/>
                        <a:gd name="connsiteY9" fmla="*/ 187448 h 236037"/>
                        <a:gd name="connsiteX10" fmla="*/ 137978 w 283168"/>
                        <a:gd name="connsiteY10" fmla="*/ 193705 h 236037"/>
                        <a:gd name="connsiteX11" fmla="*/ 149708 w 283168"/>
                        <a:gd name="connsiteY11" fmla="*/ 192141 h 236037"/>
                        <a:gd name="connsiteX12" fmla="*/ 147362 w 283168"/>
                        <a:gd name="connsiteY12" fmla="*/ 194487 h 236037"/>
                        <a:gd name="connsiteX13" fmla="*/ 80106 w 283168"/>
                        <a:gd name="connsiteY13" fmla="*/ 190577 h 236037"/>
                        <a:gd name="connsiteX14" fmla="*/ 17541 w 283168"/>
                        <a:gd name="connsiteY14" fmla="*/ 229679 h 236037"/>
                        <a:gd name="connsiteX15" fmla="*/ 1900 w 283168"/>
                        <a:gd name="connsiteY15" fmla="*/ 235936 h 236037"/>
                        <a:gd name="connsiteX16" fmla="*/ 2682 w 283168"/>
                        <a:gd name="connsiteY16" fmla="*/ 232026 h 236037"/>
                        <a:gd name="connsiteX17" fmla="*/ 3465 w 283168"/>
                        <a:gd name="connsiteY17" fmla="*/ 231243 h 236037"/>
                        <a:gd name="connsiteX18" fmla="*/ 52734 w 283168"/>
                        <a:gd name="connsiteY18" fmla="*/ 203872 h 236037"/>
                        <a:gd name="connsiteX19" fmla="*/ 113734 w 283168"/>
                        <a:gd name="connsiteY19" fmla="*/ 157730 h 236037"/>
                        <a:gd name="connsiteX20" fmla="*/ 113734 w 283168"/>
                        <a:gd name="connsiteY20" fmla="*/ 156166 h 236037"/>
                        <a:gd name="connsiteX21" fmla="*/ 114516 w 283168"/>
                        <a:gd name="connsiteY21" fmla="*/ 129577 h 236037"/>
                        <a:gd name="connsiteX22" fmla="*/ 141888 w 283168"/>
                        <a:gd name="connsiteY22" fmla="*/ 63884 h 236037"/>
                        <a:gd name="connsiteX23" fmla="*/ 143452 w 283168"/>
                        <a:gd name="connsiteY23" fmla="*/ 64666 h 236037"/>
                        <a:gd name="connsiteX24" fmla="*/ 141888 w 283168"/>
                        <a:gd name="connsiteY24" fmla="*/ 67794 h 236037"/>
                        <a:gd name="connsiteX25" fmla="*/ 122337 w 283168"/>
                        <a:gd name="connsiteY25" fmla="*/ 109243 h 236037"/>
                        <a:gd name="connsiteX26" fmla="*/ 118426 w 283168"/>
                        <a:gd name="connsiteY26" fmla="*/ 154602 h 236037"/>
                        <a:gd name="connsiteX27" fmla="*/ 155965 w 283168"/>
                        <a:gd name="connsiteY27" fmla="*/ 120192 h 236037"/>
                        <a:gd name="connsiteX28" fmla="*/ 157529 w 283168"/>
                        <a:gd name="connsiteY28" fmla="*/ 118628 h 236037"/>
                        <a:gd name="connsiteX29" fmla="*/ 157529 w 283168"/>
                        <a:gd name="connsiteY29" fmla="*/ 118628 h 236037"/>
                        <a:gd name="connsiteX30" fmla="*/ 181773 w 283168"/>
                        <a:gd name="connsiteY30" fmla="*/ 93602 h 236037"/>
                        <a:gd name="connsiteX31" fmla="*/ 180991 w 283168"/>
                        <a:gd name="connsiteY31" fmla="*/ 92820 h 236037"/>
                        <a:gd name="connsiteX32" fmla="*/ 191157 w 283168"/>
                        <a:gd name="connsiteY32" fmla="*/ 44333 h 236037"/>
                        <a:gd name="connsiteX33" fmla="*/ 192721 w 283168"/>
                        <a:gd name="connsiteY33" fmla="*/ 45115 h 236037"/>
                        <a:gd name="connsiteX34" fmla="*/ 184901 w 283168"/>
                        <a:gd name="connsiteY34" fmla="*/ 88128 h 236037"/>
                        <a:gd name="connsiteX35" fmla="*/ 184901 w 283168"/>
                        <a:gd name="connsiteY35" fmla="*/ 89692 h 236037"/>
                        <a:gd name="connsiteX36" fmla="*/ 218529 w 283168"/>
                        <a:gd name="connsiteY36" fmla="*/ 52153 h 236037"/>
                        <a:gd name="connsiteX37" fmla="*/ 217747 w 283168"/>
                        <a:gd name="connsiteY37" fmla="*/ 52153 h 236037"/>
                        <a:gd name="connsiteX38" fmla="*/ 216965 w 283168"/>
                        <a:gd name="connsiteY38" fmla="*/ 43551 h 236037"/>
                        <a:gd name="connsiteX39" fmla="*/ 221657 w 283168"/>
                        <a:gd name="connsiteY39" fmla="*/ 538 h 236037"/>
                        <a:gd name="connsiteX40" fmla="*/ 224004 w 283168"/>
                        <a:gd name="connsiteY40" fmla="*/ 1320 h 236037"/>
                        <a:gd name="connsiteX41" fmla="*/ 222439 w 283168"/>
                        <a:gd name="connsiteY41" fmla="*/ 6794 h 236037"/>
                        <a:gd name="connsiteX42" fmla="*/ 221657 w 283168"/>
                        <a:gd name="connsiteY42" fmla="*/ 49807 h 236037"/>
                        <a:gd name="connsiteX43" fmla="*/ 249029 w 283168"/>
                        <a:gd name="connsiteY43" fmla="*/ 17743 h 236037"/>
                        <a:gd name="connsiteX44" fmla="*/ 251375 w 283168"/>
                        <a:gd name="connsiteY44" fmla="*/ 17743 h 236037"/>
                        <a:gd name="connsiteX45" fmla="*/ 251375 w 283168"/>
                        <a:gd name="connsiteY45" fmla="*/ 20089 h 236037"/>
                        <a:gd name="connsiteX46" fmla="*/ 234952 w 283168"/>
                        <a:gd name="connsiteY46" fmla="*/ 39640 h 236037"/>
                        <a:gd name="connsiteX47" fmla="*/ 235734 w 283168"/>
                        <a:gd name="connsiteY47" fmla="*/ 39640 h 236037"/>
                        <a:gd name="connsiteX48" fmla="*/ 281875 w 283168"/>
                        <a:gd name="connsiteY48" fmla="*/ 31038 h 236037"/>
                        <a:gd name="connsiteX49" fmla="*/ 282658 w 283168"/>
                        <a:gd name="connsiteY49" fmla="*/ 32602 h 236037"/>
                        <a:gd name="connsiteX50" fmla="*/ 236516 w 283168"/>
                        <a:gd name="connsiteY50" fmla="*/ 43551 h 236037"/>
                        <a:gd name="connsiteX51" fmla="*/ 233388 w 283168"/>
                        <a:gd name="connsiteY51" fmla="*/ 42769 h 236037"/>
                        <a:gd name="connsiteX52" fmla="*/ 233388 w 283168"/>
                        <a:gd name="connsiteY52" fmla="*/ 42769 h 236037"/>
                        <a:gd name="connsiteX53" fmla="*/ 5029 w 283168"/>
                        <a:gd name="connsiteY53" fmla="*/ 235154 h 236037"/>
                        <a:gd name="connsiteX54" fmla="*/ 4247 w 283168"/>
                        <a:gd name="connsiteY54" fmla="*/ 232808 h 236037"/>
                        <a:gd name="connsiteX55" fmla="*/ 5029 w 283168"/>
                        <a:gd name="connsiteY55" fmla="*/ 235154 h 236037"/>
                        <a:gd name="connsiteX56" fmla="*/ 5029 w 283168"/>
                        <a:gd name="connsiteY56" fmla="*/ 235154 h 23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3168" h="236037">
                          <a:moveTo>
                            <a:pt x="233388" y="42769"/>
                          </a:moveTo>
                          <a:cubicBezTo>
                            <a:pt x="209927" y="69358"/>
                            <a:pt x="186465" y="95166"/>
                            <a:pt x="160657" y="120192"/>
                          </a:cubicBezTo>
                          <a:cubicBezTo>
                            <a:pt x="161439" y="120974"/>
                            <a:pt x="163003" y="120974"/>
                            <a:pt x="164568" y="121756"/>
                          </a:cubicBezTo>
                          <a:cubicBezTo>
                            <a:pt x="184901" y="126448"/>
                            <a:pt x="206798" y="122538"/>
                            <a:pt x="225568" y="113153"/>
                          </a:cubicBezTo>
                          <a:cubicBezTo>
                            <a:pt x="227132" y="112371"/>
                            <a:pt x="227132" y="112371"/>
                            <a:pt x="228696" y="111589"/>
                          </a:cubicBezTo>
                          <a:cubicBezTo>
                            <a:pt x="231824" y="112371"/>
                            <a:pt x="229478" y="113153"/>
                            <a:pt x="229478" y="113153"/>
                          </a:cubicBezTo>
                          <a:cubicBezTo>
                            <a:pt x="213055" y="123320"/>
                            <a:pt x="192721" y="127230"/>
                            <a:pt x="173170" y="126448"/>
                          </a:cubicBezTo>
                          <a:cubicBezTo>
                            <a:pt x="166132" y="126448"/>
                            <a:pt x="159093" y="125666"/>
                            <a:pt x="156747" y="123320"/>
                          </a:cubicBezTo>
                          <a:cubicBezTo>
                            <a:pt x="155965" y="124102"/>
                            <a:pt x="154401" y="125666"/>
                            <a:pt x="153619" y="126448"/>
                          </a:cubicBezTo>
                          <a:cubicBezTo>
                            <a:pt x="131721" y="147564"/>
                            <a:pt x="108260" y="168679"/>
                            <a:pt x="84798" y="187448"/>
                          </a:cubicBezTo>
                          <a:cubicBezTo>
                            <a:pt x="102003" y="192141"/>
                            <a:pt x="119990" y="195269"/>
                            <a:pt x="137978" y="193705"/>
                          </a:cubicBezTo>
                          <a:cubicBezTo>
                            <a:pt x="141888" y="193705"/>
                            <a:pt x="145798" y="192141"/>
                            <a:pt x="149708" y="192141"/>
                          </a:cubicBezTo>
                          <a:cubicBezTo>
                            <a:pt x="150491" y="192141"/>
                            <a:pt x="154401" y="192923"/>
                            <a:pt x="147362" y="194487"/>
                          </a:cubicBezTo>
                          <a:cubicBezTo>
                            <a:pt x="125465" y="199179"/>
                            <a:pt x="102003" y="196833"/>
                            <a:pt x="80106" y="190577"/>
                          </a:cubicBezTo>
                          <a:cubicBezTo>
                            <a:pt x="60554" y="205436"/>
                            <a:pt x="40221" y="218731"/>
                            <a:pt x="17541" y="229679"/>
                          </a:cubicBezTo>
                          <a:cubicBezTo>
                            <a:pt x="12067" y="232808"/>
                            <a:pt x="6593" y="236718"/>
                            <a:pt x="1900" y="235936"/>
                          </a:cubicBezTo>
                          <a:cubicBezTo>
                            <a:pt x="-2792" y="235936"/>
                            <a:pt x="2682" y="232026"/>
                            <a:pt x="2682" y="232026"/>
                          </a:cubicBezTo>
                          <a:cubicBezTo>
                            <a:pt x="2682" y="232026"/>
                            <a:pt x="-446" y="232808"/>
                            <a:pt x="3465" y="231243"/>
                          </a:cubicBezTo>
                          <a:cubicBezTo>
                            <a:pt x="21452" y="224987"/>
                            <a:pt x="37093" y="214820"/>
                            <a:pt x="52734" y="203872"/>
                          </a:cubicBezTo>
                          <a:cubicBezTo>
                            <a:pt x="73849" y="189795"/>
                            <a:pt x="94183" y="174154"/>
                            <a:pt x="113734" y="157730"/>
                          </a:cubicBezTo>
                          <a:lnTo>
                            <a:pt x="113734" y="156166"/>
                          </a:lnTo>
                          <a:cubicBezTo>
                            <a:pt x="112952" y="147564"/>
                            <a:pt x="112952" y="138179"/>
                            <a:pt x="114516" y="129577"/>
                          </a:cubicBezTo>
                          <a:cubicBezTo>
                            <a:pt x="116862" y="106115"/>
                            <a:pt x="129375" y="84999"/>
                            <a:pt x="141888" y="63884"/>
                          </a:cubicBezTo>
                          <a:cubicBezTo>
                            <a:pt x="145016" y="63102"/>
                            <a:pt x="143452" y="64666"/>
                            <a:pt x="143452" y="64666"/>
                          </a:cubicBezTo>
                          <a:lnTo>
                            <a:pt x="141888" y="67794"/>
                          </a:lnTo>
                          <a:cubicBezTo>
                            <a:pt x="134067" y="81089"/>
                            <a:pt x="126247" y="94384"/>
                            <a:pt x="122337" y="109243"/>
                          </a:cubicBezTo>
                          <a:cubicBezTo>
                            <a:pt x="117644" y="124102"/>
                            <a:pt x="117644" y="139743"/>
                            <a:pt x="118426" y="154602"/>
                          </a:cubicBezTo>
                          <a:cubicBezTo>
                            <a:pt x="130939" y="143653"/>
                            <a:pt x="143452" y="131923"/>
                            <a:pt x="155965" y="120192"/>
                          </a:cubicBezTo>
                          <a:lnTo>
                            <a:pt x="157529" y="118628"/>
                          </a:lnTo>
                          <a:lnTo>
                            <a:pt x="157529" y="118628"/>
                          </a:lnTo>
                          <a:cubicBezTo>
                            <a:pt x="166132" y="110807"/>
                            <a:pt x="173952" y="102205"/>
                            <a:pt x="181773" y="93602"/>
                          </a:cubicBezTo>
                          <a:lnTo>
                            <a:pt x="180991" y="92820"/>
                          </a:lnTo>
                          <a:cubicBezTo>
                            <a:pt x="181773" y="75615"/>
                            <a:pt x="184119" y="59192"/>
                            <a:pt x="191157" y="44333"/>
                          </a:cubicBezTo>
                          <a:cubicBezTo>
                            <a:pt x="193503" y="43551"/>
                            <a:pt x="192721" y="45115"/>
                            <a:pt x="192721" y="45115"/>
                          </a:cubicBezTo>
                          <a:cubicBezTo>
                            <a:pt x="187247" y="59192"/>
                            <a:pt x="184901" y="73269"/>
                            <a:pt x="184901" y="88128"/>
                          </a:cubicBezTo>
                          <a:cubicBezTo>
                            <a:pt x="184901" y="88910"/>
                            <a:pt x="184901" y="89692"/>
                            <a:pt x="184901" y="89692"/>
                          </a:cubicBezTo>
                          <a:cubicBezTo>
                            <a:pt x="196632" y="77179"/>
                            <a:pt x="207580" y="65448"/>
                            <a:pt x="218529" y="52153"/>
                          </a:cubicBezTo>
                          <a:lnTo>
                            <a:pt x="217747" y="52153"/>
                          </a:lnTo>
                          <a:cubicBezTo>
                            <a:pt x="216965" y="49025"/>
                            <a:pt x="216965" y="46679"/>
                            <a:pt x="216965" y="43551"/>
                          </a:cubicBezTo>
                          <a:cubicBezTo>
                            <a:pt x="216183" y="28692"/>
                            <a:pt x="216965" y="13833"/>
                            <a:pt x="221657" y="538"/>
                          </a:cubicBezTo>
                          <a:cubicBezTo>
                            <a:pt x="224004" y="-1027"/>
                            <a:pt x="224004" y="1320"/>
                            <a:pt x="224004" y="1320"/>
                          </a:cubicBezTo>
                          <a:cubicBezTo>
                            <a:pt x="223222" y="2884"/>
                            <a:pt x="223222" y="5230"/>
                            <a:pt x="222439" y="6794"/>
                          </a:cubicBezTo>
                          <a:cubicBezTo>
                            <a:pt x="220093" y="20871"/>
                            <a:pt x="218529" y="35730"/>
                            <a:pt x="221657" y="49807"/>
                          </a:cubicBezTo>
                          <a:cubicBezTo>
                            <a:pt x="231042" y="38858"/>
                            <a:pt x="240427" y="28692"/>
                            <a:pt x="249029" y="17743"/>
                          </a:cubicBezTo>
                          <a:cubicBezTo>
                            <a:pt x="249811" y="17743"/>
                            <a:pt x="250593" y="17743"/>
                            <a:pt x="251375" y="17743"/>
                          </a:cubicBezTo>
                          <a:lnTo>
                            <a:pt x="251375" y="20089"/>
                          </a:lnTo>
                          <a:cubicBezTo>
                            <a:pt x="245901" y="26345"/>
                            <a:pt x="240427" y="33384"/>
                            <a:pt x="234952" y="39640"/>
                          </a:cubicBezTo>
                          <a:cubicBezTo>
                            <a:pt x="234952" y="39640"/>
                            <a:pt x="235734" y="39640"/>
                            <a:pt x="235734" y="39640"/>
                          </a:cubicBezTo>
                          <a:cubicBezTo>
                            <a:pt x="251375" y="42769"/>
                            <a:pt x="267017" y="37294"/>
                            <a:pt x="281875" y="31038"/>
                          </a:cubicBezTo>
                          <a:cubicBezTo>
                            <a:pt x="284222" y="31820"/>
                            <a:pt x="282658" y="32602"/>
                            <a:pt x="282658" y="32602"/>
                          </a:cubicBezTo>
                          <a:cubicBezTo>
                            <a:pt x="267799" y="39640"/>
                            <a:pt x="252157" y="45115"/>
                            <a:pt x="236516" y="43551"/>
                          </a:cubicBezTo>
                          <a:cubicBezTo>
                            <a:pt x="236516" y="42769"/>
                            <a:pt x="234952" y="43551"/>
                            <a:pt x="233388" y="42769"/>
                          </a:cubicBezTo>
                          <a:lnTo>
                            <a:pt x="233388" y="42769"/>
                          </a:lnTo>
                          <a:close/>
                          <a:moveTo>
                            <a:pt x="5029" y="235154"/>
                          </a:moveTo>
                          <a:cubicBezTo>
                            <a:pt x="5029" y="233590"/>
                            <a:pt x="4247" y="232808"/>
                            <a:pt x="4247" y="232808"/>
                          </a:cubicBezTo>
                          <a:lnTo>
                            <a:pt x="5029" y="235154"/>
                          </a:lnTo>
                          <a:lnTo>
                            <a:pt x="5029" y="23515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1" name="任意多边形: 形状 2340"/>
                    <p:cNvSpPr/>
                    <p:nvPr/>
                  </p:nvSpPr>
                  <p:spPr>
                    <a:xfrm>
                      <a:off x="5469575" y="4798518"/>
                      <a:ext cx="29149" cy="33484"/>
                    </a:xfrm>
                    <a:custGeom>
                      <a:avLst/>
                      <a:gdLst>
                        <a:gd name="connsiteX0" fmla="*/ 0 w 29149"/>
                        <a:gd name="connsiteY0" fmla="*/ 33485 h 33484"/>
                        <a:gd name="connsiteX1" fmla="*/ 13295 w 29149"/>
                        <a:gd name="connsiteY1" fmla="*/ 6113 h 33484"/>
                        <a:gd name="connsiteX2" fmla="*/ 26590 w 29149"/>
                        <a:gd name="connsiteY2" fmla="*/ 14716 h 33484"/>
                        <a:gd name="connsiteX3" fmla="*/ 0 w 29149"/>
                        <a:gd name="connsiteY3" fmla="*/ 33485 h 33484"/>
                        <a:gd name="connsiteX4" fmla="*/ 0 w 29149"/>
                        <a:gd name="connsiteY4" fmla="*/ 33485 h 3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 h="33484">
                          <a:moveTo>
                            <a:pt x="0" y="33485"/>
                          </a:moveTo>
                          <a:cubicBezTo>
                            <a:pt x="0" y="33485"/>
                            <a:pt x="3910" y="19408"/>
                            <a:pt x="13295" y="6113"/>
                          </a:cubicBezTo>
                          <a:cubicBezTo>
                            <a:pt x="22680" y="-7182"/>
                            <a:pt x="34410" y="3767"/>
                            <a:pt x="26590" y="14716"/>
                          </a:cubicBezTo>
                          <a:cubicBezTo>
                            <a:pt x="19551" y="26446"/>
                            <a:pt x="0" y="33485"/>
                            <a:pt x="0" y="33485"/>
                          </a:cubicBezTo>
                          <a:lnTo>
                            <a:pt x="0" y="3348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2" name="任意多边形: 形状 2341"/>
                    <p:cNvSpPr/>
                    <p:nvPr/>
                  </p:nvSpPr>
                  <p:spPr>
                    <a:xfrm>
                      <a:off x="5493036" y="4821748"/>
                      <a:ext cx="36119" cy="24332"/>
                    </a:xfrm>
                    <a:custGeom>
                      <a:avLst/>
                      <a:gdLst>
                        <a:gd name="connsiteX0" fmla="*/ 0 w 36119"/>
                        <a:gd name="connsiteY0" fmla="*/ 24332 h 24332"/>
                        <a:gd name="connsiteX1" fmla="*/ 21115 w 36119"/>
                        <a:gd name="connsiteY1" fmla="*/ 3217 h 24332"/>
                        <a:gd name="connsiteX2" fmla="*/ 31282 w 36119"/>
                        <a:gd name="connsiteY2" fmla="*/ 15730 h 24332"/>
                        <a:gd name="connsiteX3" fmla="*/ 0 w 36119"/>
                        <a:gd name="connsiteY3" fmla="*/ 24332 h 24332"/>
                        <a:gd name="connsiteX4" fmla="*/ 0 w 36119"/>
                        <a:gd name="connsiteY4" fmla="*/ 24332 h 2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19" h="24332">
                          <a:moveTo>
                            <a:pt x="0" y="24332"/>
                          </a:moveTo>
                          <a:cubicBezTo>
                            <a:pt x="0" y="24332"/>
                            <a:pt x="8603" y="11819"/>
                            <a:pt x="21115" y="3217"/>
                          </a:cubicBezTo>
                          <a:cubicBezTo>
                            <a:pt x="34410" y="-6168"/>
                            <a:pt x="41449" y="7127"/>
                            <a:pt x="31282" y="15730"/>
                          </a:cubicBezTo>
                          <a:cubicBezTo>
                            <a:pt x="21115" y="23550"/>
                            <a:pt x="0" y="24332"/>
                            <a:pt x="0" y="24332"/>
                          </a:cubicBezTo>
                          <a:lnTo>
                            <a:pt x="0" y="2433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3" name="任意多边形: 形状 2342"/>
                    <p:cNvSpPr/>
                    <p:nvPr/>
                  </p:nvSpPr>
                  <p:spPr>
                    <a:xfrm>
                      <a:off x="5441030" y="4784695"/>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193"/>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4" name="任意多边形: 形状 2343"/>
                    <p:cNvSpPr/>
                    <p:nvPr/>
                  </p:nvSpPr>
                  <p:spPr>
                    <a:xfrm>
                      <a:off x="5410530" y="4823797"/>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975"/>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5" name="任意多边形: 形状 2344"/>
                    <p:cNvSpPr/>
                    <p:nvPr/>
                  </p:nvSpPr>
                  <p:spPr>
                    <a:xfrm>
                      <a:off x="5361260" y="4839438"/>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193"/>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6" name="任意多边形: 形状 2345"/>
                    <p:cNvSpPr/>
                    <p:nvPr/>
                  </p:nvSpPr>
                  <p:spPr>
                    <a:xfrm>
                      <a:off x="5436729" y="4912467"/>
                      <a:ext cx="40869" cy="17473"/>
                    </a:xfrm>
                    <a:custGeom>
                      <a:avLst/>
                      <a:gdLst>
                        <a:gd name="connsiteX0" fmla="*/ 0 w 40869"/>
                        <a:gd name="connsiteY0" fmla="*/ 14165 h 17473"/>
                        <a:gd name="connsiteX1" fmla="*/ 27372 w 40869"/>
                        <a:gd name="connsiteY1" fmla="*/ 870 h 17473"/>
                        <a:gd name="connsiteX2" fmla="*/ 32846 w 40869"/>
                        <a:gd name="connsiteY2" fmla="*/ 15729 h 17473"/>
                        <a:gd name="connsiteX3" fmla="*/ 0 w 40869"/>
                        <a:gd name="connsiteY3" fmla="*/ 14165 h 17473"/>
                        <a:gd name="connsiteX4" fmla="*/ 0 w 40869"/>
                        <a:gd name="connsiteY4" fmla="*/ 14165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5"/>
                          </a:moveTo>
                          <a:cubicBezTo>
                            <a:pt x="0" y="14165"/>
                            <a:pt x="12513" y="5562"/>
                            <a:pt x="27372" y="870"/>
                          </a:cubicBezTo>
                          <a:cubicBezTo>
                            <a:pt x="43013" y="-3823"/>
                            <a:pt x="45359" y="11819"/>
                            <a:pt x="32846" y="15729"/>
                          </a:cubicBezTo>
                          <a:cubicBezTo>
                            <a:pt x="19551" y="20421"/>
                            <a:pt x="0" y="14165"/>
                            <a:pt x="0" y="14165"/>
                          </a:cubicBezTo>
                          <a:lnTo>
                            <a:pt x="0" y="141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7" name="任意多边形: 形状 2346"/>
                    <p:cNvSpPr/>
                    <p:nvPr/>
                  </p:nvSpPr>
                  <p:spPr>
                    <a:xfrm>
                      <a:off x="5363998" y="4988326"/>
                      <a:ext cx="40869" cy="17473"/>
                    </a:xfrm>
                    <a:custGeom>
                      <a:avLst/>
                      <a:gdLst>
                        <a:gd name="connsiteX0" fmla="*/ 0 w 40869"/>
                        <a:gd name="connsiteY0" fmla="*/ 14165 h 17473"/>
                        <a:gd name="connsiteX1" fmla="*/ 27372 w 40869"/>
                        <a:gd name="connsiteY1" fmla="*/ 870 h 17473"/>
                        <a:gd name="connsiteX2" fmla="*/ 32846 w 40869"/>
                        <a:gd name="connsiteY2" fmla="*/ 15729 h 17473"/>
                        <a:gd name="connsiteX3" fmla="*/ 0 w 40869"/>
                        <a:gd name="connsiteY3" fmla="*/ 14165 h 17473"/>
                        <a:gd name="connsiteX4" fmla="*/ 0 w 40869"/>
                        <a:gd name="connsiteY4" fmla="*/ 14165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5"/>
                          </a:moveTo>
                          <a:cubicBezTo>
                            <a:pt x="0" y="14165"/>
                            <a:pt x="12513" y="5562"/>
                            <a:pt x="27372" y="870"/>
                          </a:cubicBezTo>
                          <a:cubicBezTo>
                            <a:pt x="43013" y="-3823"/>
                            <a:pt x="45359" y="11818"/>
                            <a:pt x="32846" y="15729"/>
                          </a:cubicBezTo>
                          <a:cubicBezTo>
                            <a:pt x="19551" y="20421"/>
                            <a:pt x="0" y="14165"/>
                            <a:pt x="0" y="14165"/>
                          </a:cubicBezTo>
                          <a:lnTo>
                            <a:pt x="0" y="141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8" name="任意多边形: 形状 2347"/>
                    <p:cNvSpPr/>
                    <p:nvPr/>
                  </p:nvSpPr>
                  <p:spPr>
                    <a:xfrm>
                      <a:off x="5335844" y="4983233"/>
                      <a:ext cx="19853" cy="23168"/>
                    </a:xfrm>
                    <a:custGeom>
                      <a:avLst/>
                      <a:gdLst>
                        <a:gd name="connsiteX0" fmla="*/ 0 w 19853"/>
                        <a:gd name="connsiteY0" fmla="*/ 23169 h 23168"/>
                        <a:gd name="connsiteX1" fmla="*/ 6256 w 19853"/>
                        <a:gd name="connsiteY1" fmla="*/ 3617 h 23168"/>
                        <a:gd name="connsiteX2" fmla="*/ 18769 w 19853"/>
                        <a:gd name="connsiteY2" fmla="*/ 13002 h 23168"/>
                        <a:gd name="connsiteX3" fmla="*/ 0 w 19853"/>
                        <a:gd name="connsiteY3" fmla="*/ 23169 h 23168"/>
                        <a:gd name="connsiteX4" fmla="*/ 0 w 19853"/>
                        <a:gd name="connsiteY4" fmla="*/ 23169 h 2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 h="23168">
                          <a:moveTo>
                            <a:pt x="0" y="23169"/>
                          </a:moveTo>
                          <a:cubicBezTo>
                            <a:pt x="0" y="23169"/>
                            <a:pt x="782" y="12220"/>
                            <a:pt x="6256" y="3617"/>
                          </a:cubicBezTo>
                          <a:cubicBezTo>
                            <a:pt x="11731" y="-5768"/>
                            <a:pt x="23462" y="5181"/>
                            <a:pt x="18769" y="13002"/>
                          </a:cubicBezTo>
                          <a:cubicBezTo>
                            <a:pt x="14859" y="20822"/>
                            <a:pt x="0" y="23169"/>
                            <a:pt x="0" y="23169"/>
                          </a:cubicBezTo>
                          <a:lnTo>
                            <a:pt x="0" y="2316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9" name="任意多边形: 形状 2348"/>
                    <p:cNvSpPr/>
                    <p:nvPr/>
                  </p:nvSpPr>
                  <p:spPr>
                    <a:xfrm>
                      <a:off x="5355395" y="4951220"/>
                      <a:ext cx="26391" cy="16108"/>
                    </a:xfrm>
                    <a:custGeom>
                      <a:avLst/>
                      <a:gdLst>
                        <a:gd name="connsiteX0" fmla="*/ 0 w 26391"/>
                        <a:gd name="connsiteY0" fmla="*/ 2002 h 16108"/>
                        <a:gd name="connsiteX1" fmla="*/ 20333 w 26391"/>
                        <a:gd name="connsiteY1" fmla="*/ 438 h 16108"/>
                        <a:gd name="connsiteX2" fmla="*/ 16423 w 26391"/>
                        <a:gd name="connsiteY2" fmla="*/ 16079 h 16108"/>
                        <a:gd name="connsiteX3" fmla="*/ 0 w 26391"/>
                        <a:gd name="connsiteY3" fmla="*/ 2002 h 16108"/>
                        <a:gd name="connsiteX4" fmla="*/ 0 w 26391"/>
                        <a:gd name="connsiteY4" fmla="*/ 2002 h 1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 h="16108">
                          <a:moveTo>
                            <a:pt x="0" y="2002"/>
                          </a:moveTo>
                          <a:cubicBezTo>
                            <a:pt x="0" y="2002"/>
                            <a:pt x="10167" y="-1126"/>
                            <a:pt x="20333" y="438"/>
                          </a:cubicBezTo>
                          <a:cubicBezTo>
                            <a:pt x="31282" y="2002"/>
                            <a:pt x="25808" y="16861"/>
                            <a:pt x="16423" y="16079"/>
                          </a:cubicBezTo>
                          <a:cubicBezTo>
                            <a:pt x="7821" y="14515"/>
                            <a:pt x="0" y="2002"/>
                            <a:pt x="0" y="2002"/>
                          </a:cubicBezTo>
                          <a:lnTo>
                            <a:pt x="0" y="200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0" name="任意多边形: 形状 2349"/>
                    <p:cNvSpPr/>
                    <p:nvPr/>
                  </p:nvSpPr>
                  <p:spPr>
                    <a:xfrm>
                      <a:off x="5420305" y="4872583"/>
                      <a:ext cx="40869" cy="17473"/>
                    </a:xfrm>
                    <a:custGeom>
                      <a:avLst/>
                      <a:gdLst>
                        <a:gd name="connsiteX0" fmla="*/ 0 w 40869"/>
                        <a:gd name="connsiteY0" fmla="*/ 14164 h 17473"/>
                        <a:gd name="connsiteX1" fmla="*/ 27372 w 40869"/>
                        <a:gd name="connsiteY1" fmla="*/ 870 h 17473"/>
                        <a:gd name="connsiteX2" fmla="*/ 32846 w 40869"/>
                        <a:gd name="connsiteY2" fmla="*/ 15729 h 17473"/>
                        <a:gd name="connsiteX3" fmla="*/ 0 w 40869"/>
                        <a:gd name="connsiteY3" fmla="*/ 14164 h 17473"/>
                        <a:gd name="connsiteX4" fmla="*/ 0 w 40869"/>
                        <a:gd name="connsiteY4" fmla="*/ 14164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4"/>
                          </a:moveTo>
                          <a:cubicBezTo>
                            <a:pt x="0" y="14164"/>
                            <a:pt x="12513" y="5562"/>
                            <a:pt x="27372" y="870"/>
                          </a:cubicBezTo>
                          <a:cubicBezTo>
                            <a:pt x="43013" y="-3823"/>
                            <a:pt x="45359" y="11818"/>
                            <a:pt x="32846" y="15729"/>
                          </a:cubicBezTo>
                          <a:cubicBezTo>
                            <a:pt x="19551" y="20421"/>
                            <a:pt x="0" y="14164"/>
                            <a:pt x="0" y="14164"/>
                          </a:cubicBezTo>
                          <a:lnTo>
                            <a:pt x="0" y="141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1" name="任意多边形: 形状 2350"/>
                    <p:cNvSpPr/>
                    <p:nvPr/>
                  </p:nvSpPr>
                  <p:spPr>
                    <a:xfrm>
                      <a:off x="5359978" y="4899448"/>
                      <a:ext cx="16102" cy="41260"/>
                    </a:xfrm>
                    <a:custGeom>
                      <a:avLst/>
                      <a:gdLst>
                        <a:gd name="connsiteX0" fmla="*/ 7930 w 16102"/>
                        <a:gd name="connsiteY0" fmla="*/ 41261 h 41260"/>
                        <a:gd name="connsiteX1" fmla="*/ 110 w 16102"/>
                        <a:gd name="connsiteY1" fmla="*/ 12325 h 41260"/>
                        <a:gd name="connsiteX2" fmla="*/ 15751 w 16102"/>
                        <a:gd name="connsiteY2" fmla="*/ 9979 h 41260"/>
                        <a:gd name="connsiteX3" fmla="*/ 7930 w 16102"/>
                        <a:gd name="connsiteY3" fmla="*/ 41261 h 41260"/>
                        <a:gd name="connsiteX4" fmla="*/ 7930 w 16102"/>
                        <a:gd name="connsiteY4" fmla="*/ 41261 h 4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2" h="41260">
                          <a:moveTo>
                            <a:pt x="7930" y="41261"/>
                          </a:moveTo>
                          <a:cubicBezTo>
                            <a:pt x="7930" y="41261"/>
                            <a:pt x="1674" y="27184"/>
                            <a:pt x="110" y="12325"/>
                          </a:cubicBezTo>
                          <a:cubicBezTo>
                            <a:pt x="-1454" y="-4098"/>
                            <a:pt x="14187" y="-3316"/>
                            <a:pt x="15751" y="9979"/>
                          </a:cubicBezTo>
                          <a:cubicBezTo>
                            <a:pt x="18097" y="24056"/>
                            <a:pt x="7930" y="41261"/>
                            <a:pt x="7930" y="41261"/>
                          </a:cubicBezTo>
                          <a:lnTo>
                            <a:pt x="7930" y="4126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2" name="任意多边形: 形状 2351"/>
                    <p:cNvSpPr/>
                    <p:nvPr/>
                  </p:nvSpPr>
                  <p:spPr>
                    <a:xfrm>
                      <a:off x="5413159" y="4932888"/>
                      <a:ext cx="18164" cy="20724"/>
                    </a:xfrm>
                    <a:custGeom>
                      <a:avLst/>
                      <a:gdLst>
                        <a:gd name="connsiteX0" fmla="*/ 890 w 18164"/>
                        <a:gd name="connsiteY0" fmla="*/ 0 h 20724"/>
                        <a:gd name="connsiteX1" fmla="*/ 16531 w 18164"/>
                        <a:gd name="connsiteY1" fmla="*/ 10167 h 20724"/>
                        <a:gd name="connsiteX2" fmla="*/ 3236 w 18164"/>
                        <a:gd name="connsiteY2" fmla="*/ 18769 h 20724"/>
                        <a:gd name="connsiteX3" fmla="*/ 890 w 18164"/>
                        <a:gd name="connsiteY3" fmla="*/ 0 h 20724"/>
                        <a:gd name="connsiteX4" fmla="*/ 890 w 18164"/>
                        <a:gd name="connsiteY4" fmla="*/ 0 h 2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4" h="20724">
                          <a:moveTo>
                            <a:pt x="890" y="0"/>
                          </a:moveTo>
                          <a:cubicBezTo>
                            <a:pt x="890" y="0"/>
                            <a:pt x="10274" y="3128"/>
                            <a:pt x="16531" y="10167"/>
                          </a:cubicBezTo>
                          <a:cubicBezTo>
                            <a:pt x="22787" y="17205"/>
                            <a:pt x="9492" y="24244"/>
                            <a:pt x="3236" y="18769"/>
                          </a:cubicBezTo>
                          <a:cubicBezTo>
                            <a:pt x="-2238" y="13295"/>
                            <a:pt x="890" y="0"/>
                            <a:pt x="890" y="0"/>
                          </a:cubicBezTo>
                          <a:lnTo>
                            <a:pt x="89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3" name="任意多边形: 形状 2352"/>
                    <p:cNvSpPr/>
                    <p:nvPr/>
                  </p:nvSpPr>
                  <p:spPr>
                    <a:xfrm>
                      <a:off x="5399972" y="4913876"/>
                      <a:ext cx="18860" cy="19794"/>
                    </a:xfrm>
                    <a:custGeom>
                      <a:avLst/>
                      <a:gdLst>
                        <a:gd name="connsiteX0" fmla="*/ 0 w 18860"/>
                        <a:gd name="connsiteY0" fmla="*/ 19794 h 19794"/>
                        <a:gd name="connsiteX1" fmla="*/ 6256 w 18860"/>
                        <a:gd name="connsiteY1" fmla="*/ 2589 h 19794"/>
                        <a:gd name="connsiteX2" fmla="*/ 17987 w 18860"/>
                        <a:gd name="connsiteY2" fmla="*/ 13538 h 19794"/>
                        <a:gd name="connsiteX3" fmla="*/ 0 w 18860"/>
                        <a:gd name="connsiteY3" fmla="*/ 19794 h 19794"/>
                        <a:gd name="connsiteX4" fmla="*/ 0 w 18860"/>
                        <a:gd name="connsiteY4" fmla="*/ 19794 h 1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0" h="19794">
                          <a:moveTo>
                            <a:pt x="0" y="19794"/>
                          </a:moveTo>
                          <a:cubicBezTo>
                            <a:pt x="0" y="19794"/>
                            <a:pt x="782" y="9627"/>
                            <a:pt x="6256" y="2589"/>
                          </a:cubicBezTo>
                          <a:cubicBezTo>
                            <a:pt x="11731" y="-5232"/>
                            <a:pt x="21897" y="6499"/>
                            <a:pt x="17987" y="13538"/>
                          </a:cubicBezTo>
                          <a:cubicBezTo>
                            <a:pt x="14077" y="19794"/>
                            <a:pt x="0" y="19794"/>
                            <a:pt x="0" y="19794"/>
                          </a:cubicBezTo>
                          <a:lnTo>
                            <a:pt x="0" y="1979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4" name="任意多边形: 形状 2353"/>
                    <p:cNvSpPr/>
                    <p:nvPr/>
                  </p:nvSpPr>
                  <p:spPr>
                    <a:xfrm>
                      <a:off x="5383234" y="4870609"/>
                      <a:ext cx="21430" cy="16983"/>
                    </a:xfrm>
                    <a:custGeom>
                      <a:avLst/>
                      <a:gdLst>
                        <a:gd name="connsiteX0" fmla="*/ 21430 w 21430"/>
                        <a:gd name="connsiteY0" fmla="*/ 16920 h 16983"/>
                        <a:gd name="connsiteX1" fmla="*/ 3443 w 21430"/>
                        <a:gd name="connsiteY1" fmla="*/ 13792 h 16983"/>
                        <a:gd name="connsiteX2" fmla="*/ 11263 w 21430"/>
                        <a:gd name="connsiteY2" fmla="*/ 497 h 16983"/>
                        <a:gd name="connsiteX3" fmla="*/ 21430 w 21430"/>
                        <a:gd name="connsiteY3" fmla="*/ 16920 h 16983"/>
                        <a:gd name="connsiteX4" fmla="*/ 21430 w 21430"/>
                        <a:gd name="connsiteY4" fmla="*/ 16920 h 1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0" h="16983">
                          <a:moveTo>
                            <a:pt x="21430" y="16920"/>
                          </a:moveTo>
                          <a:cubicBezTo>
                            <a:pt x="21430" y="16920"/>
                            <a:pt x="11263" y="17702"/>
                            <a:pt x="3443" y="13792"/>
                          </a:cubicBezTo>
                          <a:cubicBezTo>
                            <a:pt x="-5160" y="9882"/>
                            <a:pt x="4225" y="-2631"/>
                            <a:pt x="11263" y="497"/>
                          </a:cubicBezTo>
                          <a:cubicBezTo>
                            <a:pt x="19084" y="3625"/>
                            <a:pt x="21430" y="16920"/>
                            <a:pt x="21430" y="16920"/>
                          </a:cubicBezTo>
                          <a:lnTo>
                            <a:pt x="21430" y="169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5" name="任意多边形: 形状 2354"/>
                    <p:cNvSpPr/>
                    <p:nvPr/>
                  </p:nvSpPr>
                  <p:spPr>
                    <a:xfrm>
                      <a:off x="5306320" y="4902187"/>
                      <a:ext cx="34216" cy="27572"/>
                    </a:xfrm>
                    <a:custGeom>
                      <a:avLst/>
                      <a:gdLst>
                        <a:gd name="connsiteX0" fmla="*/ 34216 w 34216"/>
                        <a:gd name="connsiteY0" fmla="*/ 27573 h 27572"/>
                        <a:gd name="connsiteX1" fmla="*/ 6844 w 34216"/>
                        <a:gd name="connsiteY1" fmla="*/ 15842 h 27572"/>
                        <a:gd name="connsiteX2" fmla="*/ 14665 w 34216"/>
                        <a:gd name="connsiteY2" fmla="*/ 1765 h 27572"/>
                        <a:gd name="connsiteX3" fmla="*/ 34216 w 34216"/>
                        <a:gd name="connsiteY3" fmla="*/ 27573 h 27572"/>
                        <a:gd name="connsiteX4" fmla="*/ 34216 w 34216"/>
                        <a:gd name="connsiteY4" fmla="*/ 27573 h 27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16" h="27572">
                          <a:moveTo>
                            <a:pt x="34216" y="27573"/>
                          </a:moveTo>
                          <a:cubicBezTo>
                            <a:pt x="34216" y="27573"/>
                            <a:pt x="19357" y="24444"/>
                            <a:pt x="6844" y="15842"/>
                          </a:cubicBezTo>
                          <a:cubicBezTo>
                            <a:pt x="-7233" y="7239"/>
                            <a:pt x="2934" y="-4492"/>
                            <a:pt x="14665" y="1765"/>
                          </a:cubicBezTo>
                          <a:cubicBezTo>
                            <a:pt x="26396" y="8803"/>
                            <a:pt x="34216" y="27573"/>
                            <a:pt x="34216" y="27573"/>
                          </a:cubicBezTo>
                          <a:lnTo>
                            <a:pt x="34216" y="2757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6" name="任意多边形: 形状 2355"/>
                    <p:cNvSpPr/>
                    <p:nvPr/>
                  </p:nvSpPr>
                  <p:spPr>
                    <a:xfrm>
                      <a:off x="5331307" y="4875704"/>
                      <a:ext cx="21742" cy="17299"/>
                    </a:xfrm>
                    <a:custGeom>
                      <a:avLst/>
                      <a:gdLst>
                        <a:gd name="connsiteX0" fmla="*/ 21742 w 21742"/>
                        <a:gd name="connsiteY0" fmla="*/ 17300 h 17299"/>
                        <a:gd name="connsiteX1" fmla="*/ 3755 w 21742"/>
                        <a:gd name="connsiteY1" fmla="*/ 11825 h 17299"/>
                        <a:gd name="connsiteX2" fmla="*/ 10793 w 21742"/>
                        <a:gd name="connsiteY2" fmla="*/ 877 h 17299"/>
                        <a:gd name="connsiteX3" fmla="*/ 21742 w 21742"/>
                        <a:gd name="connsiteY3" fmla="*/ 17300 h 17299"/>
                        <a:gd name="connsiteX4" fmla="*/ 21742 w 21742"/>
                        <a:gd name="connsiteY4" fmla="*/ 17300 h 1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2" h="17299">
                          <a:moveTo>
                            <a:pt x="21742" y="17300"/>
                          </a:moveTo>
                          <a:cubicBezTo>
                            <a:pt x="21742" y="17300"/>
                            <a:pt x="12357" y="16518"/>
                            <a:pt x="3755" y="11825"/>
                          </a:cubicBezTo>
                          <a:cubicBezTo>
                            <a:pt x="-4848" y="7133"/>
                            <a:pt x="2973" y="-3034"/>
                            <a:pt x="10793" y="877"/>
                          </a:cubicBezTo>
                          <a:cubicBezTo>
                            <a:pt x="17832" y="4787"/>
                            <a:pt x="21742" y="17300"/>
                            <a:pt x="21742" y="17300"/>
                          </a:cubicBezTo>
                          <a:lnTo>
                            <a:pt x="21742" y="1730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7" name="任意多边形: 形状 2356"/>
                    <p:cNvSpPr/>
                    <p:nvPr/>
                  </p:nvSpPr>
                  <p:spPr>
                    <a:xfrm>
                      <a:off x="5478177" y="4850773"/>
                      <a:ext cx="20306" cy="20200"/>
                    </a:xfrm>
                    <a:custGeom>
                      <a:avLst/>
                      <a:gdLst>
                        <a:gd name="connsiteX0" fmla="*/ 0 w 20306"/>
                        <a:gd name="connsiteY0" fmla="*/ 0 h 20200"/>
                        <a:gd name="connsiteX1" fmla="*/ 17205 w 20306"/>
                        <a:gd name="connsiteY1" fmla="*/ 9385 h 20200"/>
                        <a:gd name="connsiteX2" fmla="*/ 9385 w 20306"/>
                        <a:gd name="connsiteY2" fmla="*/ 18769 h 20200"/>
                        <a:gd name="connsiteX3" fmla="*/ 0 w 20306"/>
                        <a:gd name="connsiteY3" fmla="*/ 0 h 20200"/>
                        <a:gd name="connsiteX4" fmla="*/ 0 w 20306"/>
                        <a:gd name="connsiteY4" fmla="*/ 0 h 2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6" h="20200">
                          <a:moveTo>
                            <a:pt x="0" y="0"/>
                          </a:moveTo>
                          <a:cubicBezTo>
                            <a:pt x="0" y="0"/>
                            <a:pt x="9385" y="3128"/>
                            <a:pt x="17205" y="9385"/>
                          </a:cubicBezTo>
                          <a:cubicBezTo>
                            <a:pt x="25026" y="15641"/>
                            <a:pt x="16423" y="23462"/>
                            <a:pt x="9385" y="18769"/>
                          </a:cubicBezTo>
                          <a:cubicBezTo>
                            <a:pt x="2346" y="13295"/>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8" name="任意多边形: 形状 2357"/>
                    <p:cNvSpPr/>
                    <p:nvPr/>
                  </p:nvSpPr>
                  <p:spPr>
                    <a:xfrm>
                      <a:off x="5470357" y="4830777"/>
                      <a:ext cx="12200" cy="19214"/>
                    </a:xfrm>
                    <a:custGeom>
                      <a:avLst/>
                      <a:gdLst>
                        <a:gd name="connsiteX0" fmla="*/ 0 w 12200"/>
                        <a:gd name="connsiteY0" fmla="*/ 19214 h 19214"/>
                        <a:gd name="connsiteX1" fmla="*/ 3910 w 12200"/>
                        <a:gd name="connsiteY1" fmla="*/ 4355 h 19214"/>
                        <a:gd name="connsiteX2" fmla="*/ 11731 w 12200"/>
                        <a:gd name="connsiteY2" fmla="*/ 6701 h 19214"/>
                        <a:gd name="connsiteX3" fmla="*/ 0 w 12200"/>
                        <a:gd name="connsiteY3" fmla="*/ 19214 h 19214"/>
                        <a:gd name="connsiteX4" fmla="*/ 0 w 12200"/>
                        <a:gd name="connsiteY4" fmla="*/ 19214 h 19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 h="19214">
                          <a:moveTo>
                            <a:pt x="0" y="19214"/>
                          </a:moveTo>
                          <a:cubicBezTo>
                            <a:pt x="0" y="19214"/>
                            <a:pt x="782" y="11394"/>
                            <a:pt x="3910" y="4355"/>
                          </a:cubicBezTo>
                          <a:cubicBezTo>
                            <a:pt x="7038" y="-3466"/>
                            <a:pt x="14077" y="445"/>
                            <a:pt x="11731" y="6701"/>
                          </a:cubicBezTo>
                          <a:cubicBezTo>
                            <a:pt x="8603" y="13740"/>
                            <a:pt x="0" y="19214"/>
                            <a:pt x="0" y="19214"/>
                          </a:cubicBezTo>
                          <a:lnTo>
                            <a:pt x="0" y="1921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9" name="图形 2034"/>
                  <p:cNvGrpSpPr/>
                  <p:nvPr/>
                </p:nvGrpSpPr>
                <p:grpSpPr>
                  <a:xfrm>
                    <a:off x="5112929" y="4675136"/>
                    <a:ext cx="160120" cy="362291"/>
                    <a:chOff x="5112929" y="4675136"/>
                    <a:chExt cx="160120" cy="362291"/>
                  </a:xfrm>
                  <a:solidFill>
                    <a:srgbClr val="FFA89C"/>
                  </a:solidFill>
                </p:grpSpPr>
                <p:sp>
                  <p:nvSpPr>
                    <p:cNvPr id="2360" name="任意多边形: 形状 2359"/>
                    <p:cNvSpPr/>
                    <p:nvPr/>
                  </p:nvSpPr>
                  <p:spPr>
                    <a:xfrm>
                      <a:off x="5112995" y="4705933"/>
                      <a:ext cx="144252" cy="331494"/>
                    </a:xfrm>
                    <a:custGeom>
                      <a:avLst/>
                      <a:gdLst>
                        <a:gd name="connsiteX0" fmla="*/ 103194 w 144252"/>
                        <a:gd name="connsiteY0" fmla="*/ 36916 h 331494"/>
                        <a:gd name="connsiteX1" fmla="*/ 80515 w 144252"/>
                        <a:gd name="connsiteY1" fmla="*/ 144058 h 331494"/>
                        <a:gd name="connsiteX2" fmla="*/ 85207 w 144252"/>
                        <a:gd name="connsiteY2" fmla="*/ 143275 h 331494"/>
                        <a:gd name="connsiteX3" fmla="*/ 135259 w 144252"/>
                        <a:gd name="connsiteY3" fmla="*/ 103391 h 331494"/>
                        <a:gd name="connsiteX4" fmla="*/ 136823 w 144252"/>
                        <a:gd name="connsiteY4" fmla="*/ 100263 h 331494"/>
                        <a:gd name="connsiteX5" fmla="*/ 138387 w 144252"/>
                        <a:gd name="connsiteY5" fmla="*/ 101045 h 331494"/>
                        <a:gd name="connsiteX6" fmla="*/ 96156 w 144252"/>
                        <a:gd name="connsiteY6" fmla="*/ 142493 h 331494"/>
                        <a:gd name="connsiteX7" fmla="*/ 79733 w 144252"/>
                        <a:gd name="connsiteY7" fmla="*/ 148750 h 331494"/>
                        <a:gd name="connsiteX8" fmla="*/ 78169 w 144252"/>
                        <a:gd name="connsiteY8" fmla="*/ 153442 h 331494"/>
                        <a:gd name="connsiteX9" fmla="*/ 49233 w 144252"/>
                        <a:gd name="connsiteY9" fmla="*/ 244160 h 331494"/>
                        <a:gd name="connsiteX10" fmla="*/ 99284 w 144252"/>
                        <a:gd name="connsiteY10" fmla="*/ 221481 h 331494"/>
                        <a:gd name="connsiteX11" fmla="*/ 108669 w 144252"/>
                        <a:gd name="connsiteY11" fmla="*/ 213660 h 331494"/>
                        <a:gd name="connsiteX12" fmla="*/ 107887 w 144252"/>
                        <a:gd name="connsiteY12" fmla="*/ 217571 h 331494"/>
                        <a:gd name="connsiteX13" fmla="*/ 46887 w 144252"/>
                        <a:gd name="connsiteY13" fmla="*/ 249635 h 331494"/>
                        <a:gd name="connsiteX14" fmla="*/ 12476 w 144252"/>
                        <a:gd name="connsiteY14" fmla="*/ 316891 h 331494"/>
                        <a:gd name="connsiteX15" fmla="*/ 2310 w 144252"/>
                        <a:gd name="connsiteY15" fmla="*/ 330968 h 331494"/>
                        <a:gd name="connsiteX16" fmla="*/ 1527 w 144252"/>
                        <a:gd name="connsiteY16" fmla="*/ 327058 h 331494"/>
                        <a:gd name="connsiteX17" fmla="*/ 1527 w 144252"/>
                        <a:gd name="connsiteY17" fmla="*/ 326276 h 331494"/>
                        <a:gd name="connsiteX18" fmla="*/ 31245 w 144252"/>
                        <a:gd name="connsiteY18" fmla="*/ 275442 h 331494"/>
                        <a:gd name="connsiteX19" fmla="*/ 60964 w 144252"/>
                        <a:gd name="connsiteY19" fmla="*/ 201929 h 331494"/>
                        <a:gd name="connsiteX20" fmla="*/ 60181 w 144252"/>
                        <a:gd name="connsiteY20" fmla="*/ 200365 h 331494"/>
                        <a:gd name="connsiteX21" fmla="*/ 46104 w 144252"/>
                        <a:gd name="connsiteY21" fmla="*/ 176122 h 331494"/>
                        <a:gd name="connsiteX22" fmla="*/ 35156 w 144252"/>
                        <a:gd name="connsiteY22" fmla="*/ 103391 h 331494"/>
                        <a:gd name="connsiteX23" fmla="*/ 37502 w 144252"/>
                        <a:gd name="connsiteY23" fmla="*/ 103391 h 331494"/>
                        <a:gd name="connsiteX24" fmla="*/ 37502 w 144252"/>
                        <a:gd name="connsiteY24" fmla="*/ 107301 h 331494"/>
                        <a:gd name="connsiteX25" fmla="*/ 42194 w 144252"/>
                        <a:gd name="connsiteY25" fmla="*/ 155006 h 331494"/>
                        <a:gd name="connsiteX26" fmla="*/ 62528 w 144252"/>
                        <a:gd name="connsiteY26" fmla="*/ 197237 h 331494"/>
                        <a:gd name="connsiteX27" fmla="*/ 77387 w 144252"/>
                        <a:gd name="connsiteY27" fmla="*/ 147186 h 331494"/>
                        <a:gd name="connsiteX28" fmla="*/ 78169 w 144252"/>
                        <a:gd name="connsiteY28" fmla="*/ 144839 h 331494"/>
                        <a:gd name="connsiteX29" fmla="*/ 78169 w 144252"/>
                        <a:gd name="connsiteY29" fmla="*/ 144839 h 331494"/>
                        <a:gd name="connsiteX30" fmla="*/ 86771 w 144252"/>
                        <a:gd name="connsiteY30" fmla="*/ 109647 h 331494"/>
                        <a:gd name="connsiteX31" fmla="*/ 85207 w 144252"/>
                        <a:gd name="connsiteY31" fmla="*/ 109647 h 331494"/>
                        <a:gd name="connsiteX32" fmla="*/ 68784 w 144252"/>
                        <a:gd name="connsiteY32" fmla="*/ 61160 h 331494"/>
                        <a:gd name="connsiteX33" fmla="*/ 71130 w 144252"/>
                        <a:gd name="connsiteY33" fmla="*/ 61160 h 331494"/>
                        <a:gd name="connsiteX34" fmla="*/ 86771 w 144252"/>
                        <a:gd name="connsiteY34" fmla="*/ 103391 h 331494"/>
                        <a:gd name="connsiteX35" fmla="*/ 87553 w 144252"/>
                        <a:gd name="connsiteY35" fmla="*/ 104955 h 331494"/>
                        <a:gd name="connsiteX36" fmla="*/ 97720 w 144252"/>
                        <a:gd name="connsiteY36" fmla="*/ 54121 h 331494"/>
                        <a:gd name="connsiteX37" fmla="*/ 96938 w 144252"/>
                        <a:gd name="connsiteY37" fmla="*/ 54121 h 331494"/>
                        <a:gd name="connsiteX38" fmla="*/ 91464 w 144252"/>
                        <a:gd name="connsiteY38" fmla="*/ 47083 h 331494"/>
                        <a:gd name="connsiteX39" fmla="*/ 72694 w 144252"/>
                        <a:gd name="connsiteY39" fmla="*/ 6416 h 331494"/>
                        <a:gd name="connsiteX40" fmla="*/ 75040 w 144252"/>
                        <a:gd name="connsiteY40" fmla="*/ 5634 h 331494"/>
                        <a:gd name="connsiteX41" fmla="*/ 76605 w 144252"/>
                        <a:gd name="connsiteY41" fmla="*/ 11108 h 331494"/>
                        <a:gd name="connsiteX42" fmla="*/ 98502 w 144252"/>
                        <a:gd name="connsiteY42" fmla="*/ 49429 h 331494"/>
                        <a:gd name="connsiteX43" fmla="*/ 105541 w 144252"/>
                        <a:gd name="connsiteY43" fmla="*/ 6416 h 331494"/>
                        <a:gd name="connsiteX44" fmla="*/ 107105 w 144252"/>
                        <a:gd name="connsiteY44" fmla="*/ 4852 h 331494"/>
                        <a:gd name="connsiteX45" fmla="*/ 108669 w 144252"/>
                        <a:gd name="connsiteY45" fmla="*/ 6416 h 331494"/>
                        <a:gd name="connsiteX46" fmla="*/ 104758 w 144252"/>
                        <a:gd name="connsiteY46" fmla="*/ 32224 h 331494"/>
                        <a:gd name="connsiteX47" fmla="*/ 105541 w 144252"/>
                        <a:gd name="connsiteY47" fmla="*/ 32224 h 331494"/>
                        <a:gd name="connsiteX48" fmla="*/ 142297 w 144252"/>
                        <a:gd name="connsiteY48" fmla="*/ 160 h 331494"/>
                        <a:gd name="connsiteX49" fmla="*/ 143861 w 144252"/>
                        <a:gd name="connsiteY49" fmla="*/ 1724 h 331494"/>
                        <a:gd name="connsiteX50" fmla="*/ 108669 w 144252"/>
                        <a:gd name="connsiteY50" fmla="*/ 36134 h 331494"/>
                        <a:gd name="connsiteX51" fmla="*/ 103194 w 144252"/>
                        <a:gd name="connsiteY51" fmla="*/ 36916 h 331494"/>
                        <a:gd name="connsiteX52" fmla="*/ 103194 w 144252"/>
                        <a:gd name="connsiteY52" fmla="*/ 36916 h 331494"/>
                        <a:gd name="connsiteX53" fmla="*/ 3092 w 144252"/>
                        <a:gd name="connsiteY53" fmla="*/ 328622 h 331494"/>
                        <a:gd name="connsiteX54" fmla="*/ 745 w 144252"/>
                        <a:gd name="connsiteY54" fmla="*/ 326276 h 331494"/>
                        <a:gd name="connsiteX55" fmla="*/ 3092 w 144252"/>
                        <a:gd name="connsiteY55" fmla="*/ 328622 h 331494"/>
                        <a:gd name="connsiteX56" fmla="*/ 3092 w 144252"/>
                        <a:gd name="connsiteY56" fmla="*/ 328622 h 3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252" h="331494">
                          <a:moveTo>
                            <a:pt x="103194" y="36916"/>
                          </a:moveTo>
                          <a:cubicBezTo>
                            <a:pt x="96938" y="72891"/>
                            <a:pt x="89117" y="108865"/>
                            <a:pt x="80515" y="144058"/>
                          </a:cubicBezTo>
                          <a:cubicBezTo>
                            <a:pt x="81297" y="144058"/>
                            <a:pt x="83643" y="144058"/>
                            <a:pt x="85207" y="143275"/>
                          </a:cubicBezTo>
                          <a:cubicBezTo>
                            <a:pt x="105541" y="137019"/>
                            <a:pt x="123528" y="121378"/>
                            <a:pt x="135259" y="103391"/>
                          </a:cubicBezTo>
                          <a:cubicBezTo>
                            <a:pt x="136041" y="101826"/>
                            <a:pt x="136041" y="101826"/>
                            <a:pt x="136823" y="100263"/>
                          </a:cubicBezTo>
                          <a:cubicBezTo>
                            <a:pt x="139951" y="99480"/>
                            <a:pt x="138387" y="101045"/>
                            <a:pt x="138387" y="101045"/>
                          </a:cubicBezTo>
                          <a:cubicBezTo>
                            <a:pt x="129002" y="118250"/>
                            <a:pt x="113361" y="133109"/>
                            <a:pt x="96156" y="142493"/>
                          </a:cubicBezTo>
                          <a:cubicBezTo>
                            <a:pt x="89899" y="145622"/>
                            <a:pt x="83643" y="149532"/>
                            <a:pt x="79733" y="148750"/>
                          </a:cubicBezTo>
                          <a:cubicBezTo>
                            <a:pt x="78951" y="150314"/>
                            <a:pt x="78951" y="151878"/>
                            <a:pt x="78169" y="153442"/>
                          </a:cubicBezTo>
                          <a:cubicBezTo>
                            <a:pt x="69566" y="183942"/>
                            <a:pt x="60964" y="215224"/>
                            <a:pt x="49233" y="244160"/>
                          </a:cubicBezTo>
                          <a:cubicBezTo>
                            <a:pt x="67220" y="239468"/>
                            <a:pt x="84425" y="232430"/>
                            <a:pt x="99284" y="221481"/>
                          </a:cubicBezTo>
                          <a:cubicBezTo>
                            <a:pt x="102412" y="219135"/>
                            <a:pt x="105541" y="216006"/>
                            <a:pt x="108669" y="213660"/>
                          </a:cubicBezTo>
                          <a:cubicBezTo>
                            <a:pt x="109451" y="212878"/>
                            <a:pt x="113361" y="212096"/>
                            <a:pt x="107887" y="217571"/>
                          </a:cubicBezTo>
                          <a:cubicBezTo>
                            <a:pt x="90682" y="233994"/>
                            <a:pt x="68784" y="243378"/>
                            <a:pt x="46887" y="249635"/>
                          </a:cubicBezTo>
                          <a:cubicBezTo>
                            <a:pt x="37502" y="273096"/>
                            <a:pt x="26553" y="295776"/>
                            <a:pt x="12476" y="316891"/>
                          </a:cubicBezTo>
                          <a:cubicBezTo>
                            <a:pt x="8566" y="322366"/>
                            <a:pt x="6220" y="328622"/>
                            <a:pt x="2310" y="330968"/>
                          </a:cubicBezTo>
                          <a:cubicBezTo>
                            <a:pt x="-2383" y="333314"/>
                            <a:pt x="1527" y="327058"/>
                            <a:pt x="1527" y="327058"/>
                          </a:cubicBezTo>
                          <a:cubicBezTo>
                            <a:pt x="1527" y="327058"/>
                            <a:pt x="-819" y="328622"/>
                            <a:pt x="1527" y="326276"/>
                          </a:cubicBezTo>
                          <a:cubicBezTo>
                            <a:pt x="14040" y="311417"/>
                            <a:pt x="22643" y="293430"/>
                            <a:pt x="31245" y="275442"/>
                          </a:cubicBezTo>
                          <a:cubicBezTo>
                            <a:pt x="42194" y="251981"/>
                            <a:pt x="52361" y="226955"/>
                            <a:pt x="60964" y="201929"/>
                          </a:cubicBezTo>
                          <a:lnTo>
                            <a:pt x="60181" y="200365"/>
                          </a:lnTo>
                          <a:cubicBezTo>
                            <a:pt x="54707" y="192545"/>
                            <a:pt x="50015" y="184724"/>
                            <a:pt x="46104" y="176122"/>
                          </a:cubicBezTo>
                          <a:cubicBezTo>
                            <a:pt x="35938" y="153442"/>
                            <a:pt x="35938" y="128416"/>
                            <a:pt x="35156" y="103391"/>
                          </a:cubicBezTo>
                          <a:cubicBezTo>
                            <a:pt x="37502" y="101045"/>
                            <a:pt x="37502" y="103391"/>
                            <a:pt x="37502" y="103391"/>
                          </a:cubicBezTo>
                          <a:lnTo>
                            <a:pt x="37502" y="107301"/>
                          </a:lnTo>
                          <a:cubicBezTo>
                            <a:pt x="38284" y="122942"/>
                            <a:pt x="38284" y="139365"/>
                            <a:pt x="42194" y="155006"/>
                          </a:cubicBezTo>
                          <a:cubicBezTo>
                            <a:pt x="46104" y="170647"/>
                            <a:pt x="53925" y="184724"/>
                            <a:pt x="62528" y="197237"/>
                          </a:cubicBezTo>
                          <a:cubicBezTo>
                            <a:pt x="68002" y="180814"/>
                            <a:pt x="72694" y="163609"/>
                            <a:pt x="77387" y="147186"/>
                          </a:cubicBezTo>
                          <a:lnTo>
                            <a:pt x="78169" y="144839"/>
                          </a:lnTo>
                          <a:lnTo>
                            <a:pt x="78169" y="144839"/>
                          </a:lnTo>
                          <a:cubicBezTo>
                            <a:pt x="81297" y="133109"/>
                            <a:pt x="84425" y="121378"/>
                            <a:pt x="86771" y="109647"/>
                          </a:cubicBezTo>
                          <a:lnTo>
                            <a:pt x="85207" y="109647"/>
                          </a:lnTo>
                          <a:cubicBezTo>
                            <a:pt x="76605" y="94006"/>
                            <a:pt x="70348" y="78365"/>
                            <a:pt x="68784" y="61160"/>
                          </a:cubicBezTo>
                          <a:cubicBezTo>
                            <a:pt x="70348" y="58814"/>
                            <a:pt x="71130" y="61160"/>
                            <a:pt x="71130" y="61160"/>
                          </a:cubicBezTo>
                          <a:cubicBezTo>
                            <a:pt x="73476" y="76019"/>
                            <a:pt x="78951" y="90096"/>
                            <a:pt x="86771" y="103391"/>
                          </a:cubicBezTo>
                          <a:cubicBezTo>
                            <a:pt x="86771" y="104173"/>
                            <a:pt x="87553" y="104173"/>
                            <a:pt x="87553" y="104955"/>
                          </a:cubicBezTo>
                          <a:cubicBezTo>
                            <a:pt x="91464" y="87750"/>
                            <a:pt x="94592" y="71326"/>
                            <a:pt x="97720" y="54121"/>
                          </a:cubicBezTo>
                          <a:lnTo>
                            <a:pt x="96938" y="54121"/>
                          </a:lnTo>
                          <a:cubicBezTo>
                            <a:pt x="94592" y="51775"/>
                            <a:pt x="93028" y="49429"/>
                            <a:pt x="91464" y="47083"/>
                          </a:cubicBezTo>
                          <a:cubicBezTo>
                            <a:pt x="82861" y="34570"/>
                            <a:pt x="75823" y="20493"/>
                            <a:pt x="72694" y="6416"/>
                          </a:cubicBezTo>
                          <a:cubicBezTo>
                            <a:pt x="74258" y="4070"/>
                            <a:pt x="75040" y="5634"/>
                            <a:pt x="75040" y="5634"/>
                          </a:cubicBezTo>
                          <a:cubicBezTo>
                            <a:pt x="75823" y="7198"/>
                            <a:pt x="75823" y="9544"/>
                            <a:pt x="76605" y="11108"/>
                          </a:cubicBezTo>
                          <a:cubicBezTo>
                            <a:pt x="82079" y="25185"/>
                            <a:pt x="88335" y="39262"/>
                            <a:pt x="98502" y="49429"/>
                          </a:cubicBezTo>
                          <a:cubicBezTo>
                            <a:pt x="100848" y="35352"/>
                            <a:pt x="103976" y="20493"/>
                            <a:pt x="105541" y="6416"/>
                          </a:cubicBezTo>
                          <a:cubicBezTo>
                            <a:pt x="106323" y="5634"/>
                            <a:pt x="107105" y="5634"/>
                            <a:pt x="107105" y="4852"/>
                          </a:cubicBezTo>
                          <a:lnTo>
                            <a:pt x="108669" y="6416"/>
                          </a:lnTo>
                          <a:cubicBezTo>
                            <a:pt x="107105" y="15019"/>
                            <a:pt x="105541" y="23621"/>
                            <a:pt x="104758" y="32224"/>
                          </a:cubicBezTo>
                          <a:cubicBezTo>
                            <a:pt x="104758" y="32224"/>
                            <a:pt x="105541" y="32224"/>
                            <a:pt x="105541" y="32224"/>
                          </a:cubicBezTo>
                          <a:cubicBezTo>
                            <a:pt x="121182" y="25967"/>
                            <a:pt x="132130" y="13455"/>
                            <a:pt x="142297" y="160"/>
                          </a:cubicBezTo>
                          <a:cubicBezTo>
                            <a:pt x="145425" y="-622"/>
                            <a:pt x="143861" y="1724"/>
                            <a:pt x="143861" y="1724"/>
                          </a:cubicBezTo>
                          <a:cubicBezTo>
                            <a:pt x="134477" y="15801"/>
                            <a:pt x="123528" y="29096"/>
                            <a:pt x="108669" y="36134"/>
                          </a:cubicBezTo>
                          <a:cubicBezTo>
                            <a:pt x="105541" y="36134"/>
                            <a:pt x="104758" y="36916"/>
                            <a:pt x="103194" y="36916"/>
                          </a:cubicBezTo>
                          <a:lnTo>
                            <a:pt x="103194" y="36916"/>
                          </a:lnTo>
                          <a:close/>
                          <a:moveTo>
                            <a:pt x="3092" y="328622"/>
                          </a:moveTo>
                          <a:cubicBezTo>
                            <a:pt x="2310" y="327840"/>
                            <a:pt x="745" y="326276"/>
                            <a:pt x="745" y="326276"/>
                          </a:cubicBezTo>
                          <a:lnTo>
                            <a:pt x="3092" y="328622"/>
                          </a:lnTo>
                          <a:lnTo>
                            <a:pt x="3092" y="3286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1" name="任意多边形: 形状 2360"/>
                    <p:cNvSpPr/>
                    <p:nvPr/>
                  </p:nvSpPr>
                  <p:spPr>
                    <a:xfrm>
                      <a:off x="5215820" y="4675136"/>
                      <a:ext cx="16820" cy="42687"/>
                    </a:xfrm>
                    <a:custGeom>
                      <a:avLst/>
                      <a:gdLst>
                        <a:gd name="connsiteX0" fmla="*/ 2715 w 16820"/>
                        <a:gd name="connsiteY0" fmla="*/ 42687 h 42687"/>
                        <a:gd name="connsiteX1" fmla="*/ 369 w 16820"/>
                        <a:gd name="connsiteY1" fmla="*/ 11405 h 42687"/>
                        <a:gd name="connsiteX2" fmla="*/ 16792 w 16820"/>
                        <a:gd name="connsiteY2" fmla="*/ 12187 h 42687"/>
                        <a:gd name="connsiteX3" fmla="*/ 2715 w 16820"/>
                        <a:gd name="connsiteY3" fmla="*/ 42687 h 42687"/>
                        <a:gd name="connsiteX4" fmla="*/ 2715 w 16820"/>
                        <a:gd name="connsiteY4" fmla="*/ 42687 h 4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0" h="42687">
                          <a:moveTo>
                            <a:pt x="2715" y="42687"/>
                          </a:moveTo>
                          <a:cubicBezTo>
                            <a:pt x="2715" y="42687"/>
                            <a:pt x="-1195" y="27828"/>
                            <a:pt x="369" y="11405"/>
                          </a:cubicBezTo>
                          <a:cubicBezTo>
                            <a:pt x="1933" y="-5800"/>
                            <a:pt x="17574" y="-1890"/>
                            <a:pt x="16792" y="12187"/>
                          </a:cubicBezTo>
                          <a:cubicBezTo>
                            <a:pt x="16010" y="26264"/>
                            <a:pt x="2715" y="42687"/>
                            <a:pt x="2715" y="42687"/>
                          </a:cubicBezTo>
                          <a:lnTo>
                            <a:pt x="2715" y="4268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2" name="任意多边形: 形状 2361"/>
                    <p:cNvSpPr/>
                    <p:nvPr/>
                  </p:nvSpPr>
                  <p:spPr>
                    <a:xfrm>
                      <a:off x="5246690" y="4678096"/>
                      <a:ext cx="23660" cy="38945"/>
                    </a:xfrm>
                    <a:custGeom>
                      <a:avLst/>
                      <a:gdLst>
                        <a:gd name="connsiteX0" fmla="*/ 0 w 23660"/>
                        <a:gd name="connsiteY0" fmla="*/ 38946 h 38945"/>
                        <a:gd name="connsiteX1" fmla="*/ 7038 w 23660"/>
                        <a:gd name="connsiteY1" fmla="*/ 8445 h 38945"/>
                        <a:gd name="connsiteX2" fmla="*/ 22680 w 23660"/>
                        <a:gd name="connsiteY2" fmla="*/ 13920 h 38945"/>
                        <a:gd name="connsiteX3" fmla="*/ 0 w 23660"/>
                        <a:gd name="connsiteY3" fmla="*/ 38946 h 38945"/>
                        <a:gd name="connsiteX4" fmla="*/ 0 w 23660"/>
                        <a:gd name="connsiteY4" fmla="*/ 38946 h 3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0" h="38945">
                          <a:moveTo>
                            <a:pt x="0" y="38946"/>
                          </a:moveTo>
                          <a:cubicBezTo>
                            <a:pt x="0" y="38946"/>
                            <a:pt x="782" y="23304"/>
                            <a:pt x="7038" y="8445"/>
                          </a:cubicBezTo>
                          <a:cubicBezTo>
                            <a:pt x="14077" y="-7196"/>
                            <a:pt x="27372" y="1407"/>
                            <a:pt x="22680" y="13920"/>
                          </a:cubicBezTo>
                          <a:cubicBezTo>
                            <a:pt x="17987" y="27997"/>
                            <a:pt x="0" y="38946"/>
                            <a:pt x="0" y="38946"/>
                          </a:cubicBezTo>
                          <a:lnTo>
                            <a:pt x="0" y="389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3" name="任意多边形: 形状 2362"/>
                    <p:cNvSpPr/>
                    <p:nvPr/>
                  </p:nvSpPr>
                  <p:spPr>
                    <a:xfrm>
                      <a:off x="5173596" y="4684980"/>
                      <a:ext cx="19031" cy="41445"/>
                    </a:xfrm>
                    <a:custGeom>
                      <a:avLst/>
                      <a:gdLst>
                        <a:gd name="connsiteX0" fmla="*/ 16004 w 19031"/>
                        <a:gd name="connsiteY0" fmla="*/ 41446 h 41445"/>
                        <a:gd name="connsiteX1" fmla="*/ 1145 w 19031"/>
                        <a:gd name="connsiteY1" fmla="*/ 14074 h 41445"/>
                        <a:gd name="connsiteX2" fmla="*/ 16786 w 19031"/>
                        <a:gd name="connsiteY2" fmla="*/ 8600 h 41445"/>
                        <a:gd name="connsiteX3" fmla="*/ 16004 w 19031"/>
                        <a:gd name="connsiteY3" fmla="*/ 41446 h 41445"/>
                        <a:gd name="connsiteX4" fmla="*/ 16004 w 19031"/>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 h="41445">
                          <a:moveTo>
                            <a:pt x="16004" y="41446"/>
                          </a:moveTo>
                          <a:cubicBezTo>
                            <a:pt x="16004" y="41446"/>
                            <a:pt x="6619" y="28933"/>
                            <a:pt x="1145" y="14074"/>
                          </a:cubicBezTo>
                          <a:cubicBezTo>
                            <a:pt x="-4330" y="-2349"/>
                            <a:pt x="11312" y="-4695"/>
                            <a:pt x="16786" y="8600"/>
                          </a:cubicBezTo>
                          <a:cubicBezTo>
                            <a:pt x="22260"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4" name="任意多边形: 形状 2363"/>
                    <p:cNvSpPr/>
                    <p:nvPr/>
                  </p:nvSpPr>
                  <p:spPr>
                    <a:xfrm>
                      <a:off x="5168121" y="4736596"/>
                      <a:ext cx="18686" cy="41445"/>
                    </a:xfrm>
                    <a:custGeom>
                      <a:avLst/>
                      <a:gdLst>
                        <a:gd name="connsiteX0" fmla="*/ 16004 w 18686"/>
                        <a:gd name="connsiteY0" fmla="*/ 41446 h 41445"/>
                        <a:gd name="connsiteX1" fmla="*/ 1145 w 18686"/>
                        <a:gd name="connsiteY1" fmla="*/ 14074 h 41445"/>
                        <a:gd name="connsiteX2" fmla="*/ 16786 w 18686"/>
                        <a:gd name="connsiteY2" fmla="*/ 8599 h 41445"/>
                        <a:gd name="connsiteX3" fmla="*/ 16004 w 18686"/>
                        <a:gd name="connsiteY3" fmla="*/ 41446 h 41445"/>
                        <a:gd name="connsiteX4" fmla="*/ 16004 w 18686"/>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 h="41445">
                          <a:moveTo>
                            <a:pt x="16004" y="41446"/>
                          </a:moveTo>
                          <a:cubicBezTo>
                            <a:pt x="16004" y="41446"/>
                            <a:pt x="6619" y="28933"/>
                            <a:pt x="1145" y="14074"/>
                          </a:cubicBezTo>
                          <a:cubicBezTo>
                            <a:pt x="-4330" y="-2349"/>
                            <a:pt x="11312" y="-4695"/>
                            <a:pt x="16786" y="8599"/>
                          </a:cubicBezTo>
                          <a:cubicBezTo>
                            <a:pt x="21478"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5" name="任意多边形: 形状 2364"/>
                    <p:cNvSpPr/>
                    <p:nvPr/>
                  </p:nvSpPr>
                  <p:spPr>
                    <a:xfrm>
                      <a:off x="5132147" y="4775698"/>
                      <a:ext cx="18686" cy="41445"/>
                    </a:xfrm>
                    <a:custGeom>
                      <a:avLst/>
                      <a:gdLst>
                        <a:gd name="connsiteX0" fmla="*/ 16004 w 18686"/>
                        <a:gd name="connsiteY0" fmla="*/ 41446 h 41445"/>
                        <a:gd name="connsiteX1" fmla="*/ 1145 w 18686"/>
                        <a:gd name="connsiteY1" fmla="*/ 14074 h 41445"/>
                        <a:gd name="connsiteX2" fmla="*/ 16786 w 18686"/>
                        <a:gd name="connsiteY2" fmla="*/ 8599 h 41445"/>
                        <a:gd name="connsiteX3" fmla="*/ 16004 w 18686"/>
                        <a:gd name="connsiteY3" fmla="*/ 41446 h 41445"/>
                        <a:gd name="connsiteX4" fmla="*/ 16004 w 18686"/>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 h="41445">
                          <a:moveTo>
                            <a:pt x="16004" y="41446"/>
                          </a:moveTo>
                          <a:cubicBezTo>
                            <a:pt x="16004" y="41446"/>
                            <a:pt x="6619" y="28933"/>
                            <a:pt x="1145" y="14074"/>
                          </a:cubicBezTo>
                          <a:cubicBezTo>
                            <a:pt x="-4330" y="-2349"/>
                            <a:pt x="11312" y="-4695"/>
                            <a:pt x="16786" y="8599"/>
                          </a:cubicBezTo>
                          <a:cubicBezTo>
                            <a:pt x="21478"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6" name="任意多边形: 形状 2365"/>
                    <p:cNvSpPr/>
                    <p:nvPr/>
                  </p:nvSpPr>
                  <p:spPr>
                    <a:xfrm>
                      <a:off x="5239651" y="4787678"/>
                      <a:ext cx="33398" cy="31031"/>
                    </a:xfrm>
                    <a:custGeom>
                      <a:avLst/>
                      <a:gdLst>
                        <a:gd name="connsiteX0" fmla="*/ 0 w 33398"/>
                        <a:gd name="connsiteY0" fmla="*/ 31031 h 31031"/>
                        <a:gd name="connsiteX1" fmla="*/ 17205 w 33398"/>
                        <a:gd name="connsiteY1" fmla="*/ 5223 h 31031"/>
                        <a:gd name="connsiteX2" fmla="*/ 29718 w 33398"/>
                        <a:gd name="connsiteY2" fmla="*/ 16172 h 31031"/>
                        <a:gd name="connsiteX3" fmla="*/ 0 w 33398"/>
                        <a:gd name="connsiteY3" fmla="*/ 31031 h 31031"/>
                        <a:gd name="connsiteX4" fmla="*/ 0 w 33398"/>
                        <a:gd name="connsiteY4" fmla="*/ 31031 h 3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1">
                          <a:moveTo>
                            <a:pt x="0" y="31031"/>
                          </a:moveTo>
                          <a:cubicBezTo>
                            <a:pt x="0" y="31031"/>
                            <a:pt x="6256" y="16954"/>
                            <a:pt x="17205" y="5223"/>
                          </a:cubicBezTo>
                          <a:cubicBezTo>
                            <a:pt x="28936" y="-7290"/>
                            <a:pt x="39103" y="5223"/>
                            <a:pt x="29718" y="16172"/>
                          </a:cubicBezTo>
                          <a:cubicBezTo>
                            <a:pt x="21115" y="26339"/>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7" name="任意多边形: 形状 2366"/>
                    <p:cNvSpPr/>
                    <p:nvPr/>
                  </p:nvSpPr>
                  <p:spPr>
                    <a:xfrm>
                      <a:off x="5216190" y="4894037"/>
                      <a:ext cx="33398" cy="31030"/>
                    </a:xfrm>
                    <a:custGeom>
                      <a:avLst/>
                      <a:gdLst>
                        <a:gd name="connsiteX0" fmla="*/ 0 w 33398"/>
                        <a:gd name="connsiteY0" fmla="*/ 31031 h 31030"/>
                        <a:gd name="connsiteX1" fmla="*/ 17205 w 33398"/>
                        <a:gd name="connsiteY1" fmla="*/ 5223 h 31030"/>
                        <a:gd name="connsiteX2" fmla="*/ 29718 w 33398"/>
                        <a:gd name="connsiteY2" fmla="*/ 16172 h 31030"/>
                        <a:gd name="connsiteX3" fmla="*/ 0 w 33398"/>
                        <a:gd name="connsiteY3" fmla="*/ 31031 h 31030"/>
                        <a:gd name="connsiteX4" fmla="*/ 0 w 33398"/>
                        <a:gd name="connsiteY4" fmla="*/ 31031 h 3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0">
                          <a:moveTo>
                            <a:pt x="0" y="31031"/>
                          </a:moveTo>
                          <a:cubicBezTo>
                            <a:pt x="0" y="31031"/>
                            <a:pt x="6256" y="16954"/>
                            <a:pt x="17205" y="5223"/>
                          </a:cubicBezTo>
                          <a:cubicBezTo>
                            <a:pt x="28936" y="-7290"/>
                            <a:pt x="39103" y="5223"/>
                            <a:pt x="29718" y="16172"/>
                          </a:cubicBezTo>
                          <a:cubicBezTo>
                            <a:pt x="20333" y="26339"/>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8" name="任意多边形: 形状 2367"/>
                    <p:cNvSpPr/>
                    <p:nvPr/>
                  </p:nvSpPr>
                  <p:spPr>
                    <a:xfrm>
                      <a:off x="5188036" y="4915779"/>
                      <a:ext cx="16423" cy="27276"/>
                    </a:xfrm>
                    <a:custGeom>
                      <a:avLst/>
                      <a:gdLst>
                        <a:gd name="connsiteX0" fmla="*/ 4692 w 16423"/>
                        <a:gd name="connsiteY0" fmla="*/ 27276 h 27276"/>
                        <a:gd name="connsiteX1" fmla="*/ 0 w 16423"/>
                        <a:gd name="connsiteY1" fmla="*/ 6943 h 27276"/>
                        <a:gd name="connsiteX2" fmla="*/ 16423 w 16423"/>
                        <a:gd name="connsiteY2" fmla="*/ 8507 h 27276"/>
                        <a:gd name="connsiteX3" fmla="*/ 4692 w 16423"/>
                        <a:gd name="connsiteY3" fmla="*/ 27276 h 27276"/>
                        <a:gd name="connsiteX4" fmla="*/ 4692 w 16423"/>
                        <a:gd name="connsiteY4" fmla="*/ 27276 h 2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 h="27276">
                          <a:moveTo>
                            <a:pt x="4692" y="27276"/>
                          </a:moveTo>
                          <a:cubicBezTo>
                            <a:pt x="4692" y="27276"/>
                            <a:pt x="0" y="17110"/>
                            <a:pt x="0" y="6943"/>
                          </a:cubicBezTo>
                          <a:cubicBezTo>
                            <a:pt x="0" y="-4006"/>
                            <a:pt x="15641" y="-878"/>
                            <a:pt x="16423" y="8507"/>
                          </a:cubicBezTo>
                          <a:cubicBezTo>
                            <a:pt x="16423" y="17110"/>
                            <a:pt x="4692" y="27276"/>
                            <a:pt x="4692" y="27276"/>
                          </a:cubicBezTo>
                          <a:lnTo>
                            <a:pt x="4692" y="2727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9" name="任意多边形: 形状 2368"/>
                    <p:cNvSpPr/>
                    <p:nvPr/>
                  </p:nvSpPr>
                  <p:spPr>
                    <a:xfrm>
                      <a:off x="5181779" y="4872830"/>
                      <a:ext cx="26890" cy="17446"/>
                    </a:xfrm>
                    <a:custGeom>
                      <a:avLst/>
                      <a:gdLst>
                        <a:gd name="connsiteX0" fmla="*/ 0 w 26890"/>
                        <a:gd name="connsiteY0" fmla="*/ 13135 h 17446"/>
                        <a:gd name="connsiteX1" fmla="*/ 17205 w 26890"/>
                        <a:gd name="connsiteY1" fmla="*/ 622 h 17446"/>
                        <a:gd name="connsiteX2" fmla="*/ 21897 w 26890"/>
                        <a:gd name="connsiteY2" fmla="*/ 16263 h 17446"/>
                        <a:gd name="connsiteX3" fmla="*/ 0 w 26890"/>
                        <a:gd name="connsiteY3" fmla="*/ 13135 h 17446"/>
                        <a:gd name="connsiteX4" fmla="*/ 0 w 26890"/>
                        <a:gd name="connsiteY4" fmla="*/ 13135 h 1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 h="17446">
                          <a:moveTo>
                            <a:pt x="0" y="13135"/>
                          </a:moveTo>
                          <a:cubicBezTo>
                            <a:pt x="0" y="13135"/>
                            <a:pt x="7821" y="4533"/>
                            <a:pt x="17205" y="622"/>
                          </a:cubicBezTo>
                          <a:cubicBezTo>
                            <a:pt x="27372" y="-3288"/>
                            <a:pt x="30500" y="12353"/>
                            <a:pt x="21897" y="16263"/>
                          </a:cubicBezTo>
                          <a:cubicBezTo>
                            <a:pt x="14077" y="20174"/>
                            <a:pt x="0" y="13135"/>
                            <a:pt x="0" y="13135"/>
                          </a:cubicBezTo>
                          <a:lnTo>
                            <a:pt x="0" y="1313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0" name="任意多边形: 形状 2369"/>
                    <p:cNvSpPr/>
                    <p:nvPr/>
                  </p:nvSpPr>
                  <p:spPr>
                    <a:xfrm>
                      <a:off x="5203677" y="4761870"/>
                      <a:ext cx="33398" cy="31030"/>
                    </a:xfrm>
                    <a:custGeom>
                      <a:avLst/>
                      <a:gdLst>
                        <a:gd name="connsiteX0" fmla="*/ 0 w 33398"/>
                        <a:gd name="connsiteY0" fmla="*/ 31031 h 31030"/>
                        <a:gd name="connsiteX1" fmla="*/ 17205 w 33398"/>
                        <a:gd name="connsiteY1" fmla="*/ 5223 h 31030"/>
                        <a:gd name="connsiteX2" fmla="*/ 29718 w 33398"/>
                        <a:gd name="connsiteY2" fmla="*/ 16172 h 31030"/>
                        <a:gd name="connsiteX3" fmla="*/ 0 w 33398"/>
                        <a:gd name="connsiteY3" fmla="*/ 31031 h 31030"/>
                        <a:gd name="connsiteX4" fmla="*/ 0 w 33398"/>
                        <a:gd name="connsiteY4" fmla="*/ 31031 h 3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0">
                          <a:moveTo>
                            <a:pt x="0" y="31031"/>
                          </a:moveTo>
                          <a:cubicBezTo>
                            <a:pt x="0" y="31031"/>
                            <a:pt x="6256" y="16954"/>
                            <a:pt x="17205" y="5223"/>
                          </a:cubicBezTo>
                          <a:cubicBezTo>
                            <a:pt x="28936" y="-7290"/>
                            <a:pt x="39103" y="5223"/>
                            <a:pt x="29718" y="16172"/>
                          </a:cubicBezTo>
                          <a:cubicBezTo>
                            <a:pt x="21115" y="26338"/>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1" name="任意多边形: 形状 2370"/>
                    <p:cNvSpPr/>
                    <p:nvPr/>
                  </p:nvSpPr>
                  <p:spPr>
                    <a:xfrm>
                      <a:off x="5161030" y="4830553"/>
                      <a:ext cx="25441" cy="37424"/>
                    </a:xfrm>
                    <a:custGeom>
                      <a:avLst/>
                      <a:gdLst>
                        <a:gd name="connsiteX0" fmla="*/ 25442 w 25441"/>
                        <a:gd name="connsiteY0" fmla="*/ 37424 h 37424"/>
                        <a:gd name="connsiteX1" fmla="*/ 3544 w 25441"/>
                        <a:gd name="connsiteY1" fmla="*/ 15527 h 37424"/>
                        <a:gd name="connsiteX2" fmla="*/ 16057 w 25441"/>
                        <a:gd name="connsiteY2" fmla="*/ 5360 h 37424"/>
                        <a:gd name="connsiteX3" fmla="*/ 25442 w 25441"/>
                        <a:gd name="connsiteY3" fmla="*/ 37424 h 37424"/>
                        <a:gd name="connsiteX4" fmla="*/ 25442 w 25441"/>
                        <a:gd name="connsiteY4" fmla="*/ 37424 h 3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 h="37424">
                          <a:moveTo>
                            <a:pt x="25442" y="37424"/>
                          </a:moveTo>
                          <a:cubicBezTo>
                            <a:pt x="25442" y="37424"/>
                            <a:pt x="12929" y="28822"/>
                            <a:pt x="3544" y="15527"/>
                          </a:cubicBezTo>
                          <a:cubicBezTo>
                            <a:pt x="-6623" y="1450"/>
                            <a:pt x="7454" y="-5589"/>
                            <a:pt x="16057" y="5360"/>
                          </a:cubicBezTo>
                          <a:cubicBezTo>
                            <a:pt x="24660" y="16309"/>
                            <a:pt x="25442" y="37424"/>
                            <a:pt x="25442" y="37424"/>
                          </a:cubicBezTo>
                          <a:lnTo>
                            <a:pt x="25442" y="3742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2" name="任意多边形: 形状 2371"/>
                    <p:cNvSpPr/>
                    <p:nvPr/>
                  </p:nvSpPr>
                  <p:spPr>
                    <a:xfrm>
                      <a:off x="5223228" y="4835851"/>
                      <a:ext cx="22870" cy="16613"/>
                    </a:xfrm>
                    <a:custGeom>
                      <a:avLst/>
                      <a:gdLst>
                        <a:gd name="connsiteX0" fmla="*/ 0 w 22870"/>
                        <a:gd name="connsiteY0" fmla="*/ 845 h 16613"/>
                        <a:gd name="connsiteX1" fmla="*/ 18769 w 22870"/>
                        <a:gd name="connsiteY1" fmla="*/ 1627 h 16613"/>
                        <a:gd name="connsiteX2" fmla="*/ 11731 w 22870"/>
                        <a:gd name="connsiteY2" fmla="*/ 16486 h 16613"/>
                        <a:gd name="connsiteX3" fmla="*/ 0 w 22870"/>
                        <a:gd name="connsiteY3" fmla="*/ 845 h 16613"/>
                        <a:gd name="connsiteX4" fmla="*/ 0 w 22870"/>
                        <a:gd name="connsiteY4" fmla="*/ 845 h 1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 h="16613">
                          <a:moveTo>
                            <a:pt x="0" y="845"/>
                          </a:moveTo>
                          <a:cubicBezTo>
                            <a:pt x="0" y="845"/>
                            <a:pt x="10167" y="-1501"/>
                            <a:pt x="18769" y="1627"/>
                          </a:cubicBezTo>
                          <a:cubicBezTo>
                            <a:pt x="28154" y="4755"/>
                            <a:pt x="19551" y="18050"/>
                            <a:pt x="11731" y="16486"/>
                          </a:cubicBezTo>
                          <a:cubicBezTo>
                            <a:pt x="3910" y="14140"/>
                            <a:pt x="0" y="845"/>
                            <a:pt x="0" y="845"/>
                          </a:cubicBezTo>
                          <a:lnTo>
                            <a:pt x="0" y="8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3" name="任意多边形: 形状 2372"/>
                    <p:cNvSpPr/>
                    <p:nvPr/>
                  </p:nvSpPr>
                  <p:spPr>
                    <a:xfrm>
                      <a:off x="5206717" y="4820540"/>
                      <a:ext cx="15764" cy="23975"/>
                    </a:xfrm>
                    <a:custGeom>
                      <a:avLst/>
                      <a:gdLst>
                        <a:gd name="connsiteX0" fmla="*/ 3998 w 15764"/>
                        <a:gd name="connsiteY0" fmla="*/ 23976 h 23975"/>
                        <a:gd name="connsiteX1" fmla="*/ 88 w 15764"/>
                        <a:gd name="connsiteY1" fmla="*/ 5207 h 23975"/>
                        <a:gd name="connsiteX2" fmla="*/ 15729 w 15764"/>
                        <a:gd name="connsiteY2" fmla="*/ 8335 h 23975"/>
                        <a:gd name="connsiteX3" fmla="*/ 3998 w 15764"/>
                        <a:gd name="connsiteY3" fmla="*/ 23976 h 23975"/>
                        <a:gd name="connsiteX4" fmla="*/ 3998 w 15764"/>
                        <a:gd name="connsiteY4" fmla="*/ 23976 h 2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 h="23975">
                          <a:moveTo>
                            <a:pt x="3998" y="23976"/>
                          </a:moveTo>
                          <a:cubicBezTo>
                            <a:pt x="3998" y="23976"/>
                            <a:pt x="-694" y="14591"/>
                            <a:pt x="88" y="5207"/>
                          </a:cubicBezTo>
                          <a:cubicBezTo>
                            <a:pt x="870" y="-4178"/>
                            <a:pt x="15729" y="514"/>
                            <a:pt x="15729" y="8335"/>
                          </a:cubicBezTo>
                          <a:cubicBezTo>
                            <a:pt x="16511" y="16937"/>
                            <a:pt x="3998" y="23976"/>
                            <a:pt x="3998" y="23976"/>
                          </a:cubicBezTo>
                          <a:lnTo>
                            <a:pt x="3998" y="2397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4" name="任意多边形: 形状 2373"/>
                    <p:cNvSpPr/>
                    <p:nvPr/>
                  </p:nvSpPr>
                  <p:spPr>
                    <a:xfrm>
                      <a:off x="5166711" y="4791966"/>
                      <a:ext cx="23670" cy="16604"/>
                    </a:xfrm>
                    <a:custGeom>
                      <a:avLst/>
                      <a:gdLst>
                        <a:gd name="connsiteX0" fmla="*/ 23670 w 23670"/>
                        <a:gd name="connsiteY0" fmla="*/ 9538 h 16604"/>
                        <a:gd name="connsiteX1" fmla="*/ 6465 w 23670"/>
                        <a:gd name="connsiteY1" fmla="*/ 16576 h 16604"/>
                        <a:gd name="connsiteX2" fmla="*/ 6465 w 23670"/>
                        <a:gd name="connsiteY2" fmla="*/ 153 h 16604"/>
                        <a:gd name="connsiteX3" fmla="*/ 23670 w 23670"/>
                        <a:gd name="connsiteY3" fmla="*/ 9538 h 16604"/>
                        <a:gd name="connsiteX4" fmla="*/ 23670 w 23670"/>
                        <a:gd name="connsiteY4" fmla="*/ 9538 h 1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0" h="16604">
                          <a:moveTo>
                            <a:pt x="23670" y="9538"/>
                          </a:moveTo>
                          <a:cubicBezTo>
                            <a:pt x="23670" y="9538"/>
                            <a:pt x="15068" y="15794"/>
                            <a:pt x="6465" y="16576"/>
                          </a:cubicBezTo>
                          <a:cubicBezTo>
                            <a:pt x="-2919" y="17358"/>
                            <a:pt x="-1355" y="1717"/>
                            <a:pt x="6465" y="153"/>
                          </a:cubicBezTo>
                          <a:cubicBezTo>
                            <a:pt x="14286" y="-1411"/>
                            <a:pt x="23670" y="9538"/>
                            <a:pt x="23670" y="9538"/>
                          </a:cubicBezTo>
                          <a:lnTo>
                            <a:pt x="23670" y="953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5" name="任意多边形: 形状 2374"/>
                    <p:cNvSpPr/>
                    <p:nvPr/>
                  </p:nvSpPr>
                  <p:spPr>
                    <a:xfrm>
                      <a:off x="5112929" y="4860157"/>
                      <a:ext cx="43042" cy="16511"/>
                    </a:xfrm>
                    <a:custGeom>
                      <a:avLst/>
                      <a:gdLst>
                        <a:gd name="connsiteX0" fmla="*/ 43042 w 43042"/>
                        <a:gd name="connsiteY0" fmla="*/ 12513 h 16511"/>
                        <a:gd name="connsiteX1" fmla="*/ 11760 w 43042"/>
                        <a:gd name="connsiteY1" fmla="*/ 16423 h 16511"/>
                        <a:gd name="connsiteX2" fmla="*/ 11760 w 43042"/>
                        <a:gd name="connsiteY2" fmla="*/ 0 h 16511"/>
                        <a:gd name="connsiteX3" fmla="*/ 43042 w 43042"/>
                        <a:gd name="connsiteY3" fmla="*/ 12513 h 16511"/>
                        <a:gd name="connsiteX4" fmla="*/ 43042 w 43042"/>
                        <a:gd name="connsiteY4" fmla="*/ 12513 h 1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2" h="16511">
                          <a:moveTo>
                            <a:pt x="43042" y="12513"/>
                          </a:moveTo>
                          <a:cubicBezTo>
                            <a:pt x="43042" y="12513"/>
                            <a:pt x="28183" y="17205"/>
                            <a:pt x="11760" y="16423"/>
                          </a:cubicBezTo>
                          <a:cubicBezTo>
                            <a:pt x="-5445" y="15641"/>
                            <a:pt x="-2317" y="0"/>
                            <a:pt x="11760" y="0"/>
                          </a:cubicBezTo>
                          <a:cubicBezTo>
                            <a:pt x="25837" y="0"/>
                            <a:pt x="43042" y="12513"/>
                            <a:pt x="43042" y="12513"/>
                          </a:cubicBezTo>
                          <a:lnTo>
                            <a:pt x="43042" y="1251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6" name="任意多边形: 形状 2375"/>
                    <p:cNvSpPr/>
                    <p:nvPr/>
                  </p:nvSpPr>
                  <p:spPr>
                    <a:xfrm>
                      <a:off x="5121904" y="4824919"/>
                      <a:ext cx="25465" cy="13341"/>
                    </a:xfrm>
                    <a:custGeom>
                      <a:avLst/>
                      <a:gdLst>
                        <a:gd name="connsiteX0" fmla="*/ 25465 w 25465"/>
                        <a:gd name="connsiteY0" fmla="*/ 8649 h 13341"/>
                        <a:gd name="connsiteX1" fmla="*/ 6696 w 25465"/>
                        <a:gd name="connsiteY1" fmla="*/ 13341 h 13341"/>
                        <a:gd name="connsiteX2" fmla="*/ 7478 w 25465"/>
                        <a:gd name="connsiteY2" fmla="*/ 46 h 13341"/>
                        <a:gd name="connsiteX3" fmla="*/ 25465 w 25465"/>
                        <a:gd name="connsiteY3" fmla="*/ 8649 h 13341"/>
                        <a:gd name="connsiteX4" fmla="*/ 25465 w 25465"/>
                        <a:gd name="connsiteY4" fmla="*/ 8649 h 13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 h="13341">
                          <a:moveTo>
                            <a:pt x="25465" y="8649"/>
                          </a:moveTo>
                          <a:cubicBezTo>
                            <a:pt x="25465" y="8649"/>
                            <a:pt x="16081" y="13341"/>
                            <a:pt x="6696" y="13341"/>
                          </a:cubicBezTo>
                          <a:cubicBezTo>
                            <a:pt x="-3471" y="13341"/>
                            <a:pt x="-1125" y="828"/>
                            <a:pt x="7478" y="46"/>
                          </a:cubicBezTo>
                          <a:cubicBezTo>
                            <a:pt x="15298" y="-736"/>
                            <a:pt x="25465" y="8649"/>
                            <a:pt x="25465" y="8649"/>
                          </a:cubicBezTo>
                          <a:lnTo>
                            <a:pt x="25465" y="864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7" name="任意多边形: 形状 2376"/>
                    <p:cNvSpPr/>
                    <p:nvPr/>
                  </p:nvSpPr>
                  <p:spPr>
                    <a:xfrm>
                      <a:off x="5235741" y="4728235"/>
                      <a:ext cx="27023" cy="13087"/>
                    </a:xfrm>
                    <a:custGeom>
                      <a:avLst/>
                      <a:gdLst>
                        <a:gd name="connsiteX0" fmla="*/ 0 w 27023"/>
                        <a:gd name="connsiteY0" fmla="*/ 1320 h 13087"/>
                        <a:gd name="connsiteX1" fmla="*/ 20333 w 27023"/>
                        <a:gd name="connsiteY1" fmla="*/ 538 h 13087"/>
                        <a:gd name="connsiteX2" fmla="*/ 18769 w 27023"/>
                        <a:gd name="connsiteY2" fmla="*/ 13050 h 13087"/>
                        <a:gd name="connsiteX3" fmla="*/ 0 w 27023"/>
                        <a:gd name="connsiteY3" fmla="*/ 1320 h 13087"/>
                        <a:gd name="connsiteX4" fmla="*/ 0 w 27023"/>
                        <a:gd name="connsiteY4" fmla="*/ 1320 h 1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3" h="13087">
                          <a:moveTo>
                            <a:pt x="0" y="1320"/>
                          </a:moveTo>
                          <a:cubicBezTo>
                            <a:pt x="0" y="1320"/>
                            <a:pt x="10167" y="-1026"/>
                            <a:pt x="20333" y="538"/>
                          </a:cubicBezTo>
                          <a:cubicBezTo>
                            <a:pt x="31282" y="2102"/>
                            <a:pt x="27372" y="13832"/>
                            <a:pt x="18769" y="13050"/>
                          </a:cubicBezTo>
                          <a:cubicBezTo>
                            <a:pt x="9385" y="12269"/>
                            <a:pt x="0" y="1320"/>
                            <a:pt x="0" y="1320"/>
                          </a:cubicBezTo>
                          <a:lnTo>
                            <a:pt x="0" y="13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8" name="任意多边形: 形状 2377"/>
                    <p:cNvSpPr/>
                    <p:nvPr/>
                  </p:nvSpPr>
                  <p:spPr>
                    <a:xfrm>
                      <a:off x="5224602" y="4711161"/>
                      <a:ext cx="8113" cy="22303"/>
                    </a:xfrm>
                    <a:custGeom>
                      <a:avLst/>
                      <a:gdLst>
                        <a:gd name="connsiteX0" fmla="*/ 4882 w 8113"/>
                        <a:gd name="connsiteY0" fmla="*/ 22303 h 22303"/>
                        <a:gd name="connsiteX1" fmla="*/ 190 w 8113"/>
                        <a:gd name="connsiteY1" fmla="*/ 6662 h 22303"/>
                        <a:gd name="connsiteX2" fmla="*/ 8010 w 8113"/>
                        <a:gd name="connsiteY2" fmla="*/ 5098 h 22303"/>
                        <a:gd name="connsiteX3" fmla="*/ 4882 w 8113"/>
                        <a:gd name="connsiteY3" fmla="*/ 22303 h 22303"/>
                        <a:gd name="connsiteX4" fmla="*/ 4882 w 8113"/>
                        <a:gd name="connsiteY4" fmla="*/ 22303 h 2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 h="22303">
                          <a:moveTo>
                            <a:pt x="4882" y="22303"/>
                          </a:moveTo>
                          <a:cubicBezTo>
                            <a:pt x="4882" y="22303"/>
                            <a:pt x="972" y="15265"/>
                            <a:pt x="190" y="6662"/>
                          </a:cubicBezTo>
                          <a:cubicBezTo>
                            <a:pt x="-1374" y="-1940"/>
                            <a:pt x="7228" y="-1940"/>
                            <a:pt x="8010" y="5098"/>
                          </a:cubicBezTo>
                          <a:cubicBezTo>
                            <a:pt x="8792" y="12919"/>
                            <a:pt x="4882" y="22303"/>
                            <a:pt x="4882" y="22303"/>
                          </a:cubicBezTo>
                          <a:lnTo>
                            <a:pt x="4882" y="2230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79" name="图形 2034"/>
                  <p:cNvGrpSpPr/>
                  <p:nvPr/>
                </p:nvGrpSpPr>
                <p:grpSpPr>
                  <a:xfrm>
                    <a:off x="5301815" y="5038270"/>
                    <a:ext cx="401903" cy="152854"/>
                    <a:chOff x="5301815" y="5038270"/>
                    <a:chExt cx="401903" cy="152854"/>
                  </a:xfrm>
                  <a:solidFill>
                    <a:srgbClr val="FFA89C"/>
                  </a:solidFill>
                </p:grpSpPr>
                <p:sp>
                  <p:nvSpPr>
                    <p:cNvPr id="2380" name="任意多边形: 形状 2379"/>
                    <p:cNvSpPr/>
                    <p:nvPr/>
                  </p:nvSpPr>
                  <p:spPr>
                    <a:xfrm>
                      <a:off x="5301815" y="5061145"/>
                      <a:ext cx="372413" cy="115542"/>
                    </a:xfrm>
                    <a:custGeom>
                      <a:avLst/>
                      <a:gdLst>
                        <a:gd name="connsiteX0" fmla="*/ 321825 w 372413"/>
                        <a:gd name="connsiteY0" fmla="*/ 40667 h 115542"/>
                        <a:gd name="connsiteX1" fmla="*/ 209991 w 372413"/>
                        <a:gd name="connsiteY1" fmla="*/ 58654 h 115542"/>
                        <a:gd name="connsiteX2" fmla="*/ 212337 w 372413"/>
                        <a:gd name="connsiteY2" fmla="*/ 62564 h 115542"/>
                        <a:gd name="connsiteX3" fmla="*/ 269427 w 372413"/>
                        <a:gd name="connsiteY3" fmla="*/ 95410 h 115542"/>
                        <a:gd name="connsiteX4" fmla="*/ 272555 w 372413"/>
                        <a:gd name="connsiteY4" fmla="*/ 96192 h 115542"/>
                        <a:gd name="connsiteX5" fmla="*/ 272555 w 372413"/>
                        <a:gd name="connsiteY5" fmla="*/ 98539 h 115542"/>
                        <a:gd name="connsiteX6" fmla="*/ 217029 w 372413"/>
                        <a:gd name="connsiteY6" fmla="*/ 73513 h 115542"/>
                        <a:gd name="connsiteX7" fmla="*/ 205299 w 372413"/>
                        <a:gd name="connsiteY7" fmla="*/ 60218 h 115542"/>
                        <a:gd name="connsiteX8" fmla="*/ 200606 w 372413"/>
                        <a:gd name="connsiteY8" fmla="*/ 61000 h 115542"/>
                        <a:gd name="connsiteX9" fmla="*/ 102850 w 372413"/>
                        <a:gd name="connsiteY9" fmla="*/ 67256 h 115542"/>
                        <a:gd name="connsiteX10" fmla="*/ 143516 w 372413"/>
                        <a:gd name="connsiteY10" fmla="*/ 107141 h 115542"/>
                        <a:gd name="connsiteX11" fmla="*/ 154465 w 372413"/>
                        <a:gd name="connsiteY11" fmla="*/ 113398 h 115542"/>
                        <a:gd name="connsiteX12" fmla="*/ 150555 w 372413"/>
                        <a:gd name="connsiteY12" fmla="*/ 114180 h 115542"/>
                        <a:gd name="connsiteX13" fmla="*/ 96593 w 372413"/>
                        <a:gd name="connsiteY13" fmla="*/ 67256 h 115542"/>
                        <a:gd name="connsiteX14" fmla="*/ 18388 w 372413"/>
                        <a:gd name="connsiteY14" fmla="*/ 59436 h 115542"/>
                        <a:gd name="connsiteX15" fmla="*/ 1183 w 372413"/>
                        <a:gd name="connsiteY15" fmla="*/ 54744 h 115542"/>
                        <a:gd name="connsiteX16" fmla="*/ 4311 w 372413"/>
                        <a:gd name="connsiteY16" fmla="*/ 52397 h 115542"/>
                        <a:gd name="connsiteX17" fmla="*/ 5093 w 372413"/>
                        <a:gd name="connsiteY17" fmla="*/ 52397 h 115542"/>
                        <a:gd name="connsiteX18" fmla="*/ 64529 w 372413"/>
                        <a:gd name="connsiteY18" fmla="*/ 61782 h 115542"/>
                        <a:gd name="connsiteX19" fmla="*/ 145863 w 372413"/>
                        <a:gd name="connsiteY19" fmla="*/ 62564 h 115542"/>
                        <a:gd name="connsiteX20" fmla="*/ 146645 w 372413"/>
                        <a:gd name="connsiteY20" fmla="*/ 61000 h 115542"/>
                        <a:gd name="connsiteX21" fmla="*/ 164632 w 372413"/>
                        <a:gd name="connsiteY21" fmla="*/ 38321 h 115542"/>
                        <a:gd name="connsiteX22" fmla="*/ 230324 w 372413"/>
                        <a:gd name="connsiteY22" fmla="*/ 782 h 115542"/>
                        <a:gd name="connsiteX23" fmla="*/ 231106 w 372413"/>
                        <a:gd name="connsiteY23" fmla="*/ 3128 h 115542"/>
                        <a:gd name="connsiteX24" fmla="*/ 227978 w 372413"/>
                        <a:gd name="connsiteY24" fmla="*/ 4692 h 115542"/>
                        <a:gd name="connsiteX25" fmla="*/ 184183 w 372413"/>
                        <a:gd name="connsiteY25" fmla="*/ 26590 h 115542"/>
                        <a:gd name="connsiteX26" fmla="*/ 151337 w 372413"/>
                        <a:gd name="connsiteY26" fmla="*/ 62564 h 115542"/>
                        <a:gd name="connsiteX27" fmla="*/ 205299 w 372413"/>
                        <a:gd name="connsiteY27" fmla="*/ 57872 h 115542"/>
                        <a:gd name="connsiteX28" fmla="*/ 207645 w 372413"/>
                        <a:gd name="connsiteY28" fmla="*/ 57090 h 115542"/>
                        <a:gd name="connsiteX29" fmla="*/ 207645 w 372413"/>
                        <a:gd name="connsiteY29" fmla="*/ 57090 h 115542"/>
                        <a:gd name="connsiteX30" fmla="*/ 244401 w 372413"/>
                        <a:gd name="connsiteY30" fmla="*/ 52397 h 115542"/>
                        <a:gd name="connsiteX31" fmla="*/ 244401 w 372413"/>
                        <a:gd name="connsiteY31" fmla="*/ 50833 h 115542"/>
                        <a:gd name="connsiteX32" fmla="*/ 285068 w 372413"/>
                        <a:gd name="connsiteY32" fmla="*/ 17205 h 115542"/>
                        <a:gd name="connsiteX33" fmla="*/ 285850 w 372413"/>
                        <a:gd name="connsiteY33" fmla="*/ 18769 h 115542"/>
                        <a:gd name="connsiteX34" fmla="*/ 250658 w 372413"/>
                        <a:gd name="connsiteY34" fmla="*/ 50051 h 115542"/>
                        <a:gd name="connsiteX35" fmla="*/ 249876 w 372413"/>
                        <a:gd name="connsiteY35" fmla="*/ 51615 h 115542"/>
                        <a:gd name="connsiteX36" fmla="*/ 303055 w 372413"/>
                        <a:gd name="connsiteY36" fmla="*/ 42231 h 115542"/>
                        <a:gd name="connsiteX37" fmla="*/ 303055 w 372413"/>
                        <a:gd name="connsiteY37" fmla="*/ 41449 h 115542"/>
                        <a:gd name="connsiteX38" fmla="*/ 307748 w 372413"/>
                        <a:gd name="connsiteY38" fmla="*/ 33628 h 115542"/>
                        <a:gd name="connsiteX39" fmla="*/ 339812 w 372413"/>
                        <a:gd name="connsiteY39" fmla="*/ 0 h 115542"/>
                        <a:gd name="connsiteX40" fmla="*/ 341376 w 372413"/>
                        <a:gd name="connsiteY40" fmla="*/ 1564 h 115542"/>
                        <a:gd name="connsiteX41" fmla="*/ 336684 w 372413"/>
                        <a:gd name="connsiteY41" fmla="*/ 5474 h 115542"/>
                        <a:gd name="connsiteX42" fmla="*/ 307748 w 372413"/>
                        <a:gd name="connsiteY42" fmla="*/ 40667 h 115542"/>
                        <a:gd name="connsiteX43" fmla="*/ 352325 w 372413"/>
                        <a:gd name="connsiteY43" fmla="*/ 31282 h 115542"/>
                        <a:gd name="connsiteX44" fmla="*/ 354671 w 372413"/>
                        <a:gd name="connsiteY44" fmla="*/ 32846 h 115542"/>
                        <a:gd name="connsiteX45" fmla="*/ 353107 w 372413"/>
                        <a:gd name="connsiteY45" fmla="*/ 35192 h 115542"/>
                        <a:gd name="connsiteX46" fmla="*/ 326517 w 372413"/>
                        <a:gd name="connsiteY46" fmla="*/ 40667 h 115542"/>
                        <a:gd name="connsiteX47" fmla="*/ 327299 w 372413"/>
                        <a:gd name="connsiteY47" fmla="*/ 41449 h 115542"/>
                        <a:gd name="connsiteX48" fmla="*/ 371876 w 372413"/>
                        <a:gd name="connsiteY48" fmla="*/ 64910 h 115542"/>
                        <a:gd name="connsiteX49" fmla="*/ 371094 w 372413"/>
                        <a:gd name="connsiteY49" fmla="*/ 67256 h 115542"/>
                        <a:gd name="connsiteX50" fmla="*/ 324953 w 372413"/>
                        <a:gd name="connsiteY50" fmla="*/ 46141 h 115542"/>
                        <a:gd name="connsiteX51" fmla="*/ 321825 w 372413"/>
                        <a:gd name="connsiteY51" fmla="*/ 40667 h 115542"/>
                        <a:gd name="connsiteX52" fmla="*/ 321825 w 372413"/>
                        <a:gd name="connsiteY52" fmla="*/ 40667 h 115542"/>
                        <a:gd name="connsiteX53" fmla="*/ 3529 w 372413"/>
                        <a:gd name="connsiteY53" fmla="*/ 53180 h 115542"/>
                        <a:gd name="connsiteX54" fmla="*/ 4311 w 372413"/>
                        <a:gd name="connsiteY54" fmla="*/ 50833 h 115542"/>
                        <a:gd name="connsiteX55" fmla="*/ 3529 w 372413"/>
                        <a:gd name="connsiteY55" fmla="*/ 53180 h 115542"/>
                        <a:gd name="connsiteX56" fmla="*/ 3529 w 372413"/>
                        <a:gd name="connsiteY56" fmla="*/ 53180 h 11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2413" h="115542">
                          <a:moveTo>
                            <a:pt x="321825" y="40667"/>
                          </a:moveTo>
                          <a:cubicBezTo>
                            <a:pt x="285068" y="47705"/>
                            <a:pt x="247529" y="53962"/>
                            <a:pt x="209991" y="58654"/>
                          </a:cubicBezTo>
                          <a:cubicBezTo>
                            <a:pt x="210773" y="59436"/>
                            <a:pt x="211555" y="61000"/>
                            <a:pt x="212337" y="62564"/>
                          </a:cubicBezTo>
                          <a:cubicBezTo>
                            <a:pt x="226414" y="79769"/>
                            <a:pt x="247529" y="90718"/>
                            <a:pt x="269427" y="95410"/>
                          </a:cubicBezTo>
                          <a:cubicBezTo>
                            <a:pt x="270991" y="95410"/>
                            <a:pt x="270991" y="95410"/>
                            <a:pt x="272555" y="96192"/>
                          </a:cubicBezTo>
                          <a:cubicBezTo>
                            <a:pt x="274119" y="98539"/>
                            <a:pt x="272555" y="98539"/>
                            <a:pt x="272555" y="98539"/>
                          </a:cubicBezTo>
                          <a:cubicBezTo>
                            <a:pt x="252222" y="96192"/>
                            <a:pt x="232670" y="86808"/>
                            <a:pt x="217029" y="73513"/>
                          </a:cubicBezTo>
                          <a:cubicBezTo>
                            <a:pt x="211555" y="68821"/>
                            <a:pt x="205299" y="64128"/>
                            <a:pt x="205299" y="60218"/>
                          </a:cubicBezTo>
                          <a:cubicBezTo>
                            <a:pt x="203735" y="60218"/>
                            <a:pt x="202170" y="60218"/>
                            <a:pt x="200606" y="61000"/>
                          </a:cubicBezTo>
                          <a:cubicBezTo>
                            <a:pt x="167760" y="64910"/>
                            <a:pt x="134914" y="67256"/>
                            <a:pt x="102850" y="67256"/>
                          </a:cubicBezTo>
                          <a:cubicBezTo>
                            <a:pt x="114580" y="82897"/>
                            <a:pt x="127875" y="96975"/>
                            <a:pt x="143516" y="107141"/>
                          </a:cubicBezTo>
                          <a:cubicBezTo>
                            <a:pt x="147427" y="109487"/>
                            <a:pt x="151337" y="111051"/>
                            <a:pt x="154465" y="113398"/>
                          </a:cubicBezTo>
                          <a:cubicBezTo>
                            <a:pt x="155247" y="114180"/>
                            <a:pt x="157593" y="117308"/>
                            <a:pt x="150555" y="114180"/>
                          </a:cubicBezTo>
                          <a:cubicBezTo>
                            <a:pt x="128657" y="104013"/>
                            <a:pt x="110670" y="86808"/>
                            <a:pt x="96593" y="67256"/>
                          </a:cubicBezTo>
                          <a:cubicBezTo>
                            <a:pt x="70003" y="67256"/>
                            <a:pt x="44196" y="64910"/>
                            <a:pt x="18388" y="59436"/>
                          </a:cubicBezTo>
                          <a:cubicBezTo>
                            <a:pt x="11349" y="57872"/>
                            <a:pt x="4311" y="57872"/>
                            <a:pt x="1183" y="54744"/>
                          </a:cubicBezTo>
                          <a:cubicBezTo>
                            <a:pt x="-2728" y="51615"/>
                            <a:pt x="4311" y="52397"/>
                            <a:pt x="4311" y="52397"/>
                          </a:cubicBezTo>
                          <a:cubicBezTo>
                            <a:pt x="4311" y="52397"/>
                            <a:pt x="1965" y="50833"/>
                            <a:pt x="5093" y="52397"/>
                          </a:cubicBezTo>
                          <a:cubicBezTo>
                            <a:pt x="24644" y="58654"/>
                            <a:pt x="44196" y="60218"/>
                            <a:pt x="64529" y="61782"/>
                          </a:cubicBezTo>
                          <a:cubicBezTo>
                            <a:pt x="91901" y="63346"/>
                            <a:pt x="118491" y="64128"/>
                            <a:pt x="145863" y="62564"/>
                          </a:cubicBezTo>
                          <a:lnTo>
                            <a:pt x="146645" y="61000"/>
                          </a:lnTo>
                          <a:cubicBezTo>
                            <a:pt x="152119" y="53180"/>
                            <a:pt x="157593" y="45359"/>
                            <a:pt x="164632" y="38321"/>
                          </a:cubicBezTo>
                          <a:cubicBezTo>
                            <a:pt x="182619" y="20333"/>
                            <a:pt x="206863" y="10167"/>
                            <a:pt x="230324" y="782"/>
                          </a:cubicBezTo>
                          <a:cubicBezTo>
                            <a:pt x="233453" y="1564"/>
                            <a:pt x="231106" y="3128"/>
                            <a:pt x="231106" y="3128"/>
                          </a:cubicBezTo>
                          <a:lnTo>
                            <a:pt x="227978" y="4692"/>
                          </a:lnTo>
                          <a:cubicBezTo>
                            <a:pt x="213119" y="10949"/>
                            <a:pt x="197478" y="17205"/>
                            <a:pt x="184183" y="26590"/>
                          </a:cubicBezTo>
                          <a:cubicBezTo>
                            <a:pt x="170888" y="35974"/>
                            <a:pt x="159940" y="48487"/>
                            <a:pt x="151337" y="62564"/>
                          </a:cubicBezTo>
                          <a:cubicBezTo>
                            <a:pt x="169324" y="61782"/>
                            <a:pt x="187311" y="60218"/>
                            <a:pt x="205299" y="57872"/>
                          </a:cubicBezTo>
                          <a:lnTo>
                            <a:pt x="207645" y="57090"/>
                          </a:lnTo>
                          <a:lnTo>
                            <a:pt x="207645" y="57090"/>
                          </a:lnTo>
                          <a:cubicBezTo>
                            <a:pt x="220158" y="55526"/>
                            <a:pt x="231888" y="53962"/>
                            <a:pt x="244401" y="52397"/>
                          </a:cubicBezTo>
                          <a:lnTo>
                            <a:pt x="244401" y="50833"/>
                          </a:lnTo>
                          <a:cubicBezTo>
                            <a:pt x="256132" y="36756"/>
                            <a:pt x="268645" y="25026"/>
                            <a:pt x="285068" y="17205"/>
                          </a:cubicBezTo>
                          <a:cubicBezTo>
                            <a:pt x="288196" y="17987"/>
                            <a:pt x="285850" y="18769"/>
                            <a:pt x="285850" y="18769"/>
                          </a:cubicBezTo>
                          <a:cubicBezTo>
                            <a:pt x="271773" y="26590"/>
                            <a:pt x="260824" y="37538"/>
                            <a:pt x="250658" y="50051"/>
                          </a:cubicBezTo>
                          <a:cubicBezTo>
                            <a:pt x="249876" y="50833"/>
                            <a:pt x="249876" y="50833"/>
                            <a:pt x="249876" y="51615"/>
                          </a:cubicBezTo>
                          <a:cubicBezTo>
                            <a:pt x="267863" y="49269"/>
                            <a:pt x="285068" y="46141"/>
                            <a:pt x="303055" y="42231"/>
                          </a:cubicBezTo>
                          <a:lnTo>
                            <a:pt x="303055" y="41449"/>
                          </a:lnTo>
                          <a:cubicBezTo>
                            <a:pt x="304619" y="38321"/>
                            <a:pt x="306184" y="35974"/>
                            <a:pt x="307748" y="33628"/>
                          </a:cubicBezTo>
                          <a:cubicBezTo>
                            <a:pt x="317132" y="21115"/>
                            <a:pt x="327299" y="8602"/>
                            <a:pt x="339812" y="0"/>
                          </a:cubicBezTo>
                          <a:cubicBezTo>
                            <a:pt x="342940" y="782"/>
                            <a:pt x="341376" y="1564"/>
                            <a:pt x="341376" y="1564"/>
                          </a:cubicBezTo>
                          <a:cubicBezTo>
                            <a:pt x="339812" y="3128"/>
                            <a:pt x="338248" y="3910"/>
                            <a:pt x="336684" y="5474"/>
                          </a:cubicBezTo>
                          <a:cubicBezTo>
                            <a:pt x="325735" y="15641"/>
                            <a:pt x="314004" y="27372"/>
                            <a:pt x="307748" y="40667"/>
                          </a:cubicBezTo>
                          <a:cubicBezTo>
                            <a:pt x="322607" y="37538"/>
                            <a:pt x="337466" y="34410"/>
                            <a:pt x="352325" y="31282"/>
                          </a:cubicBezTo>
                          <a:cubicBezTo>
                            <a:pt x="353107" y="32064"/>
                            <a:pt x="353889" y="32064"/>
                            <a:pt x="354671" y="32846"/>
                          </a:cubicBezTo>
                          <a:lnTo>
                            <a:pt x="353107" y="35192"/>
                          </a:lnTo>
                          <a:cubicBezTo>
                            <a:pt x="344504" y="36756"/>
                            <a:pt x="335902" y="39103"/>
                            <a:pt x="326517" y="40667"/>
                          </a:cubicBezTo>
                          <a:cubicBezTo>
                            <a:pt x="326517" y="40667"/>
                            <a:pt x="327299" y="41449"/>
                            <a:pt x="327299" y="41449"/>
                          </a:cubicBezTo>
                          <a:cubicBezTo>
                            <a:pt x="339030" y="53962"/>
                            <a:pt x="355453" y="60218"/>
                            <a:pt x="371876" y="64910"/>
                          </a:cubicBezTo>
                          <a:cubicBezTo>
                            <a:pt x="373440" y="67256"/>
                            <a:pt x="371094" y="67256"/>
                            <a:pt x="371094" y="67256"/>
                          </a:cubicBezTo>
                          <a:cubicBezTo>
                            <a:pt x="353889" y="63346"/>
                            <a:pt x="337466" y="57872"/>
                            <a:pt x="324953" y="46141"/>
                          </a:cubicBezTo>
                          <a:cubicBezTo>
                            <a:pt x="323389" y="42231"/>
                            <a:pt x="322607" y="41449"/>
                            <a:pt x="321825" y="40667"/>
                          </a:cubicBezTo>
                          <a:lnTo>
                            <a:pt x="321825" y="40667"/>
                          </a:lnTo>
                          <a:close/>
                          <a:moveTo>
                            <a:pt x="3529" y="53180"/>
                          </a:moveTo>
                          <a:cubicBezTo>
                            <a:pt x="4311" y="52397"/>
                            <a:pt x="4311" y="50833"/>
                            <a:pt x="4311" y="50833"/>
                          </a:cubicBezTo>
                          <a:lnTo>
                            <a:pt x="3529" y="53180"/>
                          </a:lnTo>
                          <a:lnTo>
                            <a:pt x="3529" y="5318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1" name="任意多边形: 形状 2380"/>
                    <p:cNvSpPr/>
                    <p:nvPr/>
                  </p:nvSpPr>
                  <p:spPr>
                    <a:xfrm>
                      <a:off x="5648665" y="5079828"/>
                      <a:ext cx="43336" cy="18254"/>
                    </a:xfrm>
                    <a:custGeom>
                      <a:avLst/>
                      <a:gdLst>
                        <a:gd name="connsiteX0" fmla="*/ 0 w 43336"/>
                        <a:gd name="connsiteY0" fmla="*/ 14945 h 18254"/>
                        <a:gd name="connsiteX1" fmla="*/ 28936 w 43336"/>
                        <a:gd name="connsiteY1" fmla="*/ 868 h 18254"/>
                        <a:gd name="connsiteX2" fmla="*/ 34410 w 43336"/>
                        <a:gd name="connsiteY2" fmla="*/ 16509 h 18254"/>
                        <a:gd name="connsiteX3" fmla="*/ 0 w 43336"/>
                        <a:gd name="connsiteY3" fmla="*/ 14945 h 18254"/>
                        <a:gd name="connsiteX4" fmla="*/ 0 w 43336"/>
                        <a:gd name="connsiteY4" fmla="*/ 14945 h 1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6" h="18254">
                          <a:moveTo>
                            <a:pt x="0" y="14945"/>
                          </a:moveTo>
                          <a:cubicBezTo>
                            <a:pt x="0" y="14945"/>
                            <a:pt x="13295" y="5560"/>
                            <a:pt x="28936" y="868"/>
                          </a:cubicBezTo>
                          <a:cubicBezTo>
                            <a:pt x="45359" y="-3824"/>
                            <a:pt x="48487" y="11817"/>
                            <a:pt x="34410" y="16509"/>
                          </a:cubicBezTo>
                          <a:cubicBezTo>
                            <a:pt x="21115" y="21201"/>
                            <a:pt x="0" y="14945"/>
                            <a:pt x="0" y="14945"/>
                          </a:cubicBezTo>
                          <a:lnTo>
                            <a:pt x="0" y="149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2" name="任意多边形: 形状 2381"/>
                    <p:cNvSpPr/>
                    <p:nvPr/>
                  </p:nvSpPr>
                  <p:spPr>
                    <a:xfrm>
                      <a:off x="5659614" y="5117365"/>
                      <a:ext cx="44104" cy="17293"/>
                    </a:xfrm>
                    <a:custGeom>
                      <a:avLst/>
                      <a:gdLst>
                        <a:gd name="connsiteX0" fmla="*/ 0 w 44104"/>
                        <a:gd name="connsiteY0" fmla="*/ 3998 h 17293"/>
                        <a:gd name="connsiteX1" fmla="*/ 32064 w 44104"/>
                        <a:gd name="connsiteY1" fmla="*/ 88 h 17293"/>
                        <a:gd name="connsiteX2" fmla="*/ 32064 w 44104"/>
                        <a:gd name="connsiteY2" fmla="*/ 17293 h 17293"/>
                        <a:gd name="connsiteX3" fmla="*/ 0 w 44104"/>
                        <a:gd name="connsiteY3" fmla="*/ 3998 h 17293"/>
                        <a:gd name="connsiteX4" fmla="*/ 0 w 44104"/>
                        <a:gd name="connsiteY4" fmla="*/ 3998 h 1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4" h="17293">
                          <a:moveTo>
                            <a:pt x="0" y="3998"/>
                          </a:moveTo>
                          <a:cubicBezTo>
                            <a:pt x="0" y="3998"/>
                            <a:pt x="15641" y="-694"/>
                            <a:pt x="32064" y="88"/>
                          </a:cubicBezTo>
                          <a:cubicBezTo>
                            <a:pt x="49269" y="870"/>
                            <a:pt x="46923" y="16511"/>
                            <a:pt x="32064" y="17293"/>
                          </a:cubicBezTo>
                          <a:cubicBezTo>
                            <a:pt x="17205" y="17293"/>
                            <a:pt x="0" y="3998"/>
                            <a:pt x="0" y="3998"/>
                          </a:cubicBezTo>
                          <a:lnTo>
                            <a:pt x="0" y="399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3" name="任意多边形: 形状 2382"/>
                    <p:cNvSpPr/>
                    <p:nvPr/>
                  </p:nvSpPr>
                  <p:spPr>
                    <a:xfrm>
                      <a:off x="5623639" y="5043744"/>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6004"/>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4" name="任意多边形: 形状 2383"/>
                    <p:cNvSpPr/>
                    <p:nvPr/>
                  </p:nvSpPr>
                  <p:spPr>
                    <a:xfrm>
                      <a:off x="5573588" y="5057039"/>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6004"/>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5" name="任意多边形: 形状 2384"/>
                    <p:cNvSpPr/>
                    <p:nvPr/>
                  </p:nvSpPr>
                  <p:spPr>
                    <a:xfrm>
                      <a:off x="5523536" y="5038270"/>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5222"/>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6" name="任意多边形: 形状 2385"/>
                    <p:cNvSpPr/>
                    <p:nvPr/>
                  </p:nvSpPr>
                  <p:spPr>
                    <a:xfrm>
                      <a:off x="5559511" y="5152645"/>
                      <a:ext cx="40504" cy="23619"/>
                    </a:xfrm>
                    <a:custGeom>
                      <a:avLst/>
                      <a:gdLst>
                        <a:gd name="connsiteX0" fmla="*/ 0 w 40504"/>
                        <a:gd name="connsiteY0" fmla="*/ 0 h 23619"/>
                        <a:gd name="connsiteX1" fmla="*/ 31282 w 40504"/>
                        <a:gd name="connsiteY1" fmla="*/ 7038 h 23619"/>
                        <a:gd name="connsiteX2" fmla="*/ 25808 w 40504"/>
                        <a:gd name="connsiteY2" fmla="*/ 22680 h 23619"/>
                        <a:gd name="connsiteX3" fmla="*/ 0 w 40504"/>
                        <a:gd name="connsiteY3" fmla="*/ 0 h 23619"/>
                        <a:gd name="connsiteX4" fmla="*/ 0 w 40504"/>
                        <a:gd name="connsiteY4" fmla="*/ 0 h 23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4" h="23619">
                          <a:moveTo>
                            <a:pt x="0" y="0"/>
                          </a:moveTo>
                          <a:cubicBezTo>
                            <a:pt x="0" y="0"/>
                            <a:pt x="15641" y="782"/>
                            <a:pt x="31282" y="7038"/>
                          </a:cubicBezTo>
                          <a:cubicBezTo>
                            <a:pt x="47705" y="13295"/>
                            <a:pt x="39885" y="27372"/>
                            <a:pt x="25808" y="22680"/>
                          </a:cubicBezTo>
                          <a:cubicBezTo>
                            <a:pt x="11731"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7" name="任意多边形: 形状 2386"/>
                    <p:cNvSpPr/>
                    <p:nvPr/>
                  </p:nvSpPr>
                  <p:spPr>
                    <a:xfrm>
                      <a:off x="5447677" y="5168286"/>
                      <a:ext cx="39161" cy="22837"/>
                    </a:xfrm>
                    <a:custGeom>
                      <a:avLst/>
                      <a:gdLst>
                        <a:gd name="connsiteX0" fmla="*/ 0 w 39161"/>
                        <a:gd name="connsiteY0" fmla="*/ 0 h 22837"/>
                        <a:gd name="connsiteX1" fmla="*/ 30500 w 39161"/>
                        <a:gd name="connsiteY1" fmla="*/ 6257 h 22837"/>
                        <a:gd name="connsiteX2" fmla="*/ 25026 w 39161"/>
                        <a:gd name="connsiteY2" fmla="*/ 21898 h 22837"/>
                        <a:gd name="connsiteX3" fmla="*/ 0 w 39161"/>
                        <a:gd name="connsiteY3" fmla="*/ 0 h 22837"/>
                        <a:gd name="connsiteX4" fmla="*/ 0 w 39161"/>
                        <a:gd name="connsiteY4" fmla="*/ 0 h 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1" h="22837">
                          <a:moveTo>
                            <a:pt x="0" y="0"/>
                          </a:moveTo>
                          <a:cubicBezTo>
                            <a:pt x="0" y="0"/>
                            <a:pt x="15641" y="782"/>
                            <a:pt x="30500" y="6257"/>
                          </a:cubicBezTo>
                          <a:cubicBezTo>
                            <a:pt x="46141" y="12513"/>
                            <a:pt x="38321" y="26590"/>
                            <a:pt x="25026" y="21898"/>
                          </a:cubicBezTo>
                          <a:cubicBezTo>
                            <a:pt x="11731"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8" name="任意多边形: 形状 2387"/>
                    <p:cNvSpPr/>
                    <p:nvPr/>
                  </p:nvSpPr>
                  <p:spPr>
                    <a:xfrm>
                      <a:off x="5422652" y="5141074"/>
                      <a:ext cx="26890" cy="17064"/>
                    </a:xfrm>
                    <a:custGeom>
                      <a:avLst/>
                      <a:gdLst>
                        <a:gd name="connsiteX0" fmla="*/ 0 w 26890"/>
                        <a:gd name="connsiteY0" fmla="*/ 12353 h 17064"/>
                        <a:gd name="connsiteX1" fmla="*/ 17205 w 26890"/>
                        <a:gd name="connsiteY1" fmla="*/ 622 h 17064"/>
                        <a:gd name="connsiteX2" fmla="*/ 21897 w 26890"/>
                        <a:gd name="connsiteY2" fmla="*/ 16263 h 17064"/>
                        <a:gd name="connsiteX3" fmla="*/ 0 w 26890"/>
                        <a:gd name="connsiteY3" fmla="*/ 12353 h 17064"/>
                        <a:gd name="connsiteX4" fmla="*/ 0 w 26890"/>
                        <a:gd name="connsiteY4" fmla="*/ 12353 h 1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 h="17064">
                          <a:moveTo>
                            <a:pt x="0" y="12353"/>
                          </a:moveTo>
                          <a:cubicBezTo>
                            <a:pt x="0" y="12353"/>
                            <a:pt x="7821" y="3750"/>
                            <a:pt x="17205" y="622"/>
                          </a:cubicBezTo>
                          <a:cubicBezTo>
                            <a:pt x="27372" y="-3288"/>
                            <a:pt x="30500" y="12353"/>
                            <a:pt x="21897" y="16263"/>
                          </a:cubicBezTo>
                          <a:cubicBezTo>
                            <a:pt x="13295" y="19392"/>
                            <a:pt x="0" y="12353"/>
                            <a:pt x="0" y="12353"/>
                          </a:cubicBezTo>
                          <a:lnTo>
                            <a:pt x="0" y="1235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9" name="任意多边形: 形状 2388"/>
                    <p:cNvSpPr/>
                    <p:nvPr/>
                  </p:nvSpPr>
                  <p:spPr>
                    <a:xfrm>
                      <a:off x="5473337" y="5122145"/>
                      <a:ext cx="21215" cy="24490"/>
                    </a:xfrm>
                    <a:custGeom>
                      <a:avLst/>
                      <a:gdLst>
                        <a:gd name="connsiteX0" fmla="*/ 148 w 21215"/>
                        <a:gd name="connsiteY0" fmla="*/ 0 h 24490"/>
                        <a:gd name="connsiteX1" fmla="*/ 18917 w 21215"/>
                        <a:gd name="connsiteY1" fmla="*/ 11731 h 24490"/>
                        <a:gd name="connsiteX2" fmla="*/ 5622 w 21215"/>
                        <a:gd name="connsiteY2" fmla="*/ 21897 h 24490"/>
                        <a:gd name="connsiteX3" fmla="*/ 148 w 21215"/>
                        <a:gd name="connsiteY3" fmla="*/ 0 h 24490"/>
                        <a:gd name="connsiteX4" fmla="*/ 148 w 21215"/>
                        <a:gd name="connsiteY4" fmla="*/ 0 h 2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5" h="24490">
                          <a:moveTo>
                            <a:pt x="148" y="0"/>
                          </a:moveTo>
                          <a:cubicBezTo>
                            <a:pt x="148" y="0"/>
                            <a:pt x="11097" y="3910"/>
                            <a:pt x="18917" y="11731"/>
                          </a:cubicBezTo>
                          <a:cubicBezTo>
                            <a:pt x="26738" y="20333"/>
                            <a:pt x="12661" y="28936"/>
                            <a:pt x="5622" y="21897"/>
                          </a:cubicBezTo>
                          <a:cubicBezTo>
                            <a:pt x="-1416" y="15641"/>
                            <a:pt x="148" y="0"/>
                            <a:pt x="148" y="0"/>
                          </a:cubicBezTo>
                          <a:lnTo>
                            <a:pt x="148"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0" name="任意多边形: 形状 2389"/>
                    <p:cNvSpPr/>
                    <p:nvPr/>
                  </p:nvSpPr>
                  <p:spPr>
                    <a:xfrm>
                      <a:off x="5571242" y="5108068"/>
                      <a:ext cx="40504" cy="23619"/>
                    </a:xfrm>
                    <a:custGeom>
                      <a:avLst/>
                      <a:gdLst>
                        <a:gd name="connsiteX0" fmla="*/ 0 w 40504"/>
                        <a:gd name="connsiteY0" fmla="*/ 0 h 23619"/>
                        <a:gd name="connsiteX1" fmla="*/ 31282 w 40504"/>
                        <a:gd name="connsiteY1" fmla="*/ 7038 h 23619"/>
                        <a:gd name="connsiteX2" fmla="*/ 25808 w 40504"/>
                        <a:gd name="connsiteY2" fmla="*/ 22680 h 23619"/>
                        <a:gd name="connsiteX3" fmla="*/ 0 w 40504"/>
                        <a:gd name="connsiteY3" fmla="*/ 0 h 23619"/>
                        <a:gd name="connsiteX4" fmla="*/ 0 w 40504"/>
                        <a:gd name="connsiteY4" fmla="*/ 0 h 23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4" h="23619">
                          <a:moveTo>
                            <a:pt x="0" y="0"/>
                          </a:moveTo>
                          <a:cubicBezTo>
                            <a:pt x="0" y="0"/>
                            <a:pt x="15641" y="782"/>
                            <a:pt x="31282" y="7038"/>
                          </a:cubicBezTo>
                          <a:cubicBezTo>
                            <a:pt x="47705" y="13295"/>
                            <a:pt x="39885" y="27372"/>
                            <a:pt x="25808" y="22680"/>
                          </a:cubicBezTo>
                          <a:cubicBezTo>
                            <a:pt x="12513"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1" name="任意多边形: 形状 2390"/>
                    <p:cNvSpPr/>
                    <p:nvPr/>
                  </p:nvSpPr>
                  <p:spPr>
                    <a:xfrm>
                      <a:off x="5489908" y="5084051"/>
                      <a:ext cx="28736" cy="35748"/>
                    </a:xfrm>
                    <a:custGeom>
                      <a:avLst/>
                      <a:gdLst>
                        <a:gd name="connsiteX0" fmla="*/ 0 w 28736"/>
                        <a:gd name="connsiteY0" fmla="*/ 35748 h 35748"/>
                        <a:gd name="connsiteX1" fmla="*/ 12513 w 28736"/>
                        <a:gd name="connsiteY1" fmla="*/ 6812 h 35748"/>
                        <a:gd name="connsiteX2" fmla="*/ 26590 w 28736"/>
                        <a:gd name="connsiteY2" fmla="*/ 15415 h 35748"/>
                        <a:gd name="connsiteX3" fmla="*/ 0 w 28736"/>
                        <a:gd name="connsiteY3" fmla="*/ 35748 h 35748"/>
                        <a:gd name="connsiteX4" fmla="*/ 0 w 28736"/>
                        <a:gd name="connsiteY4" fmla="*/ 35748 h 3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6" h="35748">
                          <a:moveTo>
                            <a:pt x="0" y="35748"/>
                          </a:moveTo>
                          <a:cubicBezTo>
                            <a:pt x="0" y="35748"/>
                            <a:pt x="3910" y="20889"/>
                            <a:pt x="12513" y="6812"/>
                          </a:cubicBezTo>
                          <a:cubicBezTo>
                            <a:pt x="21898" y="-7265"/>
                            <a:pt x="33628" y="2902"/>
                            <a:pt x="26590" y="15415"/>
                          </a:cubicBezTo>
                          <a:cubicBezTo>
                            <a:pt x="19551" y="27928"/>
                            <a:pt x="0" y="35748"/>
                            <a:pt x="0" y="35748"/>
                          </a:cubicBezTo>
                          <a:lnTo>
                            <a:pt x="0" y="3574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2" name="任意多边形: 形状 2391"/>
                    <p:cNvSpPr/>
                    <p:nvPr/>
                  </p:nvSpPr>
                  <p:spPr>
                    <a:xfrm>
                      <a:off x="5525739" y="5143261"/>
                      <a:ext cx="16593" cy="24419"/>
                    </a:xfrm>
                    <a:custGeom>
                      <a:avLst/>
                      <a:gdLst>
                        <a:gd name="connsiteX0" fmla="*/ 10310 w 16593"/>
                        <a:gd name="connsiteY0" fmla="*/ 0 h 24419"/>
                        <a:gd name="connsiteX1" fmla="*/ 16567 w 16593"/>
                        <a:gd name="connsiteY1" fmla="*/ 17987 h 24419"/>
                        <a:gd name="connsiteX2" fmla="*/ 144 w 16593"/>
                        <a:gd name="connsiteY2" fmla="*/ 17205 h 24419"/>
                        <a:gd name="connsiteX3" fmla="*/ 10310 w 16593"/>
                        <a:gd name="connsiteY3" fmla="*/ 0 h 24419"/>
                        <a:gd name="connsiteX4" fmla="*/ 10310 w 16593"/>
                        <a:gd name="connsiteY4" fmla="*/ 0 h 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3" h="24419">
                          <a:moveTo>
                            <a:pt x="10310" y="0"/>
                          </a:moveTo>
                          <a:cubicBezTo>
                            <a:pt x="10310" y="0"/>
                            <a:pt x="16567" y="8602"/>
                            <a:pt x="16567" y="17987"/>
                          </a:cubicBezTo>
                          <a:cubicBezTo>
                            <a:pt x="17349" y="28154"/>
                            <a:pt x="926" y="25026"/>
                            <a:pt x="144" y="17205"/>
                          </a:cubicBezTo>
                          <a:cubicBezTo>
                            <a:pt x="-1421" y="9384"/>
                            <a:pt x="10310" y="0"/>
                            <a:pt x="10310" y="0"/>
                          </a:cubicBezTo>
                          <a:lnTo>
                            <a:pt x="1031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3" name="任意多边形: 形状 2392"/>
                    <p:cNvSpPr/>
                    <p:nvPr/>
                  </p:nvSpPr>
                  <p:spPr>
                    <a:xfrm>
                      <a:off x="5524319" y="5124097"/>
                      <a:ext cx="24558" cy="17455"/>
                    </a:xfrm>
                    <a:custGeom>
                      <a:avLst/>
                      <a:gdLst>
                        <a:gd name="connsiteX0" fmla="*/ 0 w 24558"/>
                        <a:gd name="connsiteY0" fmla="*/ 10561 h 17455"/>
                        <a:gd name="connsiteX1" fmla="*/ 16423 w 24558"/>
                        <a:gd name="connsiteY1" fmla="*/ 394 h 17455"/>
                        <a:gd name="connsiteX2" fmla="*/ 19551 w 24558"/>
                        <a:gd name="connsiteY2" fmla="*/ 16817 h 17455"/>
                        <a:gd name="connsiteX3" fmla="*/ 0 w 24558"/>
                        <a:gd name="connsiteY3" fmla="*/ 10561 h 17455"/>
                        <a:gd name="connsiteX4" fmla="*/ 0 w 24558"/>
                        <a:gd name="connsiteY4" fmla="*/ 10561 h 17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8" h="17455">
                          <a:moveTo>
                            <a:pt x="0" y="10561"/>
                          </a:moveTo>
                          <a:cubicBezTo>
                            <a:pt x="0" y="10561"/>
                            <a:pt x="7821" y="2740"/>
                            <a:pt x="16423" y="394"/>
                          </a:cubicBezTo>
                          <a:cubicBezTo>
                            <a:pt x="25808" y="-2734"/>
                            <a:pt x="27372" y="13689"/>
                            <a:pt x="19551" y="16817"/>
                          </a:cubicBezTo>
                          <a:cubicBezTo>
                            <a:pt x="11731" y="19945"/>
                            <a:pt x="0" y="10561"/>
                            <a:pt x="0" y="10561"/>
                          </a:cubicBezTo>
                          <a:lnTo>
                            <a:pt x="0" y="1056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4" name="任意多边形: 形状 2393"/>
                    <p:cNvSpPr/>
                    <p:nvPr/>
                  </p:nvSpPr>
                  <p:spPr>
                    <a:xfrm>
                      <a:off x="5539872" y="5077060"/>
                      <a:ext cx="17473" cy="23188"/>
                    </a:xfrm>
                    <a:custGeom>
                      <a:avLst/>
                      <a:gdLst>
                        <a:gd name="connsiteX0" fmla="*/ 14165 w 17473"/>
                        <a:gd name="connsiteY0" fmla="*/ 23188 h 23188"/>
                        <a:gd name="connsiteX1" fmla="*/ 870 w 17473"/>
                        <a:gd name="connsiteY1" fmla="*/ 9111 h 23188"/>
                        <a:gd name="connsiteX2" fmla="*/ 15729 w 17473"/>
                        <a:gd name="connsiteY2" fmla="*/ 3637 h 23188"/>
                        <a:gd name="connsiteX3" fmla="*/ 14165 w 17473"/>
                        <a:gd name="connsiteY3" fmla="*/ 23188 h 23188"/>
                        <a:gd name="connsiteX4" fmla="*/ 14165 w 17473"/>
                        <a:gd name="connsiteY4" fmla="*/ 23188 h 2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3" h="23188">
                          <a:moveTo>
                            <a:pt x="14165" y="23188"/>
                          </a:moveTo>
                          <a:cubicBezTo>
                            <a:pt x="14165" y="23188"/>
                            <a:pt x="5562" y="17714"/>
                            <a:pt x="870" y="9111"/>
                          </a:cubicBezTo>
                          <a:cubicBezTo>
                            <a:pt x="-3823" y="508"/>
                            <a:pt x="11818" y="-3402"/>
                            <a:pt x="15729" y="3637"/>
                          </a:cubicBezTo>
                          <a:cubicBezTo>
                            <a:pt x="20421" y="9893"/>
                            <a:pt x="14165" y="23188"/>
                            <a:pt x="14165" y="23188"/>
                          </a:cubicBezTo>
                          <a:lnTo>
                            <a:pt x="14165" y="2318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5" name="任意多边形: 形状 2394"/>
                    <p:cNvSpPr/>
                    <p:nvPr/>
                  </p:nvSpPr>
                  <p:spPr>
                    <a:xfrm>
                      <a:off x="5459043" y="5051527"/>
                      <a:ext cx="18439" cy="41682"/>
                    </a:xfrm>
                    <a:custGeom>
                      <a:avLst/>
                      <a:gdLst>
                        <a:gd name="connsiteX0" fmla="*/ 16006 w 18439"/>
                        <a:gd name="connsiteY0" fmla="*/ 41682 h 41682"/>
                        <a:gd name="connsiteX1" fmla="*/ 1147 w 18439"/>
                        <a:gd name="connsiteY1" fmla="*/ 14310 h 41682"/>
                        <a:gd name="connsiteX2" fmla="*/ 16006 w 18439"/>
                        <a:gd name="connsiteY2" fmla="*/ 8054 h 41682"/>
                        <a:gd name="connsiteX3" fmla="*/ 16006 w 18439"/>
                        <a:gd name="connsiteY3" fmla="*/ 41682 h 41682"/>
                        <a:gd name="connsiteX4" fmla="*/ 16006 w 18439"/>
                        <a:gd name="connsiteY4" fmla="*/ 41682 h 4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9" h="41682">
                          <a:moveTo>
                            <a:pt x="16006" y="41682"/>
                          </a:moveTo>
                          <a:cubicBezTo>
                            <a:pt x="16006" y="41682"/>
                            <a:pt x="5840" y="29952"/>
                            <a:pt x="1147" y="14310"/>
                          </a:cubicBezTo>
                          <a:cubicBezTo>
                            <a:pt x="-4327" y="-1331"/>
                            <a:pt x="11314" y="-5241"/>
                            <a:pt x="16006" y="8054"/>
                          </a:cubicBezTo>
                          <a:cubicBezTo>
                            <a:pt x="21481" y="21349"/>
                            <a:pt x="16006" y="41682"/>
                            <a:pt x="16006" y="41682"/>
                          </a:cubicBezTo>
                          <a:lnTo>
                            <a:pt x="16006" y="4168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6" name="任意多边形: 形状 2395"/>
                    <p:cNvSpPr/>
                    <p:nvPr/>
                  </p:nvSpPr>
                  <p:spPr>
                    <a:xfrm>
                      <a:off x="5496199" y="5046546"/>
                      <a:ext cx="14668" cy="24765"/>
                    </a:xfrm>
                    <a:custGeom>
                      <a:avLst/>
                      <a:gdLst>
                        <a:gd name="connsiteX0" fmla="*/ 11696 w 14668"/>
                        <a:gd name="connsiteY0" fmla="*/ 24766 h 24765"/>
                        <a:gd name="connsiteX1" fmla="*/ 748 w 14668"/>
                        <a:gd name="connsiteY1" fmla="*/ 9125 h 24765"/>
                        <a:gd name="connsiteX2" fmla="*/ 13260 w 14668"/>
                        <a:gd name="connsiteY2" fmla="*/ 4432 h 24765"/>
                        <a:gd name="connsiteX3" fmla="*/ 11696 w 14668"/>
                        <a:gd name="connsiteY3" fmla="*/ 24766 h 24765"/>
                        <a:gd name="connsiteX4" fmla="*/ 11696 w 14668"/>
                        <a:gd name="connsiteY4" fmla="*/ 24766 h 2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 h="24765">
                          <a:moveTo>
                            <a:pt x="11696" y="24766"/>
                          </a:moveTo>
                          <a:cubicBezTo>
                            <a:pt x="11696" y="24766"/>
                            <a:pt x="4658" y="17727"/>
                            <a:pt x="748" y="9125"/>
                          </a:cubicBezTo>
                          <a:cubicBezTo>
                            <a:pt x="-3163" y="-260"/>
                            <a:pt x="9350" y="-3388"/>
                            <a:pt x="13260" y="4432"/>
                          </a:cubicBezTo>
                          <a:cubicBezTo>
                            <a:pt x="17171" y="12253"/>
                            <a:pt x="11696" y="24766"/>
                            <a:pt x="11696" y="24766"/>
                          </a:cubicBezTo>
                          <a:lnTo>
                            <a:pt x="11696" y="2476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7" name="任意多边形: 形状 2396"/>
                    <p:cNvSpPr/>
                    <p:nvPr/>
                  </p:nvSpPr>
                  <p:spPr>
                    <a:xfrm>
                      <a:off x="5638754" y="5115889"/>
                      <a:ext cx="13330" cy="27738"/>
                    </a:xfrm>
                    <a:custGeom>
                      <a:avLst/>
                      <a:gdLst>
                        <a:gd name="connsiteX0" fmla="*/ 4437 w 13330"/>
                        <a:gd name="connsiteY0" fmla="*/ 0 h 27738"/>
                        <a:gd name="connsiteX1" fmla="*/ 13039 w 13330"/>
                        <a:gd name="connsiteY1" fmla="*/ 18769 h 27738"/>
                        <a:gd name="connsiteX2" fmla="*/ 526 w 13330"/>
                        <a:gd name="connsiteY2" fmla="*/ 21897 h 27738"/>
                        <a:gd name="connsiteX3" fmla="*/ 4437 w 13330"/>
                        <a:gd name="connsiteY3" fmla="*/ 0 h 27738"/>
                        <a:gd name="connsiteX4" fmla="*/ 4437 w 13330"/>
                        <a:gd name="connsiteY4" fmla="*/ 0 h 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0" h="27738">
                          <a:moveTo>
                            <a:pt x="4437" y="0"/>
                          </a:moveTo>
                          <a:cubicBezTo>
                            <a:pt x="4437" y="0"/>
                            <a:pt x="10693" y="8602"/>
                            <a:pt x="13039" y="18769"/>
                          </a:cubicBezTo>
                          <a:cubicBezTo>
                            <a:pt x="15385" y="29718"/>
                            <a:pt x="2873" y="30500"/>
                            <a:pt x="526" y="21897"/>
                          </a:cubicBezTo>
                          <a:cubicBezTo>
                            <a:pt x="-1820" y="12513"/>
                            <a:pt x="4437" y="0"/>
                            <a:pt x="4437" y="0"/>
                          </a:cubicBezTo>
                          <a:lnTo>
                            <a:pt x="443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8" name="任意多边形: 形状 2397"/>
                    <p:cNvSpPr/>
                    <p:nvPr/>
                  </p:nvSpPr>
                  <p:spPr>
                    <a:xfrm>
                      <a:off x="5637716" y="5098793"/>
                      <a:ext cx="20533" cy="11685"/>
                    </a:xfrm>
                    <a:custGeom>
                      <a:avLst/>
                      <a:gdLst>
                        <a:gd name="connsiteX0" fmla="*/ 0 w 20533"/>
                        <a:gd name="connsiteY0" fmla="*/ 11622 h 11685"/>
                        <a:gd name="connsiteX1" fmla="*/ 12513 w 20533"/>
                        <a:gd name="connsiteY1" fmla="*/ 1455 h 11685"/>
                        <a:gd name="connsiteX2" fmla="*/ 17205 w 20533"/>
                        <a:gd name="connsiteY2" fmla="*/ 8493 h 11685"/>
                        <a:gd name="connsiteX3" fmla="*/ 0 w 20533"/>
                        <a:gd name="connsiteY3" fmla="*/ 11622 h 11685"/>
                        <a:gd name="connsiteX4" fmla="*/ 0 w 20533"/>
                        <a:gd name="connsiteY4" fmla="*/ 11622 h 1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3" h="11685">
                          <a:moveTo>
                            <a:pt x="0" y="11622"/>
                          </a:moveTo>
                          <a:cubicBezTo>
                            <a:pt x="0" y="11622"/>
                            <a:pt x="5474" y="5365"/>
                            <a:pt x="12513" y="1455"/>
                          </a:cubicBezTo>
                          <a:cubicBezTo>
                            <a:pt x="20333" y="-3237"/>
                            <a:pt x="23462" y="4583"/>
                            <a:pt x="17205" y="8493"/>
                          </a:cubicBezTo>
                          <a:cubicBezTo>
                            <a:pt x="10949" y="12404"/>
                            <a:pt x="0" y="11622"/>
                            <a:pt x="0" y="11622"/>
                          </a:cubicBezTo>
                          <a:lnTo>
                            <a:pt x="0" y="116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99" name="图形 2034"/>
                <p:cNvGrpSpPr/>
                <p:nvPr/>
              </p:nvGrpSpPr>
              <p:grpSpPr>
                <a:xfrm>
                  <a:off x="4998747" y="4562832"/>
                  <a:ext cx="178250" cy="484040"/>
                  <a:chOff x="4998747" y="4562832"/>
                  <a:chExt cx="178250" cy="484040"/>
                </a:xfrm>
              </p:grpSpPr>
              <p:grpSp>
                <p:nvGrpSpPr>
                  <p:cNvPr id="2400" name="图形 2034"/>
                  <p:cNvGrpSpPr/>
                  <p:nvPr/>
                </p:nvGrpSpPr>
                <p:grpSpPr>
                  <a:xfrm>
                    <a:off x="4998747" y="4562832"/>
                    <a:ext cx="178250" cy="484040"/>
                    <a:chOff x="4998747" y="4562832"/>
                    <a:chExt cx="178250" cy="484040"/>
                  </a:xfrm>
                  <a:solidFill>
                    <a:srgbClr val="29909B"/>
                  </a:solidFill>
                </p:grpSpPr>
                <p:sp>
                  <p:nvSpPr>
                    <p:cNvPr id="2401" name="任意多边形: 形状 2400"/>
                    <p:cNvSpPr/>
                    <p:nvPr/>
                  </p:nvSpPr>
                  <p:spPr>
                    <a:xfrm>
                      <a:off x="5058363" y="4624435"/>
                      <a:ext cx="57266" cy="422437"/>
                    </a:xfrm>
                    <a:custGeom>
                      <a:avLst/>
                      <a:gdLst>
                        <a:gd name="connsiteX0" fmla="*/ 21750 w 57266"/>
                        <a:gd name="connsiteY0" fmla="*/ 421851 h 422437"/>
                        <a:gd name="connsiteX1" fmla="*/ 21750 w 57266"/>
                        <a:gd name="connsiteY1" fmla="*/ 421851 h 422437"/>
                        <a:gd name="connsiteX2" fmla="*/ 18622 w 57266"/>
                        <a:gd name="connsiteY2" fmla="*/ 421069 h 422437"/>
                        <a:gd name="connsiteX3" fmla="*/ 634 w 57266"/>
                        <a:gd name="connsiteY3" fmla="*/ 288902 h 422437"/>
                        <a:gd name="connsiteX4" fmla="*/ 53814 w 57266"/>
                        <a:gd name="connsiteY4" fmla="*/ 1106 h 422437"/>
                        <a:gd name="connsiteX5" fmla="*/ 56160 w 57266"/>
                        <a:gd name="connsiteY5" fmla="*/ 324 h 422437"/>
                        <a:gd name="connsiteX6" fmla="*/ 56942 w 57266"/>
                        <a:gd name="connsiteY6" fmla="*/ 2670 h 422437"/>
                        <a:gd name="connsiteX7" fmla="*/ 3762 w 57266"/>
                        <a:gd name="connsiteY7" fmla="*/ 288902 h 422437"/>
                        <a:gd name="connsiteX8" fmla="*/ 21750 w 57266"/>
                        <a:gd name="connsiteY8" fmla="*/ 420287 h 422437"/>
                        <a:gd name="connsiteX9" fmla="*/ 21750 w 57266"/>
                        <a:gd name="connsiteY9" fmla="*/ 421851 h 4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66" h="422437">
                          <a:moveTo>
                            <a:pt x="21750" y="421851"/>
                          </a:moveTo>
                          <a:cubicBezTo>
                            <a:pt x="21750" y="422633"/>
                            <a:pt x="21750" y="422633"/>
                            <a:pt x="21750" y="421851"/>
                          </a:cubicBezTo>
                          <a:cubicBezTo>
                            <a:pt x="20186" y="422633"/>
                            <a:pt x="18622" y="421851"/>
                            <a:pt x="18622" y="421069"/>
                          </a:cubicBezTo>
                          <a:cubicBezTo>
                            <a:pt x="18622" y="420287"/>
                            <a:pt x="3762" y="367107"/>
                            <a:pt x="634" y="288902"/>
                          </a:cubicBezTo>
                          <a:cubicBezTo>
                            <a:pt x="-2494" y="216953"/>
                            <a:pt x="4545" y="108247"/>
                            <a:pt x="53814" y="1106"/>
                          </a:cubicBezTo>
                          <a:cubicBezTo>
                            <a:pt x="54596" y="324"/>
                            <a:pt x="55378" y="-458"/>
                            <a:pt x="56160" y="324"/>
                          </a:cubicBezTo>
                          <a:cubicBezTo>
                            <a:pt x="56942" y="1106"/>
                            <a:pt x="57724" y="1888"/>
                            <a:pt x="56942" y="2670"/>
                          </a:cubicBezTo>
                          <a:cubicBezTo>
                            <a:pt x="7673" y="109029"/>
                            <a:pt x="634" y="216953"/>
                            <a:pt x="3762" y="288902"/>
                          </a:cubicBezTo>
                          <a:cubicBezTo>
                            <a:pt x="6891" y="366325"/>
                            <a:pt x="21750" y="419505"/>
                            <a:pt x="21750" y="420287"/>
                          </a:cubicBezTo>
                          <a:cubicBezTo>
                            <a:pt x="22532" y="421069"/>
                            <a:pt x="22532" y="421851"/>
                            <a:pt x="21750" y="42185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2" name="任意多边形: 形状 2401"/>
                    <p:cNvSpPr/>
                    <p:nvPr/>
                  </p:nvSpPr>
                  <p:spPr>
                    <a:xfrm>
                      <a:off x="5108628" y="4562832"/>
                      <a:ext cx="38647" cy="74440"/>
                    </a:xfrm>
                    <a:custGeom>
                      <a:avLst/>
                      <a:gdLst>
                        <a:gd name="connsiteX0" fmla="*/ 1203 w 38647"/>
                        <a:gd name="connsiteY0" fmla="*/ 74440 h 74440"/>
                        <a:gd name="connsiteX1" fmla="*/ 17626 w 38647"/>
                        <a:gd name="connsiteY1" fmla="*/ 7966 h 74440"/>
                        <a:gd name="connsiteX2" fmla="*/ 35613 w 38647"/>
                        <a:gd name="connsiteY2" fmla="*/ 145 h 74440"/>
                        <a:gd name="connsiteX3" fmla="*/ 31703 w 38647"/>
                        <a:gd name="connsiteY3" fmla="*/ 39248 h 74440"/>
                        <a:gd name="connsiteX4" fmla="*/ 1203 w 38647"/>
                        <a:gd name="connsiteY4" fmla="*/ 74440 h 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7" h="74440">
                          <a:moveTo>
                            <a:pt x="1203" y="74440"/>
                          </a:moveTo>
                          <a:cubicBezTo>
                            <a:pt x="1203" y="74440"/>
                            <a:pt x="-6618" y="27517"/>
                            <a:pt x="17626" y="7966"/>
                          </a:cubicBezTo>
                          <a:cubicBezTo>
                            <a:pt x="24664" y="1709"/>
                            <a:pt x="34831" y="-637"/>
                            <a:pt x="35613" y="145"/>
                          </a:cubicBezTo>
                          <a:cubicBezTo>
                            <a:pt x="38741" y="2491"/>
                            <a:pt x="41869" y="25953"/>
                            <a:pt x="31703" y="39248"/>
                          </a:cubicBezTo>
                          <a:cubicBezTo>
                            <a:pt x="20754" y="53325"/>
                            <a:pt x="1203" y="74440"/>
                            <a:pt x="1203" y="7444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3" name="任意多边形: 形状 2402"/>
                    <p:cNvSpPr/>
                    <p:nvPr/>
                  </p:nvSpPr>
                  <p:spPr>
                    <a:xfrm>
                      <a:off x="5059499" y="4600427"/>
                      <a:ext cx="34690" cy="76729"/>
                    </a:xfrm>
                    <a:custGeom>
                      <a:avLst/>
                      <a:gdLst>
                        <a:gd name="connsiteX0" fmla="*/ 34690 w 34690"/>
                        <a:gd name="connsiteY0" fmla="*/ 76730 h 76729"/>
                        <a:gd name="connsiteX1" fmla="*/ 280 w 34690"/>
                        <a:gd name="connsiteY1" fmla="*/ 16511 h 76729"/>
                        <a:gd name="connsiteX2" fmla="*/ 6537 w 34690"/>
                        <a:gd name="connsiteY2" fmla="*/ 88 h 76729"/>
                        <a:gd name="connsiteX3" fmla="*/ 33126 w 34690"/>
                        <a:gd name="connsiteY3" fmla="*/ 34499 h 76729"/>
                        <a:gd name="connsiteX4" fmla="*/ 34690 w 34690"/>
                        <a:gd name="connsiteY4" fmla="*/ 76730 h 76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0" h="76729">
                          <a:moveTo>
                            <a:pt x="34690" y="76730"/>
                          </a:moveTo>
                          <a:cubicBezTo>
                            <a:pt x="34690" y="76730"/>
                            <a:pt x="-3630" y="43883"/>
                            <a:pt x="280" y="16511"/>
                          </a:cubicBezTo>
                          <a:cubicBezTo>
                            <a:pt x="1062" y="10255"/>
                            <a:pt x="3408" y="870"/>
                            <a:pt x="6537" y="88"/>
                          </a:cubicBezTo>
                          <a:cubicBezTo>
                            <a:pt x="12793" y="-1476"/>
                            <a:pt x="31562" y="18076"/>
                            <a:pt x="33126" y="34499"/>
                          </a:cubicBezTo>
                          <a:cubicBezTo>
                            <a:pt x="34690" y="50922"/>
                            <a:pt x="34690" y="76730"/>
                            <a:pt x="34690" y="7673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4" name="任意多边形: 形状 2403"/>
                    <p:cNvSpPr/>
                    <p:nvPr/>
                  </p:nvSpPr>
                  <p:spPr>
                    <a:xfrm>
                      <a:off x="5095753" y="4627755"/>
                      <a:ext cx="81243" cy="40799"/>
                    </a:xfrm>
                    <a:custGeom>
                      <a:avLst/>
                      <a:gdLst>
                        <a:gd name="connsiteX0" fmla="*/ 0 w 81243"/>
                        <a:gd name="connsiteY0" fmla="*/ 40800 h 40799"/>
                        <a:gd name="connsiteX1" fmla="*/ 78205 w 81243"/>
                        <a:gd name="connsiteY1" fmla="*/ 11863 h 40799"/>
                        <a:gd name="connsiteX2" fmla="*/ 78987 w 81243"/>
                        <a:gd name="connsiteY2" fmla="*/ 2479 h 40799"/>
                        <a:gd name="connsiteX3" fmla="*/ 30500 w 81243"/>
                        <a:gd name="connsiteY3" fmla="*/ 11082 h 40799"/>
                        <a:gd name="connsiteX4" fmla="*/ 0 w 81243"/>
                        <a:gd name="connsiteY4" fmla="*/ 40800 h 4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3" h="40799">
                          <a:moveTo>
                            <a:pt x="0" y="40800"/>
                          </a:moveTo>
                          <a:cubicBezTo>
                            <a:pt x="0" y="40800"/>
                            <a:pt x="61782" y="34543"/>
                            <a:pt x="78205" y="11863"/>
                          </a:cubicBezTo>
                          <a:cubicBezTo>
                            <a:pt x="82116" y="6389"/>
                            <a:pt x="82116" y="4825"/>
                            <a:pt x="78987" y="2479"/>
                          </a:cubicBezTo>
                          <a:cubicBezTo>
                            <a:pt x="68821" y="-2995"/>
                            <a:pt x="42231" y="915"/>
                            <a:pt x="30500" y="11082"/>
                          </a:cubicBezTo>
                          <a:cubicBezTo>
                            <a:pt x="17987" y="22030"/>
                            <a:pt x="0" y="40800"/>
                            <a:pt x="0" y="4080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5" name="任意多边形: 形状 2404"/>
                    <p:cNvSpPr/>
                    <p:nvPr/>
                  </p:nvSpPr>
                  <p:spPr>
                    <a:xfrm>
                      <a:off x="5077766" y="4677044"/>
                      <a:ext cx="89967" cy="57202"/>
                    </a:xfrm>
                    <a:custGeom>
                      <a:avLst/>
                      <a:gdLst>
                        <a:gd name="connsiteX0" fmla="*/ 0 w 89967"/>
                        <a:gd name="connsiteY0" fmla="*/ 57202 h 57202"/>
                        <a:gd name="connsiteX1" fmla="*/ 87590 w 89967"/>
                        <a:gd name="connsiteY1" fmla="*/ 14189 h 57202"/>
                        <a:gd name="connsiteX2" fmla="*/ 89154 w 89967"/>
                        <a:gd name="connsiteY2" fmla="*/ 4023 h 57202"/>
                        <a:gd name="connsiteX3" fmla="*/ 28936 w 89967"/>
                        <a:gd name="connsiteY3" fmla="*/ 21228 h 57202"/>
                        <a:gd name="connsiteX4" fmla="*/ 0 w 89967"/>
                        <a:gd name="connsiteY4" fmla="*/ 57202 h 5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7" h="57202">
                          <a:moveTo>
                            <a:pt x="0" y="57202"/>
                          </a:moveTo>
                          <a:cubicBezTo>
                            <a:pt x="0" y="57202"/>
                            <a:pt x="72731" y="40779"/>
                            <a:pt x="87590" y="14189"/>
                          </a:cubicBezTo>
                          <a:cubicBezTo>
                            <a:pt x="89936" y="9497"/>
                            <a:pt x="90718" y="6369"/>
                            <a:pt x="89154" y="4023"/>
                          </a:cubicBezTo>
                          <a:cubicBezTo>
                            <a:pt x="83680" y="-6926"/>
                            <a:pt x="42231" y="6369"/>
                            <a:pt x="28936" y="21228"/>
                          </a:cubicBezTo>
                          <a:cubicBezTo>
                            <a:pt x="17205" y="34523"/>
                            <a:pt x="0" y="57202"/>
                            <a:pt x="0" y="5720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6" name="任意多边形: 形状 2405"/>
                    <p:cNvSpPr/>
                    <p:nvPr/>
                  </p:nvSpPr>
                  <p:spPr>
                    <a:xfrm>
                      <a:off x="5066817" y="4742421"/>
                      <a:ext cx="92750" cy="51261"/>
                    </a:xfrm>
                    <a:custGeom>
                      <a:avLst/>
                      <a:gdLst>
                        <a:gd name="connsiteX0" fmla="*/ 0 w 92750"/>
                        <a:gd name="connsiteY0" fmla="*/ 51261 h 51261"/>
                        <a:gd name="connsiteX1" fmla="*/ 90718 w 92750"/>
                        <a:gd name="connsiteY1" fmla="*/ 12159 h 51261"/>
                        <a:gd name="connsiteX2" fmla="*/ 92282 w 92750"/>
                        <a:gd name="connsiteY2" fmla="*/ 1992 h 51261"/>
                        <a:gd name="connsiteX3" fmla="*/ 28936 w 92750"/>
                        <a:gd name="connsiteY3" fmla="*/ 15287 h 51261"/>
                        <a:gd name="connsiteX4" fmla="*/ 0 w 92750"/>
                        <a:gd name="connsiteY4" fmla="*/ 51261 h 51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50" h="51261">
                          <a:moveTo>
                            <a:pt x="0" y="51261"/>
                          </a:moveTo>
                          <a:cubicBezTo>
                            <a:pt x="0" y="51261"/>
                            <a:pt x="75859" y="38748"/>
                            <a:pt x="90718" y="12159"/>
                          </a:cubicBezTo>
                          <a:cubicBezTo>
                            <a:pt x="93064" y="7466"/>
                            <a:pt x="93064" y="4338"/>
                            <a:pt x="92282" y="1992"/>
                          </a:cubicBezTo>
                          <a:cubicBezTo>
                            <a:pt x="90718" y="-3482"/>
                            <a:pt x="44577" y="2774"/>
                            <a:pt x="28936" y="15287"/>
                          </a:cubicBezTo>
                          <a:cubicBezTo>
                            <a:pt x="7821" y="33274"/>
                            <a:pt x="0" y="51261"/>
                            <a:pt x="0" y="5126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7" name="任意多边形: 形状 2406"/>
                    <p:cNvSpPr/>
                    <p:nvPr/>
                  </p:nvSpPr>
                  <p:spPr>
                    <a:xfrm>
                      <a:off x="5061343" y="4787564"/>
                      <a:ext cx="86839" cy="71811"/>
                    </a:xfrm>
                    <a:custGeom>
                      <a:avLst/>
                      <a:gdLst>
                        <a:gd name="connsiteX0" fmla="*/ 0 w 86839"/>
                        <a:gd name="connsiteY0" fmla="*/ 71812 h 71811"/>
                        <a:gd name="connsiteX1" fmla="*/ 86026 w 86839"/>
                        <a:gd name="connsiteY1" fmla="*/ 13940 h 71811"/>
                        <a:gd name="connsiteX2" fmla="*/ 84462 w 86839"/>
                        <a:gd name="connsiteY2" fmla="*/ 1427 h 71811"/>
                        <a:gd name="connsiteX3" fmla="*/ 19551 w 86839"/>
                        <a:gd name="connsiteY3" fmla="*/ 29581 h 71811"/>
                        <a:gd name="connsiteX4" fmla="*/ 0 w 86839"/>
                        <a:gd name="connsiteY4" fmla="*/ 71812 h 7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39" h="71811">
                          <a:moveTo>
                            <a:pt x="0" y="71812"/>
                          </a:moveTo>
                          <a:cubicBezTo>
                            <a:pt x="0" y="71812"/>
                            <a:pt x="78205" y="43658"/>
                            <a:pt x="86026" y="13940"/>
                          </a:cubicBezTo>
                          <a:cubicBezTo>
                            <a:pt x="87590" y="8465"/>
                            <a:pt x="86808" y="3773"/>
                            <a:pt x="84462" y="1427"/>
                          </a:cubicBezTo>
                          <a:cubicBezTo>
                            <a:pt x="80551" y="-3266"/>
                            <a:pt x="39885" y="2991"/>
                            <a:pt x="19551" y="29581"/>
                          </a:cubicBezTo>
                          <a:cubicBezTo>
                            <a:pt x="7821" y="43658"/>
                            <a:pt x="0" y="71812"/>
                            <a:pt x="0" y="7181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8" name="任意多边形: 形状 2407"/>
                    <p:cNvSpPr/>
                    <p:nvPr/>
                  </p:nvSpPr>
                  <p:spPr>
                    <a:xfrm>
                      <a:off x="5061343" y="4852282"/>
                      <a:ext cx="69066" cy="65747"/>
                    </a:xfrm>
                    <a:custGeom>
                      <a:avLst/>
                      <a:gdLst>
                        <a:gd name="connsiteX0" fmla="*/ 0 w 69066"/>
                        <a:gd name="connsiteY0" fmla="*/ 65747 h 65747"/>
                        <a:gd name="connsiteX1" fmla="*/ 68039 w 69066"/>
                        <a:gd name="connsiteY1" fmla="*/ 15696 h 65747"/>
                        <a:gd name="connsiteX2" fmla="*/ 66475 w 69066"/>
                        <a:gd name="connsiteY2" fmla="*/ 837 h 65747"/>
                        <a:gd name="connsiteX3" fmla="*/ 18769 w 69066"/>
                        <a:gd name="connsiteY3" fmla="*/ 23516 h 65747"/>
                        <a:gd name="connsiteX4" fmla="*/ 0 w 69066"/>
                        <a:gd name="connsiteY4" fmla="*/ 65747 h 6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6" h="65747">
                          <a:moveTo>
                            <a:pt x="0" y="65747"/>
                          </a:moveTo>
                          <a:cubicBezTo>
                            <a:pt x="0" y="65747"/>
                            <a:pt x="60218" y="45414"/>
                            <a:pt x="68039" y="15696"/>
                          </a:cubicBezTo>
                          <a:cubicBezTo>
                            <a:pt x="69603" y="9440"/>
                            <a:pt x="69603" y="3183"/>
                            <a:pt x="66475" y="837"/>
                          </a:cubicBezTo>
                          <a:cubicBezTo>
                            <a:pt x="62564" y="-3073"/>
                            <a:pt x="27372" y="7093"/>
                            <a:pt x="18769" y="23516"/>
                          </a:cubicBezTo>
                          <a:cubicBezTo>
                            <a:pt x="10949" y="39157"/>
                            <a:pt x="0" y="65747"/>
                            <a:pt x="0" y="6574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9" name="任意多边形: 形状 2408"/>
                    <p:cNvSpPr/>
                    <p:nvPr/>
                  </p:nvSpPr>
                  <p:spPr>
                    <a:xfrm>
                      <a:off x="5066035" y="4911773"/>
                      <a:ext cx="54169" cy="66474"/>
                    </a:xfrm>
                    <a:custGeom>
                      <a:avLst/>
                      <a:gdLst>
                        <a:gd name="connsiteX0" fmla="*/ 0 w 54169"/>
                        <a:gd name="connsiteY0" fmla="*/ 66475 h 66474"/>
                        <a:gd name="connsiteX1" fmla="*/ 53962 w 54169"/>
                        <a:gd name="connsiteY1" fmla="*/ 15641 h 66474"/>
                        <a:gd name="connsiteX2" fmla="*/ 51616 w 54169"/>
                        <a:gd name="connsiteY2" fmla="*/ 0 h 66474"/>
                        <a:gd name="connsiteX3" fmla="*/ 11731 w 54169"/>
                        <a:gd name="connsiteY3" fmla="*/ 27372 h 66474"/>
                        <a:gd name="connsiteX4" fmla="*/ 0 w 54169"/>
                        <a:gd name="connsiteY4" fmla="*/ 66475 h 6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9" h="66474">
                          <a:moveTo>
                            <a:pt x="0" y="66475"/>
                          </a:moveTo>
                          <a:cubicBezTo>
                            <a:pt x="0" y="66475"/>
                            <a:pt x="51616" y="42231"/>
                            <a:pt x="53962" y="15641"/>
                          </a:cubicBezTo>
                          <a:cubicBezTo>
                            <a:pt x="54744" y="10167"/>
                            <a:pt x="53180" y="1564"/>
                            <a:pt x="51616" y="0"/>
                          </a:cubicBezTo>
                          <a:cubicBezTo>
                            <a:pt x="51616" y="0"/>
                            <a:pt x="21115" y="3910"/>
                            <a:pt x="11731" y="27372"/>
                          </a:cubicBezTo>
                          <a:cubicBezTo>
                            <a:pt x="6256" y="42231"/>
                            <a:pt x="0" y="66475"/>
                            <a:pt x="0" y="66475"/>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0" name="任意多边形: 形状 2409"/>
                    <p:cNvSpPr/>
                    <p:nvPr/>
                  </p:nvSpPr>
                  <p:spPr>
                    <a:xfrm>
                      <a:off x="5026933" y="4656532"/>
                      <a:ext cx="49269" cy="83971"/>
                    </a:xfrm>
                    <a:custGeom>
                      <a:avLst/>
                      <a:gdLst>
                        <a:gd name="connsiteX0" fmla="*/ 49269 w 49269"/>
                        <a:gd name="connsiteY0" fmla="*/ 83971 h 83971"/>
                        <a:gd name="connsiteX1" fmla="*/ 0 w 49269"/>
                        <a:gd name="connsiteY1" fmla="*/ 18279 h 83971"/>
                        <a:gd name="connsiteX2" fmla="*/ 5474 w 49269"/>
                        <a:gd name="connsiteY2" fmla="*/ 292 h 83971"/>
                        <a:gd name="connsiteX3" fmla="*/ 40667 w 49269"/>
                        <a:gd name="connsiteY3" fmla="*/ 37830 h 83971"/>
                        <a:gd name="connsiteX4" fmla="*/ 49269 w 49269"/>
                        <a:gd name="connsiteY4" fmla="*/ 83971 h 8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69" h="83971">
                          <a:moveTo>
                            <a:pt x="49269" y="83971"/>
                          </a:moveTo>
                          <a:cubicBezTo>
                            <a:pt x="49269" y="83971"/>
                            <a:pt x="0" y="48779"/>
                            <a:pt x="0" y="18279"/>
                          </a:cubicBezTo>
                          <a:cubicBezTo>
                            <a:pt x="0" y="11240"/>
                            <a:pt x="2346" y="1856"/>
                            <a:pt x="5474" y="292"/>
                          </a:cubicBezTo>
                          <a:cubicBezTo>
                            <a:pt x="10949" y="-2837"/>
                            <a:pt x="36757" y="19843"/>
                            <a:pt x="40667" y="37830"/>
                          </a:cubicBezTo>
                          <a:cubicBezTo>
                            <a:pt x="44577" y="55817"/>
                            <a:pt x="49269" y="83971"/>
                            <a:pt x="49269" y="8397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1" name="任意多边形: 形状 2410"/>
                    <p:cNvSpPr/>
                    <p:nvPr/>
                  </p:nvSpPr>
                  <p:spPr>
                    <a:xfrm>
                      <a:off x="5011019" y="4730487"/>
                      <a:ext cx="55016" cy="74143"/>
                    </a:xfrm>
                    <a:custGeom>
                      <a:avLst/>
                      <a:gdLst>
                        <a:gd name="connsiteX0" fmla="*/ 55016 w 55016"/>
                        <a:gd name="connsiteY0" fmla="*/ 74144 h 74143"/>
                        <a:gd name="connsiteX1" fmla="*/ 273 w 55016"/>
                        <a:gd name="connsiteY1" fmla="*/ 20964 h 74143"/>
                        <a:gd name="connsiteX2" fmla="*/ 4183 w 55016"/>
                        <a:gd name="connsiteY2" fmla="*/ 631 h 74143"/>
                        <a:gd name="connsiteX3" fmla="*/ 44068 w 55016"/>
                        <a:gd name="connsiteY3" fmla="*/ 28785 h 74143"/>
                        <a:gd name="connsiteX4" fmla="*/ 55016 w 55016"/>
                        <a:gd name="connsiteY4" fmla="*/ 74144 h 7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16" h="74143">
                          <a:moveTo>
                            <a:pt x="55016" y="74144"/>
                          </a:moveTo>
                          <a:cubicBezTo>
                            <a:pt x="55016" y="74144"/>
                            <a:pt x="2619" y="51464"/>
                            <a:pt x="273" y="20964"/>
                          </a:cubicBezTo>
                          <a:cubicBezTo>
                            <a:pt x="-510" y="13144"/>
                            <a:pt x="273" y="3759"/>
                            <a:pt x="4183" y="631"/>
                          </a:cubicBezTo>
                          <a:cubicBezTo>
                            <a:pt x="8875" y="-3279"/>
                            <a:pt x="38593" y="11580"/>
                            <a:pt x="44068" y="28785"/>
                          </a:cubicBezTo>
                          <a:cubicBezTo>
                            <a:pt x="48760" y="45990"/>
                            <a:pt x="55016" y="74144"/>
                            <a:pt x="55016" y="74144"/>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2" name="任意多边形: 形状 2411"/>
                    <p:cNvSpPr/>
                    <p:nvPr/>
                  </p:nvSpPr>
                  <p:spPr>
                    <a:xfrm>
                      <a:off x="5002333" y="4799742"/>
                      <a:ext cx="59010" cy="65107"/>
                    </a:xfrm>
                    <a:custGeom>
                      <a:avLst/>
                      <a:gdLst>
                        <a:gd name="connsiteX0" fmla="*/ 59010 w 59010"/>
                        <a:gd name="connsiteY0" fmla="*/ 65107 h 65107"/>
                        <a:gd name="connsiteX1" fmla="*/ 356 w 59010"/>
                        <a:gd name="connsiteY1" fmla="*/ 16620 h 65107"/>
                        <a:gd name="connsiteX2" fmla="*/ 5830 w 59010"/>
                        <a:gd name="connsiteY2" fmla="*/ 197 h 65107"/>
                        <a:gd name="connsiteX3" fmla="*/ 42587 w 59010"/>
                        <a:gd name="connsiteY3" fmla="*/ 21312 h 65107"/>
                        <a:gd name="connsiteX4" fmla="*/ 59010 w 59010"/>
                        <a:gd name="connsiteY4" fmla="*/ 65107 h 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10" h="65107">
                          <a:moveTo>
                            <a:pt x="59010" y="65107"/>
                          </a:moveTo>
                          <a:cubicBezTo>
                            <a:pt x="59010" y="65107"/>
                            <a:pt x="6613" y="46338"/>
                            <a:pt x="356" y="16620"/>
                          </a:cubicBezTo>
                          <a:cubicBezTo>
                            <a:pt x="-1208" y="7236"/>
                            <a:pt x="2702" y="979"/>
                            <a:pt x="5830" y="197"/>
                          </a:cubicBezTo>
                          <a:cubicBezTo>
                            <a:pt x="10523" y="-1367"/>
                            <a:pt x="35548" y="6453"/>
                            <a:pt x="42587" y="21312"/>
                          </a:cubicBezTo>
                          <a:cubicBezTo>
                            <a:pt x="49625" y="37736"/>
                            <a:pt x="59010" y="65107"/>
                            <a:pt x="59010" y="6510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3" name="任意多边形: 形状 2412"/>
                    <p:cNvSpPr/>
                    <p:nvPr/>
                  </p:nvSpPr>
                  <p:spPr>
                    <a:xfrm>
                      <a:off x="4998747" y="4867143"/>
                      <a:ext cx="64160" cy="62617"/>
                    </a:xfrm>
                    <a:custGeom>
                      <a:avLst/>
                      <a:gdLst>
                        <a:gd name="connsiteX0" fmla="*/ 64160 w 64160"/>
                        <a:gd name="connsiteY0" fmla="*/ 62617 h 62617"/>
                        <a:gd name="connsiteX1" fmla="*/ 814 w 64160"/>
                        <a:gd name="connsiteY1" fmla="*/ 14912 h 62617"/>
                        <a:gd name="connsiteX2" fmla="*/ 2378 w 64160"/>
                        <a:gd name="connsiteY2" fmla="*/ 835 h 62617"/>
                        <a:gd name="connsiteX3" fmla="*/ 44609 w 64160"/>
                        <a:gd name="connsiteY3" fmla="*/ 20387 h 62617"/>
                        <a:gd name="connsiteX4" fmla="*/ 64160 w 64160"/>
                        <a:gd name="connsiteY4" fmla="*/ 62617 h 62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60" h="62617">
                          <a:moveTo>
                            <a:pt x="64160" y="62617"/>
                          </a:moveTo>
                          <a:cubicBezTo>
                            <a:pt x="64160" y="62617"/>
                            <a:pt x="8634" y="44630"/>
                            <a:pt x="814" y="14912"/>
                          </a:cubicBezTo>
                          <a:cubicBezTo>
                            <a:pt x="-750" y="7874"/>
                            <a:pt x="32" y="3963"/>
                            <a:pt x="2378" y="835"/>
                          </a:cubicBezTo>
                          <a:cubicBezTo>
                            <a:pt x="4724" y="-2293"/>
                            <a:pt x="36006" y="3181"/>
                            <a:pt x="44609" y="20387"/>
                          </a:cubicBezTo>
                          <a:cubicBezTo>
                            <a:pt x="52429" y="36028"/>
                            <a:pt x="64160" y="62617"/>
                            <a:pt x="64160" y="6261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4" name="任意多边形: 形状 2413"/>
                    <p:cNvSpPr/>
                    <p:nvPr/>
                  </p:nvSpPr>
                  <p:spPr>
                    <a:xfrm>
                      <a:off x="5005747" y="4931320"/>
                      <a:ext cx="61852" cy="56311"/>
                    </a:xfrm>
                    <a:custGeom>
                      <a:avLst/>
                      <a:gdLst>
                        <a:gd name="connsiteX0" fmla="*/ 61853 w 61852"/>
                        <a:gd name="connsiteY0" fmla="*/ 56312 h 56311"/>
                        <a:gd name="connsiteX1" fmla="*/ 1635 w 61852"/>
                        <a:gd name="connsiteY1" fmla="*/ 17991 h 56311"/>
                        <a:gd name="connsiteX2" fmla="*/ 853 w 61852"/>
                        <a:gd name="connsiteY2" fmla="*/ 4 h 56311"/>
                        <a:gd name="connsiteX3" fmla="*/ 43866 w 61852"/>
                        <a:gd name="connsiteY3" fmla="*/ 18774 h 56311"/>
                        <a:gd name="connsiteX4" fmla="*/ 61853 w 61852"/>
                        <a:gd name="connsiteY4" fmla="*/ 56312 h 5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52" h="56311">
                          <a:moveTo>
                            <a:pt x="61853" y="56312"/>
                          </a:moveTo>
                          <a:cubicBezTo>
                            <a:pt x="61853" y="56312"/>
                            <a:pt x="8673" y="44581"/>
                            <a:pt x="1635" y="17991"/>
                          </a:cubicBezTo>
                          <a:cubicBezTo>
                            <a:pt x="71" y="12517"/>
                            <a:pt x="-712" y="3132"/>
                            <a:pt x="853" y="4"/>
                          </a:cubicBezTo>
                          <a:cubicBezTo>
                            <a:pt x="853" y="4"/>
                            <a:pt x="28224" y="-778"/>
                            <a:pt x="43866" y="18774"/>
                          </a:cubicBezTo>
                          <a:cubicBezTo>
                            <a:pt x="54814" y="31286"/>
                            <a:pt x="61853" y="56312"/>
                            <a:pt x="61853" y="5631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15" name="任意多边形: 形状 2414"/>
                  <p:cNvSpPr/>
                  <p:nvPr/>
                </p:nvSpPr>
                <p:spPr>
                  <a:xfrm>
                    <a:off x="5068381" y="4918811"/>
                    <a:ext cx="44577" cy="57089"/>
                  </a:xfrm>
                  <a:custGeom>
                    <a:avLst/>
                    <a:gdLst>
                      <a:gd name="connsiteX0" fmla="*/ 782 w 44577"/>
                      <a:gd name="connsiteY0" fmla="*/ 57090 h 57089"/>
                      <a:gd name="connsiteX1" fmla="*/ 782 w 44577"/>
                      <a:gd name="connsiteY1" fmla="*/ 57090 h 57089"/>
                      <a:gd name="connsiteX2" fmla="*/ 0 w 44577"/>
                      <a:gd name="connsiteY2" fmla="*/ 56308 h 57089"/>
                      <a:gd name="connsiteX3" fmla="*/ 43795 w 44577"/>
                      <a:gd name="connsiteY3" fmla="*/ 0 h 57089"/>
                      <a:gd name="connsiteX4" fmla="*/ 44577 w 44577"/>
                      <a:gd name="connsiteY4" fmla="*/ 0 h 57089"/>
                      <a:gd name="connsiteX5" fmla="*/ 44577 w 44577"/>
                      <a:gd name="connsiteY5" fmla="*/ 782 h 57089"/>
                      <a:gd name="connsiteX6" fmla="*/ 782 w 44577"/>
                      <a:gd name="connsiteY6" fmla="*/ 57090 h 57089"/>
                      <a:gd name="connsiteX7" fmla="*/ 782 w 44577"/>
                      <a:gd name="connsiteY7" fmla="*/ 57090 h 5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 h="57089">
                        <a:moveTo>
                          <a:pt x="782" y="57090"/>
                        </a:moveTo>
                        <a:cubicBezTo>
                          <a:pt x="0" y="57090"/>
                          <a:pt x="0" y="57090"/>
                          <a:pt x="782" y="57090"/>
                        </a:cubicBezTo>
                        <a:cubicBezTo>
                          <a:pt x="0" y="57090"/>
                          <a:pt x="0" y="56308"/>
                          <a:pt x="0" y="56308"/>
                        </a:cubicBezTo>
                        <a:cubicBezTo>
                          <a:pt x="0" y="55526"/>
                          <a:pt x="21897" y="16423"/>
                          <a:pt x="43795" y="0"/>
                        </a:cubicBezTo>
                        <a:cubicBezTo>
                          <a:pt x="43795" y="0"/>
                          <a:pt x="44577" y="0"/>
                          <a:pt x="44577" y="0"/>
                        </a:cubicBezTo>
                        <a:cubicBezTo>
                          <a:pt x="44577" y="0"/>
                          <a:pt x="44577" y="782"/>
                          <a:pt x="44577" y="782"/>
                        </a:cubicBezTo>
                        <a:cubicBezTo>
                          <a:pt x="22680" y="17205"/>
                          <a:pt x="782" y="56308"/>
                          <a:pt x="782" y="57090"/>
                        </a:cubicBezTo>
                        <a:cubicBezTo>
                          <a:pt x="782" y="57090"/>
                          <a:pt x="782" y="57090"/>
                          <a:pt x="782" y="5709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6" name="任意多边形: 形状 2415"/>
                  <p:cNvSpPr/>
                  <p:nvPr/>
                </p:nvSpPr>
                <p:spPr>
                  <a:xfrm>
                    <a:off x="5062907" y="4860939"/>
                    <a:ext cx="57871" cy="55091"/>
                  </a:xfrm>
                  <a:custGeom>
                    <a:avLst/>
                    <a:gdLst>
                      <a:gd name="connsiteX0" fmla="*/ 782 w 57871"/>
                      <a:gd name="connsiteY0" fmla="*/ 54744 h 55091"/>
                      <a:gd name="connsiteX1" fmla="*/ 782 w 57871"/>
                      <a:gd name="connsiteY1" fmla="*/ 54744 h 55091"/>
                      <a:gd name="connsiteX2" fmla="*/ 0 w 57871"/>
                      <a:gd name="connsiteY2" fmla="*/ 53180 h 55091"/>
                      <a:gd name="connsiteX3" fmla="*/ 57090 w 57871"/>
                      <a:gd name="connsiteY3" fmla="*/ 0 h 55091"/>
                      <a:gd name="connsiteX4" fmla="*/ 57872 w 57871"/>
                      <a:gd name="connsiteY4" fmla="*/ 0 h 55091"/>
                      <a:gd name="connsiteX5" fmla="*/ 57872 w 57871"/>
                      <a:gd name="connsiteY5" fmla="*/ 782 h 55091"/>
                      <a:gd name="connsiteX6" fmla="*/ 782 w 57871"/>
                      <a:gd name="connsiteY6" fmla="*/ 54744 h 55091"/>
                      <a:gd name="connsiteX7" fmla="*/ 782 w 57871"/>
                      <a:gd name="connsiteY7" fmla="*/ 54744 h 5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71" h="55091">
                        <a:moveTo>
                          <a:pt x="782" y="54744"/>
                        </a:moveTo>
                        <a:cubicBezTo>
                          <a:pt x="782" y="55526"/>
                          <a:pt x="0" y="54744"/>
                          <a:pt x="782" y="54744"/>
                        </a:cubicBezTo>
                        <a:cubicBezTo>
                          <a:pt x="0" y="53962"/>
                          <a:pt x="0" y="53962"/>
                          <a:pt x="0" y="53180"/>
                        </a:cubicBezTo>
                        <a:cubicBezTo>
                          <a:pt x="0" y="53180"/>
                          <a:pt x="29718" y="17987"/>
                          <a:pt x="57090" y="0"/>
                        </a:cubicBezTo>
                        <a:cubicBezTo>
                          <a:pt x="57090" y="0"/>
                          <a:pt x="57872" y="0"/>
                          <a:pt x="57872" y="0"/>
                        </a:cubicBezTo>
                        <a:cubicBezTo>
                          <a:pt x="57872" y="0"/>
                          <a:pt x="57872" y="782"/>
                          <a:pt x="57872" y="782"/>
                        </a:cubicBezTo>
                        <a:cubicBezTo>
                          <a:pt x="30500" y="20333"/>
                          <a:pt x="1564" y="54744"/>
                          <a:pt x="782" y="54744"/>
                        </a:cubicBezTo>
                        <a:cubicBezTo>
                          <a:pt x="782" y="54744"/>
                          <a:pt x="782" y="54744"/>
                          <a:pt x="782" y="5474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7" name="任意多边形: 形状 2416"/>
                  <p:cNvSpPr/>
                  <p:nvPr/>
                </p:nvSpPr>
                <p:spPr>
                  <a:xfrm>
                    <a:off x="5007034" y="4874234"/>
                    <a:ext cx="51528" cy="50051"/>
                  </a:xfrm>
                  <a:custGeom>
                    <a:avLst/>
                    <a:gdLst>
                      <a:gd name="connsiteX0" fmla="*/ 51181 w 51528"/>
                      <a:gd name="connsiteY0" fmla="*/ 50052 h 50051"/>
                      <a:gd name="connsiteX1" fmla="*/ 50399 w 51528"/>
                      <a:gd name="connsiteY1" fmla="*/ 50052 h 50051"/>
                      <a:gd name="connsiteX2" fmla="*/ 348 w 51528"/>
                      <a:gd name="connsiteY2" fmla="*/ 782 h 50051"/>
                      <a:gd name="connsiteX3" fmla="*/ 348 w 51528"/>
                      <a:gd name="connsiteY3" fmla="*/ 0 h 50051"/>
                      <a:gd name="connsiteX4" fmla="*/ 1130 w 51528"/>
                      <a:gd name="connsiteY4" fmla="*/ 0 h 50051"/>
                      <a:gd name="connsiteX5" fmla="*/ 51181 w 51528"/>
                      <a:gd name="connsiteY5" fmla="*/ 50052 h 50051"/>
                      <a:gd name="connsiteX6" fmla="*/ 51181 w 51528"/>
                      <a:gd name="connsiteY6" fmla="*/ 50052 h 50051"/>
                      <a:gd name="connsiteX7" fmla="*/ 51181 w 51528"/>
                      <a:gd name="connsiteY7" fmla="*/ 50052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28" h="50051">
                        <a:moveTo>
                          <a:pt x="51181" y="50052"/>
                        </a:moveTo>
                        <a:cubicBezTo>
                          <a:pt x="51181" y="50052"/>
                          <a:pt x="50399" y="50052"/>
                          <a:pt x="50399" y="50052"/>
                        </a:cubicBezTo>
                        <a:cubicBezTo>
                          <a:pt x="33976" y="25808"/>
                          <a:pt x="348" y="782"/>
                          <a:pt x="348" y="782"/>
                        </a:cubicBezTo>
                        <a:cubicBezTo>
                          <a:pt x="348" y="782"/>
                          <a:pt x="-434" y="0"/>
                          <a:pt x="348" y="0"/>
                        </a:cubicBezTo>
                        <a:cubicBezTo>
                          <a:pt x="348" y="0"/>
                          <a:pt x="1130" y="0"/>
                          <a:pt x="1130" y="0"/>
                        </a:cubicBezTo>
                        <a:cubicBezTo>
                          <a:pt x="1130" y="0"/>
                          <a:pt x="34758" y="25808"/>
                          <a:pt x="51181" y="50052"/>
                        </a:cubicBezTo>
                        <a:cubicBezTo>
                          <a:pt x="51963" y="49270"/>
                          <a:pt x="51181" y="49270"/>
                          <a:pt x="51181" y="50052"/>
                        </a:cubicBezTo>
                        <a:cubicBezTo>
                          <a:pt x="51181" y="50052"/>
                          <a:pt x="51181" y="50052"/>
                          <a:pt x="51181" y="5005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8" name="任意多边形: 形状 2417"/>
                  <p:cNvSpPr/>
                  <p:nvPr/>
                </p:nvSpPr>
                <p:spPr>
                  <a:xfrm>
                    <a:off x="5010944" y="4936451"/>
                    <a:ext cx="55873" cy="48052"/>
                  </a:xfrm>
                  <a:custGeom>
                    <a:avLst/>
                    <a:gdLst>
                      <a:gd name="connsiteX0" fmla="*/ 55091 w 55873"/>
                      <a:gd name="connsiteY0" fmla="*/ 48053 h 48052"/>
                      <a:gd name="connsiteX1" fmla="*/ 54309 w 55873"/>
                      <a:gd name="connsiteY1" fmla="*/ 48053 h 48052"/>
                      <a:gd name="connsiteX2" fmla="*/ 348 w 55873"/>
                      <a:gd name="connsiteY2" fmla="*/ 1130 h 48052"/>
                      <a:gd name="connsiteX3" fmla="*/ 348 w 55873"/>
                      <a:gd name="connsiteY3" fmla="*/ 347 h 48052"/>
                      <a:gd name="connsiteX4" fmla="*/ 1130 w 55873"/>
                      <a:gd name="connsiteY4" fmla="*/ 347 h 48052"/>
                      <a:gd name="connsiteX5" fmla="*/ 55873 w 55873"/>
                      <a:gd name="connsiteY5" fmla="*/ 48053 h 48052"/>
                      <a:gd name="connsiteX6" fmla="*/ 55091 w 55873"/>
                      <a:gd name="connsiteY6" fmla="*/ 48053 h 48052"/>
                      <a:gd name="connsiteX7" fmla="*/ 55091 w 55873"/>
                      <a:gd name="connsiteY7" fmla="*/ 48053 h 4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73" h="48052">
                        <a:moveTo>
                          <a:pt x="55091" y="48053"/>
                        </a:moveTo>
                        <a:cubicBezTo>
                          <a:pt x="55091" y="48053"/>
                          <a:pt x="54309" y="48053"/>
                          <a:pt x="54309" y="48053"/>
                        </a:cubicBezTo>
                        <a:cubicBezTo>
                          <a:pt x="41796" y="27719"/>
                          <a:pt x="348" y="1130"/>
                          <a:pt x="348" y="1130"/>
                        </a:cubicBezTo>
                        <a:cubicBezTo>
                          <a:pt x="348" y="1130"/>
                          <a:pt x="-434" y="347"/>
                          <a:pt x="348" y="347"/>
                        </a:cubicBezTo>
                        <a:cubicBezTo>
                          <a:pt x="348" y="347"/>
                          <a:pt x="1130" y="-434"/>
                          <a:pt x="1130" y="347"/>
                        </a:cubicBezTo>
                        <a:cubicBezTo>
                          <a:pt x="1912" y="347"/>
                          <a:pt x="43361" y="27719"/>
                          <a:pt x="55873" y="48053"/>
                        </a:cubicBezTo>
                        <a:cubicBezTo>
                          <a:pt x="55873" y="47271"/>
                          <a:pt x="55873" y="48053"/>
                          <a:pt x="55091" y="48053"/>
                        </a:cubicBezTo>
                        <a:cubicBezTo>
                          <a:pt x="55091" y="48053"/>
                          <a:pt x="55091" y="48053"/>
                          <a:pt x="55091" y="4805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9" name="任意多边形: 形状 2418"/>
                  <p:cNvSpPr/>
                  <p:nvPr/>
                </p:nvSpPr>
                <p:spPr>
                  <a:xfrm>
                    <a:off x="5062125" y="4798375"/>
                    <a:ext cx="70384" cy="58654"/>
                  </a:xfrm>
                  <a:custGeom>
                    <a:avLst/>
                    <a:gdLst>
                      <a:gd name="connsiteX0" fmla="*/ 782 w 70384"/>
                      <a:gd name="connsiteY0" fmla="*/ 58654 h 58654"/>
                      <a:gd name="connsiteX1" fmla="*/ 782 w 70384"/>
                      <a:gd name="connsiteY1" fmla="*/ 58654 h 58654"/>
                      <a:gd name="connsiteX2" fmla="*/ 0 w 70384"/>
                      <a:gd name="connsiteY2" fmla="*/ 57872 h 58654"/>
                      <a:gd name="connsiteX3" fmla="*/ 69603 w 70384"/>
                      <a:gd name="connsiteY3" fmla="*/ 0 h 58654"/>
                      <a:gd name="connsiteX4" fmla="*/ 70385 w 70384"/>
                      <a:gd name="connsiteY4" fmla="*/ 782 h 58654"/>
                      <a:gd name="connsiteX5" fmla="*/ 69603 w 70384"/>
                      <a:gd name="connsiteY5" fmla="*/ 1564 h 58654"/>
                      <a:gd name="connsiteX6" fmla="*/ 782 w 70384"/>
                      <a:gd name="connsiteY6" fmla="*/ 58654 h 58654"/>
                      <a:gd name="connsiteX7" fmla="*/ 782 w 70384"/>
                      <a:gd name="connsiteY7" fmla="*/ 58654 h 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4" h="58654">
                        <a:moveTo>
                          <a:pt x="782" y="58654"/>
                        </a:moveTo>
                        <a:cubicBezTo>
                          <a:pt x="782" y="58654"/>
                          <a:pt x="782" y="58654"/>
                          <a:pt x="782" y="58654"/>
                        </a:cubicBezTo>
                        <a:cubicBezTo>
                          <a:pt x="0" y="58654"/>
                          <a:pt x="0" y="57872"/>
                          <a:pt x="0" y="57872"/>
                        </a:cubicBezTo>
                        <a:cubicBezTo>
                          <a:pt x="0" y="57090"/>
                          <a:pt x="28154" y="14859"/>
                          <a:pt x="69603" y="0"/>
                        </a:cubicBezTo>
                        <a:cubicBezTo>
                          <a:pt x="70385" y="0"/>
                          <a:pt x="70385" y="0"/>
                          <a:pt x="70385" y="782"/>
                        </a:cubicBezTo>
                        <a:cubicBezTo>
                          <a:pt x="70385" y="782"/>
                          <a:pt x="70385" y="1564"/>
                          <a:pt x="69603" y="1564"/>
                        </a:cubicBezTo>
                        <a:cubicBezTo>
                          <a:pt x="29718" y="16423"/>
                          <a:pt x="1564" y="57872"/>
                          <a:pt x="782" y="58654"/>
                        </a:cubicBezTo>
                        <a:cubicBezTo>
                          <a:pt x="1564" y="58654"/>
                          <a:pt x="1564" y="58654"/>
                          <a:pt x="782"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0" name="任意多边形: 形状 2419"/>
                  <p:cNvSpPr/>
                  <p:nvPr/>
                </p:nvSpPr>
                <p:spPr>
                  <a:xfrm>
                    <a:off x="5009727" y="4804631"/>
                    <a:ext cx="51420" cy="57090"/>
                  </a:xfrm>
                  <a:custGeom>
                    <a:avLst/>
                    <a:gdLst>
                      <a:gd name="connsiteX0" fmla="*/ 50833 w 51420"/>
                      <a:gd name="connsiteY0" fmla="*/ 57090 h 57090"/>
                      <a:gd name="connsiteX1" fmla="*/ 50051 w 51420"/>
                      <a:gd name="connsiteY1" fmla="*/ 57090 h 57090"/>
                      <a:gd name="connsiteX2" fmla="*/ 0 w 51420"/>
                      <a:gd name="connsiteY2" fmla="*/ 782 h 57090"/>
                      <a:gd name="connsiteX3" fmla="*/ 0 w 51420"/>
                      <a:gd name="connsiteY3" fmla="*/ 0 h 57090"/>
                      <a:gd name="connsiteX4" fmla="*/ 782 w 51420"/>
                      <a:gd name="connsiteY4" fmla="*/ 0 h 57090"/>
                      <a:gd name="connsiteX5" fmla="*/ 50833 w 51420"/>
                      <a:gd name="connsiteY5" fmla="*/ 56308 h 57090"/>
                      <a:gd name="connsiteX6" fmla="*/ 50833 w 51420"/>
                      <a:gd name="connsiteY6" fmla="*/ 57090 h 57090"/>
                      <a:gd name="connsiteX7" fmla="*/ 50833 w 51420"/>
                      <a:gd name="connsiteY7" fmla="*/ 57090 h 5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20" h="57090">
                        <a:moveTo>
                          <a:pt x="50833" y="57090"/>
                        </a:moveTo>
                        <a:cubicBezTo>
                          <a:pt x="50833" y="57090"/>
                          <a:pt x="50051" y="57090"/>
                          <a:pt x="50051" y="57090"/>
                        </a:cubicBezTo>
                        <a:cubicBezTo>
                          <a:pt x="35974" y="31282"/>
                          <a:pt x="782" y="1564"/>
                          <a:pt x="0" y="782"/>
                        </a:cubicBezTo>
                        <a:cubicBezTo>
                          <a:pt x="0" y="782"/>
                          <a:pt x="0" y="0"/>
                          <a:pt x="0" y="0"/>
                        </a:cubicBezTo>
                        <a:cubicBezTo>
                          <a:pt x="0" y="0"/>
                          <a:pt x="782" y="0"/>
                          <a:pt x="782" y="0"/>
                        </a:cubicBezTo>
                        <a:cubicBezTo>
                          <a:pt x="782" y="0"/>
                          <a:pt x="36757" y="30500"/>
                          <a:pt x="50833" y="56308"/>
                        </a:cubicBezTo>
                        <a:cubicBezTo>
                          <a:pt x="51616" y="56308"/>
                          <a:pt x="51616" y="57090"/>
                          <a:pt x="50833" y="57090"/>
                        </a:cubicBezTo>
                        <a:cubicBezTo>
                          <a:pt x="50833" y="57090"/>
                          <a:pt x="50833" y="57090"/>
                          <a:pt x="50833" y="5709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1" name="任意多边形: 形状 2420"/>
                  <p:cNvSpPr/>
                  <p:nvPr/>
                </p:nvSpPr>
                <p:spPr>
                  <a:xfrm>
                    <a:off x="5018330" y="4737375"/>
                    <a:ext cx="46923" cy="64128"/>
                  </a:xfrm>
                  <a:custGeom>
                    <a:avLst/>
                    <a:gdLst>
                      <a:gd name="connsiteX0" fmla="*/ 46141 w 46923"/>
                      <a:gd name="connsiteY0" fmla="*/ 64128 h 64128"/>
                      <a:gd name="connsiteX1" fmla="*/ 45359 w 46923"/>
                      <a:gd name="connsiteY1" fmla="*/ 63346 h 64128"/>
                      <a:gd name="connsiteX2" fmla="*/ 0 w 46923"/>
                      <a:gd name="connsiteY2" fmla="*/ 782 h 64128"/>
                      <a:gd name="connsiteX3" fmla="*/ 0 w 46923"/>
                      <a:gd name="connsiteY3" fmla="*/ 0 h 64128"/>
                      <a:gd name="connsiteX4" fmla="*/ 782 w 46923"/>
                      <a:gd name="connsiteY4" fmla="*/ 0 h 64128"/>
                      <a:gd name="connsiteX5" fmla="*/ 46923 w 46923"/>
                      <a:gd name="connsiteY5" fmla="*/ 63346 h 64128"/>
                      <a:gd name="connsiteX6" fmla="*/ 46141 w 46923"/>
                      <a:gd name="connsiteY6" fmla="*/ 64128 h 64128"/>
                      <a:gd name="connsiteX7" fmla="*/ 46141 w 46923"/>
                      <a:gd name="connsiteY7" fmla="*/ 64128 h 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3" h="64128">
                        <a:moveTo>
                          <a:pt x="46141" y="64128"/>
                        </a:moveTo>
                        <a:cubicBezTo>
                          <a:pt x="46141" y="64128"/>
                          <a:pt x="45359" y="64128"/>
                          <a:pt x="45359" y="63346"/>
                        </a:cubicBezTo>
                        <a:cubicBezTo>
                          <a:pt x="33628" y="35192"/>
                          <a:pt x="0" y="782"/>
                          <a:pt x="0" y="782"/>
                        </a:cubicBezTo>
                        <a:cubicBezTo>
                          <a:pt x="0" y="782"/>
                          <a:pt x="0" y="0"/>
                          <a:pt x="0" y="0"/>
                        </a:cubicBezTo>
                        <a:cubicBezTo>
                          <a:pt x="0" y="0"/>
                          <a:pt x="782" y="0"/>
                          <a:pt x="782" y="0"/>
                        </a:cubicBezTo>
                        <a:cubicBezTo>
                          <a:pt x="782" y="0"/>
                          <a:pt x="34410" y="34411"/>
                          <a:pt x="46923" y="63346"/>
                        </a:cubicBezTo>
                        <a:cubicBezTo>
                          <a:pt x="46923" y="63346"/>
                          <a:pt x="46141" y="63346"/>
                          <a:pt x="46141" y="64128"/>
                        </a:cubicBezTo>
                        <a:cubicBezTo>
                          <a:pt x="46141" y="64128"/>
                          <a:pt x="46141" y="64128"/>
                          <a:pt x="46141" y="6412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2" name="任意多边形: 形状 2421"/>
                  <p:cNvSpPr/>
                  <p:nvPr/>
                </p:nvSpPr>
                <p:spPr>
                  <a:xfrm>
                    <a:off x="5069946" y="4747542"/>
                    <a:ext cx="82897" cy="44576"/>
                  </a:xfrm>
                  <a:custGeom>
                    <a:avLst/>
                    <a:gdLst>
                      <a:gd name="connsiteX0" fmla="*/ 782 w 82897"/>
                      <a:gd name="connsiteY0" fmla="*/ 44577 h 44576"/>
                      <a:gd name="connsiteX1" fmla="*/ 782 w 82897"/>
                      <a:gd name="connsiteY1" fmla="*/ 44577 h 44576"/>
                      <a:gd name="connsiteX2" fmla="*/ 0 w 82897"/>
                      <a:gd name="connsiteY2" fmla="*/ 43013 h 44576"/>
                      <a:gd name="connsiteX3" fmla="*/ 82116 w 82897"/>
                      <a:gd name="connsiteY3" fmla="*/ 0 h 44576"/>
                      <a:gd name="connsiteX4" fmla="*/ 82898 w 82897"/>
                      <a:gd name="connsiteY4" fmla="*/ 782 h 44576"/>
                      <a:gd name="connsiteX5" fmla="*/ 82116 w 82897"/>
                      <a:gd name="connsiteY5" fmla="*/ 1564 h 44576"/>
                      <a:gd name="connsiteX6" fmla="*/ 782 w 82897"/>
                      <a:gd name="connsiteY6" fmla="*/ 44577 h 44576"/>
                      <a:gd name="connsiteX7" fmla="*/ 782 w 82897"/>
                      <a:gd name="connsiteY7" fmla="*/ 44577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7" h="44576">
                        <a:moveTo>
                          <a:pt x="782" y="44577"/>
                        </a:moveTo>
                        <a:cubicBezTo>
                          <a:pt x="782" y="44577"/>
                          <a:pt x="782" y="44577"/>
                          <a:pt x="782" y="44577"/>
                        </a:cubicBezTo>
                        <a:cubicBezTo>
                          <a:pt x="0" y="43795"/>
                          <a:pt x="0" y="43795"/>
                          <a:pt x="0" y="43013"/>
                        </a:cubicBezTo>
                        <a:cubicBezTo>
                          <a:pt x="782" y="43013"/>
                          <a:pt x="41449" y="7821"/>
                          <a:pt x="82116" y="0"/>
                        </a:cubicBezTo>
                        <a:cubicBezTo>
                          <a:pt x="82898" y="0"/>
                          <a:pt x="82898" y="0"/>
                          <a:pt x="82898" y="782"/>
                        </a:cubicBezTo>
                        <a:cubicBezTo>
                          <a:pt x="82898" y="1564"/>
                          <a:pt x="82898" y="1564"/>
                          <a:pt x="82116" y="1564"/>
                        </a:cubicBezTo>
                        <a:cubicBezTo>
                          <a:pt x="42231" y="8603"/>
                          <a:pt x="1564" y="43795"/>
                          <a:pt x="782" y="44577"/>
                        </a:cubicBezTo>
                        <a:cubicBezTo>
                          <a:pt x="1564" y="44577"/>
                          <a:pt x="782" y="44577"/>
                          <a:pt x="782" y="4457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3" name="任意多边形: 形状 2422"/>
                  <p:cNvSpPr/>
                  <p:nvPr/>
                </p:nvSpPr>
                <p:spPr>
                  <a:xfrm>
                    <a:off x="5080894" y="4683413"/>
                    <a:ext cx="77423" cy="48487"/>
                  </a:xfrm>
                  <a:custGeom>
                    <a:avLst/>
                    <a:gdLst>
                      <a:gd name="connsiteX0" fmla="*/ 782 w 77423"/>
                      <a:gd name="connsiteY0" fmla="*/ 48487 h 48487"/>
                      <a:gd name="connsiteX1" fmla="*/ 782 w 77423"/>
                      <a:gd name="connsiteY1" fmla="*/ 48487 h 48487"/>
                      <a:gd name="connsiteX2" fmla="*/ 0 w 77423"/>
                      <a:gd name="connsiteY2" fmla="*/ 46923 h 48487"/>
                      <a:gd name="connsiteX3" fmla="*/ 76641 w 77423"/>
                      <a:gd name="connsiteY3" fmla="*/ 0 h 48487"/>
                      <a:gd name="connsiteX4" fmla="*/ 76641 w 77423"/>
                      <a:gd name="connsiteY4" fmla="*/ 0 h 48487"/>
                      <a:gd name="connsiteX5" fmla="*/ 77423 w 77423"/>
                      <a:gd name="connsiteY5" fmla="*/ 782 h 48487"/>
                      <a:gd name="connsiteX6" fmla="*/ 76641 w 77423"/>
                      <a:gd name="connsiteY6" fmla="*/ 1564 h 48487"/>
                      <a:gd name="connsiteX7" fmla="*/ 782 w 77423"/>
                      <a:gd name="connsiteY7" fmla="*/ 48487 h 48487"/>
                      <a:gd name="connsiteX8" fmla="*/ 782 w 77423"/>
                      <a:gd name="connsiteY8" fmla="*/ 48487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23" h="48487">
                        <a:moveTo>
                          <a:pt x="782" y="48487"/>
                        </a:moveTo>
                        <a:cubicBezTo>
                          <a:pt x="0" y="48487"/>
                          <a:pt x="0" y="48487"/>
                          <a:pt x="782" y="48487"/>
                        </a:cubicBezTo>
                        <a:cubicBezTo>
                          <a:pt x="0" y="47705"/>
                          <a:pt x="0" y="47705"/>
                          <a:pt x="0" y="46923"/>
                        </a:cubicBezTo>
                        <a:cubicBezTo>
                          <a:pt x="782" y="46923"/>
                          <a:pt x="43013" y="9385"/>
                          <a:pt x="76641" y="0"/>
                        </a:cubicBezTo>
                        <a:cubicBezTo>
                          <a:pt x="76641" y="0"/>
                          <a:pt x="76641" y="0"/>
                          <a:pt x="76641" y="0"/>
                        </a:cubicBezTo>
                        <a:cubicBezTo>
                          <a:pt x="76641" y="0"/>
                          <a:pt x="77423" y="0"/>
                          <a:pt x="77423" y="782"/>
                        </a:cubicBezTo>
                        <a:cubicBezTo>
                          <a:pt x="77423" y="1564"/>
                          <a:pt x="77423" y="1564"/>
                          <a:pt x="76641" y="1564"/>
                        </a:cubicBezTo>
                        <a:cubicBezTo>
                          <a:pt x="43795" y="11731"/>
                          <a:pt x="1564" y="48487"/>
                          <a:pt x="782" y="48487"/>
                        </a:cubicBezTo>
                        <a:cubicBezTo>
                          <a:pt x="782" y="48487"/>
                          <a:pt x="782" y="48487"/>
                          <a:pt x="782" y="484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4" name="任意多边形: 形状 2423"/>
                  <p:cNvSpPr/>
                  <p:nvPr/>
                </p:nvSpPr>
                <p:spPr>
                  <a:xfrm>
                    <a:off x="5037881" y="4666208"/>
                    <a:ext cx="35778" cy="69602"/>
                  </a:xfrm>
                  <a:custGeom>
                    <a:avLst/>
                    <a:gdLst>
                      <a:gd name="connsiteX0" fmla="*/ 35192 w 35778"/>
                      <a:gd name="connsiteY0" fmla="*/ 69603 h 69602"/>
                      <a:gd name="connsiteX1" fmla="*/ 34410 w 35778"/>
                      <a:gd name="connsiteY1" fmla="*/ 68821 h 69602"/>
                      <a:gd name="connsiteX2" fmla="*/ 0 w 35778"/>
                      <a:gd name="connsiteY2" fmla="*/ 782 h 69602"/>
                      <a:gd name="connsiteX3" fmla="*/ 0 w 35778"/>
                      <a:gd name="connsiteY3" fmla="*/ 0 h 69602"/>
                      <a:gd name="connsiteX4" fmla="*/ 782 w 35778"/>
                      <a:gd name="connsiteY4" fmla="*/ 0 h 69602"/>
                      <a:gd name="connsiteX5" fmla="*/ 35192 w 35778"/>
                      <a:gd name="connsiteY5" fmla="*/ 68039 h 69602"/>
                      <a:gd name="connsiteX6" fmla="*/ 35192 w 35778"/>
                      <a:gd name="connsiteY6" fmla="*/ 69603 h 69602"/>
                      <a:gd name="connsiteX7" fmla="*/ 35192 w 35778"/>
                      <a:gd name="connsiteY7" fmla="*/ 69603 h 6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8" h="69602">
                        <a:moveTo>
                          <a:pt x="35192" y="69603"/>
                        </a:moveTo>
                        <a:cubicBezTo>
                          <a:pt x="35192" y="69603"/>
                          <a:pt x="34410" y="69603"/>
                          <a:pt x="34410" y="68821"/>
                        </a:cubicBezTo>
                        <a:cubicBezTo>
                          <a:pt x="25808" y="45359"/>
                          <a:pt x="0" y="1564"/>
                          <a:pt x="0" y="782"/>
                        </a:cubicBezTo>
                        <a:cubicBezTo>
                          <a:pt x="0" y="782"/>
                          <a:pt x="0" y="0"/>
                          <a:pt x="0" y="0"/>
                        </a:cubicBezTo>
                        <a:cubicBezTo>
                          <a:pt x="0" y="0"/>
                          <a:pt x="782" y="0"/>
                          <a:pt x="782" y="0"/>
                        </a:cubicBezTo>
                        <a:cubicBezTo>
                          <a:pt x="782" y="782"/>
                          <a:pt x="26590" y="44577"/>
                          <a:pt x="35192" y="68039"/>
                        </a:cubicBezTo>
                        <a:cubicBezTo>
                          <a:pt x="35974" y="68821"/>
                          <a:pt x="35974" y="69603"/>
                          <a:pt x="35192" y="69603"/>
                        </a:cubicBezTo>
                        <a:cubicBezTo>
                          <a:pt x="35192" y="69603"/>
                          <a:pt x="35192" y="69603"/>
                          <a:pt x="35192" y="6960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5" name="任意多边形: 形状 2424"/>
                  <p:cNvSpPr/>
                  <p:nvPr/>
                </p:nvSpPr>
                <p:spPr>
                  <a:xfrm>
                    <a:off x="5068381" y="4612246"/>
                    <a:ext cx="25807" cy="60218"/>
                  </a:xfrm>
                  <a:custGeom>
                    <a:avLst/>
                    <a:gdLst>
                      <a:gd name="connsiteX0" fmla="*/ 25808 w 25807"/>
                      <a:gd name="connsiteY0" fmla="*/ 60218 h 60218"/>
                      <a:gd name="connsiteX1" fmla="*/ 25808 w 25807"/>
                      <a:gd name="connsiteY1" fmla="*/ 60218 h 60218"/>
                      <a:gd name="connsiteX2" fmla="*/ 25026 w 25807"/>
                      <a:gd name="connsiteY2" fmla="*/ 59436 h 60218"/>
                      <a:gd name="connsiteX3" fmla="*/ 0 w 25807"/>
                      <a:gd name="connsiteY3" fmla="*/ 782 h 60218"/>
                      <a:gd name="connsiteX4" fmla="*/ 0 w 25807"/>
                      <a:gd name="connsiteY4" fmla="*/ 0 h 60218"/>
                      <a:gd name="connsiteX5" fmla="*/ 782 w 25807"/>
                      <a:gd name="connsiteY5" fmla="*/ 0 h 60218"/>
                      <a:gd name="connsiteX6" fmla="*/ 25808 w 25807"/>
                      <a:gd name="connsiteY6" fmla="*/ 59436 h 60218"/>
                      <a:gd name="connsiteX7" fmla="*/ 25808 w 25807"/>
                      <a:gd name="connsiteY7" fmla="*/ 60218 h 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7" h="60218">
                        <a:moveTo>
                          <a:pt x="25808" y="60218"/>
                        </a:moveTo>
                        <a:cubicBezTo>
                          <a:pt x="25808" y="60218"/>
                          <a:pt x="25808" y="60218"/>
                          <a:pt x="25808" y="60218"/>
                        </a:cubicBezTo>
                        <a:cubicBezTo>
                          <a:pt x="25026" y="60218"/>
                          <a:pt x="25026" y="60218"/>
                          <a:pt x="25026" y="59436"/>
                        </a:cubicBezTo>
                        <a:cubicBezTo>
                          <a:pt x="21115" y="42231"/>
                          <a:pt x="0" y="782"/>
                          <a:pt x="0" y="782"/>
                        </a:cubicBezTo>
                        <a:cubicBezTo>
                          <a:pt x="0" y="782"/>
                          <a:pt x="0" y="0"/>
                          <a:pt x="0" y="0"/>
                        </a:cubicBezTo>
                        <a:cubicBezTo>
                          <a:pt x="0" y="0"/>
                          <a:pt x="782" y="0"/>
                          <a:pt x="782" y="0"/>
                        </a:cubicBezTo>
                        <a:cubicBezTo>
                          <a:pt x="782" y="782"/>
                          <a:pt x="21897" y="41449"/>
                          <a:pt x="25808" y="59436"/>
                        </a:cubicBezTo>
                        <a:cubicBezTo>
                          <a:pt x="25808" y="59436"/>
                          <a:pt x="25808" y="60218"/>
                          <a:pt x="25808" y="6021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6" name="任意多边形: 形状 2425"/>
                  <p:cNvSpPr/>
                  <p:nvPr/>
                </p:nvSpPr>
                <p:spPr>
                  <a:xfrm>
                    <a:off x="5099664" y="4634926"/>
                    <a:ext cx="61782" cy="29717"/>
                  </a:xfrm>
                  <a:custGeom>
                    <a:avLst/>
                    <a:gdLst>
                      <a:gd name="connsiteX0" fmla="*/ 782 w 61782"/>
                      <a:gd name="connsiteY0" fmla="*/ 29718 h 29717"/>
                      <a:gd name="connsiteX1" fmla="*/ 0 w 61782"/>
                      <a:gd name="connsiteY1" fmla="*/ 29718 h 29717"/>
                      <a:gd name="connsiteX2" fmla="*/ 0 w 61782"/>
                      <a:gd name="connsiteY2" fmla="*/ 28936 h 29717"/>
                      <a:gd name="connsiteX3" fmla="*/ 61000 w 61782"/>
                      <a:gd name="connsiteY3" fmla="*/ 0 h 29717"/>
                      <a:gd name="connsiteX4" fmla="*/ 61782 w 61782"/>
                      <a:gd name="connsiteY4" fmla="*/ 782 h 29717"/>
                      <a:gd name="connsiteX5" fmla="*/ 61000 w 61782"/>
                      <a:gd name="connsiteY5" fmla="*/ 1564 h 29717"/>
                      <a:gd name="connsiteX6" fmla="*/ 782 w 61782"/>
                      <a:gd name="connsiteY6" fmla="*/ 29718 h 29717"/>
                      <a:gd name="connsiteX7" fmla="*/ 782 w 61782"/>
                      <a:gd name="connsiteY7" fmla="*/ 29718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82" h="29717">
                        <a:moveTo>
                          <a:pt x="782" y="29718"/>
                        </a:moveTo>
                        <a:cubicBezTo>
                          <a:pt x="782" y="29718"/>
                          <a:pt x="0" y="29718"/>
                          <a:pt x="0" y="29718"/>
                        </a:cubicBezTo>
                        <a:cubicBezTo>
                          <a:pt x="0" y="29718"/>
                          <a:pt x="0" y="28936"/>
                          <a:pt x="0" y="28936"/>
                        </a:cubicBezTo>
                        <a:cubicBezTo>
                          <a:pt x="0" y="28936"/>
                          <a:pt x="30500" y="5474"/>
                          <a:pt x="61000" y="0"/>
                        </a:cubicBezTo>
                        <a:cubicBezTo>
                          <a:pt x="61782" y="0"/>
                          <a:pt x="61782" y="0"/>
                          <a:pt x="61782" y="782"/>
                        </a:cubicBezTo>
                        <a:cubicBezTo>
                          <a:pt x="61782" y="1564"/>
                          <a:pt x="61782" y="1564"/>
                          <a:pt x="61000" y="1564"/>
                        </a:cubicBezTo>
                        <a:cubicBezTo>
                          <a:pt x="32064" y="7038"/>
                          <a:pt x="1564" y="29718"/>
                          <a:pt x="782" y="29718"/>
                        </a:cubicBezTo>
                        <a:cubicBezTo>
                          <a:pt x="1564" y="29718"/>
                          <a:pt x="1564" y="29718"/>
                          <a:pt x="782" y="2971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7" name="任意多边形: 形状 2426"/>
                  <p:cNvSpPr/>
                  <p:nvPr/>
                </p:nvSpPr>
                <p:spPr>
                  <a:xfrm>
                    <a:off x="5111394" y="4571580"/>
                    <a:ext cx="28153" cy="58654"/>
                  </a:xfrm>
                  <a:custGeom>
                    <a:avLst/>
                    <a:gdLst>
                      <a:gd name="connsiteX0" fmla="*/ 782 w 28153"/>
                      <a:gd name="connsiteY0" fmla="*/ 58654 h 58654"/>
                      <a:gd name="connsiteX1" fmla="*/ 782 w 28153"/>
                      <a:gd name="connsiteY1" fmla="*/ 58654 h 58654"/>
                      <a:gd name="connsiteX2" fmla="*/ 0 w 28153"/>
                      <a:gd name="connsiteY2" fmla="*/ 57872 h 58654"/>
                      <a:gd name="connsiteX3" fmla="*/ 27372 w 28153"/>
                      <a:gd name="connsiteY3" fmla="*/ 0 h 58654"/>
                      <a:gd name="connsiteX4" fmla="*/ 28154 w 28153"/>
                      <a:gd name="connsiteY4" fmla="*/ 0 h 58654"/>
                      <a:gd name="connsiteX5" fmla="*/ 28154 w 28153"/>
                      <a:gd name="connsiteY5" fmla="*/ 782 h 58654"/>
                      <a:gd name="connsiteX6" fmla="*/ 782 w 28153"/>
                      <a:gd name="connsiteY6" fmla="*/ 58654 h 58654"/>
                      <a:gd name="connsiteX7" fmla="*/ 782 w 28153"/>
                      <a:gd name="connsiteY7" fmla="*/ 58654 h 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53" h="58654">
                        <a:moveTo>
                          <a:pt x="782" y="58654"/>
                        </a:moveTo>
                        <a:cubicBezTo>
                          <a:pt x="782" y="58654"/>
                          <a:pt x="0" y="58654"/>
                          <a:pt x="782" y="58654"/>
                        </a:cubicBezTo>
                        <a:cubicBezTo>
                          <a:pt x="0" y="58654"/>
                          <a:pt x="0" y="57872"/>
                          <a:pt x="0" y="57872"/>
                        </a:cubicBezTo>
                        <a:cubicBezTo>
                          <a:pt x="0" y="57090"/>
                          <a:pt x="13295" y="17987"/>
                          <a:pt x="27372" y="0"/>
                        </a:cubicBezTo>
                        <a:cubicBezTo>
                          <a:pt x="27372" y="0"/>
                          <a:pt x="28154" y="0"/>
                          <a:pt x="28154" y="0"/>
                        </a:cubicBezTo>
                        <a:cubicBezTo>
                          <a:pt x="28154" y="0"/>
                          <a:pt x="28154" y="782"/>
                          <a:pt x="28154" y="782"/>
                        </a:cubicBezTo>
                        <a:cubicBezTo>
                          <a:pt x="14077" y="18769"/>
                          <a:pt x="1564" y="57090"/>
                          <a:pt x="782" y="58654"/>
                        </a:cubicBezTo>
                        <a:cubicBezTo>
                          <a:pt x="782" y="57872"/>
                          <a:pt x="782" y="58654"/>
                          <a:pt x="782"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28" name="图形 2034"/>
                <p:cNvGrpSpPr/>
                <p:nvPr/>
              </p:nvGrpSpPr>
              <p:grpSpPr>
                <a:xfrm>
                  <a:off x="5120184" y="4984305"/>
                  <a:ext cx="178224" cy="195729"/>
                  <a:chOff x="5120184" y="4984305"/>
                  <a:chExt cx="178224" cy="195729"/>
                </a:xfrm>
              </p:grpSpPr>
              <p:sp>
                <p:nvSpPr>
                  <p:cNvPr id="2429" name="任意多边形: 形状 2428"/>
                  <p:cNvSpPr/>
                  <p:nvPr/>
                </p:nvSpPr>
                <p:spPr>
                  <a:xfrm>
                    <a:off x="5155395" y="5092427"/>
                    <a:ext cx="45966" cy="80490"/>
                  </a:xfrm>
                  <a:custGeom>
                    <a:avLst/>
                    <a:gdLst>
                      <a:gd name="connsiteX0" fmla="*/ 6833 w 45966"/>
                      <a:gd name="connsiteY0" fmla="*/ 78987 h 80490"/>
                      <a:gd name="connsiteX1" fmla="*/ 40461 w 45966"/>
                      <a:gd name="connsiteY1" fmla="*/ 45359 h 80490"/>
                      <a:gd name="connsiteX2" fmla="*/ 45936 w 45966"/>
                      <a:gd name="connsiteY2" fmla="*/ 0 h 80490"/>
                      <a:gd name="connsiteX3" fmla="*/ 33423 w 45966"/>
                      <a:gd name="connsiteY3" fmla="*/ 782 h 80490"/>
                      <a:gd name="connsiteX4" fmla="*/ 9179 w 45966"/>
                      <a:gd name="connsiteY4" fmla="*/ 32064 h 80490"/>
                      <a:gd name="connsiteX5" fmla="*/ 6833 w 45966"/>
                      <a:gd name="connsiteY5" fmla="*/ 78987 h 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6" h="80490">
                        <a:moveTo>
                          <a:pt x="6833" y="78987"/>
                        </a:moveTo>
                        <a:cubicBezTo>
                          <a:pt x="20128" y="86026"/>
                          <a:pt x="33423" y="67256"/>
                          <a:pt x="40461" y="45359"/>
                        </a:cubicBezTo>
                        <a:cubicBezTo>
                          <a:pt x="46718" y="23462"/>
                          <a:pt x="45936" y="0"/>
                          <a:pt x="45936" y="0"/>
                        </a:cubicBezTo>
                        <a:lnTo>
                          <a:pt x="33423" y="782"/>
                        </a:lnTo>
                        <a:cubicBezTo>
                          <a:pt x="33423" y="782"/>
                          <a:pt x="17000" y="14859"/>
                          <a:pt x="9179" y="32064"/>
                        </a:cubicBezTo>
                        <a:cubicBezTo>
                          <a:pt x="1359" y="49269"/>
                          <a:pt x="-5680" y="71949"/>
                          <a:pt x="6833" y="78987"/>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0" name="任意多边形: 形状 2429"/>
                  <p:cNvSpPr/>
                  <p:nvPr/>
                </p:nvSpPr>
                <p:spPr>
                  <a:xfrm>
                    <a:off x="5177087" y="5095555"/>
                    <a:ext cx="16423" cy="37538"/>
                  </a:xfrm>
                  <a:custGeom>
                    <a:avLst/>
                    <a:gdLst>
                      <a:gd name="connsiteX0" fmla="*/ 0 w 16423"/>
                      <a:gd name="connsiteY0" fmla="*/ 37539 h 37538"/>
                      <a:gd name="connsiteX1" fmla="*/ 16423 w 16423"/>
                      <a:gd name="connsiteY1" fmla="*/ 0 h 37538"/>
                    </a:gdLst>
                    <a:ahLst/>
                    <a:cxnLst>
                      <a:cxn ang="0">
                        <a:pos x="connsiteX0" y="connsiteY0"/>
                      </a:cxn>
                      <a:cxn ang="0">
                        <a:pos x="connsiteX1" y="connsiteY1"/>
                      </a:cxn>
                    </a:cxnLst>
                    <a:rect l="l" t="t" r="r" b="b"/>
                    <a:pathLst>
                      <a:path w="16423" h="37538">
                        <a:moveTo>
                          <a:pt x="0" y="37539"/>
                        </a:moveTo>
                        <a:lnTo>
                          <a:pt x="16423" y="0"/>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1" name="任意多边形: 形状 2430"/>
                  <p:cNvSpPr/>
                  <p:nvPr/>
                </p:nvSpPr>
                <p:spPr>
                  <a:xfrm>
                    <a:off x="5120910" y="5080696"/>
                    <a:ext cx="66343" cy="54277"/>
                  </a:xfrm>
                  <a:custGeom>
                    <a:avLst/>
                    <a:gdLst>
                      <a:gd name="connsiteX0" fmla="*/ 1433 w 66343"/>
                      <a:gd name="connsiteY0" fmla="*/ 49269 h 54277"/>
                      <a:gd name="connsiteX1" fmla="*/ 30369 w 66343"/>
                      <a:gd name="connsiteY1" fmla="*/ 47705 h 54277"/>
                      <a:gd name="connsiteX2" fmla="*/ 66343 w 66343"/>
                      <a:gd name="connsiteY2" fmla="*/ 14077 h 54277"/>
                      <a:gd name="connsiteX3" fmla="*/ 61651 w 66343"/>
                      <a:gd name="connsiteY3" fmla="*/ 0 h 54277"/>
                      <a:gd name="connsiteX4" fmla="*/ 21766 w 66343"/>
                      <a:gd name="connsiteY4" fmla="*/ 14077 h 54277"/>
                      <a:gd name="connsiteX5" fmla="*/ 1433 w 66343"/>
                      <a:gd name="connsiteY5" fmla="*/ 49269 h 5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43" h="54277">
                        <a:moveTo>
                          <a:pt x="1433" y="49269"/>
                        </a:moveTo>
                        <a:cubicBezTo>
                          <a:pt x="7689" y="59436"/>
                          <a:pt x="22548" y="51615"/>
                          <a:pt x="30369" y="47705"/>
                        </a:cubicBezTo>
                        <a:cubicBezTo>
                          <a:pt x="37407" y="43795"/>
                          <a:pt x="66343" y="14077"/>
                          <a:pt x="66343" y="14077"/>
                        </a:cubicBezTo>
                        <a:lnTo>
                          <a:pt x="61651" y="0"/>
                        </a:lnTo>
                        <a:cubicBezTo>
                          <a:pt x="61651" y="0"/>
                          <a:pt x="37407" y="3128"/>
                          <a:pt x="21766" y="14077"/>
                        </a:cubicBezTo>
                        <a:cubicBezTo>
                          <a:pt x="6907" y="25026"/>
                          <a:pt x="-4042" y="39885"/>
                          <a:pt x="1433" y="4926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2" name="任意多边形: 形状 2431"/>
                  <p:cNvSpPr/>
                  <p:nvPr/>
                </p:nvSpPr>
                <p:spPr>
                  <a:xfrm>
                    <a:off x="5152061" y="5088517"/>
                    <a:ext cx="32064" cy="18769"/>
                  </a:xfrm>
                  <a:custGeom>
                    <a:avLst/>
                    <a:gdLst>
                      <a:gd name="connsiteX0" fmla="*/ 0 w 32064"/>
                      <a:gd name="connsiteY0" fmla="*/ 18769 h 18769"/>
                      <a:gd name="connsiteX1" fmla="*/ 32064 w 32064"/>
                      <a:gd name="connsiteY1" fmla="*/ 0 h 18769"/>
                    </a:gdLst>
                    <a:ahLst/>
                    <a:cxnLst>
                      <a:cxn ang="0">
                        <a:pos x="connsiteX0" y="connsiteY0"/>
                      </a:cxn>
                      <a:cxn ang="0">
                        <a:pos x="connsiteX1" y="connsiteY1"/>
                      </a:cxn>
                    </a:cxnLst>
                    <a:rect l="l" t="t" r="r" b="b"/>
                    <a:pathLst>
                      <a:path w="32064" h="18769">
                        <a:moveTo>
                          <a:pt x="0" y="18769"/>
                        </a:moveTo>
                        <a:lnTo>
                          <a:pt x="32064" y="0"/>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3" name="任意多边形: 形状 2432"/>
                  <p:cNvSpPr/>
                  <p:nvPr/>
                </p:nvSpPr>
                <p:spPr>
                  <a:xfrm>
                    <a:off x="5120184" y="5036304"/>
                    <a:ext cx="73325" cy="46738"/>
                  </a:xfrm>
                  <a:custGeom>
                    <a:avLst/>
                    <a:gdLst>
                      <a:gd name="connsiteX0" fmla="*/ 595 w 73325"/>
                      <a:gd name="connsiteY0" fmla="*/ 8418 h 46738"/>
                      <a:gd name="connsiteX1" fmla="*/ 41262 w 73325"/>
                      <a:gd name="connsiteY1" fmla="*/ 6854 h 46738"/>
                      <a:gd name="connsiteX2" fmla="*/ 73326 w 73325"/>
                      <a:gd name="connsiteY2" fmla="*/ 33444 h 46738"/>
                      <a:gd name="connsiteX3" fmla="*/ 63941 w 73325"/>
                      <a:gd name="connsiteY3" fmla="*/ 46739 h 46738"/>
                      <a:gd name="connsiteX4" fmla="*/ 31877 w 73325"/>
                      <a:gd name="connsiteY4" fmla="*/ 41264 h 46738"/>
                      <a:gd name="connsiteX5" fmla="*/ 595 w 73325"/>
                      <a:gd name="connsiteY5" fmla="*/ 8418 h 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25" h="46738">
                        <a:moveTo>
                          <a:pt x="595" y="8418"/>
                        </a:moveTo>
                        <a:cubicBezTo>
                          <a:pt x="3723" y="-2530"/>
                          <a:pt x="23275" y="-2530"/>
                          <a:pt x="41262" y="6854"/>
                        </a:cubicBezTo>
                        <a:cubicBezTo>
                          <a:pt x="58467" y="17021"/>
                          <a:pt x="73326" y="33444"/>
                          <a:pt x="73326" y="33444"/>
                        </a:cubicBezTo>
                        <a:lnTo>
                          <a:pt x="63941" y="46739"/>
                        </a:lnTo>
                        <a:cubicBezTo>
                          <a:pt x="63941" y="46739"/>
                          <a:pt x="44390" y="46739"/>
                          <a:pt x="31877" y="41264"/>
                        </a:cubicBezTo>
                        <a:cubicBezTo>
                          <a:pt x="20146" y="36572"/>
                          <a:pt x="-4097" y="24059"/>
                          <a:pt x="595" y="84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4" name="任意多边形: 形状 2433"/>
                  <p:cNvSpPr/>
                  <p:nvPr/>
                </p:nvSpPr>
                <p:spPr>
                  <a:xfrm>
                    <a:off x="5148933" y="5061145"/>
                    <a:ext cx="36756" cy="14076"/>
                  </a:xfrm>
                  <a:custGeom>
                    <a:avLst/>
                    <a:gdLst>
                      <a:gd name="connsiteX0" fmla="*/ 0 w 36756"/>
                      <a:gd name="connsiteY0" fmla="*/ 0 h 14076"/>
                      <a:gd name="connsiteX1" fmla="*/ 36757 w 36756"/>
                      <a:gd name="connsiteY1" fmla="*/ 14077 h 14076"/>
                    </a:gdLst>
                    <a:ahLst/>
                    <a:cxnLst>
                      <a:cxn ang="0">
                        <a:pos x="connsiteX0" y="connsiteY0"/>
                      </a:cxn>
                      <a:cxn ang="0">
                        <a:pos x="connsiteX1" y="connsiteY1"/>
                      </a:cxn>
                    </a:cxnLst>
                    <a:rect l="l" t="t" r="r" b="b"/>
                    <a:pathLst>
                      <a:path w="36756" h="14076">
                        <a:moveTo>
                          <a:pt x="0" y="0"/>
                        </a:moveTo>
                        <a:lnTo>
                          <a:pt x="36757" y="14077"/>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5" name="任意多边形: 形状 2434"/>
                  <p:cNvSpPr/>
                  <p:nvPr/>
                </p:nvSpPr>
                <p:spPr>
                  <a:xfrm>
                    <a:off x="5160685" y="5000166"/>
                    <a:ext cx="42273" cy="70363"/>
                  </a:xfrm>
                  <a:custGeom>
                    <a:avLst/>
                    <a:gdLst>
                      <a:gd name="connsiteX0" fmla="*/ 42210 w 42273"/>
                      <a:gd name="connsiteY0" fmla="*/ 68017 h 70363"/>
                      <a:gd name="connsiteX1" fmla="*/ 39081 w 42273"/>
                      <a:gd name="connsiteY1" fmla="*/ 28132 h 70363"/>
                      <a:gd name="connsiteX2" fmla="*/ 11709 w 42273"/>
                      <a:gd name="connsiteY2" fmla="*/ 761 h 70363"/>
                      <a:gd name="connsiteX3" fmla="*/ 3107 w 42273"/>
                      <a:gd name="connsiteY3" fmla="*/ 32043 h 70363"/>
                      <a:gd name="connsiteX4" fmla="*/ 28133 w 42273"/>
                      <a:gd name="connsiteY4" fmla="*/ 70363 h 70363"/>
                      <a:gd name="connsiteX5" fmla="*/ 42210 w 42273"/>
                      <a:gd name="connsiteY5" fmla="*/ 68017 h 7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73" h="70363">
                        <a:moveTo>
                          <a:pt x="42210" y="68017"/>
                        </a:moveTo>
                        <a:cubicBezTo>
                          <a:pt x="42210" y="68017"/>
                          <a:pt x="42992" y="42209"/>
                          <a:pt x="39081" y="28132"/>
                        </a:cubicBezTo>
                        <a:cubicBezTo>
                          <a:pt x="35171" y="14056"/>
                          <a:pt x="28133" y="-3932"/>
                          <a:pt x="11709" y="761"/>
                        </a:cubicBezTo>
                        <a:cubicBezTo>
                          <a:pt x="-4714" y="4671"/>
                          <a:pt x="-21" y="24222"/>
                          <a:pt x="3107" y="32043"/>
                        </a:cubicBezTo>
                        <a:cubicBezTo>
                          <a:pt x="6235" y="40645"/>
                          <a:pt x="28133" y="70363"/>
                          <a:pt x="28133" y="70363"/>
                        </a:cubicBezTo>
                        <a:lnTo>
                          <a:pt x="42210" y="6801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6" name="任意多边形: 形状 2435"/>
                  <p:cNvSpPr/>
                  <p:nvPr/>
                </p:nvSpPr>
                <p:spPr>
                  <a:xfrm>
                    <a:off x="5180997" y="5029863"/>
                    <a:ext cx="14859" cy="39102"/>
                  </a:xfrm>
                  <a:custGeom>
                    <a:avLst/>
                    <a:gdLst>
                      <a:gd name="connsiteX0" fmla="*/ 14859 w 14859"/>
                      <a:gd name="connsiteY0" fmla="*/ 39103 h 39102"/>
                      <a:gd name="connsiteX1" fmla="*/ 0 w 14859"/>
                      <a:gd name="connsiteY1" fmla="*/ 0 h 39102"/>
                    </a:gdLst>
                    <a:ahLst/>
                    <a:cxnLst>
                      <a:cxn ang="0">
                        <a:pos x="connsiteX0" y="connsiteY0"/>
                      </a:cxn>
                      <a:cxn ang="0">
                        <a:pos x="connsiteX1" y="connsiteY1"/>
                      </a:cxn>
                    </a:cxnLst>
                    <a:rect l="l" t="t" r="r" b="b"/>
                    <a:pathLst>
                      <a:path w="14859" h="39102">
                        <a:moveTo>
                          <a:pt x="14859" y="39103"/>
                        </a:moveTo>
                        <a:cubicBezTo>
                          <a:pt x="14859" y="39103"/>
                          <a:pt x="1564" y="3910"/>
                          <a:pt x="0"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7" name="任意多边形: 形状 2436"/>
                  <p:cNvSpPr/>
                  <p:nvPr/>
                </p:nvSpPr>
                <p:spPr>
                  <a:xfrm>
                    <a:off x="5198202" y="4985087"/>
                    <a:ext cx="41790" cy="94827"/>
                  </a:xfrm>
                  <a:custGeom>
                    <a:avLst/>
                    <a:gdLst>
                      <a:gd name="connsiteX0" fmla="*/ 33628 w 41790"/>
                      <a:gd name="connsiteY0" fmla="*/ 981 h 94827"/>
                      <a:gd name="connsiteX1" fmla="*/ 7038 w 41790"/>
                      <a:gd name="connsiteY1" fmla="*/ 35391 h 94827"/>
                      <a:gd name="connsiteX2" fmla="*/ 4692 w 41790"/>
                      <a:gd name="connsiteY2" fmla="*/ 48686 h 94827"/>
                      <a:gd name="connsiteX3" fmla="*/ 3128 w 41790"/>
                      <a:gd name="connsiteY3" fmla="*/ 58071 h 94827"/>
                      <a:gd name="connsiteX4" fmla="*/ 0 w 41790"/>
                      <a:gd name="connsiteY4" fmla="*/ 84661 h 94827"/>
                      <a:gd name="connsiteX5" fmla="*/ 0 w 41790"/>
                      <a:gd name="connsiteY5" fmla="*/ 87789 h 94827"/>
                      <a:gd name="connsiteX6" fmla="*/ 13295 w 41790"/>
                      <a:gd name="connsiteY6" fmla="*/ 94045 h 94827"/>
                      <a:gd name="connsiteX7" fmla="*/ 14859 w 41790"/>
                      <a:gd name="connsiteY7" fmla="*/ 94828 h 94827"/>
                      <a:gd name="connsiteX8" fmla="*/ 18769 w 41790"/>
                      <a:gd name="connsiteY8" fmla="*/ 87789 h 94827"/>
                      <a:gd name="connsiteX9" fmla="*/ 20333 w 41790"/>
                      <a:gd name="connsiteY9" fmla="*/ 83879 h 94827"/>
                      <a:gd name="connsiteX10" fmla="*/ 34410 w 41790"/>
                      <a:gd name="connsiteY10" fmla="*/ 53379 h 94827"/>
                      <a:gd name="connsiteX11" fmla="*/ 33628 w 41790"/>
                      <a:gd name="connsiteY11" fmla="*/ 981 h 9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90" h="94827">
                        <a:moveTo>
                          <a:pt x="33628" y="981"/>
                        </a:moveTo>
                        <a:cubicBezTo>
                          <a:pt x="17987" y="-6057"/>
                          <a:pt x="9385" y="26789"/>
                          <a:pt x="7038" y="35391"/>
                        </a:cubicBezTo>
                        <a:cubicBezTo>
                          <a:pt x="6256" y="37737"/>
                          <a:pt x="5474" y="42430"/>
                          <a:pt x="4692" y="48686"/>
                        </a:cubicBezTo>
                        <a:cubicBezTo>
                          <a:pt x="3910" y="51815"/>
                          <a:pt x="3910" y="54943"/>
                          <a:pt x="3128" y="58071"/>
                        </a:cubicBezTo>
                        <a:cubicBezTo>
                          <a:pt x="1564" y="68238"/>
                          <a:pt x="782" y="79186"/>
                          <a:pt x="0" y="84661"/>
                        </a:cubicBezTo>
                        <a:cubicBezTo>
                          <a:pt x="0" y="86225"/>
                          <a:pt x="0" y="87789"/>
                          <a:pt x="0" y="87789"/>
                        </a:cubicBezTo>
                        <a:lnTo>
                          <a:pt x="13295" y="94045"/>
                        </a:lnTo>
                        <a:lnTo>
                          <a:pt x="14859" y="94828"/>
                        </a:lnTo>
                        <a:cubicBezTo>
                          <a:pt x="14859" y="94828"/>
                          <a:pt x="16423" y="91699"/>
                          <a:pt x="18769" y="87789"/>
                        </a:cubicBezTo>
                        <a:cubicBezTo>
                          <a:pt x="19551" y="87007"/>
                          <a:pt x="19551" y="85443"/>
                          <a:pt x="20333" y="83879"/>
                        </a:cubicBezTo>
                        <a:cubicBezTo>
                          <a:pt x="25026" y="73712"/>
                          <a:pt x="32064" y="59635"/>
                          <a:pt x="34410" y="53379"/>
                        </a:cubicBezTo>
                        <a:cubicBezTo>
                          <a:pt x="38321" y="41648"/>
                          <a:pt x="49269" y="7237"/>
                          <a:pt x="33628" y="98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8" name="任意多边形: 形状 2437"/>
                  <p:cNvSpPr/>
                  <p:nvPr/>
                </p:nvSpPr>
                <p:spPr>
                  <a:xfrm>
                    <a:off x="5207587" y="5015786"/>
                    <a:ext cx="14076" cy="57090"/>
                  </a:xfrm>
                  <a:custGeom>
                    <a:avLst/>
                    <a:gdLst>
                      <a:gd name="connsiteX0" fmla="*/ 0 w 14076"/>
                      <a:gd name="connsiteY0" fmla="*/ 57090 h 57090"/>
                      <a:gd name="connsiteX1" fmla="*/ 14077 w 14076"/>
                      <a:gd name="connsiteY1" fmla="*/ 0 h 57090"/>
                    </a:gdLst>
                    <a:ahLst/>
                    <a:cxnLst>
                      <a:cxn ang="0">
                        <a:pos x="connsiteX0" y="connsiteY0"/>
                      </a:cxn>
                      <a:cxn ang="0">
                        <a:pos x="connsiteX1" y="connsiteY1"/>
                      </a:cxn>
                    </a:cxnLst>
                    <a:rect l="l" t="t" r="r" b="b"/>
                    <a:pathLst>
                      <a:path w="14076" h="57090">
                        <a:moveTo>
                          <a:pt x="0" y="57090"/>
                        </a:moveTo>
                        <a:cubicBezTo>
                          <a:pt x="0" y="57090"/>
                          <a:pt x="11731" y="4692"/>
                          <a:pt x="14077"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9" name="任意多边形: 形状 2438"/>
                  <p:cNvSpPr/>
                  <p:nvPr/>
                </p:nvSpPr>
                <p:spPr>
                  <a:xfrm>
                    <a:off x="5210715" y="5083042"/>
                    <a:ext cx="87693" cy="48487"/>
                  </a:xfrm>
                  <a:custGeom>
                    <a:avLst/>
                    <a:gdLst>
                      <a:gd name="connsiteX0" fmla="*/ 52398 w 87693"/>
                      <a:gd name="connsiteY0" fmla="*/ 7821 h 48487"/>
                      <a:gd name="connsiteX1" fmla="*/ 13295 w 87693"/>
                      <a:gd name="connsiteY1" fmla="*/ 782 h 48487"/>
                      <a:gd name="connsiteX2" fmla="*/ 7038 w 87693"/>
                      <a:gd name="connsiteY2" fmla="*/ 0 h 48487"/>
                      <a:gd name="connsiteX3" fmla="*/ 3128 w 87693"/>
                      <a:gd name="connsiteY3" fmla="*/ 0 h 48487"/>
                      <a:gd name="connsiteX4" fmla="*/ 3128 w 87693"/>
                      <a:gd name="connsiteY4" fmla="*/ 782 h 48487"/>
                      <a:gd name="connsiteX5" fmla="*/ 0 w 87693"/>
                      <a:gd name="connsiteY5" fmla="*/ 11731 h 48487"/>
                      <a:gd name="connsiteX6" fmla="*/ 43795 w 87693"/>
                      <a:gd name="connsiteY6" fmla="*/ 41449 h 48487"/>
                      <a:gd name="connsiteX7" fmla="*/ 68821 w 87693"/>
                      <a:gd name="connsiteY7" fmla="*/ 48487 h 48487"/>
                      <a:gd name="connsiteX8" fmla="*/ 87590 w 87693"/>
                      <a:gd name="connsiteY8" fmla="*/ 37538 h 48487"/>
                      <a:gd name="connsiteX9" fmla="*/ 52398 w 87693"/>
                      <a:gd name="connsiteY9" fmla="*/ 7821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93" h="48487">
                        <a:moveTo>
                          <a:pt x="52398" y="7821"/>
                        </a:moveTo>
                        <a:cubicBezTo>
                          <a:pt x="40667" y="3910"/>
                          <a:pt x="23462" y="2346"/>
                          <a:pt x="13295" y="782"/>
                        </a:cubicBezTo>
                        <a:cubicBezTo>
                          <a:pt x="10949" y="782"/>
                          <a:pt x="8603" y="0"/>
                          <a:pt x="7038" y="0"/>
                        </a:cubicBezTo>
                        <a:cubicBezTo>
                          <a:pt x="4692" y="0"/>
                          <a:pt x="3128" y="0"/>
                          <a:pt x="3128" y="0"/>
                        </a:cubicBezTo>
                        <a:lnTo>
                          <a:pt x="3128" y="782"/>
                        </a:lnTo>
                        <a:lnTo>
                          <a:pt x="0" y="11731"/>
                        </a:lnTo>
                        <a:cubicBezTo>
                          <a:pt x="0" y="11731"/>
                          <a:pt x="18769" y="29718"/>
                          <a:pt x="43795" y="41449"/>
                        </a:cubicBezTo>
                        <a:cubicBezTo>
                          <a:pt x="53962" y="46141"/>
                          <a:pt x="62564" y="48487"/>
                          <a:pt x="68821" y="48487"/>
                        </a:cubicBezTo>
                        <a:cubicBezTo>
                          <a:pt x="78987" y="48487"/>
                          <a:pt x="86026" y="44577"/>
                          <a:pt x="87590" y="37538"/>
                        </a:cubicBezTo>
                        <a:cubicBezTo>
                          <a:pt x="89154" y="26590"/>
                          <a:pt x="72731" y="14077"/>
                          <a:pt x="52398" y="782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0" name="任意多边形: 形状 2439"/>
                  <p:cNvSpPr/>
                  <p:nvPr/>
                </p:nvSpPr>
                <p:spPr>
                  <a:xfrm>
                    <a:off x="5209933" y="5088517"/>
                    <a:ext cx="57089" cy="23461"/>
                  </a:xfrm>
                  <a:custGeom>
                    <a:avLst/>
                    <a:gdLst>
                      <a:gd name="connsiteX0" fmla="*/ 0 w 57089"/>
                      <a:gd name="connsiteY0" fmla="*/ 0 h 23461"/>
                      <a:gd name="connsiteX1" fmla="*/ 57090 w 57089"/>
                      <a:gd name="connsiteY1" fmla="*/ 23462 h 23461"/>
                    </a:gdLst>
                    <a:ahLst/>
                    <a:cxnLst>
                      <a:cxn ang="0">
                        <a:pos x="connsiteX0" y="connsiteY0"/>
                      </a:cxn>
                      <a:cxn ang="0">
                        <a:pos x="connsiteX1" y="connsiteY1"/>
                      </a:cxn>
                    </a:cxnLst>
                    <a:rect l="l" t="t" r="r" b="b"/>
                    <a:pathLst>
                      <a:path w="57089" h="23461">
                        <a:moveTo>
                          <a:pt x="0" y="0"/>
                        </a:moveTo>
                        <a:cubicBezTo>
                          <a:pt x="0" y="0"/>
                          <a:pt x="44577" y="21115"/>
                          <a:pt x="57090" y="23462"/>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1" name="任意多边形: 形状 2440"/>
                  <p:cNvSpPr/>
                  <p:nvPr/>
                </p:nvSpPr>
                <p:spPr>
                  <a:xfrm>
                    <a:off x="5211497" y="5037192"/>
                    <a:ext cx="81963" cy="46632"/>
                  </a:xfrm>
                  <a:custGeom>
                    <a:avLst/>
                    <a:gdLst>
                      <a:gd name="connsiteX0" fmla="*/ 81334 w 81963"/>
                      <a:gd name="connsiteY0" fmla="*/ 9094 h 46632"/>
                      <a:gd name="connsiteX1" fmla="*/ 35974 w 81963"/>
                      <a:gd name="connsiteY1" fmla="*/ 6748 h 46632"/>
                      <a:gd name="connsiteX2" fmla="*/ 7038 w 81963"/>
                      <a:gd name="connsiteY2" fmla="*/ 30210 h 46632"/>
                      <a:gd name="connsiteX3" fmla="*/ 4692 w 81963"/>
                      <a:gd name="connsiteY3" fmla="*/ 32556 h 46632"/>
                      <a:gd name="connsiteX4" fmla="*/ 0 w 81963"/>
                      <a:gd name="connsiteY4" fmla="*/ 38030 h 46632"/>
                      <a:gd name="connsiteX5" fmla="*/ 0 w 81963"/>
                      <a:gd name="connsiteY5" fmla="*/ 40376 h 46632"/>
                      <a:gd name="connsiteX6" fmla="*/ 0 w 81963"/>
                      <a:gd name="connsiteY6" fmla="*/ 46633 h 46632"/>
                      <a:gd name="connsiteX7" fmla="*/ 1564 w 81963"/>
                      <a:gd name="connsiteY7" fmla="*/ 46633 h 46632"/>
                      <a:gd name="connsiteX8" fmla="*/ 5474 w 81963"/>
                      <a:gd name="connsiteY8" fmla="*/ 46633 h 46632"/>
                      <a:gd name="connsiteX9" fmla="*/ 10949 w 81963"/>
                      <a:gd name="connsiteY9" fmla="*/ 45851 h 46632"/>
                      <a:gd name="connsiteX10" fmla="*/ 52398 w 81963"/>
                      <a:gd name="connsiteY10" fmla="*/ 39594 h 46632"/>
                      <a:gd name="connsiteX11" fmla="*/ 81334 w 81963"/>
                      <a:gd name="connsiteY11" fmla="*/ 9094 h 4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63" h="46632">
                        <a:moveTo>
                          <a:pt x="81334" y="9094"/>
                        </a:moveTo>
                        <a:cubicBezTo>
                          <a:pt x="76641" y="-3419"/>
                          <a:pt x="52398" y="-1855"/>
                          <a:pt x="35974" y="6748"/>
                        </a:cubicBezTo>
                        <a:cubicBezTo>
                          <a:pt x="24244" y="13786"/>
                          <a:pt x="13295" y="23171"/>
                          <a:pt x="7038" y="30210"/>
                        </a:cubicBezTo>
                        <a:cubicBezTo>
                          <a:pt x="6256" y="30992"/>
                          <a:pt x="5474" y="31774"/>
                          <a:pt x="4692" y="32556"/>
                        </a:cubicBezTo>
                        <a:cubicBezTo>
                          <a:pt x="1564" y="35684"/>
                          <a:pt x="0" y="38030"/>
                          <a:pt x="0" y="38030"/>
                        </a:cubicBezTo>
                        <a:lnTo>
                          <a:pt x="0" y="40376"/>
                        </a:lnTo>
                        <a:lnTo>
                          <a:pt x="0" y="46633"/>
                        </a:lnTo>
                        <a:cubicBezTo>
                          <a:pt x="0" y="46633"/>
                          <a:pt x="782" y="46633"/>
                          <a:pt x="1564" y="46633"/>
                        </a:cubicBezTo>
                        <a:cubicBezTo>
                          <a:pt x="2346" y="46633"/>
                          <a:pt x="3910" y="46633"/>
                          <a:pt x="5474" y="46633"/>
                        </a:cubicBezTo>
                        <a:cubicBezTo>
                          <a:pt x="7038" y="46633"/>
                          <a:pt x="9385" y="46633"/>
                          <a:pt x="10949" y="45851"/>
                        </a:cubicBezTo>
                        <a:cubicBezTo>
                          <a:pt x="22680" y="44286"/>
                          <a:pt x="41449" y="42722"/>
                          <a:pt x="52398" y="39594"/>
                        </a:cubicBezTo>
                        <a:cubicBezTo>
                          <a:pt x="70385" y="34120"/>
                          <a:pt x="85244" y="20825"/>
                          <a:pt x="81334" y="909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2" name="任意多边形: 形状 2441"/>
                  <p:cNvSpPr/>
                  <p:nvPr/>
                </p:nvSpPr>
                <p:spPr>
                  <a:xfrm>
                    <a:off x="5202895" y="4984305"/>
                    <a:ext cx="90567" cy="97955"/>
                  </a:xfrm>
                  <a:custGeom>
                    <a:avLst/>
                    <a:gdLst>
                      <a:gd name="connsiteX0" fmla="*/ 89936 w 90567"/>
                      <a:gd name="connsiteY0" fmla="*/ 61981 h 97955"/>
                      <a:gd name="connsiteX1" fmla="*/ 44577 w 90567"/>
                      <a:gd name="connsiteY1" fmla="*/ 59635 h 97955"/>
                      <a:gd name="connsiteX2" fmla="*/ 15641 w 90567"/>
                      <a:gd name="connsiteY2" fmla="*/ 83097 h 97955"/>
                      <a:gd name="connsiteX3" fmla="*/ 29718 w 90567"/>
                      <a:gd name="connsiteY3" fmla="*/ 52597 h 97955"/>
                      <a:gd name="connsiteX4" fmla="*/ 28936 w 90567"/>
                      <a:gd name="connsiteY4" fmla="*/ 981 h 97955"/>
                      <a:gd name="connsiteX5" fmla="*/ 2346 w 90567"/>
                      <a:gd name="connsiteY5" fmla="*/ 35391 h 97955"/>
                      <a:gd name="connsiteX6" fmla="*/ 0 w 90567"/>
                      <a:gd name="connsiteY6" fmla="*/ 48686 h 97955"/>
                      <a:gd name="connsiteX7" fmla="*/ 13295 w 90567"/>
                      <a:gd name="connsiteY7" fmla="*/ 85443 h 97955"/>
                      <a:gd name="connsiteX8" fmla="*/ 14077 w 90567"/>
                      <a:gd name="connsiteY8" fmla="*/ 86225 h 97955"/>
                      <a:gd name="connsiteX9" fmla="*/ 20333 w 90567"/>
                      <a:gd name="connsiteY9" fmla="*/ 97956 h 97955"/>
                      <a:gd name="connsiteX10" fmla="*/ 61782 w 90567"/>
                      <a:gd name="connsiteY10" fmla="*/ 91699 h 97955"/>
                      <a:gd name="connsiteX11" fmla="*/ 89936 w 90567"/>
                      <a:gd name="connsiteY11" fmla="*/ 61981 h 9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67" h="97955">
                        <a:moveTo>
                          <a:pt x="89936" y="61981"/>
                        </a:moveTo>
                        <a:cubicBezTo>
                          <a:pt x="85244" y="49469"/>
                          <a:pt x="61000" y="51032"/>
                          <a:pt x="44577" y="59635"/>
                        </a:cubicBezTo>
                        <a:cubicBezTo>
                          <a:pt x="32846" y="66674"/>
                          <a:pt x="21898" y="76058"/>
                          <a:pt x="15641" y="83097"/>
                        </a:cubicBezTo>
                        <a:cubicBezTo>
                          <a:pt x="20333" y="72930"/>
                          <a:pt x="27372" y="58853"/>
                          <a:pt x="29718" y="52597"/>
                        </a:cubicBezTo>
                        <a:cubicBezTo>
                          <a:pt x="33628" y="42430"/>
                          <a:pt x="44577" y="8020"/>
                          <a:pt x="28936" y="981"/>
                        </a:cubicBezTo>
                        <a:cubicBezTo>
                          <a:pt x="13295" y="-6057"/>
                          <a:pt x="4692" y="26789"/>
                          <a:pt x="2346" y="35391"/>
                        </a:cubicBezTo>
                        <a:cubicBezTo>
                          <a:pt x="1564" y="37738"/>
                          <a:pt x="782" y="42430"/>
                          <a:pt x="0" y="48686"/>
                        </a:cubicBezTo>
                        <a:cubicBezTo>
                          <a:pt x="3910" y="62763"/>
                          <a:pt x="8603" y="74494"/>
                          <a:pt x="13295" y="85443"/>
                        </a:cubicBezTo>
                        <a:cubicBezTo>
                          <a:pt x="13295" y="86225"/>
                          <a:pt x="13295" y="86225"/>
                          <a:pt x="14077" y="86225"/>
                        </a:cubicBezTo>
                        <a:cubicBezTo>
                          <a:pt x="16423" y="90135"/>
                          <a:pt x="17987" y="94045"/>
                          <a:pt x="20333" y="97956"/>
                        </a:cubicBezTo>
                        <a:cubicBezTo>
                          <a:pt x="32064" y="96392"/>
                          <a:pt x="50833" y="94828"/>
                          <a:pt x="61782" y="91699"/>
                        </a:cubicBezTo>
                        <a:cubicBezTo>
                          <a:pt x="78987" y="87007"/>
                          <a:pt x="93846" y="73712"/>
                          <a:pt x="89936" y="61981"/>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3" name="任意多边形: 形状 2442"/>
                  <p:cNvSpPr/>
                  <p:nvPr/>
                </p:nvSpPr>
                <p:spPr>
                  <a:xfrm>
                    <a:off x="5224010" y="5083825"/>
                    <a:ext cx="74398" cy="46923"/>
                  </a:xfrm>
                  <a:custGeom>
                    <a:avLst/>
                    <a:gdLst>
                      <a:gd name="connsiteX0" fmla="*/ 39103 w 74398"/>
                      <a:gd name="connsiteY0" fmla="*/ 7038 h 46923"/>
                      <a:gd name="connsiteX1" fmla="*/ 0 w 74398"/>
                      <a:gd name="connsiteY1" fmla="*/ 0 h 46923"/>
                      <a:gd name="connsiteX2" fmla="*/ 55526 w 74398"/>
                      <a:gd name="connsiteY2" fmla="*/ 46923 h 46923"/>
                      <a:gd name="connsiteX3" fmla="*/ 74295 w 74398"/>
                      <a:gd name="connsiteY3" fmla="*/ 35975 h 46923"/>
                      <a:gd name="connsiteX4" fmla="*/ 39103 w 74398"/>
                      <a:gd name="connsiteY4" fmla="*/ 7038 h 4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8" h="46923">
                        <a:moveTo>
                          <a:pt x="39103" y="7038"/>
                        </a:moveTo>
                        <a:cubicBezTo>
                          <a:pt x="27372" y="3128"/>
                          <a:pt x="10167" y="1564"/>
                          <a:pt x="0" y="0"/>
                        </a:cubicBezTo>
                        <a:cubicBezTo>
                          <a:pt x="17205" y="28936"/>
                          <a:pt x="39103" y="41449"/>
                          <a:pt x="55526" y="46923"/>
                        </a:cubicBezTo>
                        <a:cubicBezTo>
                          <a:pt x="65692" y="46923"/>
                          <a:pt x="72731" y="43013"/>
                          <a:pt x="74295" y="35975"/>
                        </a:cubicBezTo>
                        <a:cubicBezTo>
                          <a:pt x="75859" y="25808"/>
                          <a:pt x="59436" y="13295"/>
                          <a:pt x="39103" y="7038"/>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4" name="任意多边形: 形状 2443"/>
                  <p:cNvSpPr/>
                  <p:nvPr/>
                </p:nvSpPr>
                <p:spPr>
                  <a:xfrm>
                    <a:off x="5213061" y="5054106"/>
                    <a:ext cx="58653" cy="25807"/>
                  </a:xfrm>
                  <a:custGeom>
                    <a:avLst/>
                    <a:gdLst>
                      <a:gd name="connsiteX0" fmla="*/ 0 w 58653"/>
                      <a:gd name="connsiteY0" fmla="*/ 25808 h 25807"/>
                      <a:gd name="connsiteX1" fmla="*/ 58654 w 58653"/>
                      <a:gd name="connsiteY1" fmla="*/ 0 h 25807"/>
                    </a:gdLst>
                    <a:ahLst/>
                    <a:cxnLst>
                      <a:cxn ang="0">
                        <a:pos x="connsiteX0" y="connsiteY0"/>
                      </a:cxn>
                      <a:cxn ang="0">
                        <a:pos x="connsiteX1" y="connsiteY1"/>
                      </a:cxn>
                    </a:cxnLst>
                    <a:rect l="l" t="t" r="r" b="b"/>
                    <a:pathLst>
                      <a:path w="58653" h="25807">
                        <a:moveTo>
                          <a:pt x="0" y="25808"/>
                        </a:moveTo>
                        <a:cubicBezTo>
                          <a:pt x="0" y="25808"/>
                          <a:pt x="38321" y="5474"/>
                          <a:pt x="58654"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5" name="任意多边形: 形状 2444"/>
                  <p:cNvSpPr/>
                  <p:nvPr/>
                </p:nvSpPr>
                <p:spPr>
                  <a:xfrm>
                    <a:off x="5196479" y="5092427"/>
                    <a:ext cx="35586" cy="87606"/>
                  </a:xfrm>
                  <a:custGeom>
                    <a:avLst/>
                    <a:gdLst>
                      <a:gd name="connsiteX0" fmla="*/ 15019 w 35586"/>
                      <a:gd name="connsiteY0" fmla="*/ 0 h 87606"/>
                      <a:gd name="connsiteX1" fmla="*/ 33788 w 35586"/>
                      <a:gd name="connsiteY1" fmla="*/ 45359 h 87606"/>
                      <a:gd name="connsiteX2" fmla="*/ 22057 w 35586"/>
                      <a:gd name="connsiteY2" fmla="*/ 87590 h 87606"/>
                      <a:gd name="connsiteX3" fmla="*/ 160 w 35586"/>
                      <a:gd name="connsiteY3" fmla="*/ 39885 h 87606"/>
                      <a:gd name="connsiteX4" fmla="*/ 1724 w 35586"/>
                      <a:gd name="connsiteY4" fmla="*/ 0 h 87606"/>
                      <a:gd name="connsiteX5" fmla="*/ 15019 w 35586"/>
                      <a:gd name="connsiteY5" fmla="*/ 0 h 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86" h="87606">
                        <a:moveTo>
                          <a:pt x="15019" y="0"/>
                        </a:moveTo>
                        <a:cubicBezTo>
                          <a:pt x="15019" y="0"/>
                          <a:pt x="29096" y="25808"/>
                          <a:pt x="33788" y="45359"/>
                        </a:cubicBezTo>
                        <a:cubicBezTo>
                          <a:pt x="38480" y="64910"/>
                          <a:pt x="33788" y="86808"/>
                          <a:pt x="22057" y="87590"/>
                        </a:cubicBezTo>
                        <a:cubicBezTo>
                          <a:pt x="10326" y="88372"/>
                          <a:pt x="160" y="61782"/>
                          <a:pt x="160" y="39885"/>
                        </a:cubicBezTo>
                        <a:cubicBezTo>
                          <a:pt x="-622" y="17987"/>
                          <a:pt x="1724" y="0"/>
                          <a:pt x="1724" y="0"/>
                        </a:cubicBezTo>
                        <a:lnTo>
                          <a:pt x="15019"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6" name="任意多边形: 形状 2445"/>
                  <p:cNvSpPr/>
                  <p:nvPr/>
                </p:nvSpPr>
                <p:spPr>
                  <a:xfrm>
                    <a:off x="5204459" y="5097119"/>
                    <a:ext cx="12512" cy="50833"/>
                  </a:xfrm>
                  <a:custGeom>
                    <a:avLst/>
                    <a:gdLst>
                      <a:gd name="connsiteX0" fmla="*/ 0 w 12512"/>
                      <a:gd name="connsiteY0" fmla="*/ 0 h 50833"/>
                      <a:gd name="connsiteX1" fmla="*/ 12513 w 12512"/>
                      <a:gd name="connsiteY1" fmla="*/ 50833 h 50833"/>
                    </a:gdLst>
                    <a:ahLst/>
                    <a:cxnLst>
                      <a:cxn ang="0">
                        <a:pos x="connsiteX0" y="connsiteY0"/>
                      </a:cxn>
                      <a:cxn ang="0">
                        <a:pos x="connsiteX1" y="connsiteY1"/>
                      </a:cxn>
                    </a:cxnLst>
                    <a:rect l="l" t="t" r="r" b="b"/>
                    <a:pathLst>
                      <a:path w="12512" h="50833">
                        <a:moveTo>
                          <a:pt x="0" y="0"/>
                        </a:moveTo>
                        <a:cubicBezTo>
                          <a:pt x="0" y="0"/>
                          <a:pt x="10949" y="34411"/>
                          <a:pt x="12513" y="50833"/>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7" name="任意多边形: 形状 2446"/>
                  <p:cNvSpPr/>
                  <p:nvPr/>
                </p:nvSpPr>
                <p:spPr>
                  <a:xfrm>
                    <a:off x="5181779" y="5065837"/>
                    <a:ext cx="34410" cy="34410"/>
                  </a:xfrm>
                  <a:custGeom>
                    <a:avLst/>
                    <a:gdLst>
                      <a:gd name="connsiteX0" fmla="*/ 34410 w 34410"/>
                      <a:gd name="connsiteY0" fmla="*/ 17205 h 34410"/>
                      <a:gd name="connsiteX1" fmla="*/ 17205 w 34410"/>
                      <a:gd name="connsiteY1" fmla="*/ 34410 h 34410"/>
                      <a:gd name="connsiteX2" fmla="*/ 0 w 34410"/>
                      <a:gd name="connsiteY2" fmla="*/ 17205 h 34410"/>
                      <a:gd name="connsiteX3" fmla="*/ 17205 w 34410"/>
                      <a:gd name="connsiteY3" fmla="*/ 0 h 34410"/>
                      <a:gd name="connsiteX4" fmla="*/ 34410 w 34410"/>
                      <a:gd name="connsiteY4" fmla="*/ 17205 h 34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0" h="34410">
                        <a:moveTo>
                          <a:pt x="34410" y="17205"/>
                        </a:moveTo>
                        <a:cubicBezTo>
                          <a:pt x="34410" y="26707"/>
                          <a:pt x="26707" y="34410"/>
                          <a:pt x="17205" y="34410"/>
                        </a:cubicBezTo>
                        <a:cubicBezTo>
                          <a:pt x="7703" y="34410"/>
                          <a:pt x="0" y="26707"/>
                          <a:pt x="0" y="17205"/>
                        </a:cubicBezTo>
                        <a:cubicBezTo>
                          <a:pt x="0" y="7703"/>
                          <a:pt x="7703" y="0"/>
                          <a:pt x="17205" y="0"/>
                        </a:cubicBezTo>
                        <a:cubicBezTo>
                          <a:pt x="26707" y="0"/>
                          <a:pt x="34410" y="7703"/>
                          <a:pt x="34410" y="17205"/>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8" name="任意多边形: 形状 2447"/>
                  <p:cNvSpPr/>
                  <p:nvPr/>
                </p:nvSpPr>
                <p:spPr>
                  <a:xfrm>
                    <a:off x="5194292" y="5085389"/>
                    <a:ext cx="5474" cy="5682"/>
                  </a:xfrm>
                  <a:custGeom>
                    <a:avLst/>
                    <a:gdLst>
                      <a:gd name="connsiteX0" fmla="*/ 5474 w 5474"/>
                      <a:gd name="connsiteY0" fmla="*/ 3128 h 5682"/>
                      <a:gd name="connsiteX1" fmla="*/ 3128 w 5474"/>
                      <a:gd name="connsiteY1" fmla="*/ 0 h 5682"/>
                      <a:gd name="connsiteX2" fmla="*/ 0 w 5474"/>
                      <a:gd name="connsiteY2" fmla="*/ 2346 h 5682"/>
                      <a:gd name="connsiteX3" fmla="*/ 2346 w 5474"/>
                      <a:gd name="connsiteY3" fmla="*/ 5474 h 5682"/>
                      <a:gd name="connsiteX4" fmla="*/ 5474 w 5474"/>
                      <a:gd name="connsiteY4" fmla="*/ 3128 h 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4" h="5682">
                        <a:moveTo>
                          <a:pt x="5474" y="3128"/>
                        </a:moveTo>
                        <a:cubicBezTo>
                          <a:pt x="5474" y="1564"/>
                          <a:pt x="4692" y="0"/>
                          <a:pt x="3128" y="0"/>
                        </a:cubicBezTo>
                        <a:cubicBezTo>
                          <a:pt x="1564" y="0"/>
                          <a:pt x="0" y="782"/>
                          <a:pt x="0" y="2346"/>
                        </a:cubicBezTo>
                        <a:cubicBezTo>
                          <a:pt x="0" y="3910"/>
                          <a:pt x="782" y="5474"/>
                          <a:pt x="2346" y="5474"/>
                        </a:cubicBezTo>
                        <a:cubicBezTo>
                          <a:pt x="3910" y="6257"/>
                          <a:pt x="5474" y="4692"/>
                          <a:pt x="547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9" name="任意多边形: 形状 2448"/>
                  <p:cNvSpPr/>
                  <p:nvPr/>
                </p:nvSpPr>
                <p:spPr>
                  <a:xfrm>
                    <a:off x="5191946" y="5076004"/>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2346"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0" name="任意多边形: 形状 2449"/>
                  <p:cNvSpPr/>
                  <p:nvPr/>
                </p:nvSpPr>
                <p:spPr>
                  <a:xfrm>
                    <a:off x="5204459" y="5083042"/>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3128"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1" name="任意多边形: 形状 2450"/>
                  <p:cNvSpPr/>
                  <p:nvPr/>
                </p:nvSpPr>
                <p:spPr>
                  <a:xfrm>
                    <a:off x="5198984" y="5076004"/>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3128"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52" name="图形 2034"/>
                <p:cNvGrpSpPr/>
                <p:nvPr/>
              </p:nvGrpSpPr>
              <p:grpSpPr>
                <a:xfrm>
                  <a:off x="4981778" y="4988016"/>
                  <a:ext cx="163642" cy="165809"/>
                  <a:chOff x="4981778" y="4988016"/>
                  <a:chExt cx="163642" cy="165809"/>
                </a:xfrm>
              </p:grpSpPr>
              <p:grpSp>
                <p:nvGrpSpPr>
                  <p:cNvPr id="2453" name="图形 2034"/>
                  <p:cNvGrpSpPr/>
                  <p:nvPr/>
                </p:nvGrpSpPr>
                <p:grpSpPr>
                  <a:xfrm>
                    <a:off x="4981778" y="4988016"/>
                    <a:ext cx="163642" cy="165809"/>
                    <a:chOff x="4981778" y="4988016"/>
                    <a:chExt cx="163642" cy="165809"/>
                  </a:xfrm>
                </p:grpSpPr>
                <p:sp>
                  <p:nvSpPr>
                    <p:cNvPr id="2454" name="任意多边形: 形状 2453"/>
                    <p:cNvSpPr/>
                    <p:nvPr/>
                  </p:nvSpPr>
                  <p:spPr>
                    <a:xfrm>
                      <a:off x="5054169" y="5070914"/>
                      <a:ext cx="44848" cy="82911"/>
                    </a:xfrm>
                    <a:custGeom>
                      <a:avLst/>
                      <a:gdLst>
                        <a:gd name="connsiteX0" fmla="*/ 35328 w 44848"/>
                        <a:gd name="connsiteY0" fmla="*/ 82514 h 82911"/>
                        <a:gd name="connsiteX1" fmla="*/ 40802 w 44848"/>
                        <a:gd name="connsiteY1" fmla="*/ 35590 h 82911"/>
                        <a:gd name="connsiteX2" fmla="*/ 9520 w 44848"/>
                        <a:gd name="connsiteY2" fmla="*/ 398 h 82911"/>
                        <a:gd name="connsiteX3" fmla="*/ 4046 w 44848"/>
                        <a:gd name="connsiteY3" fmla="*/ 47321 h 82911"/>
                        <a:gd name="connsiteX4" fmla="*/ 35328 w 44848"/>
                        <a:gd name="connsiteY4" fmla="*/ 82514 h 82911"/>
                        <a:gd name="connsiteX5" fmla="*/ 35328 w 44848"/>
                        <a:gd name="connsiteY5" fmla="*/ 82514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35328" y="82514"/>
                          </a:moveTo>
                          <a:cubicBezTo>
                            <a:pt x="45495" y="79386"/>
                            <a:pt x="47841" y="58270"/>
                            <a:pt x="40802" y="35590"/>
                          </a:cubicBezTo>
                          <a:cubicBezTo>
                            <a:pt x="33764" y="12911"/>
                            <a:pt x="19687" y="-2730"/>
                            <a:pt x="9520" y="398"/>
                          </a:cubicBezTo>
                          <a:cubicBezTo>
                            <a:pt x="-647" y="3526"/>
                            <a:pt x="-2993" y="24642"/>
                            <a:pt x="4046" y="47321"/>
                          </a:cubicBezTo>
                          <a:cubicBezTo>
                            <a:pt x="11866" y="70001"/>
                            <a:pt x="25161" y="85642"/>
                            <a:pt x="35328" y="82514"/>
                          </a:cubicBezTo>
                          <a:lnTo>
                            <a:pt x="35328" y="82514"/>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5" name="任意多边形: 形状 2454"/>
                    <p:cNvSpPr/>
                    <p:nvPr/>
                  </p:nvSpPr>
                  <p:spPr>
                    <a:xfrm>
                      <a:off x="4981778" y="5061792"/>
                      <a:ext cx="83090" cy="44848"/>
                    </a:xfrm>
                    <a:custGeom>
                      <a:avLst/>
                      <a:gdLst>
                        <a:gd name="connsiteX0" fmla="*/ 577 w 83090"/>
                        <a:gd name="connsiteY0" fmla="*/ 35328 h 44848"/>
                        <a:gd name="connsiteX1" fmla="*/ 47500 w 83090"/>
                        <a:gd name="connsiteY1" fmla="*/ 40802 h 44848"/>
                        <a:gd name="connsiteX2" fmla="*/ 82693 w 83090"/>
                        <a:gd name="connsiteY2" fmla="*/ 9520 h 44848"/>
                        <a:gd name="connsiteX3" fmla="*/ 35770 w 83090"/>
                        <a:gd name="connsiteY3" fmla="*/ 4046 h 44848"/>
                        <a:gd name="connsiteX4" fmla="*/ 577 w 83090"/>
                        <a:gd name="connsiteY4" fmla="*/ 35328 h 44848"/>
                        <a:gd name="connsiteX5" fmla="*/ 577 w 83090"/>
                        <a:gd name="connsiteY5" fmla="*/ 35328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90" h="44848">
                          <a:moveTo>
                            <a:pt x="577" y="35328"/>
                          </a:moveTo>
                          <a:cubicBezTo>
                            <a:pt x="3705" y="45495"/>
                            <a:pt x="24821" y="47841"/>
                            <a:pt x="47500" y="40802"/>
                          </a:cubicBezTo>
                          <a:cubicBezTo>
                            <a:pt x="70180" y="33764"/>
                            <a:pt x="85821" y="19687"/>
                            <a:pt x="82693" y="9520"/>
                          </a:cubicBezTo>
                          <a:cubicBezTo>
                            <a:pt x="79565" y="-646"/>
                            <a:pt x="58449" y="-2993"/>
                            <a:pt x="35770" y="4046"/>
                          </a:cubicBezTo>
                          <a:cubicBezTo>
                            <a:pt x="13090" y="11084"/>
                            <a:pt x="-3333" y="25161"/>
                            <a:pt x="577" y="35328"/>
                          </a:cubicBezTo>
                          <a:lnTo>
                            <a:pt x="577" y="35328"/>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6" name="任意多边形: 形状 2455"/>
                    <p:cNvSpPr/>
                    <p:nvPr/>
                  </p:nvSpPr>
                  <p:spPr>
                    <a:xfrm>
                      <a:off x="5029143" y="4988016"/>
                      <a:ext cx="44848" cy="82911"/>
                    </a:xfrm>
                    <a:custGeom>
                      <a:avLst/>
                      <a:gdLst>
                        <a:gd name="connsiteX0" fmla="*/ 9520 w 44848"/>
                        <a:gd name="connsiteY0" fmla="*/ 398 h 82911"/>
                        <a:gd name="connsiteX1" fmla="*/ 4046 w 44848"/>
                        <a:gd name="connsiteY1" fmla="*/ 47321 h 82911"/>
                        <a:gd name="connsiteX2" fmla="*/ 35328 w 44848"/>
                        <a:gd name="connsiteY2" fmla="*/ 82514 h 82911"/>
                        <a:gd name="connsiteX3" fmla="*/ 40802 w 44848"/>
                        <a:gd name="connsiteY3" fmla="*/ 35590 h 82911"/>
                        <a:gd name="connsiteX4" fmla="*/ 9520 w 44848"/>
                        <a:gd name="connsiteY4" fmla="*/ 398 h 82911"/>
                        <a:gd name="connsiteX5" fmla="*/ 9520 w 44848"/>
                        <a:gd name="connsiteY5" fmla="*/ 398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9520" y="398"/>
                          </a:moveTo>
                          <a:cubicBezTo>
                            <a:pt x="-647" y="3526"/>
                            <a:pt x="-2993" y="24642"/>
                            <a:pt x="4046" y="47321"/>
                          </a:cubicBezTo>
                          <a:cubicBezTo>
                            <a:pt x="11084" y="70001"/>
                            <a:pt x="25161" y="85642"/>
                            <a:pt x="35328" y="82514"/>
                          </a:cubicBezTo>
                          <a:cubicBezTo>
                            <a:pt x="45495" y="79386"/>
                            <a:pt x="47841" y="58270"/>
                            <a:pt x="40802" y="35590"/>
                          </a:cubicBezTo>
                          <a:cubicBezTo>
                            <a:pt x="33764" y="12911"/>
                            <a:pt x="19687" y="-2730"/>
                            <a:pt x="9520" y="398"/>
                          </a:cubicBezTo>
                          <a:lnTo>
                            <a:pt x="9520" y="398"/>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7" name="任意多边形: 形状 2456"/>
                    <p:cNvSpPr/>
                    <p:nvPr/>
                  </p:nvSpPr>
                  <p:spPr>
                    <a:xfrm>
                      <a:off x="5063291" y="5034420"/>
                      <a:ext cx="82129" cy="44848"/>
                    </a:xfrm>
                    <a:custGeom>
                      <a:avLst/>
                      <a:gdLst>
                        <a:gd name="connsiteX0" fmla="*/ 81732 w 82129"/>
                        <a:gd name="connsiteY0" fmla="*/ 9520 h 44848"/>
                        <a:gd name="connsiteX1" fmla="*/ 35590 w 82129"/>
                        <a:gd name="connsiteY1" fmla="*/ 4046 h 44848"/>
                        <a:gd name="connsiteX2" fmla="*/ 398 w 82129"/>
                        <a:gd name="connsiteY2" fmla="*/ 35328 h 44848"/>
                        <a:gd name="connsiteX3" fmla="*/ 46539 w 82129"/>
                        <a:gd name="connsiteY3" fmla="*/ 40802 h 44848"/>
                        <a:gd name="connsiteX4" fmla="*/ 81732 w 82129"/>
                        <a:gd name="connsiteY4" fmla="*/ 9520 h 44848"/>
                        <a:gd name="connsiteX5" fmla="*/ 81732 w 82129"/>
                        <a:gd name="connsiteY5" fmla="*/ 9520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29" h="44848">
                          <a:moveTo>
                            <a:pt x="81732" y="9520"/>
                          </a:moveTo>
                          <a:cubicBezTo>
                            <a:pt x="78603" y="-646"/>
                            <a:pt x="58270" y="-2993"/>
                            <a:pt x="35590" y="4046"/>
                          </a:cubicBezTo>
                          <a:cubicBezTo>
                            <a:pt x="12911" y="11084"/>
                            <a:pt x="-2730" y="25161"/>
                            <a:pt x="398" y="35328"/>
                          </a:cubicBezTo>
                          <a:cubicBezTo>
                            <a:pt x="3526" y="45495"/>
                            <a:pt x="23860" y="47841"/>
                            <a:pt x="46539" y="40802"/>
                          </a:cubicBezTo>
                          <a:cubicBezTo>
                            <a:pt x="69219" y="33764"/>
                            <a:pt x="84860" y="19687"/>
                            <a:pt x="81732" y="9520"/>
                          </a:cubicBezTo>
                          <a:lnTo>
                            <a:pt x="81732" y="9520"/>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8" name="任意多边形: 形状 2457"/>
                    <p:cNvSpPr/>
                    <p:nvPr/>
                  </p:nvSpPr>
                  <p:spPr>
                    <a:xfrm>
                      <a:off x="5070728" y="5050978"/>
                      <a:ext cx="45359" cy="13295"/>
                    </a:xfrm>
                    <a:custGeom>
                      <a:avLst/>
                      <a:gdLst>
                        <a:gd name="connsiteX0" fmla="*/ 45359 w 45359"/>
                        <a:gd name="connsiteY0" fmla="*/ 0 h 13295"/>
                        <a:gd name="connsiteX1" fmla="*/ 0 w 45359"/>
                        <a:gd name="connsiteY1" fmla="*/ 13295 h 13295"/>
                      </a:gdLst>
                      <a:ahLst/>
                      <a:cxnLst>
                        <a:cxn ang="0">
                          <a:pos x="connsiteX0" y="connsiteY0"/>
                        </a:cxn>
                        <a:cxn ang="0">
                          <a:pos x="connsiteX1" y="connsiteY1"/>
                        </a:cxn>
                      </a:cxnLst>
                      <a:rect l="l" t="t" r="r" b="b"/>
                      <a:pathLst>
                        <a:path w="45359" h="13295">
                          <a:moveTo>
                            <a:pt x="45359" y="0"/>
                          </a:moveTo>
                          <a:cubicBezTo>
                            <a:pt x="31282" y="1564"/>
                            <a:pt x="16423" y="7038"/>
                            <a:pt x="0" y="13295"/>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9" name="任意多边形: 形状 2458"/>
                    <p:cNvSpPr/>
                    <p:nvPr/>
                  </p:nvSpPr>
                  <p:spPr>
                    <a:xfrm>
                      <a:off x="5045574" y="5014222"/>
                      <a:ext cx="14986" cy="47705"/>
                    </a:xfrm>
                    <a:custGeom>
                      <a:avLst/>
                      <a:gdLst>
                        <a:gd name="connsiteX0" fmla="*/ 127 w 14986"/>
                        <a:gd name="connsiteY0" fmla="*/ 0 h 47705"/>
                        <a:gd name="connsiteX1" fmla="*/ 14986 w 14986"/>
                        <a:gd name="connsiteY1" fmla="*/ 47705 h 47705"/>
                      </a:gdLst>
                      <a:ahLst/>
                      <a:cxnLst>
                        <a:cxn ang="0">
                          <a:pos x="connsiteX0" y="connsiteY0"/>
                        </a:cxn>
                        <a:cxn ang="0">
                          <a:pos x="connsiteX1" y="connsiteY1"/>
                        </a:cxn>
                      </a:cxnLst>
                      <a:rect l="l" t="t" r="r" b="b"/>
                      <a:pathLst>
                        <a:path w="14986" h="47705">
                          <a:moveTo>
                            <a:pt x="127" y="0"/>
                          </a:moveTo>
                          <a:cubicBezTo>
                            <a:pt x="-1437" y="1564"/>
                            <a:pt x="11858" y="47705"/>
                            <a:pt x="14986" y="47705"/>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0" name="任意多边形: 形状 2459"/>
                    <p:cNvSpPr/>
                    <p:nvPr/>
                  </p:nvSpPr>
                  <p:spPr>
                    <a:xfrm>
                      <a:off x="5001907" y="5077568"/>
                      <a:ext cx="46141" cy="14077"/>
                    </a:xfrm>
                    <a:custGeom>
                      <a:avLst/>
                      <a:gdLst>
                        <a:gd name="connsiteX0" fmla="*/ 0 w 46141"/>
                        <a:gd name="connsiteY0" fmla="*/ 14077 h 14077"/>
                        <a:gd name="connsiteX1" fmla="*/ 46141 w 46141"/>
                        <a:gd name="connsiteY1" fmla="*/ 0 h 14077"/>
                      </a:gdLst>
                      <a:ahLst/>
                      <a:cxnLst>
                        <a:cxn ang="0">
                          <a:pos x="connsiteX0" y="connsiteY0"/>
                        </a:cxn>
                        <a:cxn ang="0">
                          <a:pos x="connsiteX1" y="connsiteY1"/>
                        </a:cxn>
                      </a:cxnLst>
                      <a:rect l="l" t="t" r="r" b="b"/>
                      <a:pathLst>
                        <a:path w="46141" h="14077">
                          <a:moveTo>
                            <a:pt x="0" y="14077"/>
                          </a:moveTo>
                          <a:cubicBezTo>
                            <a:pt x="17205" y="11731"/>
                            <a:pt x="32846" y="7039"/>
                            <a:pt x="46141"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1" name="任意多边形: 形状 2460"/>
                    <p:cNvSpPr/>
                    <p:nvPr/>
                  </p:nvSpPr>
                  <p:spPr>
                    <a:xfrm>
                      <a:off x="5065253" y="5083825"/>
                      <a:ext cx="17205" cy="49269"/>
                    </a:xfrm>
                    <a:custGeom>
                      <a:avLst/>
                      <a:gdLst>
                        <a:gd name="connsiteX0" fmla="*/ 17205 w 17205"/>
                        <a:gd name="connsiteY0" fmla="*/ 49269 h 49269"/>
                        <a:gd name="connsiteX1" fmla="*/ 0 w 17205"/>
                        <a:gd name="connsiteY1" fmla="*/ 0 h 49269"/>
                      </a:gdLst>
                      <a:ahLst/>
                      <a:cxnLst>
                        <a:cxn ang="0">
                          <a:pos x="connsiteX0" y="connsiteY0"/>
                        </a:cxn>
                        <a:cxn ang="0">
                          <a:pos x="connsiteX1" y="connsiteY1"/>
                        </a:cxn>
                      </a:cxnLst>
                      <a:rect l="l" t="t" r="r" b="b"/>
                      <a:pathLst>
                        <a:path w="17205" h="49269">
                          <a:moveTo>
                            <a:pt x="17205" y="49269"/>
                          </a:moveTo>
                          <a:cubicBezTo>
                            <a:pt x="14859" y="32846"/>
                            <a:pt x="9385" y="16423"/>
                            <a:pt x="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2" name="任意多边形: 形状 2461"/>
                    <p:cNvSpPr/>
                    <p:nvPr/>
                  </p:nvSpPr>
                  <p:spPr>
                    <a:xfrm>
                      <a:off x="5063488" y="5063125"/>
                      <a:ext cx="77042" cy="52147"/>
                    </a:xfrm>
                    <a:custGeom>
                      <a:avLst/>
                      <a:gdLst>
                        <a:gd name="connsiteX0" fmla="*/ 76060 w 77042"/>
                        <a:gd name="connsiteY0" fmla="*/ 45726 h 52147"/>
                        <a:gd name="connsiteX1" fmla="*/ 47124 w 77042"/>
                        <a:gd name="connsiteY1" fmla="*/ 8969 h 52147"/>
                        <a:gd name="connsiteX2" fmla="*/ 983 w 77042"/>
                        <a:gd name="connsiteY2" fmla="*/ 5841 h 52147"/>
                        <a:gd name="connsiteX3" fmla="*/ 29919 w 77042"/>
                        <a:gd name="connsiteY3" fmla="*/ 42597 h 52147"/>
                        <a:gd name="connsiteX4" fmla="*/ 76060 w 77042"/>
                        <a:gd name="connsiteY4" fmla="*/ 45726 h 52147"/>
                        <a:gd name="connsiteX5" fmla="*/ 76060 w 77042"/>
                        <a:gd name="connsiteY5" fmla="*/ 45726 h 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2147">
                          <a:moveTo>
                            <a:pt x="76060" y="45726"/>
                          </a:moveTo>
                          <a:cubicBezTo>
                            <a:pt x="80752" y="36341"/>
                            <a:pt x="68239" y="19918"/>
                            <a:pt x="47124" y="8969"/>
                          </a:cubicBezTo>
                          <a:cubicBezTo>
                            <a:pt x="26791" y="-1979"/>
                            <a:pt x="5675" y="-2762"/>
                            <a:pt x="983" y="5841"/>
                          </a:cubicBezTo>
                          <a:cubicBezTo>
                            <a:pt x="-3710" y="15226"/>
                            <a:pt x="8803" y="31649"/>
                            <a:pt x="29919" y="42597"/>
                          </a:cubicBezTo>
                          <a:cubicBezTo>
                            <a:pt x="50252" y="54328"/>
                            <a:pt x="70586" y="55110"/>
                            <a:pt x="76060" y="45726"/>
                          </a:cubicBezTo>
                          <a:lnTo>
                            <a:pt x="76060" y="45726"/>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3" name="任意多边形: 形状 2462"/>
                    <p:cNvSpPr/>
                    <p:nvPr/>
                  </p:nvSpPr>
                  <p:spPr>
                    <a:xfrm>
                      <a:off x="5017642" y="5070370"/>
                      <a:ext cx="52208" cy="78525"/>
                    </a:xfrm>
                    <a:custGeom>
                      <a:avLst/>
                      <a:gdLst>
                        <a:gd name="connsiteX0" fmla="*/ 6162 w 52208"/>
                        <a:gd name="connsiteY0" fmla="*/ 77583 h 78525"/>
                        <a:gd name="connsiteX1" fmla="*/ 42919 w 52208"/>
                        <a:gd name="connsiteY1" fmla="*/ 47865 h 78525"/>
                        <a:gd name="connsiteX2" fmla="*/ 46047 w 52208"/>
                        <a:gd name="connsiteY2" fmla="*/ 942 h 78525"/>
                        <a:gd name="connsiteX3" fmla="*/ 9290 w 52208"/>
                        <a:gd name="connsiteY3" fmla="*/ 30660 h 78525"/>
                        <a:gd name="connsiteX4" fmla="*/ 6162 w 52208"/>
                        <a:gd name="connsiteY4" fmla="*/ 77583 h 78525"/>
                        <a:gd name="connsiteX5" fmla="*/ 6162 w 52208"/>
                        <a:gd name="connsiteY5" fmla="*/ 77583 h 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8525">
                          <a:moveTo>
                            <a:pt x="6162" y="77583"/>
                          </a:moveTo>
                          <a:cubicBezTo>
                            <a:pt x="15547" y="82275"/>
                            <a:pt x="31970" y="68981"/>
                            <a:pt x="42919" y="47865"/>
                          </a:cubicBezTo>
                          <a:cubicBezTo>
                            <a:pt x="53867" y="26750"/>
                            <a:pt x="55431" y="5634"/>
                            <a:pt x="46047" y="942"/>
                          </a:cubicBezTo>
                          <a:cubicBezTo>
                            <a:pt x="36662" y="-3750"/>
                            <a:pt x="20239" y="9545"/>
                            <a:pt x="9290" y="30660"/>
                          </a:cubicBezTo>
                          <a:cubicBezTo>
                            <a:pt x="-1658" y="50993"/>
                            <a:pt x="-3223" y="72109"/>
                            <a:pt x="6162" y="77583"/>
                          </a:cubicBezTo>
                          <a:lnTo>
                            <a:pt x="6162" y="77583"/>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4" name="任意多边形: 形状 2463"/>
                    <p:cNvSpPr/>
                    <p:nvPr/>
                  </p:nvSpPr>
                  <p:spPr>
                    <a:xfrm>
                      <a:off x="4988411" y="5024483"/>
                      <a:ext cx="77042" cy="51887"/>
                    </a:xfrm>
                    <a:custGeom>
                      <a:avLst/>
                      <a:gdLst>
                        <a:gd name="connsiteX0" fmla="*/ 983 w 77042"/>
                        <a:gd name="connsiteY0" fmla="*/ 6162 h 51887"/>
                        <a:gd name="connsiteX1" fmla="*/ 29919 w 77042"/>
                        <a:gd name="connsiteY1" fmla="*/ 42919 h 51887"/>
                        <a:gd name="connsiteX2" fmla="*/ 76060 w 77042"/>
                        <a:gd name="connsiteY2" fmla="*/ 46047 h 51887"/>
                        <a:gd name="connsiteX3" fmla="*/ 47124 w 77042"/>
                        <a:gd name="connsiteY3" fmla="*/ 9290 h 51887"/>
                        <a:gd name="connsiteX4" fmla="*/ 983 w 77042"/>
                        <a:gd name="connsiteY4" fmla="*/ 6162 h 51887"/>
                        <a:gd name="connsiteX5" fmla="*/ 983 w 77042"/>
                        <a:gd name="connsiteY5" fmla="*/ 6162 h 5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1887">
                          <a:moveTo>
                            <a:pt x="983" y="6162"/>
                          </a:moveTo>
                          <a:cubicBezTo>
                            <a:pt x="-3710" y="15547"/>
                            <a:pt x="8803" y="31970"/>
                            <a:pt x="29919" y="42919"/>
                          </a:cubicBezTo>
                          <a:cubicBezTo>
                            <a:pt x="50252" y="53867"/>
                            <a:pt x="71368" y="54649"/>
                            <a:pt x="76060" y="46047"/>
                          </a:cubicBezTo>
                          <a:cubicBezTo>
                            <a:pt x="80752" y="36662"/>
                            <a:pt x="68239" y="20239"/>
                            <a:pt x="47124" y="9290"/>
                          </a:cubicBezTo>
                          <a:cubicBezTo>
                            <a:pt x="26009" y="-1658"/>
                            <a:pt x="5675" y="-3222"/>
                            <a:pt x="983" y="6162"/>
                          </a:cubicBezTo>
                          <a:lnTo>
                            <a:pt x="983" y="6162"/>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5" name="任意多边形: 形状 2464"/>
                    <p:cNvSpPr/>
                    <p:nvPr/>
                  </p:nvSpPr>
                  <p:spPr>
                    <a:xfrm>
                      <a:off x="5057527" y="4993688"/>
                      <a:ext cx="52208" cy="77042"/>
                    </a:xfrm>
                    <a:custGeom>
                      <a:avLst/>
                      <a:gdLst>
                        <a:gd name="connsiteX0" fmla="*/ 46047 w 52208"/>
                        <a:gd name="connsiteY0" fmla="*/ 983 h 77042"/>
                        <a:gd name="connsiteX1" fmla="*/ 9290 w 52208"/>
                        <a:gd name="connsiteY1" fmla="*/ 29919 h 77042"/>
                        <a:gd name="connsiteX2" fmla="*/ 6162 w 52208"/>
                        <a:gd name="connsiteY2" fmla="*/ 76060 h 77042"/>
                        <a:gd name="connsiteX3" fmla="*/ 42919 w 52208"/>
                        <a:gd name="connsiteY3" fmla="*/ 47124 h 77042"/>
                        <a:gd name="connsiteX4" fmla="*/ 46047 w 52208"/>
                        <a:gd name="connsiteY4" fmla="*/ 983 h 77042"/>
                        <a:gd name="connsiteX5" fmla="*/ 46047 w 52208"/>
                        <a:gd name="connsiteY5" fmla="*/ 983 h 7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7042">
                          <a:moveTo>
                            <a:pt x="46047" y="983"/>
                          </a:moveTo>
                          <a:cubicBezTo>
                            <a:pt x="36662" y="-3710"/>
                            <a:pt x="20239" y="8803"/>
                            <a:pt x="9290" y="29919"/>
                          </a:cubicBezTo>
                          <a:cubicBezTo>
                            <a:pt x="-1658" y="51034"/>
                            <a:pt x="-3223" y="71368"/>
                            <a:pt x="6162" y="76060"/>
                          </a:cubicBezTo>
                          <a:cubicBezTo>
                            <a:pt x="15547" y="80752"/>
                            <a:pt x="31970" y="68239"/>
                            <a:pt x="42919" y="47124"/>
                          </a:cubicBezTo>
                          <a:cubicBezTo>
                            <a:pt x="53867" y="26008"/>
                            <a:pt x="55431" y="5675"/>
                            <a:pt x="46047" y="983"/>
                          </a:cubicBezTo>
                          <a:lnTo>
                            <a:pt x="46047" y="983"/>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66" name="任意多边形: 形状 2465"/>
                  <p:cNvSpPr/>
                  <p:nvPr/>
                </p:nvSpPr>
                <p:spPr>
                  <a:xfrm>
                    <a:off x="5074638" y="5073658"/>
                    <a:ext cx="42230" cy="22679"/>
                  </a:xfrm>
                  <a:custGeom>
                    <a:avLst/>
                    <a:gdLst>
                      <a:gd name="connsiteX0" fmla="*/ 42231 w 42230"/>
                      <a:gd name="connsiteY0" fmla="*/ 22680 h 22679"/>
                      <a:gd name="connsiteX1" fmla="*/ 0 w 42230"/>
                      <a:gd name="connsiteY1" fmla="*/ 0 h 22679"/>
                    </a:gdLst>
                    <a:ahLst/>
                    <a:cxnLst>
                      <a:cxn ang="0">
                        <a:pos x="connsiteX0" y="connsiteY0"/>
                      </a:cxn>
                      <a:cxn ang="0">
                        <a:pos x="connsiteX1" y="connsiteY1"/>
                      </a:cxn>
                    </a:cxnLst>
                    <a:rect l="l" t="t" r="r" b="b"/>
                    <a:pathLst>
                      <a:path w="42230" h="22679">
                        <a:moveTo>
                          <a:pt x="42231" y="22680"/>
                        </a:moveTo>
                        <a:cubicBezTo>
                          <a:pt x="31282" y="13295"/>
                          <a:pt x="16423" y="6257"/>
                          <a:pt x="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7" name="任意多边形: 形状 2466"/>
                  <p:cNvSpPr/>
                  <p:nvPr/>
                </p:nvSpPr>
                <p:spPr>
                  <a:xfrm>
                    <a:off x="5067599" y="5014222"/>
                    <a:ext cx="23461" cy="44576"/>
                  </a:xfrm>
                  <a:custGeom>
                    <a:avLst/>
                    <a:gdLst>
                      <a:gd name="connsiteX0" fmla="*/ 23462 w 23461"/>
                      <a:gd name="connsiteY0" fmla="*/ 0 h 44576"/>
                      <a:gd name="connsiteX1" fmla="*/ 0 w 23461"/>
                      <a:gd name="connsiteY1" fmla="*/ 44577 h 44576"/>
                    </a:gdLst>
                    <a:ahLst/>
                    <a:cxnLst>
                      <a:cxn ang="0">
                        <a:pos x="connsiteX0" y="connsiteY0"/>
                      </a:cxn>
                      <a:cxn ang="0">
                        <a:pos x="connsiteX1" y="connsiteY1"/>
                      </a:cxn>
                    </a:cxnLst>
                    <a:rect l="l" t="t" r="r" b="b"/>
                    <a:pathLst>
                      <a:path w="23461" h="44576">
                        <a:moveTo>
                          <a:pt x="23462" y="0"/>
                        </a:moveTo>
                        <a:cubicBezTo>
                          <a:pt x="13295" y="13295"/>
                          <a:pt x="5474" y="28154"/>
                          <a:pt x="0" y="44577"/>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8" name="任意多边形: 形状 2467"/>
                  <p:cNvSpPr/>
                  <p:nvPr/>
                </p:nvSpPr>
                <p:spPr>
                  <a:xfrm>
                    <a:off x="5007381" y="5043940"/>
                    <a:ext cx="50051" cy="25025"/>
                  </a:xfrm>
                  <a:custGeom>
                    <a:avLst/>
                    <a:gdLst>
                      <a:gd name="connsiteX0" fmla="*/ 0 w 50051"/>
                      <a:gd name="connsiteY0" fmla="*/ 0 h 25025"/>
                      <a:gd name="connsiteX1" fmla="*/ 50051 w 50051"/>
                      <a:gd name="connsiteY1" fmla="*/ 25026 h 25025"/>
                    </a:gdLst>
                    <a:ahLst/>
                    <a:cxnLst>
                      <a:cxn ang="0">
                        <a:pos x="connsiteX0" y="connsiteY0"/>
                      </a:cxn>
                      <a:cxn ang="0">
                        <a:pos x="connsiteX1" y="connsiteY1"/>
                      </a:cxn>
                    </a:cxnLst>
                    <a:rect l="l" t="t" r="r" b="b"/>
                    <a:pathLst>
                      <a:path w="50051" h="25025">
                        <a:moveTo>
                          <a:pt x="0" y="0"/>
                        </a:moveTo>
                        <a:cubicBezTo>
                          <a:pt x="15641" y="12513"/>
                          <a:pt x="32064" y="21116"/>
                          <a:pt x="50051" y="25026"/>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9" name="任意多边形: 形状 2468"/>
                  <p:cNvSpPr/>
                  <p:nvPr/>
                </p:nvSpPr>
                <p:spPr>
                  <a:xfrm>
                    <a:off x="5034753" y="5083042"/>
                    <a:ext cx="22679" cy="42230"/>
                  </a:xfrm>
                  <a:custGeom>
                    <a:avLst/>
                    <a:gdLst>
                      <a:gd name="connsiteX0" fmla="*/ 0 w 22679"/>
                      <a:gd name="connsiteY0" fmla="*/ 42231 h 42230"/>
                      <a:gd name="connsiteX1" fmla="*/ 22680 w 22679"/>
                      <a:gd name="connsiteY1" fmla="*/ 0 h 42230"/>
                    </a:gdLst>
                    <a:ahLst/>
                    <a:cxnLst>
                      <a:cxn ang="0">
                        <a:pos x="connsiteX0" y="connsiteY0"/>
                      </a:cxn>
                      <a:cxn ang="0">
                        <a:pos x="connsiteX1" y="connsiteY1"/>
                      </a:cxn>
                    </a:cxnLst>
                    <a:rect l="l" t="t" r="r" b="b"/>
                    <a:pathLst>
                      <a:path w="22679" h="42230">
                        <a:moveTo>
                          <a:pt x="0" y="42231"/>
                        </a:moveTo>
                        <a:cubicBezTo>
                          <a:pt x="10949" y="29718"/>
                          <a:pt x="17987" y="15641"/>
                          <a:pt x="2268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0" name="任意多边形: 形状 2469"/>
                  <p:cNvSpPr/>
                  <p:nvPr/>
                </p:nvSpPr>
                <p:spPr>
                  <a:xfrm>
                    <a:off x="5042463" y="5049304"/>
                    <a:ext cx="44016" cy="44016"/>
                  </a:xfrm>
                  <a:custGeom>
                    <a:avLst/>
                    <a:gdLst>
                      <a:gd name="connsiteX0" fmla="*/ 41559 w 44016"/>
                      <a:gd name="connsiteY0" fmla="*/ 32175 h 44016"/>
                      <a:gd name="connsiteX1" fmla="*/ 32175 w 44016"/>
                      <a:gd name="connsiteY1" fmla="*/ 2457 h 44016"/>
                      <a:gd name="connsiteX2" fmla="*/ 2457 w 44016"/>
                      <a:gd name="connsiteY2" fmla="*/ 11841 h 44016"/>
                      <a:gd name="connsiteX3" fmla="*/ 11841 w 44016"/>
                      <a:gd name="connsiteY3" fmla="*/ 41559 h 44016"/>
                      <a:gd name="connsiteX4" fmla="*/ 41559 w 44016"/>
                      <a:gd name="connsiteY4" fmla="*/ 32175 h 44016"/>
                      <a:gd name="connsiteX5" fmla="*/ 41559 w 44016"/>
                      <a:gd name="connsiteY5" fmla="*/ 32175 h 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16" h="44016">
                        <a:moveTo>
                          <a:pt x="41559" y="32175"/>
                        </a:moveTo>
                        <a:cubicBezTo>
                          <a:pt x="47034" y="21226"/>
                          <a:pt x="43123" y="7931"/>
                          <a:pt x="32175" y="2457"/>
                        </a:cubicBezTo>
                        <a:cubicBezTo>
                          <a:pt x="21226" y="-3018"/>
                          <a:pt x="7931" y="893"/>
                          <a:pt x="2457" y="11841"/>
                        </a:cubicBezTo>
                        <a:cubicBezTo>
                          <a:pt x="-3018" y="22790"/>
                          <a:pt x="893" y="36085"/>
                          <a:pt x="11841" y="41559"/>
                        </a:cubicBezTo>
                        <a:cubicBezTo>
                          <a:pt x="22008" y="47034"/>
                          <a:pt x="35303" y="43124"/>
                          <a:pt x="41559" y="32175"/>
                        </a:cubicBezTo>
                        <a:lnTo>
                          <a:pt x="41559" y="32175"/>
                        </a:lnTo>
                        <a:close/>
                      </a:path>
                    </a:pathLst>
                  </a:custGeom>
                  <a:solidFill>
                    <a:srgbClr val="FFD5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1" name="任意多边形: 形状 2470"/>
                  <p:cNvSpPr/>
                  <p:nvPr/>
                </p:nvSpPr>
                <p:spPr>
                  <a:xfrm>
                    <a:off x="5057225" y="5071104"/>
                    <a:ext cx="7454" cy="7454"/>
                  </a:xfrm>
                  <a:custGeom>
                    <a:avLst/>
                    <a:gdLst>
                      <a:gd name="connsiteX0" fmla="*/ 7246 w 7454"/>
                      <a:gd name="connsiteY0" fmla="*/ 4900 h 7454"/>
                      <a:gd name="connsiteX1" fmla="*/ 4900 w 7454"/>
                      <a:gd name="connsiteY1" fmla="*/ 208 h 7454"/>
                      <a:gd name="connsiteX2" fmla="*/ 208 w 7454"/>
                      <a:gd name="connsiteY2" fmla="*/ 2554 h 7454"/>
                      <a:gd name="connsiteX3" fmla="*/ 2554 w 7454"/>
                      <a:gd name="connsiteY3" fmla="*/ 7246 h 7454"/>
                      <a:gd name="connsiteX4" fmla="*/ 7246 w 7454"/>
                      <a:gd name="connsiteY4" fmla="*/ 4900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7246" y="4900"/>
                        </a:moveTo>
                        <a:cubicBezTo>
                          <a:pt x="8029" y="3336"/>
                          <a:pt x="6464" y="990"/>
                          <a:pt x="4900" y="208"/>
                        </a:cubicBezTo>
                        <a:cubicBezTo>
                          <a:pt x="3336" y="-574"/>
                          <a:pt x="990" y="990"/>
                          <a:pt x="208" y="2554"/>
                        </a:cubicBezTo>
                        <a:cubicBezTo>
                          <a:pt x="-574" y="4118"/>
                          <a:pt x="990" y="6464"/>
                          <a:pt x="2554" y="7246"/>
                        </a:cubicBezTo>
                        <a:cubicBezTo>
                          <a:pt x="4900" y="8029"/>
                          <a:pt x="6464" y="6464"/>
                          <a:pt x="7246" y="490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2" name="任意多边形: 形状 2471"/>
                  <p:cNvSpPr/>
                  <p:nvPr/>
                </p:nvSpPr>
                <p:spPr>
                  <a:xfrm>
                    <a:off x="5056651" y="5059368"/>
                    <a:ext cx="4692" cy="5212"/>
                  </a:xfrm>
                  <a:custGeom>
                    <a:avLst/>
                    <a:gdLst>
                      <a:gd name="connsiteX0" fmla="*/ 4692 w 4692"/>
                      <a:gd name="connsiteY0" fmla="*/ 3341 h 5212"/>
                      <a:gd name="connsiteX1" fmla="*/ 3128 w 4692"/>
                      <a:gd name="connsiteY1" fmla="*/ 213 h 5212"/>
                      <a:gd name="connsiteX2" fmla="*/ 0 w 4692"/>
                      <a:gd name="connsiteY2" fmla="*/ 1777 h 5212"/>
                      <a:gd name="connsiteX3" fmla="*/ 1564 w 4692"/>
                      <a:gd name="connsiteY3" fmla="*/ 4906 h 5212"/>
                      <a:gd name="connsiteX4" fmla="*/ 4692 w 4692"/>
                      <a:gd name="connsiteY4" fmla="*/ 3341 h 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5212">
                        <a:moveTo>
                          <a:pt x="4692" y="3341"/>
                        </a:moveTo>
                        <a:cubicBezTo>
                          <a:pt x="4692" y="1777"/>
                          <a:pt x="3910" y="995"/>
                          <a:pt x="3128" y="213"/>
                        </a:cubicBezTo>
                        <a:cubicBezTo>
                          <a:pt x="2346" y="-569"/>
                          <a:pt x="782" y="995"/>
                          <a:pt x="0" y="1777"/>
                        </a:cubicBezTo>
                        <a:cubicBezTo>
                          <a:pt x="0" y="3341"/>
                          <a:pt x="782" y="4123"/>
                          <a:pt x="1564" y="4906"/>
                        </a:cubicBezTo>
                        <a:cubicBezTo>
                          <a:pt x="3128" y="5688"/>
                          <a:pt x="4692" y="4906"/>
                          <a:pt x="4692" y="3341"/>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3" name="任意多边形: 形状 2472"/>
                  <p:cNvSpPr/>
                  <p:nvPr/>
                </p:nvSpPr>
                <p:spPr>
                  <a:xfrm>
                    <a:off x="5070728" y="5069747"/>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4" name="任意多边形: 形状 2473"/>
                  <p:cNvSpPr/>
                  <p:nvPr/>
                </p:nvSpPr>
                <p:spPr>
                  <a:xfrm>
                    <a:off x="5066035" y="5061145"/>
                    <a:ext cx="4692" cy="4905"/>
                  </a:xfrm>
                  <a:custGeom>
                    <a:avLst/>
                    <a:gdLst>
                      <a:gd name="connsiteX0" fmla="*/ 4692 w 4692"/>
                      <a:gd name="connsiteY0" fmla="*/ 3128 h 4905"/>
                      <a:gd name="connsiteX1" fmla="*/ 3128 w 4692"/>
                      <a:gd name="connsiteY1" fmla="*/ 0 h 4905"/>
                      <a:gd name="connsiteX2" fmla="*/ 0 w 4692"/>
                      <a:gd name="connsiteY2" fmla="*/ 1564 h 4905"/>
                      <a:gd name="connsiteX3" fmla="*/ 1564 w 4692"/>
                      <a:gd name="connsiteY3" fmla="*/ 4692 h 4905"/>
                      <a:gd name="connsiteX4" fmla="*/ 4692 w 4692"/>
                      <a:gd name="connsiteY4" fmla="*/ 3128 h 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05">
                        <a:moveTo>
                          <a:pt x="4692" y="3128"/>
                        </a:moveTo>
                        <a:cubicBezTo>
                          <a:pt x="4692" y="1564"/>
                          <a:pt x="3910" y="782"/>
                          <a:pt x="3128" y="0"/>
                        </a:cubicBezTo>
                        <a:cubicBezTo>
                          <a:pt x="1564" y="0"/>
                          <a:pt x="782" y="782"/>
                          <a:pt x="0" y="1564"/>
                        </a:cubicBezTo>
                        <a:cubicBezTo>
                          <a:pt x="0" y="3128"/>
                          <a:pt x="782" y="3910"/>
                          <a:pt x="1564" y="4692"/>
                        </a:cubicBezTo>
                        <a:cubicBezTo>
                          <a:pt x="2346" y="5474"/>
                          <a:pt x="3910" y="3910"/>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75" name="任意多边形: 形状 2474"/>
                <p:cNvSpPr/>
                <p:nvPr/>
              </p:nvSpPr>
              <p:spPr>
                <a:xfrm>
                  <a:off x="5059578" y="5155086"/>
                  <a:ext cx="77824" cy="52788"/>
                </a:xfrm>
                <a:custGeom>
                  <a:avLst/>
                  <a:gdLst>
                    <a:gd name="connsiteX0" fmla="*/ 76842 w 77824"/>
                    <a:gd name="connsiteY0" fmla="*/ 46047 h 52788"/>
                    <a:gd name="connsiteX1" fmla="*/ 47906 w 77824"/>
                    <a:gd name="connsiteY1" fmla="*/ 9290 h 52788"/>
                    <a:gd name="connsiteX2" fmla="*/ 983 w 77824"/>
                    <a:gd name="connsiteY2" fmla="*/ 6162 h 52788"/>
                    <a:gd name="connsiteX3" fmla="*/ 29919 w 77824"/>
                    <a:gd name="connsiteY3" fmla="*/ 42919 h 52788"/>
                    <a:gd name="connsiteX4" fmla="*/ 76842 w 77824"/>
                    <a:gd name="connsiteY4" fmla="*/ 46047 h 52788"/>
                    <a:gd name="connsiteX5" fmla="*/ 76842 w 77824"/>
                    <a:gd name="connsiteY5" fmla="*/ 46047 h 5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24" h="52788">
                      <a:moveTo>
                        <a:pt x="76842" y="46047"/>
                      </a:moveTo>
                      <a:cubicBezTo>
                        <a:pt x="81534" y="36662"/>
                        <a:pt x="69021" y="20239"/>
                        <a:pt x="47906" y="9290"/>
                      </a:cubicBezTo>
                      <a:cubicBezTo>
                        <a:pt x="26791" y="-1658"/>
                        <a:pt x="5675" y="-3223"/>
                        <a:pt x="983" y="6162"/>
                      </a:cubicBezTo>
                      <a:cubicBezTo>
                        <a:pt x="-3710" y="15547"/>
                        <a:pt x="8803" y="31970"/>
                        <a:pt x="29919" y="42919"/>
                      </a:cubicBezTo>
                      <a:cubicBezTo>
                        <a:pt x="51034" y="54650"/>
                        <a:pt x="72150" y="56214"/>
                        <a:pt x="76842" y="46047"/>
                      </a:cubicBezTo>
                      <a:lnTo>
                        <a:pt x="76842" y="46047"/>
                      </a:lnTo>
                      <a:close/>
                    </a:path>
                  </a:pathLst>
                </a:custGeom>
                <a:solidFill>
                  <a:srgbClr val="FBB4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476" name="图形 2034"/>
                <p:cNvGrpSpPr/>
                <p:nvPr/>
              </p:nvGrpSpPr>
              <p:grpSpPr>
                <a:xfrm>
                  <a:off x="5299712" y="4913236"/>
                  <a:ext cx="287576" cy="193003"/>
                  <a:chOff x="5299712" y="4913236"/>
                  <a:chExt cx="287576" cy="193003"/>
                </a:xfrm>
                <a:solidFill>
                  <a:srgbClr val="29909B"/>
                </a:solidFill>
              </p:grpSpPr>
              <p:sp>
                <p:nvSpPr>
                  <p:cNvPr id="2477" name="任意多边形: 形状 2476"/>
                  <p:cNvSpPr/>
                  <p:nvPr/>
                </p:nvSpPr>
                <p:spPr>
                  <a:xfrm>
                    <a:off x="5299712" y="4942273"/>
                    <a:ext cx="267348" cy="143463"/>
                  </a:xfrm>
                  <a:custGeom>
                    <a:avLst/>
                    <a:gdLst>
                      <a:gd name="connsiteX0" fmla="*/ 75235 w 267348"/>
                      <a:gd name="connsiteY0" fmla="*/ 113398 h 143463"/>
                      <a:gd name="connsiteX1" fmla="*/ 129196 w 267348"/>
                      <a:gd name="connsiteY1" fmla="*/ 141552 h 143463"/>
                      <a:gd name="connsiteX2" fmla="*/ 130760 w 267348"/>
                      <a:gd name="connsiteY2" fmla="*/ 143116 h 143463"/>
                      <a:gd name="connsiteX3" fmla="*/ 127632 w 267348"/>
                      <a:gd name="connsiteY3" fmla="*/ 143116 h 143463"/>
                      <a:gd name="connsiteX4" fmla="*/ 71324 w 267348"/>
                      <a:gd name="connsiteY4" fmla="*/ 114962 h 143463"/>
                      <a:gd name="connsiteX5" fmla="*/ 61940 w 267348"/>
                      <a:gd name="connsiteY5" fmla="*/ 118090 h 143463"/>
                      <a:gd name="connsiteX6" fmla="*/ 4068 w 267348"/>
                      <a:gd name="connsiteY6" fmla="*/ 127475 h 143463"/>
                      <a:gd name="connsiteX7" fmla="*/ 157 w 267348"/>
                      <a:gd name="connsiteY7" fmla="*/ 125911 h 143463"/>
                      <a:gd name="connsiteX8" fmla="*/ 2504 w 267348"/>
                      <a:gd name="connsiteY8" fmla="*/ 124346 h 143463"/>
                      <a:gd name="connsiteX9" fmla="*/ 2504 w 267348"/>
                      <a:gd name="connsiteY9" fmla="*/ 124346 h 143463"/>
                      <a:gd name="connsiteX10" fmla="*/ 2504 w 267348"/>
                      <a:gd name="connsiteY10" fmla="*/ 124346 h 143463"/>
                      <a:gd name="connsiteX11" fmla="*/ 3286 w 267348"/>
                      <a:gd name="connsiteY11" fmla="*/ 123564 h 143463"/>
                      <a:gd name="connsiteX12" fmla="*/ 48645 w 267348"/>
                      <a:gd name="connsiteY12" fmla="*/ 117308 h 143463"/>
                      <a:gd name="connsiteX13" fmla="*/ 105735 w 267348"/>
                      <a:gd name="connsiteY13" fmla="*/ 98539 h 143463"/>
                      <a:gd name="connsiteX14" fmla="*/ 105735 w 267348"/>
                      <a:gd name="connsiteY14" fmla="*/ 96975 h 143463"/>
                      <a:gd name="connsiteX15" fmla="*/ 109645 w 267348"/>
                      <a:gd name="connsiteY15" fmla="*/ 73513 h 143463"/>
                      <a:gd name="connsiteX16" fmla="*/ 141709 w 267348"/>
                      <a:gd name="connsiteY16" fmla="*/ 25808 h 143463"/>
                      <a:gd name="connsiteX17" fmla="*/ 143273 w 267348"/>
                      <a:gd name="connsiteY17" fmla="*/ 27372 h 143463"/>
                      <a:gd name="connsiteX18" fmla="*/ 141709 w 267348"/>
                      <a:gd name="connsiteY18" fmla="*/ 29718 h 143463"/>
                      <a:gd name="connsiteX19" fmla="*/ 119812 w 267348"/>
                      <a:gd name="connsiteY19" fmla="*/ 59436 h 143463"/>
                      <a:gd name="connsiteX20" fmla="*/ 110427 w 267348"/>
                      <a:gd name="connsiteY20" fmla="*/ 97757 h 143463"/>
                      <a:gd name="connsiteX21" fmla="*/ 172209 w 267348"/>
                      <a:gd name="connsiteY21" fmla="*/ 67257 h 143463"/>
                      <a:gd name="connsiteX22" fmla="*/ 172209 w 267348"/>
                      <a:gd name="connsiteY22" fmla="*/ 66475 h 143463"/>
                      <a:gd name="connsiteX23" fmla="*/ 187068 w 267348"/>
                      <a:gd name="connsiteY23" fmla="*/ 27372 h 143463"/>
                      <a:gd name="connsiteX24" fmla="*/ 188632 w 267348"/>
                      <a:gd name="connsiteY24" fmla="*/ 28936 h 143463"/>
                      <a:gd name="connsiteX25" fmla="*/ 176119 w 267348"/>
                      <a:gd name="connsiteY25" fmla="*/ 64128 h 143463"/>
                      <a:gd name="connsiteX26" fmla="*/ 176119 w 267348"/>
                      <a:gd name="connsiteY26" fmla="*/ 64910 h 143463"/>
                      <a:gd name="connsiteX27" fmla="*/ 208966 w 267348"/>
                      <a:gd name="connsiteY27" fmla="*/ 44577 h 143463"/>
                      <a:gd name="connsiteX28" fmla="*/ 208966 w 267348"/>
                      <a:gd name="connsiteY28" fmla="*/ 44577 h 143463"/>
                      <a:gd name="connsiteX29" fmla="*/ 208966 w 267348"/>
                      <a:gd name="connsiteY29" fmla="*/ 36757 h 143463"/>
                      <a:gd name="connsiteX30" fmla="*/ 219132 w 267348"/>
                      <a:gd name="connsiteY30" fmla="*/ 0 h 143463"/>
                      <a:gd name="connsiteX31" fmla="*/ 220696 w 267348"/>
                      <a:gd name="connsiteY31" fmla="*/ 1564 h 143463"/>
                      <a:gd name="connsiteX32" fmla="*/ 219132 w 267348"/>
                      <a:gd name="connsiteY32" fmla="*/ 6256 h 143463"/>
                      <a:gd name="connsiteX33" fmla="*/ 212876 w 267348"/>
                      <a:gd name="connsiteY33" fmla="*/ 43013 h 143463"/>
                      <a:gd name="connsiteX34" fmla="*/ 240248 w 267348"/>
                      <a:gd name="connsiteY34" fmla="*/ 25026 h 143463"/>
                      <a:gd name="connsiteX35" fmla="*/ 241812 w 267348"/>
                      <a:gd name="connsiteY35" fmla="*/ 25808 h 143463"/>
                      <a:gd name="connsiteX36" fmla="*/ 241812 w 267348"/>
                      <a:gd name="connsiteY36" fmla="*/ 28154 h 143463"/>
                      <a:gd name="connsiteX37" fmla="*/ 225389 w 267348"/>
                      <a:gd name="connsiteY37" fmla="*/ 39103 h 143463"/>
                      <a:gd name="connsiteX38" fmla="*/ 226171 w 267348"/>
                      <a:gd name="connsiteY38" fmla="*/ 39885 h 143463"/>
                      <a:gd name="connsiteX39" fmla="*/ 266056 w 267348"/>
                      <a:gd name="connsiteY39" fmla="*/ 49269 h 143463"/>
                      <a:gd name="connsiteX40" fmla="*/ 266838 w 267348"/>
                      <a:gd name="connsiteY40" fmla="*/ 51616 h 143463"/>
                      <a:gd name="connsiteX41" fmla="*/ 226953 w 267348"/>
                      <a:gd name="connsiteY41" fmla="*/ 43795 h 143463"/>
                      <a:gd name="connsiteX42" fmla="*/ 223043 w 267348"/>
                      <a:gd name="connsiteY42" fmla="*/ 42231 h 143463"/>
                      <a:gd name="connsiteX43" fmla="*/ 152658 w 267348"/>
                      <a:gd name="connsiteY43" fmla="*/ 84462 h 143463"/>
                      <a:gd name="connsiteX44" fmla="*/ 156568 w 267348"/>
                      <a:gd name="connsiteY44" fmla="*/ 87590 h 143463"/>
                      <a:gd name="connsiteX45" fmla="*/ 208966 w 267348"/>
                      <a:gd name="connsiteY45" fmla="*/ 102449 h 143463"/>
                      <a:gd name="connsiteX46" fmla="*/ 211312 w 267348"/>
                      <a:gd name="connsiteY46" fmla="*/ 102449 h 143463"/>
                      <a:gd name="connsiteX47" fmla="*/ 212094 w 267348"/>
                      <a:gd name="connsiteY47" fmla="*/ 104013 h 143463"/>
                      <a:gd name="connsiteX48" fmla="*/ 163607 w 267348"/>
                      <a:gd name="connsiteY48" fmla="*/ 95411 h 143463"/>
                      <a:gd name="connsiteX49" fmla="*/ 149530 w 267348"/>
                      <a:gd name="connsiteY49" fmla="*/ 86026 h 143463"/>
                      <a:gd name="connsiteX50" fmla="*/ 75235 w 267348"/>
                      <a:gd name="connsiteY50" fmla="*/ 113398 h 143463"/>
                      <a:gd name="connsiteX51" fmla="*/ 75235 w 267348"/>
                      <a:gd name="connsiteY51" fmla="*/ 113398 h 143463"/>
                      <a:gd name="connsiteX52" fmla="*/ 2504 w 267348"/>
                      <a:gd name="connsiteY52" fmla="*/ 125911 h 143463"/>
                      <a:gd name="connsiteX53" fmla="*/ 2504 w 267348"/>
                      <a:gd name="connsiteY53" fmla="*/ 123564 h 143463"/>
                      <a:gd name="connsiteX54" fmla="*/ 2504 w 267348"/>
                      <a:gd name="connsiteY54" fmla="*/ 125911 h 143463"/>
                      <a:gd name="connsiteX55" fmla="*/ 2504 w 267348"/>
                      <a:gd name="connsiteY55" fmla="*/ 125911 h 1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67348" h="143463">
                        <a:moveTo>
                          <a:pt x="75235" y="113398"/>
                        </a:moveTo>
                        <a:cubicBezTo>
                          <a:pt x="92440" y="126693"/>
                          <a:pt x="110427" y="136859"/>
                          <a:pt x="129196" y="141552"/>
                        </a:cubicBezTo>
                        <a:cubicBezTo>
                          <a:pt x="129978" y="141552"/>
                          <a:pt x="130760" y="143116"/>
                          <a:pt x="130760" y="143116"/>
                        </a:cubicBezTo>
                        <a:cubicBezTo>
                          <a:pt x="130760" y="143116"/>
                          <a:pt x="130760" y="143898"/>
                          <a:pt x="127632" y="143116"/>
                        </a:cubicBezTo>
                        <a:cubicBezTo>
                          <a:pt x="108081" y="139205"/>
                          <a:pt x="89311" y="128257"/>
                          <a:pt x="71324" y="114962"/>
                        </a:cubicBezTo>
                        <a:cubicBezTo>
                          <a:pt x="68196" y="115744"/>
                          <a:pt x="65068" y="117308"/>
                          <a:pt x="61940" y="118090"/>
                        </a:cubicBezTo>
                        <a:cubicBezTo>
                          <a:pt x="43170" y="123564"/>
                          <a:pt x="23619" y="129039"/>
                          <a:pt x="4068" y="127475"/>
                        </a:cubicBezTo>
                        <a:cubicBezTo>
                          <a:pt x="1722" y="127475"/>
                          <a:pt x="157" y="125911"/>
                          <a:pt x="157" y="125911"/>
                        </a:cubicBezTo>
                        <a:cubicBezTo>
                          <a:pt x="-625" y="123564"/>
                          <a:pt x="1722" y="123564"/>
                          <a:pt x="2504" y="124346"/>
                        </a:cubicBezTo>
                        <a:cubicBezTo>
                          <a:pt x="2504" y="124346"/>
                          <a:pt x="2504" y="124346"/>
                          <a:pt x="2504" y="124346"/>
                        </a:cubicBezTo>
                        <a:cubicBezTo>
                          <a:pt x="2504" y="124346"/>
                          <a:pt x="2504" y="124346"/>
                          <a:pt x="2504" y="124346"/>
                        </a:cubicBezTo>
                        <a:cubicBezTo>
                          <a:pt x="1722" y="124346"/>
                          <a:pt x="939" y="123564"/>
                          <a:pt x="3286" y="123564"/>
                        </a:cubicBezTo>
                        <a:cubicBezTo>
                          <a:pt x="18927" y="124346"/>
                          <a:pt x="33786" y="121218"/>
                          <a:pt x="48645" y="117308"/>
                        </a:cubicBezTo>
                        <a:cubicBezTo>
                          <a:pt x="68196" y="112616"/>
                          <a:pt x="86965" y="106359"/>
                          <a:pt x="105735" y="98539"/>
                        </a:cubicBezTo>
                        <a:lnTo>
                          <a:pt x="105735" y="96975"/>
                        </a:lnTo>
                        <a:cubicBezTo>
                          <a:pt x="106517" y="89154"/>
                          <a:pt x="108081" y="80551"/>
                          <a:pt x="109645" y="73513"/>
                        </a:cubicBezTo>
                        <a:cubicBezTo>
                          <a:pt x="115119" y="53962"/>
                          <a:pt x="128414" y="39103"/>
                          <a:pt x="141709" y="25808"/>
                        </a:cubicBezTo>
                        <a:cubicBezTo>
                          <a:pt x="144055" y="25808"/>
                          <a:pt x="143273" y="27372"/>
                          <a:pt x="143273" y="27372"/>
                        </a:cubicBezTo>
                        <a:lnTo>
                          <a:pt x="141709" y="29718"/>
                        </a:lnTo>
                        <a:cubicBezTo>
                          <a:pt x="133889" y="39103"/>
                          <a:pt x="125286" y="47705"/>
                          <a:pt x="119812" y="59436"/>
                        </a:cubicBezTo>
                        <a:cubicBezTo>
                          <a:pt x="114337" y="70385"/>
                          <a:pt x="111209" y="84462"/>
                          <a:pt x="110427" y="97757"/>
                        </a:cubicBezTo>
                        <a:cubicBezTo>
                          <a:pt x="131542" y="89154"/>
                          <a:pt x="151876" y="78987"/>
                          <a:pt x="172209" y="67257"/>
                        </a:cubicBezTo>
                        <a:lnTo>
                          <a:pt x="172209" y="66475"/>
                        </a:lnTo>
                        <a:cubicBezTo>
                          <a:pt x="175337" y="51616"/>
                          <a:pt x="179248" y="38321"/>
                          <a:pt x="187068" y="27372"/>
                        </a:cubicBezTo>
                        <a:cubicBezTo>
                          <a:pt x="189414" y="27372"/>
                          <a:pt x="188632" y="28936"/>
                          <a:pt x="188632" y="28936"/>
                        </a:cubicBezTo>
                        <a:cubicBezTo>
                          <a:pt x="182376" y="39103"/>
                          <a:pt x="178466" y="50833"/>
                          <a:pt x="176119" y="64128"/>
                        </a:cubicBezTo>
                        <a:cubicBezTo>
                          <a:pt x="176119" y="64128"/>
                          <a:pt x="176119" y="64910"/>
                          <a:pt x="176119" y="64910"/>
                        </a:cubicBezTo>
                        <a:cubicBezTo>
                          <a:pt x="187068" y="58654"/>
                          <a:pt x="198017" y="51616"/>
                          <a:pt x="208966" y="44577"/>
                        </a:cubicBezTo>
                        <a:lnTo>
                          <a:pt x="208966" y="44577"/>
                        </a:lnTo>
                        <a:cubicBezTo>
                          <a:pt x="208966" y="41449"/>
                          <a:pt x="208966" y="39103"/>
                          <a:pt x="208966" y="36757"/>
                        </a:cubicBezTo>
                        <a:cubicBezTo>
                          <a:pt x="210530" y="23462"/>
                          <a:pt x="212876" y="10949"/>
                          <a:pt x="219132" y="0"/>
                        </a:cubicBezTo>
                        <a:cubicBezTo>
                          <a:pt x="221479" y="0"/>
                          <a:pt x="220696" y="1564"/>
                          <a:pt x="220696" y="1564"/>
                        </a:cubicBezTo>
                        <a:cubicBezTo>
                          <a:pt x="219914" y="3128"/>
                          <a:pt x="219132" y="4692"/>
                          <a:pt x="219132" y="6256"/>
                        </a:cubicBezTo>
                        <a:cubicBezTo>
                          <a:pt x="215222" y="17987"/>
                          <a:pt x="212094" y="29718"/>
                          <a:pt x="212876" y="43013"/>
                        </a:cubicBezTo>
                        <a:cubicBezTo>
                          <a:pt x="222261" y="36757"/>
                          <a:pt x="230863" y="31282"/>
                          <a:pt x="240248" y="25026"/>
                        </a:cubicBezTo>
                        <a:cubicBezTo>
                          <a:pt x="241030" y="25026"/>
                          <a:pt x="241812" y="25808"/>
                          <a:pt x="241812" y="25808"/>
                        </a:cubicBezTo>
                        <a:lnTo>
                          <a:pt x="241812" y="28154"/>
                        </a:lnTo>
                        <a:cubicBezTo>
                          <a:pt x="236338" y="32064"/>
                          <a:pt x="230863" y="35975"/>
                          <a:pt x="225389" y="39103"/>
                        </a:cubicBezTo>
                        <a:cubicBezTo>
                          <a:pt x="225389" y="39103"/>
                          <a:pt x="226171" y="39103"/>
                          <a:pt x="226171" y="39885"/>
                        </a:cubicBezTo>
                        <a:cubicBezTo>
                          <a:pt x="238684" y="47705"/>
                          <a:pt x="252761" y="49269"/>
                          <a:pt x="266056" y="49269"/>
                        </a:cubicBezTo>
                        <a:cubicBezTo>
                          <a:pt x="268402" y="50833"/>
                          <a:pt x="266838" y="51616"/>
                          <a:pt x="266838" y="51616"/>
                        </a:cubicBezTo>
                        <a:cubicBezTo>
                          <a:pt x="253543" y="52398"/>
                          <a:pt x="239466" y="51616"/>
                          <a:pt x="226953" y="43795"/>
                        </a:cubicBezTo>
                        <a:cubicBezTo>
                          <a:pt x="225389" y="43013"/>
                          <a:pt x="223825" y="43013"/>
                          <a:pt x="223043" y="42231"/>
                        </a:cubicBezTo>
                        <a:cubicBezTo>
                          <a:pt x="200363" y="57090"/>
                          <a:pt x="176901" y="71949"/>
                          <a:pt x="152658" y="84462"/>
                        </a:cubicBezTo>
                        <a:cubicBezTo>
                          <a:pt x="152658" y="84462"/>
                          <a:pt x="155004" y="86808"/>
                          <a:pt x="156568" y="87590"/>
                        </a:cubicBezTo>
                        <a:cubicBezTo>
                          <a:pt x="172991" y="99321"/>
                          <a:pt x="191760" y="104013"/>
                          <a:pt x="208966" y="102449"/>
                        </a:cubicBezTo>
                        <a:cubicBezTo>
                          <a:pt x="210530" y="102449"/>
                          <a:pt x="210530" y="102449"/>
                          <a:pt x="211312" y="102449"/>
                        </a:cubicBezTo>
                        <a:cubicBezTo>
                          <a:pt x="213658" y="104013"/>
                          <a:pt x="212094" y="104013"/>
                          <a:pt x="212094" y="104013"/>
                        </a:cubicBezTo>
                        <a:cubicBezTo>
                          <a:pt x="197235" y="106359"/>
                          <a:pt x="180030" y="103231"/>
                          <a:pt x="163607" y="95411"/>
                        </a:cubicBezTo>
                        <a:cubicBezTo>
                          <a:pt x="157350" y="92282"/>
                          <a:pt x="151094" y="89936"/>
                          <a:pt x="149530" y="86026"/>
                        </a:cubicBezTo>
                        <a:cubicBezTo>
                          <a:pt x="122940" y="94629"/>
                          <a:pt x="99478" y="104795"/>
                          <a:pt x="75235" y="113398"/>
                        </a:cubicBezTo>
                        <a:lnTo>
                          <a:pt x="75235" y="113398"/>
                        </a:lnTo>
                        <a:close/>
                        <a:moveTo>
                          <a:pt x="2504" y="125911"/>
                        </a:moveTo>
                        <a:cubicBezTo>
                          <a:pt x="2504" y="125129"/>
                          <a:pt x="2504" y="123564"/>
                          <a:pt x="2504" y="123564"/>
                        </a:cubicBezTo>
                        <a:lnTo>
                          <a:pt x="2504" y="125911"/>
                        </a:lnTo>
                        <a:lnTo>
                          <a:pt x="2504" y="12591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8" name="任意多边形: 形状 2477"/>
                  <p:cNvSpPr/>
                  <p:nvPr/>
                </p:nvSpPr>
                <p:spPr>
                  <a:xfrm>
                    <a:off x="5561025" y="4980593"/>
                    <a:ext cx="26263" cy="20418"/>
                  </a:xfrm>
                  <a:custGeom>
                    <a:avLst/>
                    <a:gdLst>
                      <a:gd name="connsiteX0" fmla="*/ 50 w 26263"/>
                      <a:gd name="connsiteY0" fmla="*/ 8603 h 20418"/>
                      <a:gd name="connsiteX1" fmla="*/ 18819 w 26263"/>
                      <a:gd name="connsiteY1" fmla="*/ 20333 h 20418"/>
                      <a:gd name="connsiteX2" fmla="*/ 21947 w 26263"/>
                      <a:gd name="connsiteY2" fmla="*/ 10167 h 20418"/>
                      <a:gd name="connsiteX3" fmla="*/ 14909 w 26263"/>
                      <a:gd name="connsiteY3" fmla="*/ 0 h 20418"/>
                      <a:gd name="connsiteX4" fmla="*/ 50 w 26263"/>
                      <a:gd name="connsiteY4" fmla="*/ 8603 h 20418"/>
                      <a:gd name="connsiteX5" fmla="*/ 50 w 26263"/>
                      <a:gd name="connsiteY5" fmla="*/ 8603 h 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63" h="20418">
                        <a:moveTo>
                          <a:pt x="50" y="8603"/>
                        </a:moveTo>
                        <a:cubicBezTo>
                          <a:pt x="832" y="14077"/>
                          <a:pt x="10216" y="19551"/>
                          <a:pt x="18819" y="20333"/>
                        </a:cubicBezTo>
                        <a:cubicBezTo>
                          <a:pt x="28986" y="21116"/>
                          <a:pt x="27422" y="16423"/>
                          <a:pt x="21947" y="10167"/>
                        </a:cubicBezTo>
                        <a:cubicBezTo>
                          <a:pt x="26640" y="4692"/>
                          <a:pt x="25857" y="0"/>
                          <a:pt x="14909" y="0"/>
                        </a:cubicBezTo>
                        <a:cubicBezTo>
                          <a:pt x="7870" y="0"/>
                          <a:pt x="-732" y="3128"/>
                          <a:pt x="50" y="8603"/>
                        </a:cubicBezTo>
                        <a:lnTo>
                          <a:pt x="50" y="860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9" name="任意多边形: 形状 2478"/>
                  <p:cNvSpPr/>
                  <p:nvPr/>
                </p:nvSpPr>
                <p:spPr>
                  <a:xfrm>
                    <a:off x="5538688" y="4988414"/>
                    <a:ext cx="17691" cy="27392"/>
                  </a:xfrm>
                  <a:custGeom>
                    <a:avLst/>
                    <a:gdLst>
                      <a:gd name="connsiteX0" fmla="*/ 5182 w 17691"/>
                      <a:gd name="connsiteY0" fmla="*/ 0 h 27392"/>
                      <a:gd name="connsiteX1" fmla="*/ 490 w 17691"/>
                      <a:gd name="connsiteY1" fmla="*/ 18769 h 27392"/>
                      <a:gd name="connsiteX2" fmla="*/ 9875 w 17691"/>
                      <a:gd name="connsiteY2" fmla="*/ 23462 h 27392"/>
                      <a:gd name="connsiteX3" fmla="*/ 16913 w 17691"/>
                      <a:gd name="connsiteY3" fmla="*/ 17987 h 27392"/>
                      <a:gd name="connsiteX4" fmla="*/ 5182 w 17691"/>
                      <a:gd name="connsiteY4" fmla="*/ 0 h 27392"/>
                      <a:gd name="connsiteX5" fmla="*/ 5182 w 17691"/>
                      <a:gd name="connsiteY5" fmla="*/ 0 h 2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1" h="27392">
                        <a:moveTo>
                          <a:pt x="5182" y="0"/>
                        </a:moveTo>
                        <a:cubicBezTo>
                          <a:pt x="1272" y="0"/>
                          <a:pt x="-1074" y="9385"/>
                          <a:pt x="490" y="18769"/>
                        </a:cubicBezTo>
                        <a:cubicBezTo>
                          <a:pt x="2836" y="29718"/>
                          <a:pt x="5964" y="28154"/>
                          <a:pt x="9875" y="23462"/>
                        </a:cubicBezTo>
                        <a:cubicBezTo>
                          <a:pt x="16131" y="29718"/>
                          <a:pt x="19259" y="28936"/>
                          <a:pt x="16913" y="17987"/>
                        </a:cubicBezTo>
                        <a:cubicBezTo>
                          <a:pt x="15349" y="10167"/>
                          <a:pt x="9875" y="0"/>
                          <a:pt x="5182" y="0"/>
                        </a:cubicBezTo>
                        <a:lnTo>
                          <a:pt x="5182"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0" name="任意多边形: 形状 2479"/>
                  <p:cNvSpPr/>
                  <p:nvPr/>
                </p:nvSpPr>
                <p:spPr>
                  <a:xfrm>
                    <a:off x="5473143" y="5018752"/>
                    <a:ext cx="23860" cy="24358"/>
                  </a:xfrm>
                  <a:custGeom>
                    <a:avLst/>
                    <a:gdLst>
                      <a:gd name="connsiteX0" fmla="*/ 1124 w 23860"/>
                      <a:gd name="connsiteY0" fmla="*/ 21278 h 24358"/>
                      <a:gd name="connsiteX1" fmla="*/ 19894 w 23860"/>
                      <a:gd name="connsiteY1" fmla="*/ 19714 h 24358"/>
                      <a:gd name="connsiteX2" fmla="*/ 16765 w 23860"/>
                      <a:gd name="connsiteY2" fmla="*/ 8765 h 24358"/>
                      <a:gd name="connsiteX3" fmla="*/ 6599 w 23860"/>
                      <a:gd name="connsiteY3" fmla="*/ 3291 h 24358"/>
                      <a:gd name="connsiteX4" fmla="*/ 1124 w 23860"/>
                      <a:gd name="connsiteY4" fmla="*/ 21278 h 24358"/>
                      <a:gd name="connsiteX5" fmla="*/ 1124 w 23860"/>
                      <a:gd name="connsiteY5" fmla="*/ 21278 h 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60" h="24358">
                        <a:moveTo>
                          <a:pt x="1124" y="21278"/>
                        </a:moveTo>
                        <a:cubicBezTo>
                          <a:pt x="4252" y="25970"/>
                          <a:pt x="14419" y="25188"/>
                          <a:pt x="19894" y="19714"/>
                        </a:cubicBezTo>
                        <a:cubicBezTo>
                          <a:pt x="26932" y="13457"/>
                          <a:pt x="23804" y="10329"/>
                          <a:pt x="16765" y="8765"/>
                        </a:cubicBezTo>
                        <a:cubicBezTo>
                          <a:pt x="16765" y="162"/>
                          <a:pt x="13637" y="-2966"/>
                          <a:pt x="6599" y="3291"/>
                        </a:cubicBezTo>
                        <a:cubicBezTo>
                          <a:pt x="1906" y="7983"/>
                          <a:pt x="-2004" y="16586"/>
                          <a:pt x="1124" y="21278"/>
                        </a:cubicBezTo>
                        <a:lnTo>
                          <a:pt x="1124" y="21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1" name="任意多边形: 形状 2480"/>
                  <p:cNvSpPr/>
                  <p:nvPr/>
                </p:nvSpPr>
                <p:spPr>
                  <a:xfrm>
                    <a:off x="5391809" y="5046906"/>
                    <a:ext cx="23860" cy="24359"/>
                  </a:xfrm>
                  <a:custGeom>
                    <a:avLst/>
                    <a:gdLst>
                      <a:gd name="connsiteX0" fmla="*/ 1124 w 23860"/>
                      <a:gd name="connsiteY0" fmla="*/ 21278 h 24359"/>
                      <a:gd name="connsiteX1" fmla="*/ 19893 w 23860"/>
                      <a:gd name="connsiteY1" fmla="*/ 19714 h 24359"/>
                      <a:gd name="connsiteX2" fmla="*/ 16765 w 23860"/>
                      <a:gd name="connsiteY2" fmla="*/ 8765 h 24359"/>
                      <a:gd name="connsiteX3" fmla="*/ 6599 w 23860"/>
                      <a:gd name="connsiteY3" fmla="*/ 3291 h 24359"/>
                      <a:gd name="connsiteX4" fmla="*/ 1124 w 23860"/>
                      <a:gd name="connsiteY4" fmla="*/ 21278 h 24359"/>
                      <a:gd name="connsiteX5" fmla="*/ 1124 w 23860"/>
                      <a:gd name="connsiteY5" fmla="*/ 21278 h 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60" h="24359">
                        <a:moveTo>
                          <a:pt x="1124" y="21278"/>
                        </a:moveTo>
                        <a:cubicBezTo>
                          <a:pt x="4252" y="25970"/>
                          <a:pt x="14419" y="25188"/>
                          <a:pt x="19893" y="19714"/>
                        </a:cubicBezTo>
                        <a:cubicBezTo>
                          <a:pt x="26932" y="13457"/>
                          <a:pt x="23804" y="10329"/>
                          <a:pt x="16765" y="8765"/>
                        </a:cubicBezTo>
                        <a:cubicBezTo>
                          <a:pt x="16765" y="162"/>
                          <a:pt x="13637" y="-2966"/>
                          <a:pt x="6599" y="3291"/>
                        </a:cubicBezTo>
                        <a:cubicBezTo>
                          <a:pt x="1906" y="7983"/>
                          <a:pt x="-2004" y="16586"/>
                          <a:pt x="1124" y="21278"/>
                        </a:cubicBezTo>
                        <a:lnTo>
                          <a:pt x="1124" y="21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2" name="任意多边形: 形状 2481"/>
                  <p:cNvSpPr/>
                  <p:nvPr/>
                </p:nvSpPr>
                <p:spPr>
                  <a:xfrm>
                    <a:off x="5535082" y="4936536"/>
                    <a:ext cx="34579" cy="35715"/>
                  </a:xfrm>
                  <a:custGeom>
                    <a:avLst/>
                    <a:gdLst>
                      <a:gd name="connsiteX0" fmla="*/ 1749 w 34579"/>
                      <a:gd name="connsiteY0" fmla="*/ 31544 h 35715"/>
                      <a:gd name="connsiteX1" fmla="*/ 29121 w 34579"/>
                      <a:gd name="connsiteY1" fmla="*/ 29198 h 35715"/>
                      <a:gd name="connsiteX2" fmla="*/ 24429 w 34579"/>
                      <a:gd name="connsiteY2" fmla="*/ 12775 h 35715"/>
                      <a:gd name="connsiteX3" fmla="*/ 9570 w 34579"/>
                      <a:gd name="connsiteY3" fmla="*/ 4954 h 35715"/>
                      <a:gd name="connsiteX4" fmla="*/ 1749 w 34579"/>
                      <a:gd name="connsiteY4" fmla="*/ 31544 h 35715"/>
                      <a:gd name="connsiteX5" fmla="*/ 1749 w 34579"/>
                      <a:gd name="connsiteY5" fmla="*/ 31544 h 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9" h="35715">
                        <a:moveTo>
                          <a:pt x="1749" y="31544"/>
                        </a:moveTo>
                        <a:cubicBezTo>
                          <a:pt x="6442" y="37801"/>
                          <a:pt x="20519" y="37019"/>
                          <a:pt x="29121" y="29198"/>
                        </a:cubicBezTo>
                        <a:cubicBezTo>
                          <a:pt x="39288" y="19813"/>
                          <a:pt x="33814" y="15903"/>
                          <a:pt x="24429" y="12775"/>
                        </a:cubicBezTo>
                        <a:cubicBezTo>
                          <a:pt x="24429" y="262"/>
                          <a:pt x="20519" y="-4430"/>
                          <a:pt x="9570" y="4954"/>
                        </a:cubicBezTo>
                        <a:cubicBezTo>
                          <a:pt x="2531" y="11211"/>
                          <a:pt x="-2943" y="24506"/>
                          <a:pt x="1749" y="31544"/>
                        </a:cubicBezTo>
                        <a:lnTo>
                          <a:pt x="1749" y="3154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3" name="任意多边形: 形状 2482"/>
                  <p:cNvSpPr/>
                  <p:nvPr/>
                </p:nvSpPr>
                <p:spPr>
                  <a:xfrm>
                    <a:off x="5453291" y="5033773"/>
                    <a:ext cx="21095" cy="31017"/>
                  </a:xfrm>
                  <a:custGeom>
                    <a:avLst/>
                    <a:gdLst>
                      <a:gd name="connsiteX0" fmla="*/ 5335 w 21095"/>
                      <a:gd name="connsiteY0" fmla="*/ 0 h 31017"/>
                      <a:gd name="connsiteX1" fmla="*/ 1424 w 21095"/>
                      <a:gd name="connsiteY1" fmla="*/ 21897 h 31017"/>
                      <a:gd name="connsiteX2" fmla="*/ 12373 w 21095"/>
                      <a:gd name="connsiteY2" fmla="*/ 26590 h 31017"/>
                      <a:gd name="connsiteX3" fmla="*/ 19412 w 21095"/>
                      <a:gd name="connsiteY3" fmla="*/ 19551 h 31017"/>
                      <a:gd name="connsiteX4" fmla="*/ 5335 w 21095"/>
                      <a:gd name="connsiteY4" fmla="*/ 0 h 31017"/>
                      <a:gd name="connsiteX5" fmla="*/ 5335 w 21095"/>
                      <a:gd name="connsiteY5" fmla="*/ 0 h 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5" h="31017">
                        <a:moveTo>
                          <a:pt x="5335" y="0"/>
                        </a:moveTo>
                        <a:cubicBezTo>
                          <a:pt x="642" y="0"/>
                          <a:pt x="-1704" y="11731"/>
                          <a:pt x="1424" y="21897"/>
                        </a:cubicBezTo>
                        <a:cubicBezTo>
                          <a:pt x="4553" y="34410"/>
                          <a:pt x="8463" y="32064"/>
                          <a:pt x="12373" y="26590"/>
                        </a:cubicBezTo>
                        <a:cubicBezTo>
                          <a:pt x="20194" y="32846"/>
                          <a:pt x="23322" y="32064"/>
                          <a:pt x="19412" y="19551"/>
                        </a:cubicBezTo>
                        <a:cubicBezTo>
                          <a:pt x="17065" y="10949"/>
                          <a:pt x="10809" y="0"/>
                          <a:pt x="5335" y="0"/>
                        </a:cubicBezTo>
                        <a:lnTo>
                          <a:pt x="5335"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4" name="任意多边形: 形状 2483"/>
                  <p:cNvSpPr/>
                  <p:nvPr/>
                </p:nvSpPr>
                <p:spPr>
                  <a:xfrm>
                    <a:off x="5397766" y="5075222"/>
                    <a:ext cx="21095" cy="31017"/>
                  </a:xfrm>
                  <a:custGeom>
                    <a:avLst/>
                    <a:gdLst>
                      <a:gd name="connsiteX0" fmla="*/ 5335 w 21095"/>
                      <a:gd name="connsiteY0" fmla="*/ 0 h 31017"/>
                      <a:gd name="connsiteX1" fmla="*/ 1424 w 21095"/>
                      <a:gd name="connsiteY1" fmla="*/ 21897 h 31017"/>
                      <a:gd name="connsiteX2" fmla="*/ 12373 w 21095"/>
                      <a:gd name="connsiteY2" fmla="*/ 26590 h 31017"/>
                      <a:gd name="connsiteX3" fmla="*/ 19412 w 21095"/>
                      <a:gd name="connsiteY3" fmla="*/ 19551 h 31017"/>
                      <a:gd name="connsiteX4" fmla="*/ 5335 w 21095"/>
                      <a:gd name="connsiteY4" fmla="*/ 0 h 31017"/>
                      <a:gd name="connsiteX5" fmla="*/ 5335 w 21095"/>
                      <a:gd name="connsiteY5" fmla="*/ 0 h 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5" h="31017">
                        <a:moveTo>
                          <a:pt x="5335" y="0"/>
                        </a:moveTo>
                        <a:cubicBezTo>
                          <a:pt x="642" y="0"/>
                          <a:pt x="-1704" y="11731"/>
                          <a:pt x="1424" y="21897"/>
                        </a:cubicBezTo>
                        <a:cubicBezTo>
                          <a:pt x="4553" y="34410"/>
                          <a:pt x="8463" y="32064"/>
                          <a:pt x="12373" y="26590"/>
                        </a:cubicBezTo>
                        <a:cubicBezTo>
                          <a:pt x="20194" y="33628"/>
                          <a:pt x="23322" y="32064"/>
                          <a:pt x="19412" y="19551"/>
                        </a:cubicBezTo>
                        <a:cubicBezTo>
                          <a:pt x="16283" y="10949"/>
                          <a:pt x="10027" y="0"/>
                          <a:pt x="5335" y="0"/>
                        </a:cubicBezTo>
                        <a:lnTo>
                          <a:pt x="5335"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5" name="任意多边形: 形状 2484"/>
                  <p:cNvSpPr/>
                  <p:nvPr/>
                </p:nvSpPr>
                <p:spPr>
                  <a:xfrm>
                    <a:off x="5503825" y="5030645"/>
                    <a:ext cx="32129" cy="25025"/>
                  </a:xfrm>
                  <a:custGeom>
                    <a:avLst/>
                    <a:gdLst>
                      <a:gd name="connsiteX0" fmla="*/ 161 w 32129"/>
                      <a:gd name="connsiteY0" fmla="*/ 12513 h 25025"/>
                      <a:gd name="connsiteX1" fmla="*/ 23622 w 32129"/>
                      <a:gd name="connsiteY1" fmla="*/ 25026 h 25025"/>
                      <a:gd name="connsiteX2" fmla="*/ 25968 w 32129"/>
                      <a:gd name="connsiteY2" fmla="*/ 12513 h 25025"/>
                      <a:gd name="connsiteX3" fmla="*/ 17366 w 32129"/>
                      <a:gd name="connsiteY3" fmla="*/ 0 h 25025"/>
                      <a:gd name="connsiteX4" fmla="*/ 161 w 32129"/>
                      <a:gd name="connsiteY4" fmla="*/ 12513 h 25025"/>
                      <a:gd name="connsiteX5" fmla="*/ 161 w 32129"/>
                      <a:gd name="connsiteY5" fmla="*/ 12513 h 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9" h="25025">
                        <a:moveTo>
                          <a:pt x="161" y="12513"/>
                        </a:moveTo>
                        <a:cubicBezTo>
                          <a:pt x="1725" y="18769"/>
                          <a:pt x="13455" y="25026"/>
                          <a:pt x="23622" y="25026"/>
                        </a:cubicBezTo>
                        <a:cubicBezTo>
                          <a:pt x="36135" y="24244"/>
                          <a:pt x="33007" y="19551"/>
                          <a:pt x="25968" y="12513"/>
                        </a:cubicBezTo>
                        <a:cubicBezTo>
                          <a:pt x="31443" y="4692"/>
                          <a:pt x="29097" y="0"/>
                          <a:pt x="17366" y="0"/>
                        </a:cubicBezTo>
                        <a:cubicBezTo>
                          <a:pt x="8763" y="782"/>
                          <a:pt x="-1404" y="6257"/>
                          <a:pt x="161" y="12513"/>
                        </a:cubicBezTo>
                        <a:lnTo>
                          <a:pt x="161" y="125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6" name="任意多边形: 形状 2485"/>
                  <p:cNvSpPr/>
                  <p:nvPr/>
                </p:nvSpPr>
                <p:spPr>
                  <a:xfrm>
                    <a:off x="5424055" y="5068184"/>
                    <a:ext cx="32129" cy="25025"/>
                  </a:xfrm>
                  <a:custGeom>
                    <a:avLst/>
                    <a:gdLst>
                      <a:gd name="connsiteX0" fmla="*/ 161 w 32129"/>
                      <a:gd name="connsiteY0" fmla="*/ 12513 h 25025"/>
                      <a:gd name="connsiteX1" fmla="*/ 23622 w 32129"/>
                      <a:gd name="connsiteY1" fmla="*/ 25026 h 25025"/>
                      <a:gd name="connsiteX2" fmla="*/ 25968 w 32129"/>
                      <a:gd name="connsiteY2" fmla="*/ 12513 h 25025"/>
                      <a:gd name="connsiteX3" fmla="*/ 17366 w 32129"/>
                      <a:gd name="connsiteY3" fmla="*/ 0 h 25025"/>
                      <a:gd name="connsiteX4" fmla="*/ 161 w 32129"/>
                      <a:gd name="connsiteY4" fmla="*/ 12513 h 25025"/>
                      <a:gd name="connsiteX5" fmla="*/ 161 w 32129"/>
                      <a:gd name="connsiteY5" fmla="*/ 12513 h 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9" h="25025">
                        <a:moveTo>
                          <a:pt x="161" y="12513"/>
                        </a:moveTo>
                        <a:cubicBezTo>
                          <a:pt x="1725" y="18769"/>
                          <a:pt x="13456" y="25026"/>
                          <a:pt x="23622" y="25026"/>
                        </a:cubicBezTo>
                        <a:cubicBezTo>
                          <a:pt x="36135" y="24244"/>
                          <a:pt x="33007" y="19551"/>
                          <a:pt x="25968" y="12513"/>
                        </a:cubicBezTo>
                        <a:cubicBezTo>
                          <a:pt x="31443" y="4692"/>
                          <a:pt x="29097" y="0"/>
                          <a:pt x="17366" y="0"/>
                        </a:cubicBezTo>
                        <a:cubicBezTo>
                          <a:pt x="8763" y="782"/>
                          <a:pt x="-1403" y="6256"/>
                          <a:pt x="161" y="12513"/>
                        </a:cubicBezTo>
                        <a:lnTo>
                          <a:pt x="161" y="125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7" name="任意多边形: 形状 2486"/>
                  <p:cNvSpPr/>
                  <p:nvPr/>
                </p:nvSpPr>
                <p:spPr>
                  <a:xfrm>
                    <a:off x="5476317" y="4942563"/>
                    <a:ext cx="19753" cy="31446"/>
                  </a:xfrm>
                  <a:custGeom>
                    <a:avLst/>
                    <a:gdLst>
                      <a:gd name="connsiteX0" fmla="*/ 4988 w 19753"/>
                      <a:gd name="connsiteY0" fmla="*/ 30992 h 31446"/>
                      <a:gd name="connsiteX1" fmla="*/ 19065 w 19753"/>
                      <a:gd name="connsiteY1" fmla="*/ 16915 h 31446"/>
                      <a:gd name="connsiteX2" fmla="*/ 11245 w 19753"/>
                      <a:gd name="connsiteY2" fmla="*/ 7530 h 31446"/>
                      <a:gd name="connsiteX3" fmla="*/ 1078 w 19753"/>
                      <a:gd name="connsiteY3" fmla="*/ 8312 h 31446"/>
                      <a:gd name="connsiteX4" fmla="*/ 4988 w 19753"/>
                      <a:gd name="connsiteY4" fmla="*/ 30992 h 31446"/>
                      <a:gd name="connsiteX5" fmla="*/ 4988 w 19753"/>
                      <a:gd name="connsiteY5" fmla="*/ 30992 h 3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3" h="31446">
                        <a:moveTo>
                          <a:pt x="4988" y="30992"/>
                        </a:moveTo>
                        <a:cubicBezTo>
                          <a:pt x="9680" y="33338"/>
                          <a:pt x="16719" y="26299"/>
                          <a:pt x="19065" y="16915"/>
                        </a:cubicBezTo>
                        <a:cubicBezTo>
                          <a:pt x="21411" y="5966"/>
                          <a:pt x="17501" y="5184"/>
                          <a:pt x="11245" y="7530"/>
                        </a:cubicBezTo>
                        <a:cubicBezTo>
                          <a:pt x="7334" y="-1855"/>
                          <a:pt x="3424" y="-3419"/>
                          <a:pt x="1078" y="8312"/>
                        </a:cubicBezTo>
                        <a:cubicBezTo>
                          <a:pt x="-1268" y="16133"/>
                          <a:pt x="296" y="28646"/>
                          <a:pt x="4988" y="30992"/>
                        </a:cubicBezTo>
                        <a:lnTo>
                          <a:pt x="4988" y="3099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8" name="任意多边形: 形状 2487"/>
                  <p:cNvSpPr/>
                  <p:nvPr/>
                </p:nvSpPr>
                <p:spPr>
                  <a:xfrm>
                    <a:off x="5477309" y="4979405"/>
                    <a:ext cx="17589" cy="13822"/>
                  </a:xfrm>
                  <a:custGeom>
                    <a:avLst/>
                    <a:gdLst>
                      <a:gd name="connsiteX0" fmla="*/ 86 w 17589"/>
                      <a:gd name="connsiteY0" fmla="*/ 7445 h 13822"/>
                      <a:gd name="connsiteX1" fmla="*/ 13381 w 17589"/>
                      <a:gd name="connsiteY1" fmla="*/ 13702 h 13822"/>
                      <a:gd name="connsiteX2" fmla="*/ 14163 w 17589"/>
                      <a:gd name="connsiteY2" fmla="*/ 6663 h 13822"/>
                      <a:gd name="connsiteX3" fmla="*/ 8688 w 17589"/>
                      <a:gd name="connsiteY3" fmla="*/ 407 h 13822"/>
                      <a:gd name="connsiteX4" fmla="*/ 86 w 17589"/>
                      <a:gd name="connsiteY4" fmla="*/ 7445 h 13822"/>
                      <a:gd name="connsiteX5" fmla="*/ 86 w 17589"/>
                      <a:gd name="connsiteY5" fmla="*/ 7445 h 1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9" h="13822">
                        <a:moveTo>
                          <a:pt x="86" y="7445"/>
                        </a:moveTo>
                        <a:cubicBezTo>
                          <a:pt x="868" y="11356"/>
                          <a:pt x="7906" y="14484"/>
                          <a:pt x="13381" y="13702"/>
                        </a:cubicBezTo>
                        <a:cubicBezTo>
                          <a:pt x="19637" y="12920"/>
                          <a:pt x="18073" y="9792"/>
                          <a:pt x="14163" y="6663"/>
                        </a:cubicBezTo>
                        <a:cubicBezTo>
                          <a:pt x="16509" y="1971"/>
                          <a:pt x="15727" y="-1157"/>
                          <a:pt x="8688" y="407"/>
                        </a:cubicBezTo>
                        <a:cubicBezTo>
                          <a:pt x="3996" y="407"/>
                          <a:pt x="-696" y="4317"/>
                          <a:pt x="86" y="7445"/>
                        </a:cubicBezTo>
                        <a:lnTo>
                          <a:pt x="86" y="744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9" name="任意多边形: 形状 2488"/>
                  <p:cNvSpPr/>
                  <p:nvPr/>
                </p:nvSpPr>
                <p:spPr>
                  <a:xfrm>
                    <a:off x="5390196" y="5005449"/>
                    <a:ext cx="17943" cy="18042"/>
                  </a:xfrm>
                  <a:custGeom>
                    <a:avLst/>
                    <a:gdLst>
                      <a:gd name="connsiteX0" fmla="*/ 17596 w 17943"/>
                      <a:gd name="connsiteY0" fmla="*/ 16593 h 18042"/>
                      <a:gd name="connsiteX1" fmla="*/ 9776 w 17943"/>
                      <a:gd name="connsiteY1" fmla="*/ 2516 h 18042"/>
                      <a:gd name="connsiteX2" fmla="*/ 4301 w 17943"/>
                      <a:gd name="connsiteY2" fmla="*/ 5644 h 18042"/>
                      <a:gd name="connsiteX3" fmla="*/ 5083 w 17943"/>
                      <a:gd name="connsiteY3" fmla="*/ 13465 h 18042"/>
                      <a:gd name="connsiteX4" fmla="*/ 17596 w 17943"/>
                      <a:gd name="connsiteY4" fmla="*/ 16593 h 18042"/>
                      <a:gd name="connsiteX5" fmla="*/ 17596 w 17943"/>
                      <a:gd name="connsiteY5" fmla="*/ 16593 h 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3" h="18042">
                        <a:moveTo>
                          <a:pt x="17596" y="16593"/>
                        </a:moveTo>
                        <a:cubicBezTo>
                          <a:pt x="19160" y="14247"/>
                          <a:pt x="15250" y="6426"/>
                          <a:pt x="9776" y="2516"/>
                        </a:cubicBezTo>
                        <a:cubicBezTo>
                          <a:pt x="3519" y="-2176"/>
                          <a:pt x="3519" y="170"/>
                          <a:pt x="4301" y="5644"/>
                        </a:cubicBezTo>
                        <a:cubicBezTo>
                          <a:pt x="-1173" y="6426"/>
                          <a:pt x="-1955" y="8772"/>
                          <a:pt x="5083" y="13465"/>
                        </a:cubicBezTo>
                        <a:cubicBezTo>
                          <a:pt x="8994" y="17375"/>
                          <a:pt x="16032" y="19721"/>
                          <a:pt x="17596" y="16593"/>
                        </a:cubicBezTo>
                        <a:lnTo>
                          <a:pt x="17596" y="165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0" name="任意多边形: 形状 2489"/>
                  <p:cNvSpPr/>
                  <p:nvPr/>
                </p:nvSpPr>
                <p:spPr>
                  <a:xfrm>
                    <a:off x="5431043" y="4941986"/>
                    <a:ext cx="29755" cy="36266"/>
                  </a:xfrm>
                  <a:custGeom>
                    <a:avLst/>
                    <a:gdLst>
                      <a:gd name="connsiteX0" fmla="*/ 2558 w 29755"/>
                      <a:gd name="connsiteY0" fmla="*/ 33916 h 36266"/>
                      <a:gd name="connsiteX1" fmla="*/ 26019 w 29755"/>
                      <a:gd name="connsiteY1" fmla="*/ 26095 h 36266"/>
                      <a:gd name="connsiteX2" fmla="*/ 18981 w 29755"/>
                      <a:gd name="connsiteY2" fmla="*/ 11236 h 36266"/>
                      <a:gd name="connsiteX3" fmla="*/ 4904 w 29755"/>
                      <a:gd name="connsiteY3" fmla="*/ 7326 h 36266"/>
                      <a:gd name="connsiteX4" fmla="*/ 2558 w 29755"/>
                      <a:gd name="connsiteY4" fmla="*/ 33916 h 36266"/>
                      <a:gd name="connsiteX5" fmla="*/ 2558 w 29755"/>
                      <a:gd name="connsiteY5" fmla="*/ 33916 h 3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55" h="36266">
                        <a:moveTo>
                          <a:pt x="2558" y="33916"/>
                        </a:moveTo>
                        <a:cubicBezTo>
                          <a:pt x="7250" y="39390"/>
                          <a:pt x="19763" y="34698"/>
                          <a:pt x="26019" y="26095"/>
                        </a:cubicBezTo>
                        <a:cubicBezTo>
                          <a:pt x="33840" y="15146"/>
                          <a:pt x="28365" y="12018"/>
                          <a:pt x="18981" y="11236"/>
                        </a:cubicBezTo>
                        <a:cubicBezTo>
                          <a:pt x="17417" y="-1277"/>
                          <a:pt x="12724" y="-4405"/>
                          <a:pt x="4904" y="7326"/>
                        </a:cubicBezTo>
                        <a:cubicBezTo>
                          <a:pt x="212" y="15146"/>
                          <a:pt x="-2135" y="28441"/>
                          <a:pt x="2558" y="33916"/>
                        </a:cubicBezTo>
                        <a:lnTo>
                          <a:pt x="2558" y="3391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1" name="任意多边形: 形状 2490"/>
                  <p:cNvSpPr/>
                  <p:nvPr/>
                </p:nvSpPr>
                <p:spPr>
                  <a:xfrm>
                    <a:off x="5413589" y="4992909"/>
                    <a:ext cx="28080" cy="22883"/>
                  </a:xfrm>
                  <a:custGeom>
                    <a:avLst/>
                    <a:gdLst>
                      <a:gd name="connsiteX0" fmla="*/ 460 w 28080"/>
                      <a:gd name="connsiteY0" fmla="*/ 15839 h 22883"/>
                      <a:gd name="connsiteX1" fmla="*/ 21576 w 28080"/>
                      <a:gd name="connsiteY1" fmla="*/ 22095 h 22883"/>
                      <a:gd name="connsiteX2" fmla="*/ 21576 w 28080"/>
                      <a:gd name="connsiteY2" fmla="*/ 10364 h 22883"/>
                      <a:gd name="connsiteX3" fmla="*/ 12191 w 28080"/>
                      <a:gd name="connsiteY3" fmla="*/ 980 h 22883"/>
                      <a:gd name="connsiteX4" fmla="*/ 460 w 28080"/>
                      <a:gd name="connsiteY4" fmla="*/ 15839 h 22883"/>
                      <a:gd name="connsiteX5" fmla="*/ 460 w 28080"/>
                      <a:gd name="connsiteY5" fmla="*/ 15839 h 2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0" h="22883">
                        <a:moveTo>
                          <a:pt x="460" y="15839"/>
                        </a:moveTo>
                        <a:cubicBezTo>
                          <a:pt x="2806" y="21313"/>
                          <a:pt x="13755" y="24441"/>
                          <a:pt x="21576" y="22095"/>
                        </a:cubicBezTo>
                        <a:cubicBezTo>
                          <a:pt x="31742" y="18967"/>
                          <a:pt x="28614" y="15057"/>
                          <a:pt x="21576" y="10364"/>
                        </a:cubicBezTo>
                        <a:cubicBezTo>
                          <a:pt x="24704" y="2544"/>
                          <a:pt x="22358" y="-2148"/>
                          <a:pt x="12191" y="980"/>
                        </a:cubicBezTo>
                        <a:cubicBezTo>
                          <a:pt x="5153" y="3326"/>
                          <a:pt x="-1886" y="10364"/>
                          <a:pt x="460" y="15839"/>
                        </a:cubicBezTo>
                        <a:lnTo>
                          <a:pt x="460" y="1583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2" name="任意多边形: 形状 2491"/>
                  <p:cNvSpPr/>
                  <p:nvPr/>
                </p:nvSpPr>
                <p:spPr>
                  <a:xfrm>
                    <a:off x="5406691" y="4961238"/>
                    <a:ext cx="18672" cy="27226"/>
                  </a:xfrm>
                  <a:custGeom>
                    <a:avLst/>
                    <a:gdLst>
                      <a:gd name="connsiteX0" fmla="*/ 15179 w 18672"/>
                      <a:gd name="connsiteY0" fmla="*/ 27176 h 27226"/>
                      <a:gd name="connsiteX1" fmla="*/ 16743 w 18672"/>
                      <a:gd name="connsiteY1" fmla="*/ 7625 h 27226"/>
                      <a:gd name="connsiteX2" fmla="*/ 7358 w 18672"/>
                      <a:gd name="connsiteY2" fmla="*/ 5279 h 27226"/>
                      <a:gd name="connsiteX3" fmla="*/ 1884 w 18672"/>
                      <a:gd name="connsiteY3" fmla="*/ 12317 h 27226"/>
                      <a:gd name="connsiteX4" fmla="*/ 15179 w 18672"/>
                      <a:gd name="connsiteY4" fmla="*/ 27176 h 27226"/>
                      <a:gd name="connsiteX5" fmla="*/ 15179 w 18672"/>
                      <a:gd name="connsiteY5" fmla="*/ 27176 h 2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2" h="27226">
                        <a:moveTo>
                          <a:pt x="15179" y="27176"/>
                        </a:moveTo>
                        <a:cubicBezTo>
                          <a:pt x="19089" y="26394"/>
                          <a:pt x="19871" y="16228"/>
                          <a:pt x="16743" y="7625"/>
                        </a:cubicBezTo>
                        <a:cubicBezTo>
                          <a:pt x="12832" y="-3324"/>
                          <a:pt x="9704" y="-978"/>
                          <a:pt x="7358" y="5279"/>
                        </a:cubicBezTo>
                        <a:cubicBezTo>
                          <a:pt x="320" y="587"/>
                          <a:pt x="-2027" y="2151"/>
                          <a:pt x="1884" y="12317"/>
                        </a:cubicBezTo>
                        <a:cubicBezTo>
                          <a:pt x="5012" y="19356"/>
                          <a:pt x="11268" y="27958"/>
                          <a:pt x="15179" y="27176"/>
                        </a:cubicBezTo>
                        <a:lnTo>
                          <a:pt x="15179" y="2717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3" name="任意多边形: 形状 2492"/>
                  <p:cNvSpPr/>
                  <p:nvPr/>
                </p:nvSpPr>
                <p:spPr>
                  <a:xfrm>
                    <a:off x="5495442" y="4932677"/>
                    <a:ext cx="17511" cy="23916"/>
                  </a:xfrm>
                  <a:custGeom>
                    <a:avLst/>
                    <a:gdLst>
                      <a:gd name="connsiteX0" fmla="*/ 15581 w 17511"/>
                      <a:gd name="connsiteY0" fmla="*/ 23673 h 23916"/>
                      <a:gd name="connsiteX1" fmla="*/ 14017 w 17511"/>
                      <a:gd name="connsiteY1" fmla="*/ 5686 h 23916"/>
                      <a:gd name="connsiteX2" fmla="*/ 6197 w 17511"/>
                      <a:gd name="connsiteY2" fmla="*/ 4904 h 23916"/>
                      <a:gd name="connsiteX3" fmla="*/ 3069 w 17511"/>
                      <a:gd name="connsiteY3" fmla="*/ 12724 h 23916"/>
                      <a:gd name="connsiteX4" fmla="*/ 15581 w 17511"/>
                      <a:gd name="connsiteY4" fmla="*/ 23673 h 23916"/>
                      <a:gd name="connsiteX5" fmla="*/ 15581 w 17511"/>
                      <a:gd name="connsiteY5" fmla="*/ 23673 h 2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1" h="23916">
                        <a:moveTo>
                          <a:pt x="15581" y="23673"/>
                        </a:moveTo>
                        <a:cubicBezTo>
                          <a:pt x="18710" y="22109"/>
                          <a:pt x="17928" y="12724"/>
                          <a:pt x="14017" y="5686"/>
                        </a:cubicBezTo>
                        <a:cubicBezTo>
                          <a:pt x="9325" y="-2917"/>
                          <a:pt x="6979" y="-570"/>
                          <a:pt x="6197" y="4904"/>
                        </a:cubicBezTo>
                        <a:cubicBezTo>
                          <a:pt x="-60" y="1776"/>
                          <a:pt x="-2406" y="3340"/>
                          <a:pt x="3069" y="12724"/>
                        </a:cubicBezTo>
                        <a:cubicBezTo>
                          <a:pt x="5415" y="18981"/>
                          <a:pt x="11671" y="25237"/>
                          <a:pt x="15581" y="23673"/>
                        </a:cubicBezTo>
                        <a:lnTo>
                          <a:pt x="15581" y="2367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4" name="任意多边形: 形状 2493"/>
                  <p:cNvSpPr/>
                  <p:nvPr/>
                </p:nvSpPr>
                <p:spPr>
                  <a:xfrm>
                    <a:off x="5509267" y="4913236"/>
                    <a:ext cx="19576" cy="31055"/>
                  </a:xfrm>
                  <a:custGeom>
                    <a:avLst/>
                    <a:gdLst>
                      <a:gd name="connsiteX0" fmla="*/ 5666 w 19576"/>
                      <a:gd name="connsiteY0" fmla="*/ 30601 h 31055"/>
                      <a:gd name="connsiteX1" fmla="*/ 18961 w 19576"/>
                      <a:gd name="connsiteY1" fmla="*/ 16524 h 31055"/>
                      <a:gd name="connsiteX2" fmla="*/ 10359 w 19576"/>
                      <a:gd name="connsiteY2" fmla="*/ 7139 h 31055"/>
                      <a:gd name="connsiteX3" fmla="*/ 192 w 19576"/>
                      <a:gd name="connsiteY3" fmla="*/ 8703 h 31055"/>
                      <a:gd name="connsiteX4" fmla="*/ 5666 w 19576"/>
                      <a:gd name="connsiteY4" fmla="*/ 30601 h 31055"/>
                      <a:gd name="connsiteX5" fmla="*/ 5666 w 19576"/>
                      <a:gd name="connsiteY5" fmla="*/ 30601 h 3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 h="31055">
                        <a:moveTo>
                          <a:pt x="5666" y="30601"/>
                        </a:moveTo>
                        <a:cubicBezTo>
                          <a:pt x="10359" y="32947"/>
                          <a:pt x="17397" y="25908"/>
                          <a:pt x="18961" y="16524"/>
                        </a:cubicBezTo>
                        <a:cubicBezTo>
                          <a:pt x="21307" y="4793"/>
                          <a:pt x="16615" y="4793"/>
                          <a:pt x="10359" y="7139"/>
                        </a:cubicBezTo>
                        <a:cubicBezTo>
                          <a:pt x="5666" y="-2246"/>
                          <a:pt x="1756" y="-3028"/>
                          <a:pt x="192" y="8703"/>
                        </a:cubicBezTo>
                        <a:cubicBezTo>
                          <a:pt x="-590" y="15741"/>
                          <a:pt x="974" y="27472"/>
                          <a:pt x="5666" y="30601"/>
                        </a:cubicBezTo>
                        <a:lnTo>
                          <a:pt x="5666" y="3060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5" name="图形 2034"/>
                <p:cNvGrpSpPr/>
                <p:nvPr/>
              </p:nvGrpSpPr>
              <p:grpSpPr>
                <a:xfrm>
                  <a:off x="5199274" y="4743726"/>
                  <a:ext cx="204814" cy="278474"/>
                  <a:chOff x="5199274" y="4743726"/>
                  <a:chExt cx="204814" cy="278474"/>
                </a:xfrm>
                <a:solidFill>
                  <a:srgbClr val="29909B"/>
                </a:solidFill>
              </p:grpSpPr>
              <p:sp>
                <p:nvSpPr>
                  <p:cNvPr id="2496" name="任意多边形: 形状 2495"/>
                  <p:cNvSpPr/>
                  <p:nvPr/>
                </p:nvSpPr>
                <p:spPr>
                  <a:xfrm>
                    <a:off x="5221664" y="4768146"/>
                    <a:ext cx="152719" cy="254053"/>
                  </a:xfrm>
                  <a:custGeom>
                    <a:avLst/>
                    <a:gdLst>
                      <a:gd name="connsiteX0" fmla="*/ 24244 w 152719"/>
                      <a:gd name="connsiteY0" fmla="*/ 180383 h 254053"/>
                      <a:gd name="connsiteX1" fmla="*/ 61782 w 152719"/>
                      <a:gd name="connsiteY1" fmla="*/ 113908 h 254053"/>
                      <a:gd name="connsiteX2" fmla="*/ 53962 w 152719"/>
                      <a:gd name="connsiteY2" fmla="*/ 99049 h 254053"/>
                      <a:gd name="connsiteX3" fmla="*/ 50833 w 152719"/>
                      <a:gd name="connsiteY3" fmla="*/ 49780 h 254053"/>
                      <a:gd name="connsiteX4" fmla="*/ 52398 w 152719"/>
                      <a:gd name="connsiteY4" fmla="*/ 50562 h 254053"/>
                      <a:gd name="connsiteX5" fmla="*/ 51616 w 152719"/>
                      <a:gd name="connsiteY5" fmla="*/ 52908 h 254053"/>
                      <a:gd name="connsiteX6" fmla="*/ 60218 w 152719"/>
                      <a:gd name="connsiteY6" fmla="*/ 106088 h 254053"/>
                      <a:gd name="connsiteX7" fmla="*/ 63346 w 152719"/>
                      <a:gd name="connsiteY7" fmla="*/ 109998 h 254053"/>
                      <a:gd name="connsiteX8" fmla="*/ 113398 w 152719"/>
                      <a:gd name="connsiteY8" fmla="*/ 45088 h 254053"/>
                      <a:gd name="connsiteX9" fmla="*/ 111834 w 152719"/>
                      <a:gd name="connsiteY9" fmla="*/ 41178 h 254053"/>
                      <a:gd name="connsiteX10" fmla="*/ 108705 w 152719"/>
                      <a:gd name="connsiteY10" fmla="*/ 511 h 254053"/>
                      <a:gd name="connsiteX11" fmla="*/ 110270 w 152719"/>
                      <a:gd name="connsiteY11" fmla="*/ 1293 h 254053"/>
                      <a:gd name="connsiteX12" fmla="*/ 114962 w 152719"/>
                      <a:gd name="connsiteY12" fmla="*/ 41960 h 254053"/>
                      <a:gd name="connsiteX13" fmla="*/ 114962 w 152719"/>
                      <a:gd name="connsiteY13" fmla="*/ 42742 h 254053"/>
                      <a:gd name="connsiteX14" fmla="*/ 127475 w 152719"/>
                      <a:gd name="connsiteY14" fmla="*/ 27883 h 254053"/>
                      <a:gd name="connsiteX15" fmla="*/ 129821 w 152719"/>
                      <a:gd name="connsiteY15" fmla="*/ 27883 h 254053"/>
                      <a:gd name="connsiteX16" fmla="*/ 130603 w 152719"/>
                      <a:gd name="connsiteY16" fmla="*/ 29447 h 254053"/>
                      <a:gd name="connsiteX17" fmla="*/ 109487 w 152719"/>
                      <a:gd name="connsiteY17" fmla="*/ 54473 h 254053"/>
                      <a:gd name="connsiteX18" fmla="*/ 147026 w 152719"/>
                      <a:gd name="connsiteY18" fmla="*/ 52126 h 254053"/>
                      <a:gd name="connsiteX19" fmla="*/ 151718 w 152719"/>
                      <a:gd name="connsiteY19" fmla="*/ 50562 h 254053"/>
                      <a:gd name="connsiteX20" fmla="*/ 152500 w 152719"/>
                      <a:gd name="connsiteY20" fmla="*/ 52126 h 254053"/>
                      <a:gd name="connsiteX21" fmla="*/ 114962 w 152719"/>
                      <a:gd name="connsiteY21" fmla="*/ 57601 h 254053"/>
                      <a:gd name="connsiteX22" fmla="*/ 107141 w 152719"/>
                      <a:gd name="connsiteY22" fmla="*/ 56819 h 254053"/>
                      <a:gd name="connsiteX23" fmla="*/ 107141 w 152719"/>
                      <a:gd name="connsiteY23" fmla="*/ 56819 h 254053"/>
                      <a:gd name="connsiteX24" fmla="*/ 83680 w 152719"/>
                      <a:gd name="connsiteY24" fmla="*/ 87319 h 254053"/>
                      <a:gd name="connsiteX25" fmla="*/ 84462 w 152719"/>
                      <a:gd name="connsiteY25" fmla="*/ 87319 h 254053"/>
                      <a:gd name="connsiteX26" fmla="*/ 121218 w 152719"/>
                      <a:gd name="connsiteY26" fmla="*/ 78716 h 254053"/>
                      <a:gd name="connsiteX27" fmla="*/ 122782 w 152719"/>
                      <a:gd name="connsiteY27" fmla="*/ 80280 h 254053"/>
                      <a:gd name="connsiteX28" fmla="*/ 82116 w 152719"/>
                      <a:gd name="connsiteY28" fmla="*/ 91229 h 254053"/>
                      <a:gd name="connsiteX29" fmla="*/ 81334 w 152719"/>
                      <a:gd name="connsiteY29" fmla="*/ 90447 h 254053"/>
                      <a:gd name="connsiteX30" fmla="*/ 43795 w 152719"/>
                      <a:gd name="connsiteY30" fmla="*/ 148319 h 254053"/>
                      <a:gd name="connsiteX31" fmla="*/ 83680 w 152719"/>
                      <a:gd name="connsiteY31" fmla="*/ 143627 h 254053"/>
                      <a:gd name="connsiteX32" fmla="*/ 115744 w 152719"/>
                      <a:gd name="connsiteY32" fmla="*/ 124857 h 254053"/>
                      <a:gd name="connsiteX33" fmla="*/ 118090 w 152719"/>
                      <a:gd name="connsiteY33" fmla="*/ 123293 h 254053"/>
                      <a:gd name="connsiteX34" fmla="*/ 119654 w 152719"/>
                      <a:gd name="connsiteY34" fmla="*/ 124857 h 254053"/>
                      <a:gd name="connsiteX35" fmla="*/ 68039 w 152719"/>
                      <a:gd name="connsiteY35" fmla="*/ 150665 h 254053"/>
                      <a:gd name="connsiteX36" fmla="*/ 43795 w 152719"/>
                      <a:gd name="connsiteY36" fmla="*/ 152229 h 254053"/>
                      <a:gd name="connsiteX37" fmla="*/ 42231 w 152719"/>
                      <a:gd name="connsiteY37" fmla="*/ 152229 h 254053"/>
                      <a:gd name="connsiteX38" fmla="*/ 17205 w 152719"/>
                      <a:gd name="connsiteY38" fmla="*/ 206973 h 254053"/>
                      <a:gd name="connsiteX39" fmla="*/ 6256 w 152719"/>
                      <a:gd name="connsiteY39" fmla="*/ 250768 h 254053"/>
                      <a:gd name="connsiteX40" fmla="*/ 5474 w 152719"/>
                      <a:gd name="connsiteY40" fmla="*/ 251550 h 254053"/>
                      <a:gd name="connsiteX41" fmla="*/ 5474 w 152719"/>
                      <a:gd name="connsiteY41" fmla="*/ 251550 h 254053"/>
                      <a:gd name="connsiteX42" fmla="*/ 5474 w 152719"/>
                      <a:gd name="connsiteY42" fmla="*/ 251550 h 254053"/>
                      <a:gd name="connsiteX43" fmla="*/ 3128 w 152719"/>
                      <a:gd name="connsiteY43" fmla="*/ 253896 h 254053"/>
                      <a:gd name="connsiteX44" fmla="*/ 1564 w 152719"/>
                      <a:gd name="connsiteY44" fmla="*/ 249986 h 254053"/>
                      <a:gd name="connsiteX45" fmla="*/ 17987 w 152719"/>
                      <a:gd name="connsiteY45" fmla="*/ 192896 h 254053"/>
                      <a:gd name="connsiteX46" fmla="*/ 21897 w 152719"/>
                      <a:gd name="connsiteY46" fmla="*/ 183511 h 254053"/>
                      <a:gd name="connsiteX47" fmla="*/ 0 w 152719"/>
                      <a:gd name="connsiteY47" fmla="*/ 124857 h 254053"/>
                      <a:gd name="connsiteX48" fmla="*/ 782 w 152719"/>
                      <a:gd name="connsiteY48" fmla="*/ 121729 h 254053"/>
                      <a:gd name="connsiteX49" fmla="*/ 2346 w 152719"/>
                      <a:gd name="connsiteY49" fmla="*/ 123293 h 254053"/>
                      <a:gd name="connsiteX50" fmla="*/ 24244 w 152719"/>
                      <a:gd name="connsiteY50" fmla="*/ 180383 h 254053"/>
                      <a:gd name="connsiteX51" fmla="*/ 24244 w 152719"/>
                      <a:gd name="connsiteY51" fmla="*/ 180383 h 254053"/>
                      <a:gd name="connsiteX52" fmla="*/ 3128 w 152719"/>
                      <a:gd name="connsiteY52" fmla="*/ 251550 h 254053"/>
                      <a:gd name="connsiteX53" fmla="*/ 5474 w 152719"/>
                      <a:gd name="connsiteY53" fmla="*/ 252332 h 254053"/>
                      <a:gd name="connsiteX54" fmla="*/ 3128 w 152719"/>
                      <a:gd name="connsiteY54" fmla="*/ 251550 h 254053"/>
                      <a:gd name="connsiteX55" fmla="*/ 3128 w 152719"/>
                      <a:gd name="connsiteY55" fmla="*/ 251550 h 25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2719" h="254053">
                        <a:moveTo>
                          <a:pt x="24244" y="180383"/>
                        </a:moveTo>
                        <a:cubicBezTo>
                          <a:pt x="35192" y="156921"/>
                          <a:pt x="47705" y="135024"/>
                          <a:pt x="61782" y="113908"/>
                        </a:cubicBezTo>
                        <a:cubicBezTo>
                          <a:pt x="57872" y="111562"/>
                          <a:pt x="56308" y="105306"/>
                          <a:pt x="53962" y="99049"/>
                        </a:cubicBezTo>
                        <a:cubicBezTo>
                          <a:pt x="47705" y="81844"/>
                          <a:pt x="46141" y="64639"/>
                          <a:pt x="50833" y="49780"/>
                        </a:cubicBezTo>
                        <a:cubicBezTo>
                          <a:pt x="50833" y="49780"/>
                          <a:pt x="51616" y="48216"/>
                          <a:pt x="52398" y="50562"/>
                        </a:cubicBezTo>
                        <a:cubicBezTo>
                          <a:pt x="52398" y="52126"/>
                          <a:pt x="52398" y="52126"/>
                          <a:pt x="51616" y="52908"/>
                        </a:cubicBezTo>
                        <a:cubicBezTo>
                          <a:pt x="48487" y="69332"/>
                          <a:pt x="50833" y="88883"/>
                          <a:pt x="60218" y="106088"/>
                        </a:cubicBezTo>
                        <a:cubicBezTo>
                          <a:pt x="61000" y="108434"/>
                          <a:pt x="62564" y="109998"/>
                          <a:pt x="63346" y="109998"/>
                        </a:cubicBezTo>
                        <a:cubicBezTo>
                          <a:pt x="78987" y="87319"/>
                          <a:pt x="95411" y="65421"/>
                          <a:pt x="113398" y="45088"/>
                        </a:cubicBezTo>
                        <a:cubicBezTo>
                          <a:pt x="112616" y="43524"/>
                          <a:pt x="112616" y="42742"/>
                          <a:pt x="111834" y="41178"/>
                        </a:cubicBezTo>
                        <a:cubicBezTo>
                          <a:pt x="106359" y="27883"/>
                          <a:pt x="107141" y="13806"/>
                          <a:pt x="108705" y="511"/>
                        </a:cubicBezTo>
                        <a:cubicBezTo>
                          <a:pt x="108705" y="511"/>
                          <a:pt x="108705" y="-1053"/>
                          <a:pt x="110270" y="1293"/>
                        </a:cubicBezTo>
                        <a:cubicBezTo>
                          <a:pt x="108705" y="14588"/>
                          <a:pt x="108705" y="27883"/>
                          <a:pt x="114962" y="41960"/>
                        </a:cubicBezTo>
                        <a:cubicBezTo>
                          <a:pt x="114962" y="41960"/>
                          <a:pt x="114962" y="42742"/>
                          <a:pt x="114962" y="42742"/>
                        </a:cubicBezTo>
                        <a:cubicBezTo>
                          <a:pt x="118872" y="38049"/>
                          <a:pt x="123564" y="32575"/>
                          <a:pt x="127475" y="27883"/>
                        </a:cubicBezTo>
                        <a:lnTo>
                          <a:pt x="129821" y="27883"/>
                        </a:lnTo>
                        <a:cubicBezTo>
                          <a:pt x="129821" y="28665"/>
                          <a:pt x="129821" y="29447"/>
                          <a:pt x="130603" y="29447"/>
                        </a:cubicBezTo>
                        <a:cubicBezTo>
                          <a:pt x="123564" y="37267"/>
                          <a:pt x="116526" y="45870"/>
                          <a:pt x="109487" y="54473"/>
                        </a:cubicBezTo>
                        <a:cubicBezTo>
                          <a:pt x="122000" y="56819"/>
                          <a:pt x="135295" y="54473"/>
                          <a:pt x="147026" y="52126"/>
                        </a:cubicBezTo>
                        <a:cubicBezTo>
                          <a:pt x="148590" y="52126"/>
                          <a:pt x="150154" y="51344"/>
                          <a:pt x="151718" y="50562"/>
                        </a:cubicBezTo>
                        <a:cubicBezTo>
                          <a:pt x="151718" y="50562"/>
                          <a:pt x="153282" y="49780"/>
                          <a:pt x="152500" y="52126"/>
                        </a:cubicBezTo>
                        <a:cubicBezTo>
                          <a:pt x="141552" y="56819"/>
                          <a:pt x="128257" y="57601"/>
                          <a:pt x="114962" y="57601"/>
                        </a:cubicBezTo>
                        <a:cubicBezTo>
                          <a:pt x="112616" y="57601"/>
                          <a:pt x="109487" y="57601"/>
                          <a:pt x="107141" y="56819"/>
                        </a:cubicBezTo>
                        <a:lnTo>
                          <a:pt x="107141" y="56819"/>
                        </a:lnTo>
                        <a:cubicBezTo>
                          <a:pt x="99321" y="66985"/>
                          <a:pt x="90718" y="77152"/>
                          <a:pt x="83680" y="87319"/>
                        </a:cubicBezTo>
                        <a:cubicBezTo>
                          <a:pt x="83680" y="87319"/>
                          <a:pt x="84462" y="87319"/>
                          <a:pt x="84462" y="87319"/>
                        </a:cubicBezTo>
                        <a:cubicBezTo>
                          <a:pt x="97757" y="86537"/>
                          <a:pt x="110270" y="84190"/>
                          <a:pt x="121218" y="78716"/>
                        </a:cubicBezTo>
                        <a:cubicBezTo>
                          <a:pt x="121218" y="78716"/>
                          <a:pt x="122782" y="77934"/>
                          <a:pt x="122782" y="80280"/>
                        </a:cubicBezTo>
                        <a:cubicBezTo>
                          <a:pt x="111052" y="86537"/>
                          <a:pt x="96975" y="89665"/>
                          <a:pt x="82116" y="91229"/>
                        </a:cubicBezTo>
                        <a:lnTo>
                          <a:pt x="81334" y="90447"/>
                        </a:lnTo>
                        <a:cubicBezTo>
                          <a:pt x="68039" y="109216"/>
                          <a:pt x="55526" y="127986"/>
                          <a:pt x="43795" y="148319"/>
                        </a:cubicBezTo>
                        <a:cubicBezTo>
                          <a:pt x="57872" y="149101"/>
                          <a:pt x="71167" y="147537"/>
                          <a:pt x="83680" y="143627"/>
                        </a:cubicBezTo>
                        <a:cubicBezTo>
                          <a:pt x="95411" y="138934"/>
                          <a:pt x="105577" y="131896"/>
                          <a:pt x="115744" y="124857"/>
                        </a:cubicBezTo>
                        <a:lnTo>
                          <a:pt x="118090" y="123293"/>
                        </a:lnTo>
                        <a:cubicBezTo>
                          <a:pt x="118090" y="123293"/>
                          <a:pt x="119654" y="122511"/>
                          <a:pt x="119654" y="124857"/>
                        </a:cubicBezTo>
                        <a:cubicBezTo>
                          <a:pt x="104013" y="135806"/>
                          <a:pt x="88372" y="147537"/>
                          <a:pt x="68039" y="150665"/>
                        </a:cubicBezTo>
                        <a:cubicBezTo>
                          <a:pt x="60218" y="152229"/>
                          <a:pt x="52398" y="152229"/>
                          <a:pt x="43795" y="152229"/>
                        </a:cubicBezTo>
                        <a:lnTo>
                          <a:pt x="42231" y="152229"/>
                        </a:lnTo>
                        <a:cubicBezTo>
                          <a:pt x="32846" y="169434"/>
                          <a:pt x="24244" y="187422"/>
                          <a:pt x="17205" y="206973"/>
                        </a:cubicBezTo>
                        <a:cubicBezTo>
                          <a:pt x="11731" y="221050"/>
                          <a:pt x="7038" y="235127"/>
                          <a:pt x="6256" y="250768"/>
                        </a:cubicBezTo>
                        <a:cubicBezTo>
                          <a:pt x="6256" y="253114"/>
                          <a:pt x="5474" y="252332"/>
                          <a:pt x="5474" y="251550"/>
                        </a:cubicBezTo>
                        <a:cubicBezTo>
                          <a:pt x="5474" y="251550"/>
                          <a:pt x="5474" y="251550"/>
                          <a:pt x="5474" y="251550"/>
                        </a:cubicBezTo>
                        <a:cubicBezTo>
                          <a:pt x="5474" y="251550"/>
                          <a:pt x="5474" y="251550"/>
                          <a:pt x="5474" y="251550"/>
                        </a:cubicBezTo>
                        <a:cubicBezTo>
                          <a:pt x="5474" y="252332"/>
                          <a:pt x="5474" y="254678"/>
                          <a:pt x="3128" y="253896"/>
                        </a:cubicBezTo>
                        <a:cubicBezTo>
                          <a:pt x="3128" y="253896"/>
                          <a:pt x="1564" y="252332"/>
                          <a:pt x="1564" y="249986"/>
                        </a:cubicBezTo>
                        <a:cubicBezTo>
                          <a:pt x="3128" y="229652"/>
                          <a:pt x="10167" y="211665"/>
                          <a:pt x="17987" y="192896"/>
                        </a:cubicBezTo>
                        <a:cubicBezTo>
                          <a:pt x="19551" y="189768"/>
                          <a:pt x="20333" y="186640"/>
                          <a:pt x="21897" y="183511"/>
                        </a:cubicBezTo>
                        <a:cubicBezTo>
                          <a:pt x="10949" y="164742"/>
                          <a:pt x="2346" y="144409"/>
                          <a:pt x="0" y="124857"/>
                        </a:cubicBezTo>
                        <a:cubicBezTo>
                          <a:pt x="0" y="121729"/>
                          <a:pt x="782" y="121729"/>
                          <a:pt x="782" y="121729"/>
                        </a:cubicBezTo>
                        <a:cubicBezTo>
                          <a:pt x="782" y="121729"/>
                          <a:pt x="1564" y="122511"/>
                          <a:pt x="2346" y="123293"/>
                        </a:cubicBezTo>
                        <a:cubicBezTo>
                          <a:pt x="5474" y="142844"/>
                          <a:pt x="13295" y="162396"/>
                          <a:pt x="24244" y="180383"/>
                        </a:cubicBezTo>
                        <a:lnTo>
                          <a:pt x="24244" y="180383"/>
                        </a:lnTo>
                        <a:close/>
                        <a:moveTo>
                          <a:pt x="3128" y="251550"/>
                        </a:moveTo>
                        <a:lnTo>
                          <a:pt x="5474" y="252332"/>
                        </a:lnTo>
                        <a:cubicBezTo>
                          <a:pt x="5474" y="251550"/>
                          <a:pt x="4692" y="251550"/>
                          <a:pt x="3128" y="251550"/>
                        </a:cubicBezTo>
                        <a:lnTo>
                          <a:pt x="3128" y="25155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7" name="任意多边形: 形状 2496"/>
                  <p:cNvSpPr/>
                  <p:nvPr/>
                </p:nvSpPr>
                <p:spPr>
                  <a:xfrm>
                    <a:off x="5324027" y="4743726"/>
                    <a:ext cx="19736" cy="27463"/>
                  </a:xfrm>
                  <a:custGeom>
                    <a:avLst/>
                    <a:gdLst>
                      <a:gd name="connsiteX0" fmla="*/ 9470 w 19736"/>
                      <a:gd name="connsiteY0" fmla="*/ 27278 h 27463"/>
                      <a:gd name="connsiteX1" fmla="*/ 86 w 19736"/>
                      <a:gd name="connsiteY1" fmla="*/ 6944 h 27463"/>
                      <a:gd name="connsiteX2" fmla="*/ 10252 w 19736"/>
                      <a:gd name="connsiteY2" fmla="*/ 5380 h 27463"/>
                      <a:gd name="connsiteX3" fmla="*/ 19637 w 19736"/>
                      <a:gd name="connsiteY3" fmla="*/ 13201 h 27463"/>
                      <a:gd name="connsiteX4" fmla="*/ 9470 w 19736"/>
                      <a:gd name="connsiteY4" fmla="*/ 27278 h 27463"/>
                      <a:gd name="connsiteX5" fmla="*/ 9470 w 19736"/>
                      <a:gd name="connsiteY5" fmla="*/ 27278 h 2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36" h="27463">
                        <a:moveTo>
                          <a:pt x="9470" y="27278"/>
                        </a:moveTo>
                        <a:cubicBezTo>
                          <a:pt x="3996" y="25713"/>
                          <a:pt x="-696" y="15547"/>
                          <a:pt x="86" y="6944"/>
                        </a:cubicBezTo>
                        <a:cubicBezTo>
                          <a:pt x="868" y="-3222"/>
                          <a:pt x="4778" y="-876"/>
                          <a:pt x="10252" y="5380"/>
                        </a:cubicBezTo>
                        <a:cubicBezTo>
                          <a:pt x="16509" y="1470"/>
                          <a:pt x="20419" y="3034"/>
                          <a:pt x="19637" y="13201"/>
                        </a:cubicBezTo>
                        <a:cubicBezTo>
                          <a:pt x="18855" y="20239"/>
                          <a:pt x="14945" y="28842"/>
                          <a:pt x="9470" y="27278"/>
                        </a:cubicBezTo>
                        <a:lnTo>
                          <a:pt x="9470" y="27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8" name="任意多边形: 形状 2497"/>
                  <p:cNvSpPr/>
                  <p:nvPr/>
                </p:nvSpPr>
                <p:spPr>
                  <a:xfrm>
                    <a:off x="5304656" y="4773210"/>
                    <a:ext cx="27323" cy="19008"/>
                  </a:xfrm>
                  <a:custGeom>
                    <a:avLst/>
                    <a:gdLst>
                      <a:gd name="connsiteX0" fmla="*/ 27278 w 27323"/>
                      <a:gd name="connsiteY0" fmla="*/ 14998 h 19008"/>
                      <a:gd name="connsiteX1" fmla="*/ 7726 w 27323"/>
                      <a:gd name="connsiteY1" fmla="*/ 17345 h 19008"/>
                      <a:gd name="connsiteX2" fmla="*/ 4598 w 27323"/>
                      <a:gd name="connsiteY2" fmla="*/ 7960 h 19008"/>
                      <a:gd name="connsiteX3" fmla="*/ 10854 w 27323"/>
                      <a:gd name="connsiteY3" fmla="*/ 1703 h 19008"/>
                      <a:gd name="connsiteX4" fmla="*/ 27278 w 27323"/>
                      <a:gd name="connsiteY4" fmla="*/ 14998 h 19008"/>
                      <a:gd name="connsiteX5" fmla="*/ 27278 w 27323"/>
                      <a:gd name="connsiteY5" fmla="*/ 14998 h 1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3" h="19008">
                        <a:moveTo>
                          <a:pt x="27278" y="14998"/>
                        </a:moveTo>
                        <a:cubicBezTo>
                          <a:pt x="26496" y="18908"/>
                          <a:pt x="17111" y="20473"/>
                          <a:pt x="7726" y="17345"/>
                        </a:cubicBezTo>
                        <a:cubicBezTo>
                          <a:pt x="-3222" y="13434"/>
                          <a:pt x="-876" y="10306"/>
                          <a:pt x="4598" y="7960"/>
                        </a:cubicBezTo>
                        <a:cubicBezTo>
                          <a:pt x="-876" y="921"/>
                          <a:pt x="688" y="-2207"/>
                          <a:pt x="10854" y="1703"/>
                        </a:cubicBezTo>
                        <a:cubicBezTo>
                          <a:pt x="18675" y="4050"/>
                          <a:pt x="28060" y="10306"/>
                          <a:pt x="27278" y="14998"/>
                        </a:cubicBezTo>
                        <a:lnTo>
                          <a:pt x="27278" y="1499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9" name="任意多边形: 形状 2498"/>
                  <p:cNvSpPr/>
                  <p:nvPr/>
                </p:nvSpPr>
                <p:spPr>
                  <a:xfrm>
                    <a:off x="5270365" y="4829651"/>
                    <a:ext cx="25381" cy="23700"/>
                  </a:xfrm>
                  <a:custGeom>
                    <a:avLst/>
                    <a:gdLst>
                      <a:gd name="connsiteX0" fmla="*/ 2132 w 25381"/>
                      <a:gd name="connsiteY0" fmla="*/ 21904 h 23700"/>
                      <a:gd name="connsiteX1" fmla="*/ 6042 w 25381"/>
                      <a:gd name="connsiteY1" fmla="*/ 3135 h 23700"/>
                      <a:gd name="connsiteX2" fmla="*/ 16991 w 25381"/>
                      <a:gd name="connsiteY2" fmla="*/ 7827 h 23700"/>
                      <a:gd name="connsiteX3" fmla="*/ 20901 w 25381"/>
                      <a:gd name="connsiteY3" fmla="*/ 18776 h 23700"/>
                      <a:gd name="connsiteX4" fmla="*/ 2132 w 25381"/>
                      <a:gd name="connsiteY4" fmla="*/ 21904 h 23700"/>
                      <a:gd name="connsiteX5" fmla="*/ 2132 w 25381"/>
                      <a:gd name="connsiteY5" fmla="*/ 21904 h 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 h="23700">
                        <a:moveTo>
                          <a:pt x="2132" y="21904"/>
                        </a:moveTo>
                        <a:cubicBezTo>
                          <a:pt x="-1778" y="17994"/>
                          <a:pt x="-214" y="8609"/>
                          <a:pt x="6042" y="3135"/>
                        </a:cubicBezTo>
                        <a:cubicBezTo>
                          <a:pt x="13081" y="-3122"/>
                          <a:pt x="15427" y="789"/>
                          <a:pt x="16991" y="7827"/>
                        </a:cubicBezTo>
                        <a:cubicBezTo>
                          <a:pt x="25593" y="8609"/>
                          <a:pt x="28722" y="11737"/>
                          <a:pt x="20901" y="18776"/>
                        </a:cubicBezTo>
                        <a:cubicBezTo>
                          <a:pt x="16209" y="22686"/>
                          <a:pt x="6824" y="25814"/>
                          <a:pt x="2132" y="21904"/>
                        </a:cubicBezTo>
                        <a:lnTo>
                          <a:pt x="2132" y="2190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0" name="任意多边形: 形状 2499"/>
                  <p:cNvSpPr/>
                  <p:nvPr/>
                </p:nvSpPr>
                <p:spPr>
                  <a:xfrm>
                    <a:off x="5232827" y="4907074"/>
                    <a:ext cx="25381" cy="23700"/>
                  </a:xfrm>
                  <a:custGeom>
                    <a:avLst/>
                    <a:gdLst>
                      <a:gd name="connsiteX0" fmla="*/ 2132 w 25381"/>
                      <a:gd name="connsiteY0" fmla="*/ 21904 h 23700"/>
                      <a:gd name="connsiteX1" fmla="*/ 6042 w 25381"/>
                      <a:gd name="connsiteY1" fmla="*/ 3135 h 23700"/>
                      <a:gd name="connsiteX2" fmla="*/ 16991 w 25381"/>
                      <a:gd name="connsiteY2" fmla="*/ 7827 h 23700"/>
                      <a:gd name="connsiteX3" fmla="*/ 20901 w 25381"/>
                      <a:gd name="connsiteY3" fmla="*/ 18776 h 23700"/>
                      <a:gd name="connsiteX4" fmla="*/ 2132 w 25381"/>
                      <a:gd name="connsiteY4" fmla="*/ 21904 h 23700"/>
                      <a:gd name="connsiteX5" fmla="*/ 2132 w 25381"/>
                      <a:gd name="connsiteY5" fmla="*/ 21904 h 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 h="23700">
                        <a:moveTo>
                          <a:pt x="2132" y="21904"/>
                        </a:moveTo>
                        <a:cubicBezTo>
                          <a:pt x="-1778" y="17994"/>
                          <a:pt x="-214" y="8609"/>
                          <a:pt x="6042" y="3135"/>
                        </a:cubicBezTo>
                        <a:cubicBezTo>
                          <a:pt x="13081" y="-3122"/>
                          <a:pt x="15427" y="789"/>
                          <a:pt x="16991" y="7827"/>
                        </a:cubicBezTo>
                        <a:cubicBezTo>
                          <a:pt x="25593" y="8609"/>
                          <a:pt x="28722" y="11737"/>
                          <a:pt x="20901" y="18776"/>
                        </a:cubicBezTo>
                        <a:cubicBezTo>
                          <a:pt x="16209" y="22686"/>
                          <a:pt x="6824" y="25814"/>
                          <a:pt x="2132" y="21904"/>
                        </a:cubicBezTo>
                        <a:lnTo>
                          <a:pt x="2132" y="2190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1" name="任意多边形: 形状 2500"/>
                  <p:cNvSpPr/>
                  <p:nvPr/>
                </p:nvSpPr>
                <p:spPr>
                  <a:xfrm>
                    <a:off x="5348194" y="4766206"/>
                    <a:ext cx="36458" cy="34608"/>
                  </a:xfrm>
                  <a:custGeom>
                    <a:avLst/>
                    <a:gdLst>
                      <a:gd name="connsiteX0" fmla="*/ 3291 w 36458"/>
                      <a:gd name="connsiteY0" fmla="*/ 32169 h 34608"/>
                      <a:gd name="connsiteX1" fmla="*/ 8765 w 36458"/>
                      <a:gd name="connsiteY1" fmla="*/ 4797 h 34608"/>
                      <a:gd name="connsiteX2" fmla="*/ 24406 w 36458"/>
                      <a:gd name="connsiteY2" fmla="*/ 11835 h 34608"/>
                      <a:gd name="connsiteX3" fmla="*/ 30662 w 36458"/>
                      <a:gd name="connsiteY3" fmla="*/ 27476 h 34608"/>
                      <a:gd name="connsiteX4" fmla="*/ 3291 w 36458"/>
                      <a:gd name="connsiteY4" fmla="*/ 32169 h 34608"/>
                      <a:gd name="connsiteX5" fmla="*/ 3291 w 36458"/>
                      <a:gd name="connsiteY5" fmla="*/ 32169 h 3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58" h="34608">
                        <a:moveTo>
                          <a:pt x="3291" y="32169"/>
                        </a:moveTo>
                        <a:cubicBezTo>
                          <a:pt x="-2966" y="26694"/>
                          <a:pt x="162" y="12617"/>
                          <a:pt x="8765" y="4797"/>
                        </a:cubicBezTo>
                        <a:cubicBezTo>
                          <a:pt x="18932" y="-4588"/>
                          <a:pt x="22842" y="886"/>
                          <a:pt x="24406" y="11835"/>
                        </a:cubicBezTo>
                        <a:cubicBezTo>
                          <a:pt x="36919" y="12617"/>
                          <a:pt x="40829" y="18092"/>
                          <a:pt x="30662" y="27476"/>
                        </a:cubicBezTo>
                        <a:cubicBezTo>
                          <a:pt x="23624" y="32951"/>
                          <a:pt x="9547" y="37643"/>
                          <a:pt x="3291" y="32169"/>
                        </a:cubicBezTo>
                        <a:lnTo>
                          <a:pt x="3291" y="3216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2" name="任意多边形: 形状 2501"/>
                  <p:cNvSpPr/>
                  <p:nvPr/>
                </p:nvSpPr>
                <p:spPr>
                  <a:xfrm>
                    <a:off x="5246980" y="4849785"/>
                    <a:ext cx="30252" cy="22260"/>
                  </a:xfrm>
                  <a:custGeom>
                    <a:avLst/>
                    <a:gdLst>
                      <a:gd name="connsiteX0" fmla="*/ 30210 w 30252"/>
                      <a:gd name="connsiteY0" fmla="*/ 18193 h 22260"/>
                      <a:gd name="connsiteX1" fmla="*/ 8313 w 30252"/>
                      <a:gd name="connsiteY1" fmla="*/ 19757 h 22260"/>
                      <a:gd name="connsiteX2" fmla="*/ 5184 w 30252"/>
                      <a:gd name="connsiteY2" fmla="*/ 8808 h 22260"/>
                      <a:gd name="connsiteX3" fmla="*/ 13005 w 30252"/>
                      <a:gd name="connsiteY3" fmla="*/ 2552 h 22260"/>
                      <a:gd name="connsiteX4" fmla="*/ 30210 w 30252"/>
                      <a:gd name="connsiteY4" fmla="*/ 18193 h 22260"/>
                      <a:gd name="connsiteX5" fmla="*/ 30210 w 30252"/>
                      <a:gd name="connsiteY5" fmla="*/ 18193 h 2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2" h="22260">
                        <a:moveTo>
                          <a:pt x="30210" y="18193"/>
                        </a:moveTo>
                        <a:cubicBezTo>
                          <a:pt x="29428" y="22885"/>
                          <a:pt x="17697" y="23668"/>
                          <a:pt x="8313" y="19757"/>
                        </a:cubicBezTo>
                        <a:cubicBezTo>
                          <a:pt x="-3418" y="15065"/>
                          <a:pt x="-1072" y="11937"/>
                          <a:pt x="5184" y="8808"/>
                        </a:cubicBezTo>
                        <a:cubicBezTo>
                          <a:pt x="-290" y="988"/>
                          <a:pt x="1274" y="-2923"/>
                          <a:pt x="13005" y="2552"/>
                        </a:cubicBezTo>
                        <a:cubicBezTo>
                          <a:pt x="20825" y="4898"/>
                          <a:pt x="30992" y="12719"/>
                          <a:pt x="30210" y="18193"/>
                        </a:cubicBezTo>
                        <a:lnTo>
                          <a:pt x="30210" y="181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3" name="任意多边形: 形状 2502"/>
                  <p:cNvSpPr/>
                  <p:nvPr/>
                </p:nvSpPr>
                <p:spPr>
                  <a:xfrm>
                    <a:off x="5199274" y="4900618"/>
                    <a:ext cx="30252" cy="22260"/>
                  </a:xfrm>
                  <a:custGeom>
                    <a:avLst/>
                    <a:gdLst>
                      <a:gd name="connsiteX0" fmla="*/ 30210 w 30252"/>
                      <a:gd name="connsiteY0" fmla="*/ 18193 h 22260"/>
                      <a:gd name="connsiteX1" fmla="*/ 8313 w 30252"/>
                      <a:gd name="connsiteY1" fmla="*/ 19757 h 22260"/>
                      <a:gd name="connsiteX2" fmla="*/ 5184 w 30252"/>
                      <a:gd name="connsiteY2" fmla="*/ 8808 h 22260"/>
                      <a:gd name="connsiteX3" fmla="*/ 13005 w 30252"/>
                      <a:gd name="connsiteY3" fmla="*/ 2552 h 22260"/>
                      <a:gd name="connsiteX4" fmla="*/ 30210 w 30252"/>
                      <a:gd name="connsiteY4" fmla="*/ 18193 h 22260"/>
                      <a:gd name="connsiteX5" fmla="*/ 30210 w 30252"/>
                      <a:gd name="connsiteY5" fmla="*/ 18193 h 2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2" h="22260">
                        <a:moveTo>
                          <a:pt x="30210" y="18193"/>
                        </a:moveTo>
                        <a:cubicBezTo>
                          <a:pt x="29428" y="22885"/>
                          <a:pt x="17697" y="23668"/>
                          <a:pt x="8313" y="19757"/>
                        </a:cubicBezTo>
                        <a:cubicBezTo>
                          <a:pt x="-3418" y="15065"/>
                          <a:pt x="-1072" y="11937"/>
                          <a:pt x="5184" y="8808"/>
                        </a:cubicBezTo>
                        <a:cubicBezTo>
                          <a:pt x="-290" y="988"/>
                          <a:pt x="1274" y="-2923"/>
                          <a:pt x="13005" y="2552"/>
                        </a:cubicBezTo>
                        <a:cubicBezTo>
                          <a:pt x="20825" y="5680"/>
                          <a:pt x="30992" y="13501"/>
                          <a:pt x="30210" y="18193"/>
                        </a:cubicBezTo>
                        <a:lnTo>
                          <a:pt x="30210" y="181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4" name="任意多边形: 形状 2503"/>
                  <p:cNvSpPr/>
                  <p:nvPr/>
                </p:nvSpPr>
                <p:spPr>
                  <a:xfrm>
                    <a:off x="5263027" y="4788750"/>
                    <a:ext cx="24148" cy="33451"/>
                  </a:xfrm>
                  <a:custGeom>
                    <a:avLst/>
                    <a:gdLst>
                      <a:gd name="connsiteX0" fmla="*/ 10252 w 24148"/>
                      <a:gd name="connsiteY0" fmla="*/ 33086 h 33451"/>
                      <a:gd name="connsiteX1" fmla="*/ 85 w 24148"/>
                      <a:gd name="connsiteY1" fmla="*/ 8061 h 33451"/>
                      <a:gd name="connsiteX2" fmla="*/ 12598 w 24148"/>
                      <a:gd name="connsiteY2" fmla="*/ 7278 h 33451"/>
                      <a:gd name="connsiteX3" fmla="*/ 23547 w 24148"/>
                      <a:gd name="connsiteY3" fmla="*/ 17445 h 33451"/>
                      <a:gd name="connsiteX4" fmla="*/ 10252 w 24148"/>
                      <a:gd name="connsiteY4" fmla="*/ 33086 h 33451"/>
                      <a:gd name="connsiteX5" fmla="*/ 10252 w 24148"/>
                      <a:gd name="connsiteY5" fmla="*/ 33086 h 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8" h="33451">
                        <a:moveTo>
                          <a:pt x="10252" y="33086"/>
                        </a:moveTo>
                        <a:cubicBezTo>
                          <a:pt x="3996" y="31522"/>
                          <a:pt x="-697" y="18227"/>
                          <a:pt x="85" y="8061"/>
                        </a:cubicBezTo>
                        <a:cubicBezTo>
                          <a:pt x="1649" y="-4452"/>
                          <a:pt x="7124" y="-542"/>
                          <a:pt x="12598" y="7278"/>
                        </a:cubicBezTo>
                        <a:cubicBezTo>
                          <a:pt x="21201" y="2586"/>
                          <a:pt x="25893" y="4932"/>
                          <a:pt x="23547" y="17445"/>
                        </a:cubicBezTo>
                        <a:cubicBezTo>
                          <a:pt x="22765" y="26048"/>
                          <a:pt x="16508" y="35432"/>
                          <a:pt x="10252" y="33086"/>
                        </a:cubicBezTo>
                        <a:lnTo>
                          <a:pt x="10252" y="330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5" name="任意多边形: 形状 2504"/>
                  <p:cNvSpPr/>
                  <p:nvPr/>
                </p:nvSpPr>
                <p:spPr>
                  <a:xfrm>
                    <a:off x="5216104" y="4863828"/>
                    <a:ext cx="24148" cy="33451"/>
                  </a:xfrm>
                  <a:custGeom>
                    <a:avLst/>
                    <a:gdLst>
                      <a:gd name="connsiteX0" fmla="*/ 10252 w 24148"/>
                      <a:gd name="connsiteY0" fmla="*/ 33086 h 33451"/>
                      <a:gd name="connsiteX1" fmla="*/ 85 w 24148"/>
                      <a:gd name="connsiteY1" fmla="*/ 8061 h 33451"/>
                      <a:gd name="connsiteX2" fmla="*/ 12598 w 24148"/>
                      <a:gd name="connsiteY2" fmla="*/ 7278 h 33451"/>
                      <a:gd name="connsiteX3" fmla="*/ 23547 w 24148"/>
                      <a:gd name="connsiteY3" fmla="*/ 17445 h 33451"/>
                      <a:gd name="connsiteX4" fmla="*/ 10252 w 24148"/>
                      <a:gd name="connsiteY4" fmla="*/ 33086 h 33451"/>
                      <a:gd name="connsiteX5" fmla="*/ 10252 w 24148"/>
                      <a:gd name="connsiteY5" fmla="*/ 33086 h 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8" h="33451">
                        <a:moveTo>
                          <a:pt x="10252" y="33086"/>
                        </a:moveTo>
                        <a:cubicBezTo>
                          <a:pt x="3996" y="31522"/>
                          <a:pt x="-697" y="18227"/>
                          <a:pt x="85" y="8061"/>
                        </a:cubicBezTo>
                        <a:cubicBezTo>
                          <a:pt x="1649" y="-4452"/>
                          <a:pt x="7124" y="-542"/>
                          <a:pt x="12598" y="7278"/>
                        </a:cubicBezTo>
                        <a:cubicBezTo>
                          <a:pt x="21201" y="2586"/>
                          <a:pt x="25893" y="4932"/>
                          <a:pt x="23547" y="17445"/>
                        </a:cubicBezTo>
                        <a:cubicBezTo>
                          <a:pt x="22765" y="26048"/>
                          <a:pt x="16508" y="35432"/>
                          <a:pt x="10252" y="33086"/>
                        </a:cubicBezTo>
                        <a:lnTo>
                          <a:pt x="10252" y="330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6" name="任意多边形: 形状 2505"/>
                  <p:cNvSpPr/>
                  <p:nvPr/>
                </p:nvSpPr>
                <p:spPr>
                  <a:xfrm>
                    <a:off x="5339334" y="4839521"/>
                    <a:ext cx="30345" cy="19974"/>
                  </a:xfrm>
                  <a:custGeom>
                    <a:avLst/>
                    <a:gdLst>
                      <a:gd name="connsiteX0" fmla="*/ 420 w 30345"/>
                      <a:gd name="connsiteY0" fmla="*/ 12816 h 19974"/>
                      <a:gd name="connsiteX1" fmla="*/ 15279 w 30345"/>
                      <a:gd name="connsiteY1" fmla="*/ 303 h 19974"/>
                      <a:gd name="connsiteX2" fmla="*/ 23882 w 30345"/>
                      <a:gd name="connsiteY2" fmla="*/ 9688 h 19974"/>
                      <a:gd name="connsiteX3" fmla="*/ 21536 w 30345"/>
                      <a:gd name="connsiteY3" fmla="*/ 19854 h 19974"/>
                      <a:gd name="connsiteX4" fmla="*/ 420 w 30345"/>
                      <a:gd name="connsiteY4" fmla="*/ 12816 h 19974"/>
                      <a:gd name="connsiteX5" fmla="*/ 420 w 30345"/>
                      <a:gd name="connsiteY5" fmla="*/ 12816 h 1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5" h="19974">
                        <a:moveTo>
                          <a:pt x="420" y="12816"/>
                        </a:moveTo>
                        <a:cubicBezTo>
                          <a:pt x="-1926" y="8124"/>
                          <a:pt x="5895" y="1085"/>
                          <a:pt x="15279" y="303"/>
                        </a:cubicBezTo>
                        <a:cubicBezTo>
                          <a:pt x="27010" y="-1261"/>
                          <a:pt x="27010" y="3431"/>
                          <a:pt x="23882" y="9688"/>
                        </a:cubicBezTo>
                        <a:cubicBezTo>
                          <a:pt x="32485" y="15162"/>
                          <a:pt x="33267" y="19072"/>
                          <a:pt x="21536" y="19854"/>
                        </a:cubicBezTo>
                        <a:cubicBezTo>
                          <a:pt x="14497" y="20637"/>
                          <a:pt x="2767" y="17508"/>
                          <a:pt x="420" y="12816"/>
                        </a:cubicBezTo>
                        <a:lnTo>
                          <a:pt x="420" y="1281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7" name="任意多边形: 形状 2506"/>
                  <p:cNvSpPr/>
                  <p:nvPr/>
                </p:nvSpPr>
                <p:spPr>
                  <a:xfrm>
                    <a:off x="5320833" y="4836479"/>
                    <a:ext cx="13853" cy="18510"/>
                  </a:xfrm>
                  <a:custGeom>
                    <a:avLst/>
                    <a:gdLst>
                      <a:gd name="connsiteX0" fmla="*/ 4844 w 13853"/>
                      <a:gd name="connsiteY0" fmla="*/ 18203 h 18510"/>
                      <a:gd name="connsiteX1" fmla="*/ 152 w 13853"/>
                      <a:gd name="connsiteY1" fmla="*/ 4126 h 18510"/>
                      <a:gd name="connsiteX2" fmla="*/ 7190 w 13853"/>
                      <a:gd name="connsiteY2" fmla="*/ 4126 h 18510"/>
                      <a:gd name="connsiteX3" fmla="*/ 13446 w 13853"/>
                      <a:gd name="connsiteY3" fmla="*/ 10383 h 18510"/>
                      <a:gd name="connsiteX4" fmla="*/ 4844 w 13853"/>
                      <a:gd name="connsiteY4" fmla="*/ 18203 h 18510"/>
                      <a:gd name="connsiteX5" fmla="*/ 4844 w 13853"/>
                      <a:gd name="connsiteY5" fmla="*/ 18203 h 1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3" h="18510">
                        <a:moveTo>
                          <a:pt x="4844" y="18203"/>
                        </a:moveTo>
                        <a:cubicBezTo>
                          <a:pt x="1716" y="16639"/>
                          <a:pt x="-630" y="9601"/>
                          <a:pt x="152" y="4126"/>
                        </a:cubicBezTo>
                        <a:cubicBezTo>
                          <a:pt x="1716" y="-2130"/>
                          <a:pt x="4062" y="-566"/>
                          <a:pt x="7190" y="4126"/>
                        </a:cubicBezTo>
                        <a:cubicBezTo>
                          <a:pt x="11882" y="1780"/>
                          <a:pt x="15011" y="3344"/>
                          <a:pt x="13446" y="10383"/>
                        </a:cubicBezTo>
                        <a:cubicBezTo>
                          <a:pt x="12664" y="15075"/>
                          <a:pt x="8754" y="19768"/>
                          <a:pt x="4844" y="18203"/>
                        </a:cubicBezTo>
                        <a:lnTo>
                          <a:pt x="4844" y="1820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8" name="任意多边形: 形状 2507"/>
                  <p:cNvSpPr/>
                  <p:nvPr/>
                </p:nvSpPr>
                <p:spPr>
                  <a:xfrm>
                    <a:off x="5281503" y="4919322"/>
                    <a:ext cx="16397" cy="18276"/>
                  </a:xfrm>
                  <a:custGeom>
                    <a:avLst/>
                    <a:gdLst>
                      <a:gd name="connsiteX0" fmla="*/ 1161 w 16397"/>
                      <a:gd name="connsiteY0" fmla="*/ 271 h 18276"/>
                      <a:gd name="connsiteX1" fmla="*/ 14455 w 16397"/>
                      <a:gd name="connsiteY1" fmla="*/ 9656 h 18276"/>
                      <a:gd name="connsiteX2" fmla="*/ 10545 w 16397"/>
                      <a:gd name="connsiteY2" fmla="*/ 14348 h 18276"/>
                      <a:gd name="connsiteX3" fmla="*/ 2725 w 16397"/>
                      <a:gd name="connsiteY3" fmla="*/ 12784 h 18276"/>
                      <a:gd name="connsiteX4" fmla="*/ 1161 w 16397"/>
                      <a:gd name="connsiteY4" fmla="*/ 271 h 18276"/>
                      <a:gd name="connsiteX5" fmla="*/ 1161 w 16397"/>
                      <a:gd name="connsiteY5" fmla="*/ 271 h 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7" h="18276">
                        <a:moveTo>
                          <a:pt x="1161" y="271"/>
                        </a:moveTo>
                        <a:cubicBezTo>
                          <a:pt x="4289" y="-1293"/>
                          <a:pt x="10545" y="4182"/>
                          <a:pt x="14455" y="9656"/>
                        </a:cubicBezTo>
                        <a:cubicBezTo>
                          <a:pt x="18366" y="16694"/>
                          <a:pt x="16020" y="16694"/>
                          <a:pt x="10545" y="14348"/>
                        </a:cubicBezTo>
                        <a:cubicBezTo>
                          <a:pt x="9763" y="19823"/>
                          <a:pt x="6635" y="19823"/>
                          <a:pt x="2725" y="12784"/>
                        </a:cubicBezTo>
                        <a:cubicBezTo>
                          <a:pt x="379" y="8874"/>
                          <a:pt x="-1186" y="1835"/>
                          <a:pt x="1161" y="271"/>
                        </a:cubicBezTo>
                        <a:lnTo>
                          <a:pt x="1161" y="2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9" name="任意多边形: 形状 2508"/>
                  <p:cNvSpPr/>
                  <p:nvPr/>
                </p:nvSpPr>
                <p:spPr>
                  <a:xfrm>
                    <a:off x="5330235" y="4873905"/>
                    <a:ext cx="36321" cy="29172"/>
                  </a:xfrm>
                  <a:custGeom>
                    <a:avLst/>
                    <a:gdLst>
                      <a:gd name="connsiteX0" fmla="*/ 1699 w 36321"/>
                      <a:gd name="connsiteY0" fmla="*/ 25355 h 29172"/>
                      <a:gd name="connsiteX1" fmla="*/ 12647 w 36321"/>
                      <a:gd name="connsiteY1" fmla="*/ 2675 h 29172"/>
                      <a:gd name="connsiteX2" fmla="*/ 25942 w 36321"/>
                      <a:gd name="connsiteY2" fmla="*/ 11278 h 29172"/>
                      <a:gd name="connsiteX3" fmla="*/ 28289 w 36321"/>
                      <a:gd name="connsiteY3" fmla="*/ 25355 h 29172"/>
                      <a:gd name="connsiteX4" fmla="*/ 1699 w 36321"/>
                      <a:gd name="connsiteY4" fmla="*/ 25355 h 29172"/>
                      <a:gd name="connsiteX5" fmla="*/ 1699 w 36321"/>
                      <a:gd name="connsiteY5" fmla="*/ 25355 h 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21" h="29172">
                        <a:moveTo>
                          <a:pt x="1699" y="25355"/>
                        </a:moveTo>
                        <a:cubicBezTo>
                          <a:pt x="-2994" y="19880"/>
                          <a:pt x="2481" y="8149"/>
                          <a:pt x="12647" y="2675"/>
                        </a:cubicBezTo>
                        <a:cubicBezTo>
                          <a:pt x="24378" y="-3581"/>
                          <a:pt x="26724" y="1893"/>
                          <a:pt x="25942" y="11278"/>
                        </a:cubicBezTo>
                        <a:cubicBezTo>
                          <a:pt x="37673" y="14406"/>
                          <a:pt x="40801" y="19880"/>
                          <a:pt x="28289" y="25355"/>
                        </a:cubicBezTo>
                        <a:cubicBezTo>
                          <a:pt x="20468" y="30047"/>
                          <a:pt x="6391" y="30829"/>
                          <a:pt x="1699" y="25355"/>
                        </a:cubicBezTo>
                        <a:lnTo>
                          <a:pt x="1699" y="2535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0" name="任意多边形: 形状 2509"/>
                  <p:cNvSpPr/>
                  <p:nvPr/>
                </p:nvSpPr>
                <p:spPr>
                  <a:xfrm>
                    <a:off x="5291236" y="4887998"/>
                    <a:ext cx="23153" cy="28189"/>
                  </a:xfrm>
                  <a:custGeom>
                    <a:avLst/>
                    <a:gdLst>
                      <a:gd name="connsiteX0" fmla="*/ 5505 w 23153"/>
                      <a:gd name="connsiteY0" fmla="*/ 27685 h 28189"/>
                      <a:gd name="connsiteX1" fmla="*/ 1594 w 23153"/>
                      <a:gd name="connsiteY1" fmla="*/ 5787 h 28189"/>
                      <a:gd name="connsiteX2" fmla="*/ 13325 w 23153"/>
                      <a:gd name="connsiteY2" fmla="*/ 7352 h 28189"/>
                      <a:gd name="connsiteX3" fmla="*/ 21146 w 23153"/>
                      <a:gd name="connsiteY3" fmla="*/ 17518 h 28189"/>
                      <a:gd name="connsiteX4" fmla="*/ 5505 w 23153"/>
                      <a:gd name="connsiteY4" fmla="*/ 27685 h 28189"/>
                      <a:gd name="connsiteX5" fmla="*/ 5505 w 23153"/>
                      <a:gd name="connsiteY5" fmla="*/ 27685 h 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 h="28189">
                        <a:moveTo>
                          <a:pt x="5505" y="27685"/>
                        </a:moveTo>
                        <a:cubicBezTo>
                          <a:pt x="30" y="25339"/>
                          <a:pt x="-1534" y="13608"/>
                          <a:pt x="1594" y="5787"/>
                        </a:cubicBezTo>
                        <a:cubicBezTo>
                          <a:pt x="5505" y="-3597"/>
                          <a:pt x="9415" y="-469"/>
                          <a:pt x="13325" y="7352"/>
                        </a:cubicBezTo>
                        <a:cubicBezTo>
                          <a:pt x="21928" y="5006"/>
                          <a:pt x="25838" y="8134"/>
                          <a:pt x="21146" y="17518"/>
                        </a:cubicBezTo>
                        <a:cubicBezTo>
                          <a:pt x="18800" y="23775"/>
                          <a:pt x="10979" y="30031"/>
                          <a:pt x="5505" y="27685"/>
                        </a:cubicBezTo>
                        <a:lnTo>
                          <a:pt x="5505" y="2768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1" name="任意多边形: 形状 2510"/>
                  <p:cNvSpPr/>
                  <p:nvPr/>
                </p:nvSpPr>
                <p:spPr>
                  <a:xfrm>
                    <a:off x="5317802" y="4906856"/>
                    <a:ext cx="26549" cy="20217"/>
                  </a:xfrm>
                  <a:custGeom>
                    <a:avLst/>
                    <a:gdLst>
                      <a:gd name="connsiteX0" fmla="*/ 54 w 26549"/>
                      <a:gd name="connsiteY0" fmla="*/ 2571 h 20217"/>
                      <a:gd name="connsiteX1" fmla="*/ 19606 w 26549"/>
                      <a:gd name="connsiteY1" fmla="*/ 3353 h 20217"/>
                      <a:gd name="connsiteX2" fmla="*/ 21170 w 26549"/>
                      <a:gd name="connsiteY2" fmla="*/ 12738 h 20217"/>
                      <a:gd name="connsiteX3" fmla="*/ 13349 w 26549"/>
                      <a:gd name="connsiteY3" fmla="*/ 17430 h 20217"/>
                      <a:gd name="connsiteX4" fmla="*/ 54 w 26549"/>
                      <a:gd name="connsiteY4" fmla="*/ 2571 h 20217"/>
                      <a:gd name="connsiteX5" fmla="*/ 54 w 26549"/>
                      <a:gd name="connsiteY5" fmla="*/ 2571 h 2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9" h="20217">
                        <a:moveTo>
                          <a:pt x="54" y="2571"/>
                        </a:moveTo>
                        <a:cubicBezTo>
                          <a:pt x="1618" y="-1339"/>
                          <a:pt x="11785" y="-557"/>
                          <a:pt x="19606" y="3353"/>
                        </a:cubicBezTo>
                        <a:cubicBezTo>
                          <a:pt x="29772" y="8827"/>
                          <a:pt x="27426" y="11173"/>
                          <a:pt x="21170" y="12738"/>
                        </a:cubicBezTo>
                        <a:cubicBezTo>
                          <a:pt x="25080" y="19776"/>
                          <a:pt x="23516" y="22904"/>
                          <a:pt x="13349" y="17430"/>
                        </a:cubicBezTo>
                        <a:cubicBezTo>
                          <a:pt x="7093" y="14302"/>
                          <a:pt x="-728" y="6481"/>
                          <a:pt x="54" y="2571"/>
                        </a:cubicBezTo>
                        <a:lnTo>
                          <a:pt x="54" y="25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2" name="任意多边形: 形状 2511"/>
                  <p:cNvSpPr/>
                  <p:nvPr/>
                </p:nvSpPr>
                <p:spPr>
                  <a:xfrm>
                    <a:off x="5359583" y="4823540"/>
                    <a:ext cx="23834" cy="19420"/>
                  </a:xfrm>
                  <a:custGeom>
                    <a:avLst/>
                    <a:gdLst>
                      <a:gd name="connsiteX0" fmla="*/ 504 w 23834"/>
                      <a:gd name="connsiteY0" fmla="*/ 1424 h 19420"/>
                      <a:gd name="connsiteX1" fmla="*/ 18492 w 23834"/>
                      <a:gd name="connsiteY1" fmla="*/ 5335 h 19420"/>
                      <a:gd name="connsiteX2" fmla="*/ 18492 w 23834"/>
                      <a:gd name="connsiteY2" fmla="*/ 13155 h 19420"/>
                      <a:gd name="connsiteX3" fmla="*/ 10671 w 23834"/>
                      <a:gd name="connsiteY3" fmla="*/ 15501 h 19420"/>
                      <a:gd name="connsiteX4" fmla="*/ 504 w 23834"/>
                      <a:gd name="connsiteY4" fmla="*/ 1424 h 19420"/>
                      <a:gd name="connsiteX5" fmla="*/ 504 w 23834"/>
                      <a:gd name="connsiteY5" fmla="*/ 1424 h 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34" h="19420">
                        <a:moveTo>
                          <a:pt x="504" y="1424"/>
                        </a:moveTo>
                        <a:cubicBezTo>
                          <a:pt x="2068" y="-1704"/>
                          <a:pt x="11453" y="642"/>
                          <a:pt x="18492" y="5335"/>
                        </a:cubicBezTo>
                        <a:cubicBezTo>
                          <a:pt x="27094" y="11591"/>
                          <a:pt x="23966" y="13155"/>
                          <a:pt x="18492" y="13155"/>
                        </a:cubicBezTo>
                        <a:cubicBezTo>
                          <a:pt x="20838" y="20194"/>
                          <a:pt x="18492" y="21758"/>
                          <a:pt x="10671" y="15501"/>
                        </a:cubicBezTo>
                        <a:cubicBezTo>
                          <a:pt x="4415" y="12373"/>
                          <a:pt x="-1842" y="4553"/>
                          <a:pt x="504" y="1424"/>
                        </a:cubicBezTo>
                        <a:lnTo>
                          <a:pt x="504" y="142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3" name="任意多边形: 形状 2512"/>
                  <p:cNvSpPr/>
                  <p:nvPr/>
                </p:nvSpPr>
                <p:spPr>
                  <a:xfrm>
                    <a:off x="5373182" y="4810007"/>
                    <a:ext cx="30907" cy="19769"/>
                  </a:xfrm>
                  <a:custGeom>
                    <a:avLst/>
                    <a:gdLst>
                      <a:gd name="connsiteX0" fmla="*/ 200 w 30907"/>
                      <a:gd name="connsiteY0" fmla="*/ 11830 h 19769"/>
                      <a:gd name="connsiteX1" fmla="*/ 15841 w 30907"/>
                      <a:gd name="connsiteY1" fmla="*/ 99 h 19769"/>
                      <a:gd name="connsiteX2" fmla="*/ 24444 w 30907"/>
                      <a:gd name="connsiteY2" fmla="*/ 9484 h 19769"/>
                      <a:gd name="connsiteX3" fmla="*/ 22098 w 30907"/>
                      <a:gd name="connsiteY3" fmla="*/ 19651 h 19769"/>
                      <a:gd name="connsiteX4" fmla="*/ 200 w 30907"/>
                      <a:gd name="connsiteY4" fmla="*/ 11830 h 19769"/>
                      <a:gd name="connsiteX5" fmla="*/ 200 w 30907"/>
                      <a:gd name="connsiteY5" fmla="*/ 11830 h 1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7" h="19769">
                        <a:moveTo>
                          <a:pt x="200" y="11830"/>
                        </a:moveTo>
                        <a:cubicBezTo>
                          <a:pt x="-1364" y="7138"/>
                          <a:pt x="6457" y="881"/>
                          <a:pt x="15841" y="99"/>
                        </a:cubicBezTo>
                        <a:cubicBezTo>
                          <a:pt x="27572" y="-683"/>
                          <a:pt x="27572" y="3227"/>
                          <a:pt x="24444" y="9484"/>
                        </a:cubicBezTo>
                        <a:cubicBezTo>
                          <a:pt x="33047" y="14958"/>
                          <a:pt x="33829" y="18868"/>
                          <a:pt x="22098" y="19651"/>
                        </a:cubicBezTo>
                        <a:cubicBezTo>
                          <a:pt x="14277" y="20433"/>
                          <a:pt x="2546" y="17304"/>
                          <a:pt x="200" y="11830"/>
                        </a:cubicBezTo>
                        <a:lnTo>
                          <a:pt x="200" y="1183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14" name="图形 2034"/>
                <p:cNvGrpSpPr/>
                <p:nvPr/>
              </p:nvGrpSpPr>
              <p:grpSpPr>
                <a:xfrm>
                  <a:off x="5139806" y="4938376"/>
                  <a:ext cx="122343" cy="136528"/>
                  <a:chOff x="5139806" y="4938376"/>
                  <a:chExt cx="122343" cy="136528"/>
                </a:xfrm>
              </p:grpSpPr>
              <p:sp>
                <p:nvSpPr>
                  <p:cNvPr id="2515" name="任意多边形: 形状 2514"/>
                  <p:cNvSpPr/>
                  <p:nvPr/>
                </p:nvSpPr>
                <p:spPr>
                  <a:xfrm>
                    <a:off x="5170273" y="5015763"/>
                    <a:ext cx="28553" cy="59141"/>
                  </a:xfrm>
                  <a:custGeom>
                    <a:avLst/>
                    <a:gdLst>
                      <a:gd name="connsiteX0" fmla="*/ 21673 w 28553"/>
                      <a:gd name="connsiteY0" fmla="*/ 2369 h 59141"/>
                      <a:gd name="connsiteX1" fmla="*/ 6814 w 28553"/>
                      <a:gd name="connsiteY1" fmla="*/ 23485 h 59141"/>
                      <a:gd name="connsiteX2" fmla="*/ 2903 w 28553"/>
                      <a:gd name="connsiteY2" fmla="*/ 55549 h 59141"/>
                      <a:gd name="connsiteX3" fmla="*/ 20891 w 28553"/>
                      <a:gd name="connsiteY3" fmla="*/ 53203 h 59141"/>
                      <a:gd name="connsiteX4" fmla="*/ 27929 w 28553"/>
                      <a:gd name="connsiteY4" fmla="*/ 3933 h 59141"/>
                      <a:gd name="connsiteX5" fmla="*/ 21673 w 28553"/>
                      <a:gd name="connsiteY5" fmla="*/ 2369 h 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3" h="59141">
                        <a:moveTo>
                          <a:pt x="21673" y="2369"/>
                        </a:moveTo>
                        <a:cubicBezTo>
                          <a:pt x="21673" y="2369"/>
                          <a:pt x="14634" y="9408"/>
                          <a:pt x="6814" y="23485"/>
                        </a:cubicBezTo>
                        <a:cubicBezTo>
                          <a:pt x="-1007" y="37562"/>
                          <a:pt x="-1789" y="50857"/>
                          <a:pt x="2903" y="55549"/>
                        </a:cubicBezTo>
                        <a:cubicBezTo>
                          <a:pt x="7596" y="61023"/>
                          <a:pt x="16198" y="60241"/>
                          <a:pt x="20891" y="53203"/>
                        </a:cubicBezTo>
                        <a:cubicBezTo>
                          <a:pt x="25583" y="46164"/>
                          <a:pt x="30275" y="10190"/>
                          <a:pt x="27929" y="3933"/>
                        </a:cubicBezTo>
                        <a:cubicBezTo>
                          <a:pt x="26365" y="-3887"/>
                          <a:pt x="21673" y="2369"/>
                          <a:pt x="21673" y="2369"/>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6" name="任意多边形: 形状 2515"/>
                  <p:cNvSpPr/>
                  <p:nvPr/>
                </p:nvSpPr>
                <p:spPr>
                  <a:xfrm>
                    <a:off x="5139806" y="5007157"/>
                    <a:ext cx="53673" cy="38626"/>
                  </a:xfrm>
                  <a:custGeom>
                    <a:avLst/>
                    <a:gdLst>
                      <a:gd name="connsiteX0" fmla="*/ 1307 w 53673"/>
                      <a:gd name="connsiteY0" fmla="*/ 32872 h 38626"/>
                      <a:gd name="connsiteX1" fmla="*/ 21640 w 53673"/>
                      <a:gd name="connsiteY1" fmla="*/ 36000 h 38626"/>
                      <a:gd name="connsiteX2" fmla="*/ 52140 w 53673"/>
                      <a:gd name="connsiteY2" fmla="*/ 9411 h 38626"/>
                      <a:gd name="connsiteX3" fmla="*/ 46666 w 53673"/>
                      <a:gd name="connsiteY3" fmla="*/ 26 h 38626"/>
                      <a:gd name="connsiteX4" fmla="*/ 17730 w 53673"/>
                      <a:gd name="connsiteY4" fmla="*/ 6282 h 38626"/>
                      <a:gd name="connsiteX5" fmla="*/ 1307 w 53673"/>
                      <a:gd name="connsiteY5" fmla="*/ 32872 h 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3" h="38626">
                        <a:moveTo>
                          <a:pt x="1307" y="32872"/>
                        </a:moveTo>
                        <a:cubicBezTo>
                          <a:pt x="5999" y="39911"/>
                          <a:pt x="15384" y="39911"/>
                          <a:pt x="21640" y="36000"/>
                        </a:cubicBezTo>
                        <a:cubicBezTo>
                          <a:pt x="28679" y="32090"/>
                          <a:pt x="46666" y="16449"/>
                          <a:pt x="52140" y="9411"/>
                        </a:cubicBezTo>
                        <a:cubicBezTo>
                          <a:pt x="57615" y="2372"/>
                          <a:pt x="46666" y="26"/>
                          <a:pt x="46666" y="26"/>
                        </a:cubicBezTo>
                        <a:cubicBezTo>
                          <a:pt x="46666" y="26"/>
                          <a:pt x="34153" y="-756"/>
                          <a:pt x="17730" y="6282"/>
                        </a:cubicBezTo>
                        <a:cubicBezTo>
                          <a:pt x="2089" y="12539"/>
                          <a:pt x="-2604" y="25052"/>
                          <a:pt x="1307" y="32872"/>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7" name="任意多边形: 形状 2516"/>
                  <p:cNvSpPr/>
                  <p:nvPr/>
                </p:nvSpPr>
                <p:spPr>
                  <a:xfrm>
                    <a:off x="5145293" y="4971681"/>
                    <a:ext cx="43524" cy="34751"/>
                  </a:xfrm>
                  <a:custGeom>
                    <a:avLst/>
                    <a:gdLst>
                      <a:gd name="connsiteX0" fmla="*/ 41179 w 43524"/>
                      <a:gd name="connsiteY0" fmla="*/ 34721 h 34751"/>
                      <a:gd name="connsiteX1" fmla="*/ 18499 w 43524"/>
                      <a:gd name="connsiteY1" fmla="*/ 29246 h 34751"/>
                      <a:gd name="connsiteX2" fmla="*/ 1294 w 43524"/>
                      <a:gd name="connsiteY2" fmla="*/ 4220 h 34751"/>
                      <a:gd name="connsiteX3" fmla="*/ 25538 w 43524"/>
                      <a:gd name="connsiteY3" fmla="*/ 8913 h 34751"/>
                      <a:gd name="connsiteX4" fmla="*/ 43525 w 43524"/>
                      <a:gd name="connsiteY4" fmla="*/ 26900 h 34751"/>
                      <a:gd name="connsiteX5" fmla="*/ 41179 w 43524"/>
                      <a:gd name="connsiteY5" fmla="*/ 34721 h 3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4" h="34751">
                        <a:moveTo>
                          <a:pt x="41179" y="34721"/>
                        </a:moveTo>
                        <a:cubicBezTo>
                          <a:pt x="41179" y="34721"/>
                          <a:pt x="31794" y="35502"/>
                          <a:pt x="18499" y="29246"/>
                        </a:cubicBezTo>
                        <a:cubicBezTo>
                          <a:pt x="5204" y="22990"/>
                          <a:pt x="-3398" y="12041"/>
                          <a:pt x="1294" y="4220"/>
                        </a:cubicBezTo>
                        <a:cubicBezTo>
                          <a:pt x="5986" y="-3600"/>
                          <a:pt x="16153" y="310"/>
                          <a:pt x="25538" y="8913"/>
                        </a:cubicBezTo>
                        <a:cubicBezTo>
                          <a:pt x="35704" y="17515"/>
                          <a:pt x="43525" y="26900"/>
                          <a:pt x="43525" y="26900"/>
                        </a:cubicBezTo>
                        <a:lnTo>
                          <a:pt x="41179" y="34721"/>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8" name="任意多边形: 形状 2517"/>
                  <p:cNvSpPr/>
                  <p:nvPr/>
                </p:nvSpPr>
                <p:spPr>
                  <a:xfrm>
                    <a:off x="5168903" y="4938376"/>
                    <a:ext cx="28370" cy="57858"/>
                  </a:xfrm>
                  <a:custGeom>
                    <a:avLst/>
                    <a:gdLst>
                      <a:gd name="connsiteX0" fmla="*/ 19133 w 28370"/>
                      <a:gd name="connsiteY0" fmla="*/ 57859 h 57858"/>
                      <a:gd name="connsiteX1" fmla="*/ 3492 w 28370"/>
                      <a:gd name="connsiteY1" fmla="*/ 33615 h 57858"/>
                      <a:gd name="connsiteX2" fmla="*/ 8966 w 28370"/>
                      <a:gd name="connsiteY2" fmla="*/ 1551 h 57858"/>
                      <a:gd name="connsiteX3" fmla="*/ 26953 w 28370"/>
                      <a:gd name="connsiteY3" fmla="*/ 18756 h 57858"/>
                      <a:gd name="connsiteX4" fmla="*/ 26171 w 28370"/>
                      <a:gd name="connsiteY4" fmla="*/ 50820 h 57858"/>
                      <a:gd name="connsiteX5" fmla="*/ 19133 w 28370"/>
                      <a:gd name="connsiteY5" fmla="*/ 57859 h 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0" h="57858">
                        <a:moveTo>
                          <a:pt x="19133" y="57859"/>
                        </a:moveTo>
                        <a:cubicBezTo>
                          <a:pt x="19133" y="57859"/>
                          <a:pt x="9748" y="46910"/>
                          <a:pt x="3492" y="33615"/>
                        </a:cubicBezTo>
                        <a:cubicBezTo>
                          <a:pt x="-2765" y="20320"/>
                          <a:pt x="-418" y="7807"/>
                          <a:pt x="8966" y="1551"/>
                        </a:cubicBezTo>
                        <a:cubicBezTo>
                          <a:pt x="18351" y="-4705"/>
                          <a:pt x="25389" y="9372"/>
                          <a:pt x="26953" y="18756"/>
                        </a:cubicBezTo>
                        <a:cubicBezTo>
                          <a:pt x="29300" y="30487"/>
                          <a:pt x="28518" y="45346"/>
                          <a:pt x="26171" y="50820"/>
                        </a:cubicBezTo>
                        <a:cubicBezTo>
                          <a:pt x="23825" y="55513"/>
                          <a:pt x="19133" y="57859"/>
                          <a:pt x="19133" y="57859"/>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9" name="任意多边形: 形状 2518"/>
                  <p:cNvSpPr/>
                  <p:nvPr/>
                </p:nvSpPr>
                <p:spPr>
                  <a:xfrm>
                    <a:off x="5196638" y="4941986"/>
                    <a:ext cx="41316" cy="54248"/>
                  </a:xfrm>
                  <a:custGeom>
                    <a:avLst/>
                    <a:gdLst>
                      <a:gd name="connsiteX0" fmla="*/ 0 w 41316"/>
                      <a:gd name="connsiteY0" fmla="*/ 47210 h 54248"/>
                      <a:gd name="connsiteX1" fmla="*/ 10949 w 41316"/>
                      <a:gd name="connsiteY1" fmla="*/ 21402 h 54248"/>
                      <a:gd name="connsiteX2" fmla="*/ 35974 w 41316"/>
                      <a:gd name="connsiteY2" fmla="*/ 286 h 54248"/>
                      <a:gd name="connsiteX3" fmla="*/ 35974 w 41316"/>
                      <a:gd name="connsiteY3" fmla="*/ 27658 h 54248"/>
                      <a:gd name="connsiteX4" fmla="*/ 7821 w 41316"/>
                      <a:gd name="connsiteY4" fmla="*/ 54248 h 54248"/>
                      <a:gd name="connsiteX5" fmla="*/ 0 w 41316"/>
                      <a:gd name="connsiteY5" fmla="*/ 47210 h 5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16" h="54248">
                        <a:moveTo>
                          <a:pt x="0" y="47210"/>
                        </a:moveTo>
                        <a:cubicBezTo>
                          <a:pt x="0" y="47210"/>
                          <a:pt x="3910" y="32351"/>
                          <a:pt x="10949" y="21402"/>
                        </a:cubicBezTo>
                        <a:cubicBezTo>
                          <a:pt x="17987" y="10453"/>
                          <a:pt x="27372" y="-2060"/>
                          <a:pt x="35974" y="286"/>
                        </a:cubicBezTo>
                        <a:cubicBezTo>
                          <a:pt x="44577" y="2633"/>
                          <a:pt x="41449" y="19838"/>
                          <a:pt x="35974" y="27658"/>
                        </a:cubicBezTo>
                        <a:cubicBezTo>
                          <a:pt x="28154" y="38607"/>
                          <a:pt x="7821" y="54248"/>
                          <a:pt x="7821" y="54248"/>
                        </a:cubicBezTo>
                        <a:lnTo>
                          <a:pt x="0" y="4721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0" name="任意多边形: 形状 2519"/>
                  <p:cNvSpPr/>
                  <p:nvPr/>
                </p:nvSpPr>
                <p:spPr>
                  <a:xfrm>
                    <a:off x="5203431" y="4993156"/>
                    <a:ext cx="58718" cy="27619"/>
                  </a:xfrm>
                  <a:custGeom>
                    <a:avLst/>
                    <a:gdLst>
                      <a:gd name="connsiteX0" fmla="*/ 3373 w 58718"/>
                      <a:gd name="connsiteY0" fmla="*/ 17937 h 27619"/>
                      <a:gd name="connsiteX1" fmla="*/ 22925 w 58718"/>
                      <a:gd name="connsiteY1" fmla="*/ 24194 h 27619"/>
                      <a:gd name="connsiteX2" fmla="*/ 58117 w 58718"/>
                      <a:gd name="connsiteY2" fmla="*/ 21066 h 27619"/>
                      <a:gd name="connsiteX3" fmla="*/ 37002 w 58718"/>
                      <a:gd name="connsiteY3" fmla="*/ 732 h 27619"/>
                      <a:gd name="connsiteX4" fmla="*/ 2591 w 58718"/>
                      <a:gd name="connsiteY4" fmla="*/ 4642 h 27619"/>
                      <a:gd name="connsiteX5" fmla="*/ 3373 w 58718"/>
                      <a:gd name="connsiteY5" fmla="*/ 17937 h 2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18" h="27619">
                        <a:moveTo>
                          <a:pt x="3373" y="17937"/>
                        </a:moveTo>
                        <a:cubicBezTo>
                          <a:pt x="3373" y="17937"/>
                          <a:pt x="13540" y="19501"/>
                          <a:pt x="22925" y="24194"/>
                        </a:cubicBezTo>
                        <a:cubicBezTo>
                          <a:pt x="32309" y="28104"/>
                          <a:pt x="54989" y="30450"/>
                          <a:pt x="58117" y="21066"/>
                        </a:cubicBezTo>
                        <a:cubicBezTo>
                          <a:pt x="61245" y="11681"/>
                          <a:pt x="51861" y="2296"/>
                          <a:pt x="37002" y="732"/>
                        </a:cubicBezTo>
                        <a:cubicBezTo>
                          <a:pt x="23707" y="-832"/>
                          <a:pt x="8066" y="-50"/>
                          <a:pt x="2591" y="4642"/>
                        </a:cubicBezTo>
                        <a:cubicBezTo>
                          <a:pt x="-3665" y="9335"/>
                          <a:pt x="3373" y="17937"/>
                          <a:pt x="3373" y="1793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1" name="任意多边形: 形状 2520"/>
                  <p:cNvSpPr/>
                  <p:nvPr/>
                </p:nvSpPr>
                <p:spPr>
                  <a:xfrm>
                    <a:off x="5199766" y="5011093"/>
                    <a:ext cx="38408" cy="56573"/>
                  </a:xfrm>
                  <a:custGeom>
                    <a:avLst/>
                    <a:gdLst>
                      <a:gd name="connsiteX0" fmla="*/ 0 w 38408"/>
                      <a:gd name="connsiteY0" fmla="*/ 6257 h 56573"/>
                      <a:gd name="connsiteX1" fmla="*/ 4692 w 38408"/>
                      <a:gd name="connsiteY1" fmla="*/ 29718 h 56573"/>
                      <a:gd name="connsiteX2" fmla="*/ 31282 w 38408"/>
                      <a:gd name="connsiteY2" fmla="*/ 55526 h 56573"/>
                      <a:gd name="connsiteX3" fmla="*/ 28154 w 38408"/>
                      <a:gd name="connsiteY3" fmla="*/ 21116 h 56573"/>
                      <a:gd name="connsiteX4" fmla="*/ 3910 w 38408"/>
                      <a:gd name="connsiteY4" fmla="*/ 0 h 56573"/>
                      <a:gd name="connsiteX5" fmla="*/ 0 w 38408"/>
                      <a:gd name="connsiteY5" fmla="*/ 6257 h 5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08" h="56573">
                        <a:moveTo>
                          <a:pt x="0" y="6257"/>
                        </a:moveTo>
                        <a:cubicBezTo>
                          <a:pt x="0" y="6257"/>
                          <a:pt x="2346" y="21116"/>
                          <a:pt x="4692" y="29718"/>
                        </a:cubicBezTo>
                        <a:cubicBezTo>
                          <a:pt x="7038" y="38321"/>
                          <a:pt x="17987" y="61782"/>
                          <a:pt x="31282" y="55526"/>
                        </a:cubicBezTo>
                        <a:cubicBezTo>
                          <a:pt x="44577" y="49270"/>
                          <a:pt x="36756" y="31282"/>
                          <a:pt x="28154" y="21116"/>
                        </a:cubicBezTo>
                        <a:cubicBezTo>
                          <a:pt x="21898" y="13295"/>
                          <a:pt x="3910" y="0"/>
                          <a:pt x="3910" y="0"/>
                        </a:cubicBezTo>
                        <a:lnTo>
                          <a:pt x="0" y="6257"/>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2" name="任意多边形: 形状 2521"/>
                  <p:cNvSpPr/>
                  <p:nvPr/>
                </p:nvSpPr>
                <p:spPr>
                  <a:xfrm>
                    <a:off x="5187254" y="5019696"/>
                    <a:ext cx="7820" cy="27371"/>
                  </a:xfrm>
                  <a:custGeom>
                    <a:avLst/>
                    <a:gdLst>
                      <a:gd name="connsiteX0" fmla="*/ 0 w 7820"/>
                      <a:gd name="connsiteY0" fmla="*/ 27372 h 27371"/>
                      <a:gd name="connsiteX1" fmla="*/ 7821 w 7820"/>
                      <a:gd name="connsiteY1" fmla="*/ 0 h 27371"/>
                    </a:gdLst>
                    <a:ahLst/>
                    <a:cxnLst>
                      <a:cxn ang="0">
                        <a:pos x="connsiteX0" y="connsiteY0"/>
                      </a:cxn>
                      <a:cxn ang="0">
                        <a:pos x="connsiteX1" y="connsiteY1"/>
                      </a:cxn>
                    </a:cxnLst>
                    <a:rect l="l" t="t" r="r" b="b"/>
                    <a:pathLst>
                      <a:path w="7820" h="27371">
                        <a:moveTo>
                          <a:pt x="0" y="27372"/>
                        </a:moveTo>
                        <a:cubicBezTo>
                          <a:pt x="0" y="27372"/>
                          <a:pt x="6256" y="7038"/>
                          <a:pt x="7821"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3" name="任意多边形: 形状 2522"/>
                  <p:cNvSpPr/>
                  <p:nvPr/>
                </p:nvSpPr>
                <p:spPr>
                  <a:xfrm>
                    <a:off x="5161446" y="5010312"/>
                    <a:ext cx="28153" cy="14858"/>
                  </a:xfrm>
                  <a:custGeom>
                    <a:avLst/>
                    <a:gdLst>
                      <a:gd name="connsiteX0" fmla="*/ 0 w 28153"/>
                      <a:gd name="connsiteY0" fmla="*/ 14859 h 14858"/>
                      <a:gd name="connsiteX1" fmla="*/ 28154 w 28153"/>
                      <a:gd name="connsiteY1" fmla="*/ 0 h 14858"/>
                    </a:gdLst>
                    <a:ahLst/>
                    <a:cxnLst>
                      <a:cxn ang="0">
                        <a:pos x="connsiteX0" y="connsiteY0"/>
                      </a:cxn>
                      <a:cxn ang="0">
                        <a:pos x="connsiteX1" y="connsiteY1"/>
                      </a:cxn>
                    </a:cxnLst>
                    <a:rect l="l" t="t" r="r" b="b"/>
                    <a:pathLst>
                      <a:path w="28153" h="14858">
                        <a:moveTo>
                          <a:pt x="0" y="14859"/>
                        </a:moveTo>
                        <a:cubicBezTo>
                          <a:pt x="0" y="14859"/>
                          <a:pt x="20333" y="3128"/>
                          <a:pt x="28154"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4" name="任意多边形: 形状 2523"/>
                  <p:cNvSpPr/>
                  <p:nvPr/>
                </p:nvSpPr>
                <p:spPr>
                  <a:xfrm>
                    <a:off x="5165356" y="4989978"/>
                    <a:ext cx="21115" cy="10166"/>
                  </a:xfrm>
                  <a:custGeom>
                    <a:avLst/>
                    <a:gdLst>
                      <a:gd name="connsiteX0" fmla="*/ 21115 w 21115"/>
                      <a:gd name="connsiteY0" fmla="*/ 10167 h 10166"/>
                      <a:gd name="connsiteX1" fmla="*/ 0 w 21115"/>
                      <a:gd name="connsiteY1" fmla="*/ 0 h 10166"/>
                    </a:gdLst>
                    <a:ahLst/>
                    <a:cxnLst>
                      <a:cxn ang="0">
                        <a:pos x="connsiteX0" y="connsiteY0"/>
                      </a:cxn>
                      <a:cxn ang="0">
                        <a:pos x="connsiteX1" y="connsiteY1"/>
                      </a:cxn>
                    </a:cxnLst>
                    <a:rect l="l" t="t" r="r" b="b"/>
                    <a:pathLst>
                      <a:path w="21115" h="10166">
                        <a:moveTo>
                          <a:pt x="21115" y="10167"/>
                        </a:moveTo>
                        <a:cubicBezTo>
                          <a:pt x="21115" y="10167"/>
                          <a:pt x="4692" y="3910"/>
                          <a:pt x="0"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5" name="任意多边形: 形状 2524"/>
                  <p:cNvSpPr/>
                  <p:nvPr/>
                </p:nvSpPr>
                <p:spPr>
                  <a:xfrm>
                    <a:off x="5180997" y="4962606"/>
                    <a:ext cx="10166" cy="28153"/>
                  </a:xfrm>
                  <a:custGeom>
                    <a:avLst/>
                    <a:gdLst>
                      <a:gd name="connsiteX0" fmla="*/ 10167 w 10166"/>
                      <a:gd name="connsiteY0" fmla="*/ 28154 h 28153"/>
                      <a:gd name="connsiteX1" fmla="*/ 0 w 10166"/>
                      <a:gd name="connsiteY1" fmla="*/ 0 h 28153"/>
                    </a:gdLst>
                    <a:ahLst/>
                    <a:cxnLst>
                      <a:cxn ang="0">
                        <a:pos x="connsiteX0" y="connsiteY0"/>
                      </a:cxn>
                      <a:cxn ang="0">
                        <a:pos x="connsiteX1" y="connsiteY1"/>
                      </a:cxn>
                    </a:cxnLst>
                    <a:rect l="l" t="t" r="r" b="b"/>
                    <a:pathLst>
                      <a:path w="10166" h="28153">
                        <a:moveTo>
                          <a:pt x="10167" y="28154"/>
                        </a:moveTo>
                        <a:cubicBezTo>
                          <a:pt x="10167" y="28154"/>
                          <a:pt x="4692" y="7821"/>
                          <a:pt x="0"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6" name="任意多边形: 形状 2525"/>
                  <p:cNvSpPr/>
                  <p:nvPr/>
                </p:nvSpPr>
                <p:spPr>
                  <a:xfrm>
                    <a:off x="5202113" y="4964952"/>
                    <a:ext cx="18769" cy="26589"/>
                  </a:xfrm>
                  <a:custGeom>
                    <a:avLst/>
                    <a:gdLst>
                      <a:gd name="connsiteX0" fmla="*/ 0 w 18769"/>
                      <a:gd name="connsiteY0" fmla="*/ 26590 h 26589"/>
                      <a:gd name="connsiteX1" fmla="*/ 18769 w 18769"/>
                      <a:gd name="connsiteY1" fmla="*/ 0 h 26589"/>
                    </a:gdLst>
                    <a:ahLst/>
                    <a:cxnLst>
                      <a:cxn ang="0">
                        <a:pos x="connsiteX0" y="connsiteY0"/>
                      </a:cxn>
                      <a:cxn ang="0">
                        <a:pos x="connsiteX1" y="connsiteY1"/>
                      </a:cxn>
                    </a:cxnLst>
                    <a:rect l="l" t="t" r="r" b="b"/>
                    <a:pathLst>
                      <a:path w="18769" h="26589">
                        <a:moveTo>
                          <a:pt x="0" y="26590"/>
                        </a:moveTo>
                        <a:cubicBezTo>
                          <a:pt x="0" y="26590"/>
                          <a:pt x="16423" y="7038"/>
                          <a:pt x="18769"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7" name="任意多边形: 形状 2526"/>
                  <p:cNvSpPr/>
                  <p:nvPr/>
                </p:nvSpPr>
                <p:spPr>
                  <a:xfrm>
                    <a:off x="5206805" y="5003273"/>
                    <a:ext cx="30500" cy="3128"/>
                  </a:xfrm>
                  <a:custGeom>
                    <a:avLst/>
                    <a:gdLst>
                      <a:gd name="connsiteX0" fmla="*/ 0 w 30500"/>
                      <a:gd name="connsiteY0" fmla="*/ 0 h 3128"/>
                      <a:gd name="connsiteX1" fmla="*/ 30500 w 30500"/>
                      <a:gd name="connsiteY1" fmla="*/ 3128 h 3128"/>
                    </a:gdLst>
                    <a:ahLst/>
                    <a:cxnLst>
                      <a:cxn ang="0">
                        <a:pos x="connsiteX0" y="connsiteY0"/>
                      </a:cxn>
                      <a:cxn ang="0">
                        <a:pos x="connsiteX1" y="connsiteY1"/>
                      </a:cxn>
                    </a:cxnLst>
                    <a:rect l="l" t="t" r="r" b="b"/>
                    <a:pathLst>
                      <a:path w="30500" h="3128">
                        <a:moveTo>
                          <a:pt x="0" y="0"/>
                        </a:moveTo>
                        <a:cubicBezTo>
                          <a:pt x="0" y="0"/>
                          <a:pt x="25026" y="2346"/>
                          <a:pt x="30500" y="3128"/>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8" name="任意多边形: 形状 2527"/>
                  <p:cNvSpPr/>
                  <p:nvPr/>
                </p:nvSpPr>
                <p:spPr>
                  <a:xfrm>
                    <a:off x="5202895" y="5015786"/>
                    <a:ext cx="17205" cy="24243"/>
                  </a:xfrm>
                  <a:custGeom>
                    <a:avLst/>
                    <a:gdLst>
                      <a:gd name="connsiteX0" fmla="*/ 0 w 17205"/>
                      <a:gd name="connsiteY0" fmla="*/ 0 h 24243"/>
                      <a:gd name="connsiteX1" fmla="*/ 17205 w 17205"/>
                      <a:gd name="connsiteY1" fmla="*/ 24244 h 24243"/>
                    </a:gdLst>
                    <a:ahLst/>
                    <a:cxnLst>
                      <a:cxn ang="0">
                        <a:pos x="connsiteX0" y="connsiteY0"/>
                      </a:cxn>
                      <a:cxn ang="0">
                        <a:pos x="connsiteX1" y="connsiteY1"/>
                      </a:cxn>
                    </a:cxnLst>
                    <a:rect l="l" t="t" r="r" b="b"/>
                    <a:pathLst>
                      <a:path w="17205" h="24243">
                        <a:moveTo>
                          <a:pt x="0" y="0"/>
                        </a:moveTo>
                        <a:cubicBezTo>
                          <a:pt x="0" y="0"/>
                          <a:pt x="15641" y="19551"/>
                          <a:pt x="17205" y="24244"/>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9" name="任意多边形: 形状 2528"/>
                  <p:cNvSpPr/>
                  <p:nvPr/>
                </p:nvSpPr>
                <p:spPr>
                  <a:xfrm>
                    <a:off x="5184823" y="4986850"/>
                    <a:ext cx="23930" cy="33628"/>
                  </a:xfrm>
                  <a:custGeom>
                    <a:avLst/>
                    <a:gdLst>
                      <a:gd name="connsiteX0" fmla="*/ 12598 w 23930"/>
                      <a:gd name="connsiteY0" fmla="*/ 33628 h 33628"/>
                      <a:gd name="connsiteX1" fmla="*/ 23546 w 23930"/>
                      <a:gd name="connsiteY1" fmla="*/ 16423 h 33628"/>
                      <a:gd name="connsiteX2" fmla="*/ 11815 w 23930"/>
                      <a:gd name="connsiteY2" fmla="*/ 0 h 33628"/>
                      <a:gd name="connsiteX3" fmla="*/ 85 w 23930"/>
                      <a:gd name="connsiteY3" fmla="*/ 17987 h 33628"/>
                      <a:gd name="connsiteX4" fmla="*/ 12598 w 23930"/>
                      <a:gd name="connsiteY4" fmla="*/ 33628 h 3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0" h="33628">
                        <a:moveTo>
                          <a:pt x="12598" y="33628"/>
                        </a:moveTo>
                        <a:cubicBezTo>
                          <a:pt x="21982" y="33628"/>
                          <a:pt x="25110" y="23462"/>
                          <a:pt x="23546" y="16423"/>
                        </a:cubicBezTo>
                        <a:cubicBezTo>
                          <a:pt x="21982" y="7821"/>
                          <a:pt x="18072" y="0"/>
                          <a:pt x="11815" y="0"/>
                        </a:cubicBezTo>
                        <a:cubicBezTo>
                          <a:pt x="3995" y="782"/>
                          <a:pt x="-697" y="8602"/>
                          <a:pt x="85" y="17987"/>
                        </a:cubicBezTo>
                        <a:cubicBezTo>
                          <a:pt x="1649" y="28154"/>
                          <a:pt x="6341" y="33628"/>
                          <a:pt x="12598" y="33628"/>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0" name="任意多边形: 形状 2529"/>
                  <p:cNvSpPr/>
                  <p:nvPr/>
                </p:nvSpPr>
                <p:spPr>
                  <a:xfrm>
                    <a:off x="5192728" y="5004055"/>
                    <a:ext cx="4692" cy="4692"/>
                  </a:xfrm>
                  <a:custGeom>
                    <a:avLst/>
                    <a:gdLst>
                      <a:gd name="connsiteX0" fmla="*/ 4692 w 4692"/>
                      <a:gd name="connsiteY0" fmla="*/ 2346 h 4692"/>
                      <a:gd name="connsiteX1" fmla="*/ 2346 w 4692"/>
                      <a:gd name="connsiteY1" fmla="*/ 0 h 4692"/>
                      <a:gd name="connsiteX2" fmla="*/ 0 w 4692"/>
                      <a:gd name="connsiteY2" fmla="*/ 2346 h 4692"/>
                      <a:gd name="connsiteX3" fmla="*/ 2346 w 4692"/>
                      <a:gd name="connsiteY3" fmla="*/ 4692 h 4692"/>
                      <a:gd name="connsiteX4" fmla="*/ 4692 w 4692"/>
                      <a:gd name="connsiteY4" fmla="*/ 2346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2346"/>
                        </a:moveTo>
                        <a:cubicBezTo>
                          <a:pt x="4692" y="782"/>
                          <a:pt x="3910" y="0"/>
                          <a:pt x="2346" y="0"/>
                        </a:cubicBezTo>
                        <a:cubicBezTo>
                          <a:pt x="782" y="0"/>
                          <a:pt x="0" y="782"/>
                          <a:pt x="0" y="2346"/>
                        </a:cubicBezTo>
                        <a:cubicBezTo>
                          <a:pt x="0" y="3910"/>
                          <a:pt x="782" y="4692"/>
                          <a:pt x="2346" y="4692"/>
                        </a:cubicBezTo>
                        <a:cubicBezTo>
                          <a:pt x="3910" y="4692"/>
                          <a:pt x="4692" y="3128"/>
                          <a:pt x="4692"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1" name="任意多边形: 形状 2530"/>
                  <p:cNvSpPr/>
                  <p:nvPr/>
                </p:nvSpPr>
                <p:spPr>
                  <a:xfrm>
                    <a:off x="5191164" y="4996234"/>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2" name="任意多边形: 形状 2531"/>
                  <p:cNvSpPr/>
                  <p:nvPr/>
                </p:nvSpPr>
                <p:spPr>
                  <a:xfrm>
                    <a:off x="5201330" y="5001709"/>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3" name="任意多边形: 形状 2532"/>
                  <p:cNvSpPr/>
                  <p:nvPr/>
                </p:nvSpPr>
                <p:spPr>
                  <a:xfrm>
                    <a:off x="5197420" y="4996234"/>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34" name="图形 2034"/>
                <p:cNvGrpSpPr/>
                <p:nvPr/>
              </p:nvGrpSpPr>
              <p:grpSpPr>
                <a:xfrm>
                  <a:off x="5263381" y="5168947"/>
                  <a:ext cx="488599" cy="147646"/>
                  <a:chOff x="5263381" y="5168947"/>
                  <a:chExt cx="488599" cy="147646"/>
                </a:xfrm>
              </p:grpSpPr>
              <p:grpSp>
                <p:nvGrpSpPr>
                  <p:cNvPr id="2535" name="图形 2034"/>
                  <p:cNvGrpSpPr/>
                  <p:nvPr/>
                </p:nvGrpSpPr>
                <p:grpSpPr>
                  <a:xfrm>
                    <a:off x="5263381" y="5168947"/>
                    <a:ext cx="488599" cy="147646"/>
                    <a:chOff x="5263381" y="5168947"/>
                    <a:chExt cx="488599" cy="147646"/>
                  </a:xfrm>
                  <a:solidFill>
                    <a:srgbClr val="29909B"/>
                  </a:solidFill>
                </p:grpSpPr>
                <p:sp>
                  <p:nvSpPr>
                    <p:cNvPr id="2536" name="任意多边形: 形状 2535"/>
                    <p:cNvSpPr/>
                    <p:nvPr/>
                  </p:nvSpPr>
                  <p:spPr>
                    <a:xfrm>
                      <a:off x="5263381" y="5195854"/>
                      <a:ext cx="422822" cy="59559"/>
                    </a:xfrm>
                    <a:custGeom>
                      <a:avLst/>
                      <a:gdLst>
                        <a:gd name="connsiteX0" fmla="*/ 514 w 422822"/>
                        <a:gd name="connsiteY0" fmla="*/ 587 h 59559"/>
                        <a:gd name="connsiteX1" fmla="*/ 514 w 422822"/>
                        <a:gd name="connsiteY1" fmla="*/ 587 h 59559"/>
                        <a:gd name="connsiteX2" fmla="*/ 1296 w 422822"/>
                        <a:gd name="connsiteY2" fmla="*/ 3715 h 59559"/>
                        <a:gd name="connsiteX3" fmla="*/ 128770 w 422822"/>
                        <a:gd name="connsiteY3" fmla="*/ 44382 h 59559"/>
                        <a:gd name="connsiteX4" fmla="*/ 421258 w 422822"/>
                        <a:gd name="connsiteY4" fmla="*/ 40471 h 59559"/>
                        <a:gd name="connsiteX5" fmla="*/ 422823 w 422822"/>
                        <a:gd name="connsiteY5" fmla="*/ 38125 h 59559"/>
                        <a:gd name="connsiteX6" fmla="*/ 420476 w 422822"/>
                        <a:gd name="connsiteY6" fmla="*/ 36561 h 59559"/>
                        <a:gd name="connsiteX7" fmla="*/ 129552 w 422822"/>
                        <a:gd name="connsiteY7" fmla="*/ 40471 h 59559"/>
                        <a:gd name="connsiteX8" fmla="*/ 2860 w 422822"/>
                        <a:gd name="connsiteY8" fmla="*/ 587 h 59559"/>
                        <a:gd name="connsiteX9" fmla="*/ 514 w 422822"/>
                        <a:gd name="connsiteY9" fmla="*/ 587 h 5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22" h="59559">
                          <a:moveTo>
                            <a:pt x="514" y="587"/>
                          </a:moveTo>
                          <a:cubicBezTo>
                            <a:pt x="514" y="587"/>
                            <a:pt x="514" y="587"/>
                            <a:pt x="514" y="587"/>
                          </a:cubicBezTo>
                          <a:cubicBezTo>
                            <a:pt x="-268" y="2151"/>
                            <a:pt x="-268" y="3715"/>
                            <a:pt x="1296" y="3715"/>
                          </a:cubicBezTo>
                          <a:cubicBezTo>
                            <a:pt x="2078" y="3715"/>
                            <a:pt x="52129" y="27958"/>
                            <a:pt x="128770" y="44382"/>
                          </a:cubicBezTo>
                          <a:cubicBezTo>
                            <a:pt x="199155" y="59241"/>
                            <a:pt x="307079" y="70971"/>
                            <a:pt x="421258" y="40471"/>
                          </a:cubicBezTo>
                          <a:cubicBezTo>
                            <a:pt x="422040" y="40471"/>
                            <a:pt x="422823" y="38907"/>
                            <a:pt x="422823" y="38125"/>
                          </a:cubicBezTo>
                          <a:cubicBezTo>
                            <a:pt x="422823" y="37343"/>
                            <a:pt x="421258" y="36561"/>
                            <a:pt x="420476" y="36561"/>
                          </a:cubicBezTo>
                          <a:cubicBezTo>
                            <a:pt x="307079" y="67061"/>
                            <a:pt x="199937" y="55330"/>
                            <a:pt x="129552" y="40471"/>
                          </a:cubicBezTo>
                          <a:cubicBezTo>
                            <a:pt x="53693" y="24048"/>
                            <a:pt x="3642" y="587"/>
                            <a:pt x="2860" y="587"/>
                          </a:cubicBezTo>
                          <a:cubicBezTo>
                            <a:pt x="2078" y="-196"/>
                            <a:pt x="1296" y="-196"/>
                            <a:pt x="514" y="58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7" name="任意多边形: 形状 2536"/>
                    <p:cNvSpPr/>
                    <p:nvPr/>
                  </p:nvSpPr>
                  <p:spPr>
                    <a:xfrm>
                      <a:off x="5672909" y="5209493"/>
                      <a:ext cx="79072" cy="33358"/>
                    </a:xfrm>
                    <a:custGeom>
                      <a:avLst/>
                      <a:gdLst>
                        <a:gd name="connsiteX0" fmla="*/ 0 w 79072"/>
                        <a:gd name="connsiteY0" fmla="*/ 27614 h 33358"/>
                        <a:gd name="connsiteX1" fmla="*/ 68039 w 79072"/>
                        <a:gd name="connsiteY1" fmla="*/ 22921 h 33358"/>
                        <a:gd name="connsiteX2" fmla="*/ 78987 w 79072"/>
                        <a:gd name="connsiteY2" fmla="*/ 6498 h 33358"/>
                        <a:gd name="connsiteX3" fmla="*/ 39885 w 79072"/>
                        <a:gd name="connsiteY3" fmla="*/ 3370 h 33358"/>
                        <a:gd name="connsiteX4" fmla="*/ 0 w 79072"/>
                        <a:gd name="connsiteY4" fmla="*/ 27614 h 3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2" h="33358">
                          <a:moveTo>
                            <a:pt x="0" y="27614"/>
                          </a:moveTo>
                          <a:cubicBezTo>
                            <a:pt x="0" y="27614"/>
                            <a:pt x="45359" y="43255"/>
                            <a:pt x="68039" y="22921"/>
                          </a:cubicBezTo>
                          <a:cubicBezTo>
                            <a:pt x="75077" y="16665"/>
                            <a:pt x="79769" y="7280"/>
                            <a:pt x="78987" y="6498"/>
                          </a:cubicBezTo>
                          <a:cubicBezTo>
                            <a:pt x="77423" y="3370"/>
                            <a:pt x="54744" y="-4451"/>
                            <a:pt x="39885" y="3370"/>
                          </a:cubicBezTo>
                          <a:cubicBezTo>
                            <a:pt x="24244" y="11973"/>
                            <a:pt x="0" y="27614"/>
                            <a:pt x="0" y="27614"/>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8" name="任意多边形: 形状 2537"/>
                    <p:cNvSpPr/>
                    <p:nvPr/>
                  </p:nvSpPr>
                  <p:spPr>
                    <a:xfrm>
                      <a:off x="5630678" y="5244928"/>
                      <a:ext cx="70770" cy="44576"/>
                    </a:xfrm>
                    <a:custGeom>
                      <a:avLst/>
                      <a:gdLst>
                        <a:gd name="connsiteX0" fmla="*/ 0 w 70770"/>
                        <a:gd name="connsiteY0" fmla="*/ 0 h 44576"/>
                        <a:gd name="connsiteX1" fmla="*/ 53180 w 70770"/>
                        <a:gd name="connsiteY1" fmla="*/ 44577 h 44576"/>
                        <a:gd name="connsiteX2" fmla="*/ 70385 w 70770"/>
                        <a:gd name="connsiteY2" fmla="*/ 41449 h 44576"/>
                        <a:gd name="connsiteX3" fmla="*/ 40667 w 70770"/>
                        <a:gd name="connsiteY3" fmla="*/ 9384 h 44576"/>
                        <a:gd name="connsiteX4" fmla="*/ 0 w 70770"/>
                        <a:gd name="connsiteY4" fmla="*/ 0 h 4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70" h="44576">
                          <a:moveTo>
                            <a:pt x="0" y="0"/>
                          </a:moveTo>
                          <a:cubicBezTo>
                            <a:pt x="0" y="0"/>
                            <a:pt x="25808" y="43795"/>
                            <a:pt x="53180" y="44577"/>
                          </a:cubicBezTo>
                          <a:cubicBezTo>
                            <a:pt x="60218" y="44577"/>
                            <a:pt x="68821" y="43795"/>
                            <a:pt x="70385" y="41449"/>
                          </a:cubicBezTo>
                          <a:cubicBezTo>
                            <a:pt x="73513" y="35192"/>
                            <a:pt x="57090" y="13295"/>
                            <a:pt x="40667" y="9384"/>
                          </a:cubicBezTo>
                          <a:cubicBezTo>
                            <a:pt x="25026" y="4692"/>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9" name="任意多边形: 形状 2538"/>
                    <p:cNvSpPr/>
                    <p:nvPr/>
                  </p:nvSpPr>
                  <p:spPr>
                    <a:xfrm>
                      <a:off x="5639280" y="5170798"/>
                      <a:ext cx="51785" cy="74129"/>
                    </a:xfrm>
                    <a:custGeom>
                      <a:avLst/>
                      <a:gdLst>
                        <a:gd name="connsiteX0" fmla="*/ 0 w 51785"/>
                        <a:gd name="connsiteY0" fmla="*/ 74129 h 74129"/>
                        <a:gd name="connsiteX1" fmla="*/ 41449 w 51785"/>
                        <a:gd name="connsiteY1" fmla="*/ 2180 h 74129"/>
                        <a:gd name="connsiteX2" fmla="*/ 50833 w 51785"/>
                        <a:gd name="connsiteY2" fmla="*/ 3744 h 74129"/>
                        <a:gd name="connsiteX3" fmla="*/ 33628 w 51785"/>
                        <a:gd name="connsiteY3" fmla="*/ 49885 h 74129"/>
                        <a:gd name="connsiteX4" fmla="*/ 0 w 51785"/>
                        <a:gd name="connsiteY4" fmla="*/ 74129 h 74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5" h="74129">
                          <a:moveTo>
                            <a:pt x="0" y="74129"/>
                          </a:moveTo>
                          <a:cubicBezTo>
                            <a:pt x="0" y="74129"/>
                            <a:pt x="16423" y="13911"/>
                            <a:pt x="41449" y="2180"/>
                          </a:cubicBezTo>
                          <a:cubicBezTo>
                            <a:pt x="47705" y="-948"/>
                            <a:pt x="49269" y="-948"/>
                            <a:pt x="50833" y="3744"/>
                          </a:cubicBezTo>
                          <a:cubicBezTo>
                            <a:pt x="54744" y="15475"/>
                            <a:pt x="46141" y="39719"/>
                            <a:pt x="33628" y="49885"/>
                          </a:cubicBezTo>
                          <a:cubicBezTo>
                            <a:pt x="21115" y="60052"/>
                            <a:pt x="0" y="74129"/>
                            <a:pt x="0" y="7412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0" name="任意多边形: 形状 2539"/>
                    <p:cNvSpPr/>
                    <p:nvPr/>
                  </p:nvSpPr>
                  <p:spPr>
                    <a:xfrm>
                      <a:off x="5572024" y="5171805"/>
                      <a:ext cx="70762" cy="80160"/>
                    </a:xfrm>
                    <a:custGeom>
                      <a:avLst/>
                      <a:gdLst>
                        <a:gd name="connsiteX0" fmla="*/ 0 w 70762"/>
                        <a:gd name="connsiteY0" fmla="*/ 80161 h 80160"/>
                        <a:gd name="connsiteX1" fmla="*/ 57872 w 70762"/>
                        <a:gd name="connsiteY1" fmla="*/ 1173 h 80160"/>
                        <a:gd name="connsiteX2" fmla="*/ 68039 w 70762"/>
                        <a:gd name="connsiteY2" fmla="*/ 1173 h 80160"/>
                        <a:gd name="connsiteX3" fmla="*/ 40667 w 70762"/>
                        <a:gd name="connsiteY3" fmla="*/ 57481 h 80160"/>
                        <a:gd name="connsiteX4" fmla="*/ 0 w 70762"/>
                        <a:gd name="connsiteY4" fmla="*/ 80161 h 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62" h="80160">
                          <a:moveTo>
                            <a:pt x="0" y="80161"/>
                          </a:moveTo>
                          <a:cubicBezTo>
                            <a:pt x="0" y="80161"/>
                            <a:pt x="28936" y="11340"/>
                            <a:pt x="57872" y="1173"/>
                          </a:cubicBezTo>
                          <a:cubicBezTo>
                            <a:pt x="62564" y="-391"/>
                            <a:pt x="65692" y="-391"/>
                            <a:pt x="68039" y="1173"/>
                          </a:cubicBezTo>
                          <a:cubicBezTo>
                            <a:pt x="78205" y="8212"/>
                            <a:pt x="57872" y="46532"/>
                            <a:pt x="40667" y="57481"/>
                          </a:cubicBezTo>
                          <a:cubicBezTo>
                            <a:pt x="25026" y="66866"/>
                            <a:pt x="0" y="80161"/>
                            <a:pt x="0" y="8016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1" name="任意多边形: 形状 2540"/>
                    <p:cNvSpPr/>
                    <p:nvPr/>
                  </p:nvSpPr>
                  <p:spPr>
                    <a:xfrm>
                      <a:off x="5511024" y="5168947"/>
                      <a:ext cx="65289" cy="83800"/>
                    </a:xfrm>
                    <a:custGeom>
                      <a:avLst/>
                      <a:gdLst>
                        <a:gd name="connsiteX0" fmla="*/ 0 w 65289"/>
                        <a:gd name="connsiteY0" fmla="*/ 83801 h 83800"/>
                        <a:gd name="connsiteX1" fmla="*/ 53962 w 65289"/>
                        <a:gd name="connsiteY1" fmla="*/ 903 h 83800"/>
                        <a:gd name="connsiteX2" fmla="*/ 64128 w 65289"/>
                        <a:gd name="connsiteY2" fmla="*/ 903 h 83800"/>
                        <a:gd name="connsiteX3" fmla="*/ 39885 w 65289"/>
                        <a:gd name="connsiteY3" fmla="*/ 60339 h 83800"/>
                        <a:gd name="connsiteX4" fmla="*/ 0 w 65289"/>
                        <a:gd name="connsiteY4" fmla="*/ 83801 h 8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9" h="83800">
                          <a:moveTo>
                            <a:pt x="0" y="83801"/>
                          </a:moveTo>
                          <a:cubicBezTo>
                            <a:pt x="0" y="83801"/>
                            <a:pt x="25808" y="11070"/>
                            <a:pt x="53962" y="903"/>
                          </a:cubicBezTo>
                          <a:cubicBezTo>
                            <a:pt x="58654" y="-661"/>
                            <a:pt x="61782" y="121"/>
                            <a:pt x="64128" y="903"/>
                          </a:cubicBezTo>
                          <a:cubicBezTo>
                            <a:pt x="69603" y="3249"/>
                            <a:pt x="54744" y="47826"/>
                            <a:pt x="39885" y="60339"/>
                          </a:cubicBezTo>
                          <a:cubicBezTo>
                            <a:pt x="19551" y="78326"/>
                            <a:pt x="0" y="83801"/>
                            <a:pt x="0" y="8380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2" name="任意多边形: 形状 2541"/>
                    <p:cNvSpPr/>
                    <p:nvPr/>
                  </p:nvSpPr>
                  <p:spPr>
                    <a:xfrm>
                      <a:off x="5445331" y="5171215"/>
                      <a:ext cx="84348" cy="75276"/>
                    </a:xfrm>
                    <a:custGeom>
                      <a:avLst/>
                      <a:gdLst>
                        <a:gd name="connsiteX0" fmla="*/ 0 w 84348"/>
                        <a:gd name="connsiteY0" fmla="*/ 75276 h 75276"/>
                        <a:gd name="connsiteX1" fmla="*/ 71167 w 84348"/>
                        <a:gd name="connsiteY1" fmla="*/ 199 h 75276"/>
                        <a:gd name="connsiteX2" fmla="*/ 83680 w 84348"/>
                        <a:gd name="connsiteY2" fmla="*/ 4109 h 75276"/>
                        <a:gd name="connsiteX3" fmla="*/ 45359 w 84348"/>
                        <a:gd name="connsiteY3" fmla="*/ 63546 h 75276"/>
                        <a:gd name="connsiteX4" fmla="*/ 0 w 84348"/>
                        <a:gd name="connsiteY4" fmla="*/ 75276 h 7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48" h="75276">
                          <a:moveTo>
                            <a:pt x="0" y="75276"/>
                          </a:moveTo>
                          <a:cubicBezTo>
                            <a:pt x="0" y="75276"/>
                            <a:pt x="40667" y="3328"/>
                            <a:pt x="71167" y="199"/>
                          </a:cubicBezTo>
                          <a:cubicBezTo>
                            <a:pt x="77423" y="-583"/>
                            <a:pt x="81334" y="981"/>
                            <a:pt x="83680" y="4109"/>
                          </a:cubicBezTo>
                          <a:cubicBezTo>
                            <a:pt x="87590" y="8802"/>
                            <a:pt x="74295" y="47122"/>
                            <a:pt x="45359" y="63546"/>
                          </a:cubicBezTo>
                          <a:cubicBezTo>
                            <a:pt x="28936" y="72148"/>
                            <a:pt x="0" y="75276"/>
                            <a:pt x="0" y="75276"/>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3" name="任意多边形: 形状 2542"/>
                    <p:cNvSpPr/>
                    <p:nvPr/>
                  </p:nvSpPr>
                  <p:spPr>
                    <a:xfrm>
                      <a:off x="5387459" y="5178254"/>
                      <a:ext cx="76420" cy="58853"/>
                    </a:xfrm>
                    <a:custGeom>
                      <a:avLst/>
                      <a:gdLst>
                        <a:gd name="connsiteX0" fmla="*/ 0 w 76420"/>
                        <a:gd name="connsiteY0" fmla="*/ 58853 h 58853"/>
                        <a:gd name="connsiteX1" fmla="*/ 61000 w 76420"/>
                        <a:gd name="connsiteY1" fmla="*/ 199 h 58853"/>
                        <a:gd name="connsiteX2" fmla="*/ 75859 w 76420"/>
                        <a:gd name="connsiteY2" fmla="*/ 4110 h 58853"/>
                        <a:gd name="connsiteX3" fmla="*/ 45359 w 76420"/>
                        <a:gd name="connsiteY3" fmla="*/ 47123 h 58853"/>
                        <a:gd name="connsiteX4" fmla="*/ 0 w 76420"/>
                        <a:gd name="connsiteY4" fmla="*/ 58853 h 58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20" h="58853">
                          <a:moveTo>
                            <a:pt x="0" y="58853"/>
                          </a:moveTo>
                          <a:cubicBezTo>
                            <a:pt x="0" y="58853"/>
                            <a:pt x="30500" y="2545"/>
                            <a:pt x="61000" y="199"/>
                          </a:cubicBezTo>
                          <a:cubicBezTo>
                            <a:pt x="68039" y="-583"/>
                            <a:pt x="73513" y="981"/>
                            <a:pt x="75859" y="4110"/>
                          </a:cubicBezTo>
                          <a:cubicBezTo>
                            <a:pt x="79769" y="8802"/>
                            <a:pt x="62564" y="41648"/>
                            <a:pt x="45359" y="47123"/>
                          </a:cubicBezTo>
                          <a:cubicBezTo>
                            <a:pt x="28154" y="52597"/>
                            <a:pt x="0" y="58853"/>
                            <a:pt x="0" y="58853"/>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4" name="任意多边形: 形状 2543"/>
                    <p:cNvSpPr/>
                    <p:nvPr/>
                  </p:nvSpPr>
                  <p:spPr>
                    <a:xfrm>
                      <a:off x="5328805" y="5176850"/>
                      <a:ext cx="74295" cy="44616"/>
                    </a:xfrm>
                    <a:custGeom>
                      <a:avLst/>
                      <a:gdLst>
                        <a:gd name="connsiteX0" fmla="*/ 0 w 74295"/>
                        <a:gd name="connsiteY0" fmla="*/ 44616 h 44616"/>
                        <a:gd name="connsiteX1" fmla="*/ 59436 w 74295"/>
                        <a:gd name="connsiteY1" fmla="*/ 39 h 44616"/>
                        <a:gd name="connsiteX2" fmla="*/ 74295 w 74295"/>
                        <a:gd name="connsiteY2" fmla="*/ 5513 h 44616"/>
                        <a:gd name="connsiteX3" fmla="*/ 40667 w 74295"/>
                        <a:gd name="connsiteY3" fmla="*/ 39924 h 44616"/>
                        <a:gd name="connsiteX4" fmla="*/ 0 w 74295"/>
                        <a:gd name="connsiteY4" fmla="*/ 44616 h 4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 h="44616">
                          <a:moveTo>
                            <a:pt x="0" y="44616"/>
                          </a:moveTo>
                          <a:cubicBezTo>
                            <a:pt x="0" y="44616"/>
                            <a:pt x="32846" y="-1525"/>
                            <a:pt x="59436" y="39"/>
                          </a:cubicBezTo>
                          <a:cubicBezTo>
                            <a:pt x="64910" y="39"/>
                            <a:pt x="72731" y="3167"/>
                            <a:pt x="74295" y="5513"/>
                          </a:cubicBezTo>
                          <a:cubicBezTo>
                            <a:pt x="74295" y="5513"/>
                            <a:pt x="64910" y="35231"/>
                            <a:pt x="40667" y="39924"/>
                          </a:cubicBezTo>
                          <a:cubicBezTo>
                            <a:pt x="25026" y="43052"/>
                            <a:pt x="0" y="44616"/>
                            <a:pt x="0" y="44616"/>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5" name="任意多边形: 形状 2544"/>
                    <p:cNvSpPr/>
                    <p:nvPr/>
                  </p:nvSpPr>
                  <p:spPr>
                    <a:xfrm>
                      <a:off x="5564985" y="5251966"/>
                      <a:ext cx="75808" cy="61000"/>
                    </a:xfrm>
                    <a:custGeom>
                      <a:avLst/>
                      <a:gdLst>
                        <a:gd name="connsiteX0" fmla="*/ 0 w 75808"/>
                        <a:gd name="connsiteY0" fmla="*/ 0 h 61000"/>
                        <a:gd name="connsiteX1" fmla="*/ 56308 w 75808"/>
                        <a:gd name="connsiteY1" fmla="*/ 60218 h 61000"/>
                        <a:gd name="connsiteX2" fmla="*/ 75077 w 75808"/>
                        <a:gd name="connsiteY2" fmla="*/ 57872 h 61000"/>
                        <a:gd name="connsiteX3" fmla="*/ 43795 w 75808"/>
                        <a:gd name="connsiteY3" fmla="*/ 16423 h 61000"/>
                        <a:gd name="connsiteX4" fmla="*/ 0 w 75808"/>
                        <a:gd name="connsiteY4" fmla="*/ 0 h 6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8" h="61000">
                          <a:moveTo>
                            <a:pt x="0" y="0"/>
                          </a:moveTo>
                          <a:cubicBezTo>
                            <a:pt x="0" y="0"/>
                            <a:pt x="25808" y="53962"/>
                            <a:pt x="56308" y="60218"/>
                          </a:cubicBezTo>
                          <a:cubicBezTo>
                            <a:pt x="63346" y="61782"/>
                            <a:pt x="72731" y="61000"/>
                            <a:pt x="75077" y="57872"/>
                          </a:cubicBezTo>
                          <a:cubicBezTo>
                            <a:pt x="79769" y="53180"/>
                            <a:pt x="61000" y="24244"/>
                            <a:pt x="43795" y="16423"/>
                          </a:cubicBezTo>
                          <a:cubicBezTo>
                            <a:pt x="27372" y="9384"/>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6" name="任意多边形: 形状 2545"/>
                    <p:cNvSpPr/>
                    <p:nvPr/>
                  </p:nvSpPr>
                  <p:spPr>
                    <a:xfrm>
                      <a:off x="5500075" y="5251184"/>
                      <a:ext cx="64497" cy="65409"/>
                    </a:xfrm>
                    <a:custGeom>
                      <a:avLst/>
                      <a:gdLst>
                        <a:gd name="connsiteX0" fmla="*/ 0 w 64497"/>
                        <a:gd name="connsiteY0" fmla="*/ 0 h 65409"/>
                        <a:gd name="connsiteX1" fmla="*/ 43013 w 64497"/>
                        <a:gd name="connsiteY1" fmla="*/ 63346 h 65409"/>
                        <a:gd name="connsiteX2" fmla="*/ 63346 w 64497"/>
                        <a:gd name="connsiteY2" fmla="*/ 63346 h 65409"/>
                        <a:gd name="connsiteX3" fmla="*/ 42231 w 64497"/>
                        <a:gd name="connsiteY3" fmla="*/ 19551 h 65409"/>
                        <a:gd name="connsiteX4" fmla="*/ 0 w 64497"/>
                        <a:gd name="connsiteY4" fmla="*/ 0 h 65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97" h="65409">
                          <a:moveTo>
                            <a:pt x="0" y="0"/>
                          </a:moveTo>
                          <a:cubicBezTo>
                            <a:pt x="0" y="0"/>
                            <a:pt x="13295" y="55526"/>
                            <a:pt x="43013" y="63346"/>
                          </a:cubicBezTo>
                          <a:cubicBezTo>
                            <a:pt x="50833" y="65692"/>
                            <a:pt x="60218" y="66475"/>
                            <a:pt x="63346" y="63346"/>
                          </a:cubicBezTo>
                          <a:cubicBezTo>
                            <a:pt x="68039" y="59436"/>
                            <a:pt x="57872" y="28154"/>
                            <a:pt x="42231" y="19551"/>
                          </a:cubicBezTo>
                          <a:cubicBezTo>
                            <a:pt x="26590" y="10949"/>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7" name="任意多边形: 形状 2546"/>
                    <p:cNvSpPr/>
                    <p:nvPr/>
                  </p:nvSpPr>
                  <p:spPr>
                    <a:xfrm>
                      <a:off x="5439857" y="5245709"/>
                      <a:ext cx="56233" cy="67008"/>
                    </a:xfrm>
                    <a:custGeom>
                      <a:avLst/>
                      <a:gdLst>
                        <a:gd name="connsiteX0" fmla="*/ 0 w 56233"/>
                        <a:gd name="connsiteY0" fmla="*/ 0 h 67008"/>
                        <a:gd name="connsiteX1" fmla="*/ 38321 w 56233"/>
                        <a:gd name="connsiteY1" fmla="*/ 65693 h 67008"/>
                        <a:gd name="connsiteX2" fmla="*/ 55526 w 56233"/>
                        <a:gd name="connsiteY2" fmla="*/ 63346 h 67008"/>
                        <a:gd name="connsiteX3" fmla="*/ 40667 w 56233"/>
                        <a:gd name="connsiteY3" fmla="*/ 23462 h 67008"/>
                        <a:gd name="connsiteX4" fmla="*/ 0 w 56233"/>
                        <a:gd name="connsiteY4" fmla="*/ 0 h 6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3" h="67008">
                          <a:moveTo>
                            <a:pt x="0" y="0"/>
                          </a:moveTo>
                          <a:cubicBezTo>
                            <a:pt x="0" y="0"/>
                            <a:pt x="9385" y="54744"/>
                            <a:pt x="38321" y="65693"/>
                          </a:cubicBezTo>
                          <a:cubicBezTo>
                            <a:pt x="46923" y="68821"/>
                            <a:pt x="53962" y="65693"/>
                            <a:pt x="55526" y="63346"/>
                          </a:cubicBezTo>
                          <a:cubicBezTo>
                            <a:pt x="57872" y="58654"/>
                            <a:pt x="54744" y="32846"/>
                            <a:pt x="40667" y="23462"/>
                          </a:cubicBezTo>
                          <a:cubicBezTo>
                            <a:pt x="25808" y="13295"/>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8" name="任意多边形: 形状 2547"/>
                    <p:cNvSpPr/>
                    <p:nvPr/>
                  </p:nvSpPr>
                  <p:spPr>
                    <a:xfrm>
                      <a:off x="5375728" y="5233197"/>
                      <a:ext cx="52838" cy="72535"/>
                    </a:xfrm>
                    <a:custGeom>
                      <a:avLst/>
                      <a:gdLst>
                        <a:gd name="connsiteX0" fmla="*/ 0 w 52838"/>
                        <a:gd name="connsiteY0" fmla="*/ 0 h 72535"/>
                        <a:gd name="connsiteX1" fmla="*/ 36756 w 52838"/>
                        <a:gd name="connsiteY1" fmla="*/ 70385 h 72535"/>
                        <a:gd name="connsiteX2" fmla="*/ 50833 w 52838"/>
                        <a:gd name="connsiteY2" fmla="*/ 71167 h 72535"/>
                        <a:gd name="connsiteX3" fmla="*/ 39103 w 52838"/>
                        <a:gd name="connsiteY3" fmla="*/ 25808 h 72535"/>
                        <a:gd name="connsiteX4" fmla="*/ 0 w 52838"/>
                        <a:gd name="connsiteY4" fmla="*/ 0 h 7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8" h="72535">
                          <a:moveTo>
                            <a:pt x="0" y="0"/>
                          </a:moveTo>
                          <a:cubicBezTo>
                            <a:pt x="0" y="0"/>
                            <a:pt x="8603" y="57872"/>
                            <a:pt x="36756" y="70385"/>
                          </a:cubicBezTo>
                          <a:cubicBezTo>
                            <a:pt x="43013" y="73513"/>
                            <a:pt x="46923" y="72731"/>
                            <a:pt x="50833" y="71167"/>
                          </a:cubicBezTo>
                          <a:cubicBezTo>
                            <a:pt x="54744" y="69603"/>
                            <a:pt x="53962" y="37538"/>
                            <a:pt x="39103" y="25808"/>
                          </a:cubicBezTo>
                          <a:cubicBezTo>
                            <a:pt x="25026" y="15641"/>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9" name="任意多边形: 形状 2548"/>
                    <p:cNvSpPr/>
                    <p:nvPr/>
                  </p:nvSpPr>
                  <p:spPr>
                    <a:xfrm>
                      <a:off x="5319421" y="5218338"/>
                      <a:ext cx="45452" cy="69327"/>
                    </a:xfrm>
                    <a:custGeom>
                      <a:avLst/>
                      <a:gdLst>
                        <a:gd name="connsiteX0" fmla="*/ 0 w 45452"/>
                        <a:gd name="connsiteY0" fmla="*/ 0 h 69327"/>
                        <a:gd name="connsiteX1" fmla="*/ 27372 w 45452"/>
                        <a:gd name="connsiteY1" fmla="*/ 65693 h 69327"/>
                        <a:gd name="connsiteX2" fmla="*/ 44577 w 45452"/>
                        <a:gd name="connsiteY2" fmla="*/ 68821 h 69327"/>
                        <a:gd name="connsiteX3" fmla="*/ 33628 w 45452"/>
                        <a:gd name="connsiteY3" fmla="*/ 22680 h 69327"/>
                        <a:gd name="connsiteX4" fmla="*/ 0 w 45452"/>
                        <a:gd name="connsiteY4" fmla="*/ 0 h 6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2" h="69327">
                          <a:moveTo>
                            <a:pt x="0" y="0"/>
                          </a:moveTo>
                          <a:cubicBezTo>
                            <a:pt x="0" y="0"/>
                            <a:pt x="3128" y="54744"/>
                            <a:pt x="27372" y="65693"/>
                          </a:cubicBezTo>
                          <a:cubicBezTo>
                            <a:pt x="32846" y="68039"/>
                            <a:pt x="41449" y="70385"/>
                            <a:pt x="44577" y="68821"/>
                          </a:cubicBezTo>
                          <a:cubicBezTo>
                            <a:pt x="44577" y="68821"/>
                            <a:pt x="50051" y="42231"/>
                            <a:pt x="33628" y="22680"/>
                          </a:cubicBezTo>
                          <a:cubicBezTo>
                            <a:pt x="24244" y="11731"/>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0" name="任意多边形: 形状 2549"/>
                  <p:cNvSpPr/>
                  <p:nvPr/>
                </p:nvSpPr>
                <p:spPr>
                  <a:xfrm>
                    <a:off x="5331933" y="5185492"/>
                    <a:ext cx="64128" cy="34410"/>
                  </a:xfrm>
                  <a:custGeom>
                    <a:avLst/>
                    <a:gdLst>
                      <a:gd name="connsiteX0" fmla="*/ 0 w 64128"/>
                      <a:gd name="connsiteY0" fmla="*/ 33628 h 34410"/>
                      <a:gd name="connsiteX1" fmla="*/ 0 w 64128"/>
                      <a:gd name="connsiteY1" fmla="*/ 33628 h 34410"/>
                      <a:gd name="connsiteX2" fmla="*/ 782 w 64128"/>
                      <a:gd name="connsiteY2" fmla="*/ 34410 h 34410"/>
                      <a:gd name="connsiteX3" fmla="*/ 64128 w 64128"/>
                      <a:gd name="connsiteY3" fmla="*/ 782 h 34410"/>
                      <a:gd name="connsiteX4" fmla="*/ 64128 w 64128"/>
                      <a:gd name="connsiteY4" fmla="*/ 0 h 34410"/>
                      <a:gd name="connsiteX5" fmla="*/ 63346 w 64128"/>
                      <a:gd name="connsiteY5" fmla="*/ 0 h 34410"/>
                      <a:gd name="connsiteX6" fmla="*/ 0 w 64128"/>
                      <a:gd name="connsiteY6" fmla="*/ 33628 h 34410"/>
                      <a:gd name="connsiteX7" fmla="*/ 0 w 64128"/>
                      <a:gd name="connsiteY7" fmla="*/ 33628 h 3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8" h="34410">
                        <a:moveTo>
                          <a:pt x="0" y="33628"/>
                        </a:moveTo>
                        <a:cubicBezTo>
                          <a:pt x="0" y="34410"/>
                          <a:pt x="0" y="34410"/>
                          <a:pt x="0" y="33628"/>
                        </a:cubicBezTo>
                        <a:cubicBezTo>
                          <a:pt x="0" y="34410"/>
                          <a:pt x="782" y="34410"/>
                          <a:pt x="782" y="34410"/>
                        </a:cubicBezTo>
                        <a:cubicBezTo>
                          <a:pt x="1564" y="34410"/>
                          <a:pt x="43795" y="19551"/>
                          <a:pt x="64128" y="782"/>
                        </a:cubicBezTo>
                        <a:cubicBezTo>
                          <a:pt x="64128" y="782"/>
                          <a:pt x="64128" y="0"/>
                          <a:pt x="64128" y="0"/>
                        </a:cubicBezTo>
                        <a:cubicBezTo>
                          <a:pt x="64128" y="0"/>
                          <a:pt x="63346" y="0"/>
                          <a:pt x="63346" y="0"/>
                        </a:cubicBezTo>
                        <a:cubicBezTo>
                          <a:pt x="43013" y="18769"/>
                          <a:pt x="782" y="33628"/>
                          <a:pt x="0" y="33628"/>
                        </a:cubicBezTo>
                        <a:cubicBezTo>
                          <a:pt x="0" y="33628"/>
                          <a:pt x="0" y="33628"/>
                          <a:pt x="0" y="3362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1" name="任意多边形: 形状 2550"/>
                  <p:cNvSpPr/>
                  <p:nvPr/>
                </p:nvSpPr>
                <p:spPr>
                  <a:xfrm>
                    <a:off x="5389805" y="5187055"/>
                    <a:ext cx="63346" cy="48487"/>
                  </a:xfrm>
                  <a:custGeom>
                    <a:avLst/>
                    <a:gdLst>
                      <a:gd name="connsiteX0" fmla="*/ 0 w 63346"/>
                      <a:gd name="connsiteY0" fmla="*/ 47705 h 48487"/>
                      <a:gd name="connsiteX1" fmla="*/ 0 w 63346"/>
                      <a:gd name="connsiteY1" fmla="*/ 47705 h 48487"/>
                      <a:gd name="connsiteX2" fmla="*/ 782 w 63346"/>
                      <a:gd name="connsiteY2" fmla="*/ 48487 h 48487"/>
                      <a:gd name="connsiteX3" fmla="*/ 63346 w 63346"/>
                      <a:gd name="connsiteY3" fmla="*/ 782 h 48487"/>
                      <a:gd name="connsiteX4" fmla="*/ 63346 w 63346"/>
                      <a:gd name="connsiteY4" fmla="*/ 0 h 48487"/>
                      <a:gd name="connsiteX5" fmla="*/ 62564 w 63346"/>
                      <a:gd name="connsiteY5" fmla="*/ 0 h 48487"/>
                      <a:gd name="connsiteX6" fmla="*/ 0 w 63346"/>
                      <a:gd name="connsiteY6" fmla="*/ 47705 h 48487"/>
                      <a:gd name="connsiteX7" fmla="*/ 0 w 63346"/>
                      <a:gd name="connsiteY7" fmla="*/ 47705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46" h="48487">
                        <a:moveTo>
                          <a:pt x="0" y="47705"/>
                        </a:moveTo>
                        <a:cubicBezTo>
                          <a:pt x="0" y="47705"/>
                          <a:pt x="0" y="48487"/>
                          <a:pt x="0" y="47705"/>
                        </a:cubicBezTo>
                        <a:cubicBezTo>
                          <a:pt x="0" y="48487"/>
                          <a:pt x="782" y="48487"/>
                          <a:pt x="782" y="48487"/>
                        </a:cubicBezTo>
                        <a:cubicBezTo>
                          <a:pt x="1564" y="48487"/>
                          <a:pt x="40667" y="25026"/>
                          <a:pt x="63346" y="782"/>
                        </a:cubicBezTo>
                        <a:cubicBezTo>
                          <a:pt x="63346" y="782"/>
                          <a:pt x="63346" y="0"/>
                          <a:pt x="63346" y="0"/>
                        </a:cubicBezTo>
                        <a:cubicBezTo>
                          <a:pt x="63346" y="0"/>
                          <a:pt x="62564" y="0"/>
                          <a:pt x="62564" y="0"/>
                        </a:cubicBezTo>
                        <a:cubicBezTo>
                          <a:pt x="39885" y="24244"/>
                          <a:pt x="782" y="46923"/>
                          <a:pt x="0" y="47705"/>
                        </a:cubicBezTo>
                        <a:cubicBezTo>
                          <a:pt x="0" y="47705"/>
                          <a:pt x="0" y="47705"/>
                          <a:pt x="0" y="4770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2" name="任意多边形: 形状 2551"/>
                  <p:cNvSpPr/>
                  <p:nvPr/>
                </p:nvSpPr>
                <p:spPr>
                  <a:xfrm>
                    <a:off x="5381203" y="5238671"/>
                    <a:ext cx="41796" cy="59001"/>
                  </a:xfrm>
                  <a:custGeom>
                    <a:avLst/>
                    <a:gdLst>
                      <a:gd name="connsiteX0" fmla="*/ 0 w 41796"/>
                      <a:gd name="connsiteY0" fmla="*/ 0 h 59001"/>
                      <a:gd name="connsiteX1" fmla="*/ 0 w 41796"/>
                      <a:gd name="connsiteY1" fmla="*/ 782 h 59001"/>
                      <a:gd name="connsiteX2" fmla="*/ 40667 w 41796"/>
                      <a:gd name="connsiteY2" fmla="*/ 58654 h 59001"/>
                      <a:gd name="connsiteX3" fmla="*/ 41449 w 41796"/>
                      <a:gd name="connsiteY3" fmla="*/ 58654 h 59001"/>
                      <a:gd name="connsiteX4" fmla="*/ 41449 w 41796"/>
                      <a:gd name="connsiteY4" fmla="*/ 57872 h 59001"/>
                      <a:gd name="connsiteX5" fmla="*/ 782 w 41796"/>
                      <a:gd name="connsiteY5" fmla="*/ 0 h 59001"/>
                      <a:gd name="connsiteX6" fmla="*/ 0 w 41796"/>
                      <a:gd name="connsiteY6" fmla="*/ 0 h 59001"/>
                      <a:gd name="connsiteX7" fmla="*/ 0 w 41796"/>
                      <a:gd name="connsiteY7" fmla="*/ 0 h 5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96" h="59001">
                        <a:moveTo>
                          <a:pt x="0" y="0"/>
                        </a:moveTo>
                        <a:cubicBezTo>
                          <a:pt x="0" y="0"/>
                          <a:pt x="0" y="782"/>
                          <a:pt x="0" y="782"/>
                        </a:cubicBezTo>
                        <a:cubicBezTo>
                          <a:pt x="21115" y="21116"/>
                          <a:pt x="39885" y="57872"/>
                          <a:pt x="40667" y="58654"/>
                        </a:cubicBezTo>
                        <a:cubicBezTo>
                          <a:pt x="40667" y="58654"/>
                          <a:pt x="41449" y="59436"/>
                          <a:pt x="41449" y="58654"/>
                        </a:cubicBezTo>
                        <a:cubicBezTo>
                          <a:pt x="41449" y="58654"/>
                          <a:pt x="42231" y="57872"/>
                          <a:pt x="41449" y="57872"/>
                        </a:cubicBezTo>
                        <a:cubicBezTo>
                          <a:pt x="41449" y="57872"/>
                          <a:pt x="21898" y="20333"/>
                          <a:pt x="782" y="0"/>
                        </a:cubicBezTo>
                        <a:cubicBezTo>
                          <a:pt x="782" y="0"/>
                          <a:pt x="0" y="0"/>
                          <a:pt x="0" y="0"/>
                        </a:cubicBezTo>
                        <a:cubicBezTo>
                          <a:pt x="0" y="0"/>
                          <a:pt x="0" y="0"/>
                          <a:pt x="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3" name="任意多边形: 形状 2552"/>
                  <p:cNvSpPr/>
                  <p:nvPr/>
                </p:nvSpPr>
                <p:spPr>
                  <a:xfrm>
                    <a:off x="5322549" y="5220170"/>
                    <a:ext cx="38320" cy="63860"/>
                  </a:xfrm>
                  <a:custGeom>
                    <a:avLst/>
                    <a:gdLst>
                      <a:gd name="connsiteX0" fmla="*/ 0 w 38320"/>
                      <a:gd name="connsiteY0" fmla="*/ 514 h 63860"/>
                      <a:gd name="connsiteX1" fmla="*/ 0 w 38320"/>
                      <a:gd name="connsiteY1" fmla="*/ 1296 h 63860"/>
                      <a:gd name="connsiteX2" fmla="*/ 36757 w 38320"/>
                      <a:gd name="connsiteY2" fmla="*/ 63078 h 63860"/>
                      <a:gd name="connsiteX3" fmla="*/ 37539 w 38320"/>
                      <a:gd name="connsiteY3" fmla="*/ 63860 h 63860"/>
                      <a:gd name="connsiteX4" fmla="*/ 38321 w 38320"/>
                      <a:gd name="connsiteY4" fmla="*/ 63078 h 63860"/>
                      <a:gd name="connsiteX5" fmla="*/ 782 w 38320"/>
                      <a:gd name="connsiteY5" fmla="*/ 1296 h 63860"/>
                      <a:gd name="connsiteX6" fmla="*/ 0 w 38320"/>
                      <a:gd name="connsiteY6" fmla="*/ 514 h 63860"/>
                      <a:gd name="connsiteX7" fmla="*/ 0 w 38320"/>
                      <a:gd name="connsiteY7" fmla="*/ 514 h 6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0" h="63860">
                        <a:moveTo>
                          <a:pt x="0" y="514"/>
                        </a:moveTo>
                        <a:cubicBezTo>
                          <a:pt x="0" y="514"/>
                          <a:pt x="0" y="1296"/>
                          <a:pt x="0" y="1296"/>
                        </a:cubicBezTo>
                        <a:cubicBezTo>
                          <a:pt x="17987" y="16937"/>
                          <a:pt x="36757" y="62296"/>
                          <a:pt x="36757" y="63078"/>
                        </a:cubicBezTo>
                        <a:cubicBezTo>
                          <a:pt x="36757" y="63078"/>
                          <a:pt x="37539" y="63860"/>
                          <a:pt x="37539" y="63860"/>
                        </a:cubicBezTo>
                        <a:cubicBezTo>
                          <a:pt x="37539" y="63860"/>
                          <a:pt x="38321" y="63078"/>
                          <a:pt x="38321" y="63078"/>
                        </a:cubicBezTo>
                        <a:cubicBezTo>
                          <a:pt x="38321" y="62296"/>
                          <a:pt x="18769" y="16937"/>
                          <a:pt x="782" y="1296"/>
                        </a:cubicBezTo>
                        <a:cubicBezTo>
                          <a:pt x="782" y="-268"/>
                          <a:pt x="0" y="-268"/>
                          <a:pt x="0" y="514"/>
                        </a:cubicBezTo>
                        <a:cubicBezTo>
                          <a:pt x="0" y="514"/>
                          <a:pt x="0" y="514"/>
                          <a:pt x="0" y="51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4" name="任意多边形: 形状 2553"/>
                  <p:cNvSpPr/>
                  <p:nvPr/>
                </p:nvSpPr>
                <p:spPr>
                  <a:xfrm>
                    <a:off x="5447677" y="5186274"/>
                    <a:ext cx="69602" cy="59435"/>
                  </a:xfrm>
                  <a:custGeom>
                    <a:avLst/>
                    <a:gdLst>
                      <a:gd name="connsiteX0" fmla="*/ 0 w 69602"/>
                      <a:gd name="connsiteY0" fmla="*/ 58654 h 59435"/>
                      <a:gd name="connsiteX1" fmla="*/ 0 w 69602"/>
                      <a:gd name="connsiteY1" fmla="*/ 58654 h 59435"/>
                      <a:gd name="connsiteX2" fmla="*/ 782 w 69602"/>
                      <a:gd name="connsiteY2" fmla="*/ 59436 h 59435"/>
                      <a:gd name="connsiteX3" fmla="*/ 69603 w 69602"/>
                      <a:gd name="connsiteY3" fmla="*/ 782 h 59435"/>
                      <a:gd name="connsiteX4" fmla="*/ 69603 w 69602"/>
                      <a:gd name="connsiteY4" fmla="*/ 0 h 59435"/>
                      <a:gd name="connsiteX5" fmla="*/ 68821 w 69602"/>
                      <a:gd name="connsiteY5" fmla="*/ 0 h 59435"/>
                      <a:gd name="connsiteX6" fmla="*/ 0 w 69602"/>
                      <a:gd name="connsiteY6" fmla="*/ 58654 h 59435"/>
                      <a:gd name="connsiteX7" fmla="*/ 0 w 69602"/>
                      <a:gd name="connsiteY7" fmla="*/ 58654 h 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02" h="59435">
                        <a:moveTo>
                          <a:pt x="0" y="58654"/>
                        </a:moveTo>
                        <a:cubicBezTo>
                          <a:pt x="0" y="59436"/>
                          <a:pt x="0" y="59436"/>
                          <a:pt x="0" y="58654"/>
                        </a:cubicBezTo>
                        <a:cubicBezTo>
                          <a:pt x="0" y="59436"/>
                          <a:pt x="782" y="59436"/>
                          <a:pt x="782" y="59436"/>
                        </a:cubicBezTo>
                        <a:cubicBezTo>
                          <a:pt x="1564" y="59436"/>
                          <a:pt x="47705" y="39103"/>
                          <a:pt x="69603" y="782"/>
                        </a:cubicBezTo>
                        <a:cubicBezTo>
                          <a:pt x="69603" y="0"/>
                          <a:pt x="69603" y="0"/>
                          <a:pt x="69603" y="0"/>
                        </a:cubicBezTo>
                        <a:cubicBezTo>
                          <a:pt x="69603" y="0"/>
                          <a:pt x="68821" y="0"/>
                          <a:pt x="68821" y="0"/>
                        </a:cubicBezTo>
                        <a:cubicBezTo>
                          <a:pt x="46923" y="38321"/>
                          <a:pt x="782" y="58654"/>
                          <a:pt x="0" y="58654"/>
                        </a:cubicBezTo>
                        <a:cubicBezTo>
                          <a:pt x="0" y="58654"/>
                          <a:pt x="0" y="58654"/>
                          <a:pt x="0"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5" name="任意多边形: 形状 2554"/>
                  <p:cNvSpPr/>
                  <p:nvPr/>
                </p:nvSpPr>
                <p:spPr>
                  <a:xfrm>
                    <a:off x="5442203" y="5246492"/>
                    <a:ext cx="48052" cy="60565"/>
                  </a:xfrm>
                  <a:custGeom>
                    <a:avLst/>
                    <a:gdLst>
                      <a:gd name="connsiteX0" fmla="*/ 0 w 48052"/>
                      <a:gd name="connsiteY0" fmla="*/ 782 h 60565"/>
                      <a:gd name="connsiteX1" fmla="*/ 0 w 48052"/>
                      <a:gd name="connsiteY1" fmla="*/ 1564 h 60565"/>
                      <a:gd name="connsiteX2" fmla="*/ 46923 w 48052"/>
                      <a:gd name="connsiteY2" fmla="*/ 60218 h 60565"/>
                      <a:gd name="connsiteX3" fmla="*/ 47705 w 48052"/>
                      <a:gd name="connsiteY3" fmla="*/ 60218 h 60565"/>
                      <a:gd name="connsiteX4" fmla="*/ 47705 w 48052"/>
                      <a:gd name="connsiteY4" fmla="*/ 59436 h 60565"/>
                      <a:gd name="connsiteX5" fmla="*/ 782 w 48052"/>
                      <a:gd name="connsiteY5" fmla="*/ 0 h 60565"/>
                      <a:gd name="connsiteX6" fmla="*/ 0 w 48052"/>
                      <a:gd name="connsiteY6" fmla="*/ 782 h 60565"/>
                      <a:gd name="connsiteX7" fmla="*/ 0 w 48052"/>
                      <a:gd name="connsiteY7" fmla="*/ 782 h 6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 h="60565">
                        <a:moveTo>
                          <a:pt x="0" y="782"/>
                        </a:moveTo>
                        <a:cubicBezTo>
                          <a:pt x="0" y="782"/>
                          <a:pt x="0" y="1564"/>
                          <a:pt x="0" y="1564"/>
                        </a:cubicBezTo>
                        <a:cubicBezTo>
                          <a:pt x="22680" y="19551"/>
                          <a:pt x="46141" y="60218"/>
                          <a:pt x="46923" y="60218"/>
                        </a:cubicBezTo>
                        <a:cubicBezTo>
                          <a:pt x="46923" y="60218"/>
                          <a:pt x="47705" y="61000"/>
                          <a:pt x="47705" y="60218"/>
                        </a:cubicBezTo>
                        <a:cubicBezTo>
                          <a:pt x="47705" y="60218"/>
                          <a:pt x="48487" y="59436"/>
                          <a:pt x="47705" y="59436"/>
                        </a:cubicBezTo>
                        <a:cubicBezTo>
                          <a:pt x="47705" y="58654"/>
                          <a:pt x="23462" y="18769"/>
                          <a:pt x="782" y="0"/>
                        </a:cubicBezTo>
                        <a:cubicBezTo>
                          <a:pt x="1564" y="0"/>
                          <a:pt x="782" y="0"/>
                          <a:pt x="0" y="782"/>
                        </a:cubicBezTo>
                        <a:cubicBezTo>
                          <a:pt x="782" y="782"/>
                          <a:pt x="0" y="782"/>
                          <a:pt x="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6" name="任意多边形: 形状 2555"/>
                  <p:cNvSpPr/>
                  <p:nvPr/>
                </p:nvSpPr>
                <p:spPr>
                  <a:xfrm>
                    <a:off x="5503203" y="5252748"/>
                    <a:ext cx="55091" cy="57437"/>
                  </a:xfrm>
                  <a:custGeom>
                    <a:avLst/>
                    <a:gdLst>
                      <a:gd name="connsiteX0" fmla="*/ 0 w 55091"/>
                      <a:gd name="connsiteY0" fmla="*/ 782 h 57437"/>
                      <a:gd name="connsiteX1" fmla="*/ 0 w 55091"/>
                      <a:gd name="connsiteY1" fmla="*/ 1564 h 57437"/>
                      <a:gd name="connsiteX2" fmla="*/ 53962 w 55091"/>
                      <a:gd name="connsiteY2" fmla="*/ 57090 h 57437"/>
                      <a:gd name="connsiteX3" fmla="*/ 54744 w 55091"/>
                      <a:gd name="connsiteY3" fmla="*/ 57090 h 57437"/>
                      <a:gd name="connsiteX4" fmla="*/ 54744 w 55091"/>
                      <a:gd name="connsiteY4" fmla="*/ 56308 h 57437"/>
                      <a:gd name="connsiteX5" fmla="*/ 0 w 55091"/>
                      <a:gd name="connsiteY5" fmla="*/ 0 h 57437"/>
                      <a:gd name="connsiteX6" fmla="*/ 0 w 55091"/>
                      <a:gd name="connsiteY6" fmla="*/ 782 h 57437"/>
                      <a:gd name="connsiteX7" fmla="*/ 0 w 55091"/>
                      <a:gd name="connsiteY7" fmla="*/ 782 h 5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91" h="57437">
                        <a:moveTo>
                          <a:pt x="0" y="782"/>
                        </a:moveTo>
                        <a:cubicBezTo>
                          <a:pt x="0" y="782"/>
                          <a:pt x="0" y="1564"/>
                          <a:pt x="0" y="1564"/>
                        </a:cubicBezTo>
                        <a:cubicBezTo>
                          <a:pt x="25808" y="17987"/>
                          <a:pt x="53962" y="57090"/>
                          <a:pt x="53962" y="57090"/>
                        </a:cubicBezTo>
                        <a:cubicBezTo>
                          <a:pt x="53962" y="57090"/>
                          <a:pt x="54744" y="57872"/>
                          <a:pt x="54744" y="57090"/>
                        </a:cubicBezTo>
                        <a:cubicBezTo>
                          <a:pt x="54744" y="57090"/>
                          <a:pt x="55526" y="56308"/>
                          <a:pt x="54744" y="56308"/>
                        </a:cubicBezTo>
                        <a:cubicBezTo>
                          <a:pt x="54744" y="56308"/>
                          <a:pt x="26590" y="17205"/>
                          <a:pt x="0" y="0"/>
                        </a:cubicBezTo>
                        <a:cubicBezTo>
                          <a:pt x="782" y="0"/>
                          <a:pt x="0" y="782"/>
                          <a:pt x="0" y="782"/>
                        </a:cubicBezTo>
                        <a:cubicBezTo>
                          <a:pt x="0" y="782"/>
                          <a:pt x="0" y="782"/>
                          <a:pt x="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7" name="任意多边形: 形状 2556"/>
                  <p:cNvSpPr/>
                  <p:nvPr/>
                </p:nvSpPr>
                <p:spPr>
                  <a:xfrm>
                    <a:off x="5513370" y="5175325"/>
                    <a:ext cx="57089" cy="74295"/>
                  </a:xfrm>
                  <a:custGeom>
                    <a:avLst/>
                    <a:gdLst>
                      <a:gd name="connsiteX0" fmla="*/ 0 w 57089"/>
                      <a:gd name="connsiteY0" fmla="*/ 73513 h 74295"/>
                      <a:gd name="connsiteX1" fmla="*/ 0 w 57089"/>
                      <a:gd name="connsiteY1" fmla="*/ 74295 h 74295"/>
                      <a:gd name="connsiteX2" fmla="*/ 782 w 57089"/>
                      <a:gd name="connsiteY2" fmla="*/ 74295 h 74295"/>
                      <a:gd name="connsiteX3" fmla="*/ 57090 w 57089"/>
                      <a:gd name="connsiteY3" fmla="*/ 782 h 74295"/>
                      <a:gd name="connsiteX4" fmla="*/ 56308 w 57089"/>
                      <a:gd name="connsiteY4" fmla="*/ 0 h 74295"/>
                      <a:gd name="connsiteX5" fmla="*/ 55526 w 57089"/>
                      <a:gd name="connsiteY5" fmla="*/ 782 h 74295"/>
                      <a:gd name="connsiteX6" fmla="*/ 0 w 57089"/>
                      <a:gd name="connsiteY6" fmla="*/ 73513 h 74295"/>
                      <a:gd name="connsiteX7" fmla="*/ 0 w 57089"/>
                      <a:gd name="connsiteY7" fmla="*/ 7351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89" h="74295">
                        <a:moveTo>
                          <a:pt x="0" y="73513"/>
                        </a:moveTo>
                        <a:cubicBezTo>
                          <a:pt x="0" y="73513"/>
                          <a:pt x="0" y="74295"/>
                          <a:pt x="0" y="74295"/>
                        </a:cubicBezTo>
                        <a:cubicBezTo>
                          <a:pt x="0" y="74295"/>
                          <a:pt x="782" y="74295"/>
                          <a:pt x="782" y="74295"/>
                        </a:cubicBezTo>
                        <a:cubicBezTo>
                          <a:pt x="1564" y="74295"/>
                          <a:pt x="43013" y="39885"/>
                          <a:pt x="57090" y="782"/>
                        </a:cubicBezTo>
                        <a:cubicBezTo>
                          <a:pt x="57090" y="782"/>
                          <a:pt x="57090" y="0"/>
                          <a:pt x="56308" y="0"/>
                        </a:cubicBezTo>
                        <a:cubicBezTo>
                          <a:pt x="56308" y="0"/>
                          <a:pt x="55526" y="0"/>
                          <a:pt x="55526" y="782"/>
                        </a:cubicBezTo>
                        <a:cubicBezTo>
                          <a:pt x="42231" y="39103"/>
                          <a:pt x="782" y="72731"/>
                          <a:pt x="0" y="73513"/>
                        </a:cubicBezTo>
                        <a:cubicBezTo>
                          <a:pt x="0" y="72731"/>
                          <a:pt x="0" y="73513"/>
                          <a:pt x="0" y="7351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8" name="任意多边形: 形状 2557"/>
                  <p:cNvSpPr/>
                  <p:nvPr/>
                </p:nvSpPr>
                <p:spPr>
                  <a:xfrm>
                    <a:off x="5574370" y="5180799"/>
                    <a:ext cx="60218" cy="68038"/>
                  </a:xfrm>
                  <a:custGeom>
                    <a:avLst/>
                    <a:gdLst>
                      <a:gd name="connsiteX0" fmla="*/ 0 w 60218"/>
                      <a:gd name="connsiteY0" fmla="*/ 67257 h 68038"/>
                      <a:gd name="connsiteX1" fmla="*/ 0 w 60218"/>
                      <a:gd name="connsiteY1" fmla="*/ 68039 h 68038"/>
                      <a:gd name="connsiteX2" fmla="*/ 782 w 60218"/>
                      <a:gd name="connsiteY2" fmla="*/ 68039 h 68038"/>
                      <a:gd name="connsiteX3" fmla="*/ 60218 w 60218"/>
                      <a:gd name="connsiteY3" fmla="*/ 782 h 68038"/>
                      <a:gd name="connsiteX4" fmla="*/ 60218 w 60218"/>
                      <a:gd name="connsiteY4" fmla="*/ 782 h 68038"/>
                      <a:gd name="connsiteX5" fmla="*/ 60218 w 60218"/>
                      <a:gd name="connsiteY5" fmla="*/ 0 h 68038"/>
                      <a:gd name="connsiteX6" fmla="*/ 59436 w 60218"/>
                      <a:gd name="connsiteY6" fmla="*/ 0 h 68038"/>
                      <a:gd name="connsiteX7" fmla="*/ 0 w 60218"/>
                      <a:gd name="connsiteY7" fmla="*/ 67257 h 68038"/>
                      <a:gd name="connsiteX8" fmla="*/ 0 w 60218"/>
                      <a:gd name="connsiteY8" fmla="*/ 67257 h 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18" h="68038">
                        <a:moveTo>
                          <a:pt x="0" y="67257"/>
                        </a:moveTo>
                        <a:cubicBezTo>
                          <a:pt x="0" y="67257"/>
                          <a:pt x="0" y="68039"/>
                          <a:pt x="0" y="68039"/>
                        </a:cubicBezTo>
                        <a:cubicBezTo>
                          <a:pt x="0" y="68039"/>
                          <a:pt x="782" y="68039"/>
                          <a:pt x="782" y="68039"/>
                        </a:cubicBezTo>
                        <a:cubicBezTo>
                          <a:pt x="1564" y="68039"/>
                          <a:pt x="44577" y="32064"/>
                          <a:pt x="60218" y="782"/>
                        </a:cubicBezTo>
                        <a:cubicBezTo>
                          <a:pt x="60218" y="782"/>
                          <a:pt x="60218" y="782"/>
                          <a:pt x="60218" y="782"/>
                        </a:cubicBezTo>
                        <a:cubicBezTo>
                          <a:pt x="60218" y="782"/>
                          <a:pt x="60218" y="0"/>
                          <a:pt x="60218" y="0"/>
                        </a:cubicBezTo>
                        <a:cubicBezTo>
                          <a:pt x="60218" y="0"/>
                          <a:pt x="59436" y="0"/>
                          <a:pt x="59436" y="0"/>
                        </a:cubicBezTo>
                        <a:cubicBezTo>
                          <a:pt x="43795" y="31282"/>
                          <a:pt x="782" y="67257"/>
                          <a:pt x="0" y="67257"/>
                        </a:cubicBezTo>
                        <a:cubicBezTo>
                          <a:pt x="0" y="67257"/>
                          <a:pt x="0" y="67257"/>
                          <a:pt x="0" y="6725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9" name="任意多边形: 形状 2558"/>
                  <p:cNvSpPr/>
                  <p:nvPr/>
                </p:nvSpPr>
                <p:spPr>
                  <a:xfrm>
                    <a:off x="5568896" y="5255529"/>
                    <a:ext cx="61782" cy="46488"/>
                  </a:xfrm>
                  <a:custGeom>
                    <a:avLst/>
                    <a:gdLst>
                      <a:gd name="connsiteX0" fmla="*/ 0 w 61782"/>
                      <a:gd name="connsiteY0" fmla="*/ 348 h 46488"/>
                      <a:gd name="connsiteX1" fmla="*/ 0 w 61782"/>
                      <a:gd name="connsiteY1" fmla="*/ 1130 h 46488"/>
                      <a:gd name="connsiteX2" fmla="*/ 61000 w 61782"/>
                      <a:gd name="connsiteY2" fmla="*/ 46489 h 46488"/>
                      <a:gd name="connsiteX3" fmla="*/ 61782 w 61782"/>
                      <a:gd name="connsiteY3" fmla="*/ 46489 h 46488"/>
                      <a:gd name="connsiteX4" fmla="*/ 61782 w 61782"/>
                      <a:gd name="connsiteY4" fmla="*/ 45707 h 46488"/>
                      <a:gd name="connsiteX5" fmla="*/ 782 w 61782"/>
                      <a:gd name="connsiteY5" fmla="*/ 348 h 46488"/>
                      <a:gd name="connsiteX6" fmla="*/ 0 w 61782"/>
                      <a:gd name="connsiteY6" fmla="*/ 348 h 46488"/>
                      <a:gd name="connsiteX7" fmla="*/ 0 w 61782"/>
                      <a:gd name="connsiteY7" fmla="*/ 348 h 4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82" h="46488">
                        <a:moveTo>
                          <a:pt x="0" y="348"/>
                        </a:moveTo>
                        <a:cubicBezTo>
                          <a:pt x="0" y="348"/>
                          <a:pt x="0" y="1130"/>
                          <a:pt x="0" y="1130"/>
                        </a:cubicBezTo>
                        <a:cubicBezTo>
                          <a:pt x="21115" y="13642"/>
                          <a:pt x="60218" y="46489"/>
                          <a:pt x="61000" y="46489"/>
                        </a:cubicBezTo>
                        <a:cubicBezTo>
                          <a:pt x="61000" y="46489"/>
                          <a:pt x="61782" y="46489"/>
                          <a:pt x="61782" y="46489"/>
                        </a:cubicBezTo>
                        <a:cubicBezTo>
                          <a:pt x="61782" y="46489"/>
                          <a:pt x="61782" y="45707"/>
                          <a:pt x="61782" y="45707"/>
                        </a:cubicBezTo>
                        <a:cubicBezTo>
                          <a:pt x="61000" y="45707"/>
                          <a:pt x="21898" y="12861"/>
                          <a:pt x="782" y="348"/>
                        </a:cubicBezTo>
                        <a:cubicBezTo>
                          <a:pt x="782" y="-435"/>
                          <a:pt x="0" y="348"/>
                          <a:pt x="0" y="348"/>
                        </a:cubicBezTo>
                        <a:cubicBezTo>
                          <a:pt x="0" y="348"/>
                          <a:pt x="0" y="348"/>
                          <a:pt x="0" y="34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0" name="任意多边形: 形状 2559"/>
                  <p:cNvSpPr/>
                  <p:nvPr/>
                </p:nvSpPr>
                <p:spPr>
                  <a:xfrm>
                    <a:off x="5635370" y="5245905"/>
                    <a:ext cx="54743" cy="35778"/>
                  </a:xfrm>
                  <a:custGeom>
                    <a:avLst/>
                    <a:gdLst>
                      <a:gd name="connsiteX0" fmla="*/ 0 w 54743"/>
                      <a:gd name="connsiteY0" fmla="*/ 587 h 35778"/>
                      <a:gd name="connsiteX1" fmla="*/ 0 w 54743"/>
                      <a:gd name="connsiteY1" fmla="*/ 587 h 35778"/>
                      <a:gd name="connsiteX2" fmla="*/ 0 w 54743"/>
                      <a:gd name="connsiteY2" fmla="*/ 1369 h 35778"/>
                      <a:gd name="connsiteX3" fmla="*/ 53962 w 54743"/>
                      <a:gd name="connsiteY3" fmla="*/ 35779 h 35778"/>
                      <a:gd name="connsiteX4" fmla="*/ 54744 w 54743"/>
                      <a:gd name="connsiteY4" fmla="*/ 35779 h 35778"/>
                      <a:gd name="connsiteX5" fmla="*/ 54744 w 54743"/>
                      <a:gd name="connsiteY5" fmla="*/ 34997 h 35778"/>
                      <a:gd name="connsiteX6" fmla="*/ 782 w 54743"/>
                      <a:gd name="connsiteY6" fmla="*/ 587 h 35778"/>
                      <a:gd name="connsiteX7" fmla="*/ 0 w 54743"/>
                      <a:gd name="connsiteY7" fmla="*/ 587 h 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35778">
                        <a:moveTo>
                          <a:pt x="0" y="587"/>
                        </a:moveTo>
                        <a:cubicBezTo>
                          <a:pt x="0" y="587"/>
                          <a:pt x="0" y="587"/>
                          <a:pt x="0" y="587"/>
                        </a:cubicBezTo>
                        <a:cubicBezTo>
                          <a:pt x="0" y="1369"/>
                          <a:pt x="0" y="1369"/>
                          <a:pt x="0" y="1369"/>
                        </a:cubicBezTo>
                        <a:cubicBezTo>
                          <a:pt x="16423" y="8407"/>
                          <a:pt x="53180" y="35779"/>
                          <a:pt x="53962" y="35779"/>
                        </a:cubicBezTo>
                        <a:cubicBezTo>
                          <a:pt x="53962" y="35779"/>
                          <a:pt x="54744" y="35779"/>
                          <a:pt x="54744" y="35779"/>
                        </a:cubicBezTo>
                        <a:cubicBezTo>
                          <a:pt x="54744" y="35779"/>
                          <a:pt x="54744" y="34997"/>
                          <a:pt x="54744" y="34997"/>
                        </a:cubicBezTo>
                        <a:cubicBezTo>
                          <a:pt x="54744" y="34997"/>
                          <a:pt x="17205" y="7625"/>
                          <a:pt x="782" y="587"/>
                        </a:cubicBezTo>
                        <a:cubicBezTo>
                          <a:pt x="0" y="-196"/>
                          <a:pt x="0" y="-196"/>
                          <a:pt x="0" y="5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1" name="任意多边形: 形状 2560"/>
                  <p:cNvSpPr/>
                  <p:nvPr/>
                </p:nvSpPr>
                <p:spPr>
                  <a:xfrm>
                    <a:off x="5643191" y="5186274"/>
                    <a:ext cx="39884" cy="55525"/>
                  </a:xfrm>
                  <a:custGeom>
                    <a:avLst/>
                    <a:gdLst>
                      <a:gd name="connsiteX0" fmla="*/ 0 w 39884"/>
                      <a:gd name="connsiteY0" fmla="*/ 54744 h 55525"/>
                      <a:gd name="connsiteX1" fmla="*/ 0 w 39884"/>
                      <a:gd name="connsiteY1" fmla="*/ 55526 h 55525"/>
                      <a:gd name="connsiteX2" fmla="*/ 782 w 39884"/>
                      <a:gd name="connsiteY2" fmla="*/ 55526 h 55525"/>
                      <a:gd name="connsiteX3" fmla="*/ 39885 w 39884"/>
                      <a:gd name="connsiteY3" fmla="*/ 782 h 55525"/>
                      <a:gd name="connsiteX4" fmla="*/ 39103 w 39884"/>
                      <a:gd name="connsiteY4" fmla="*/ 0 h 55525"/>
                      <a:gd name="connsiteX5" fmla="*/ 38321 w 39884"/>
                      <a:gd name="connsiteY5" fmla="*/ 782 h 55525"/>
                      <a:gd name="connsiteX6" fmla="*/ 0 w 39884"/>
                      <a:gd name="connsiteY6" fmla="*/ 54744 h 55525"/>
                      <a:gd name="connsiteX7" fmla="*/ 0 w 39884"/>
                      <a:gd name="connsiteY7" fmla="*/ 54744 h 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84" h="55525">
                        <a:moveTo>
                          <a:pt x="0" y="54744"/>
                        </a:moveTo>
                        <a:cubicBezTo>
                          <a:pt x="0" y="54744"/>
                          <a:pt x="0" y="55526"/>
                          <a:pt x="0" y="55526"/>
                        </a:cubicBezTo>
                        <a:cubicBezTo>
                          <a:pt x="0" y="55526"/>
                          <a:pt x="782" y="55526"/>
                          <a:pt x="782" y="55526"/>
                        </a:cubicBezTo>
                        <a:cubicBezTo>
                          <a:pt x="782" y="55526"/>
                          <a:pt x="28936" y="28936"/>
                          <a:pt x="39885" y="782"/>
                        </a:cubicBezTo>
                        <a:cubicBezTo>
                          <a:pt x="39885" y="782"/>
                          <a:pt x="39885" y="0"/>
                          <a:pt x="39103" y="0"/>
                        </a:cubicBezTo>
                        <a:cubicBezTo>
                          <a:pt x="39103" y="0"/>
                          <a:pt x="38321" y="0"/>
                          <a:pt x="38321" y="782"/>
                        </a:cubicBezTo>
                        <a:cubicBezTo>
                          <a:pt x="28936" y="28154"/>
                          <a:pt x="782" y="53962"/>
                          <a:pt x="0" y="54744"/>
                        </a:cubicBezTo>
                        <a:cubicBezTo>
                          <a:pt x="782" y="54744"/>
                          <a:pt x="0" y="54744"/>
                          <a:pt x="0" y="5474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2" name="任意多边形: 形状 2561"/>
                  <p:cNvSpPr/>
                  <p:nvPr/>
                </p:nvSpPr>
                <p:spPr>
                  <a:xfrm>
                    <a:off x="5679947" y="5217990"/>
                    <a:ext cx="62911" cy="18334"/>
                  </a:xfrm>
                  <a:custGeom>
                    <a:avLst/>
                    <a:gdLst>
                      <a:gd name="connsiteX0" fmla="*/ 0 w 62911"/>
                      <a:gd name="connsiteY0" fmla="*/ 17553 h 18334"/>
                      <a:gd name="connsiteX1" fmla="*/ 0 w 62911"/>
                      <a:gd name="connsiteY1" fmla="*/ 17553 h 18334"/>
                      <a:gd name="connsiteX2" fmla="*/ 782 w 62911"/>
                      <a:gd name="connsiteY2" fmla="*/ 18335 h 18334"/>
                      <a:gd name="connsiteX3" fmla="*/ 62564 w 62911"/>
                      <a:gd name="connsiteY3" fmla="*/ 1130 h 18334"/>
                      <a:gd name="connsiteX4" fmla="*/ 62564 w 62911"/>
                      <a:gd name="connsiteY4" fmla="*/ 347 h 18334"/>
                      <a:gd name="connsiteX5" fmla="*/ 61782 w 62911"/>
                      <a:gd name="connsiteY5" fmla="*/ 347 h 18334"/>
                      <a:gd name="connsiteX6" fmla="*/ 0 w 62911"/>
                      <a:gd name="connsiteY6" fmla="*/ 17553 h 18334"/>
                      <a:gd name="connsiteX7" fmla="*/ 0 w 62911"/>
                      <a:gd name="connsiteY7" fmla="*/ 17553 h 1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11" h="18334">
                        <a:moveTo>
                          <a:pt x="0" y="17553"/>
                        </a:moveTo>
                        <a:cubicBezTo>
                          <a:pt x="0" y="17553"/>
                          <a:pt x="0" y="18335"/>
                          <a:pt x="0" y="17553"/>
                        </a:cubicBezTo>
                        <a:cubicBezTo>
                          <a:pt x="0" y="18335"/>
                          <a:pt x="0" y="18335"/>
                          <a:pt x="782" y="18335"/>
                        </a:cubicBezTo>
                        <a:cubicBezTo>
                          <a:pt x="1564" y="18335"/>
                          <a:pt x="42231" y="12078"/>
                          <a:pt x="62564" y="1130"/>
                        </a:cubicBezTo>
                        <a:cubicBezTo>
                          <a:pt x="62564" y="1130"/>
                          <a:pt x="63346" y="347"/>
                          <a:pt x="62564" y="347"/>
                        </a:cubicBezTo>
                        <a:cubicBezTo>
                          <a:pt x="62564" y="347"/>
                          <a:pt x="61782" y="-434"/>
                          <a:pt x="61782" y="347"/>
                        </a:cubicBezTo>
                        <a:cubicBezTo>
                          <a:pt x="41449" y="11296"/>
                          <a:pt x="782" y="17553"/>
                          <a:pt x="0" y="17553"/>
                        </a:cubicBezTo>
                        <a:cubicBezTo>
                          <a:pt x="782" y="17553"/>
                          <a:pt x="0" y="17553"/>
                          <a:pt x="0" y="1755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3" name="图形 2034"/>
                <p:cNvGrpSpPr/>
                <p:nvPr/>
              </p:nvGrpSpPr>
              <p:grpSpPr>
                <a:xfrm>
                  <a:off x="5171817" y="5144427"/>
                  <a:ext cx="163642" cy="165809"/>
                  <a:chOff x="5171817" y="5144427"/>
                  <a:chExt cx="163642" cy="165809"/>
                </a:xfrm>
              </p:grpSpPr>
              <p:grpSp>
                <p:nvGrpSpPr>
                  <p:cNvPr id="2564" name="图形 2034"/>
                  <p:cNvGrpSpPr/>
                  <p:nvPr/>
                </p:nvGrpSpPr>
                <p:grpSpPr>
                  <a:xfrm>
                    <a:off x="5171817" y="5144427"/>
                    <a:ext cx="163642" cy="165809"/>
                    <a:chOff x="5171817" y="5144427"/>
                    <a:chExt cx="163642" cy="165809"/>
                  </a:xfrm>
                </p:grpSpPr>
                <p:sp>
                  <p:nvSpPr>
                    <p:cNvPr id="2565" name="任意多边形: 形状 2564"/>
                    <p:cNvSpPr/>
                    <p:nvPr/>
                  </p:nvSpPr>
                  <p:spPr>
                    <a:xfrm>
                      <a:off x="5244208" y="5227324"/>
                      <a:ext cx="44848" cy="82911"/>
                    </a:xfrm>
                    <a:custGeom>
                      <a:avLst/>
                      <a:gdLst>
                        <a:gd name="connsiteX0" fmla="*/ 35328 w 44848"/>
                        <a:gd name="connsiteY0" fmla="*/ 82514 h 82911"/>
                        <a:gd name="connsiteX1" fmla="*/ 40802 w 44848"/>
                        <a:gd name="connsiteY1" fmla="*/ 35590 h 82911"/>
                        <a:gd name="connsiteX2" fmla="*/ 9520 w 44848"/>
                        <a:gd name="connsiteY2" fmla="*/ 398 h 82911"/>
                        <a:gd name="connsiteX3" fmla="*/ 4046 w 44848"/>
                        <a:gd name="connsiteY3" fmla="*/ 47321 h 82911"/>
                        <a:gd name="connsiteX4" fmla="*/ 35328 w 44848"/>
                        <a:gd name="connsiteY4" fmla="*/ 82514 h 82911"/>
                        <a:gd name="connsiteX5" fmla="*/ 35328 w 44848"/>
                        <a:gd name="connsiteY5" fmla="*/ 82514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35328" y="82514"/>
                          </a:moveTo>
                          <a:cubicBezTo>
                            <a:pt x="45495" y="79386"/>
                            <a:pt x="47841" y="58270"/>
                            <a:pt x="40802" y="35590"/>
                          </a:cubicBezTo>
                          <a:cubicBezTo>
                            <a:pt x="33764" y="12911"/>
                            <a:pt x="19687" y="-2730"/>
                            <a:pt x="9520" y="398"/>
                          </a:cubicBezTo>
                          <a:cubicBezTo>
                            <a:pt x="-647" y="3526"/>
                            <a:pt x="-2993" y="24642"/>
                            <a:pt x="4046" y="47321"/>
                          </a:cubicBezTo>
                          <a:cubicBezTo>
                            <a:pt x="11084" y="70001"/>
                            <a:pt x="25161" y="85642"/>
                            <a:pt x="35328" y="82514"/>
                          </a:cubicBezTo>
                          <a:lnTo>
                            <a:pt x="35328" y="82514"/>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6" name="任意多边形: 形状 2565"/>
                    <p:cNvSpPr/>
                    <p:nvPr/>
                  </p:nvSpPr>
                  <p:spPr>
                    <a:xfrm>
                      <a:off x="5171817" y="5218202"/>
                      <a:ext cx="83090" cy="44848"/>
                    </a:xfrm>
                    <a:custGeom>
                      <a:avLst/>
                      <a:gdLst>
                        <a:gd name="connsiteX0" fmla="*/ 577 w 83090"/>
                        <a:gd name="connsiteY0" fmla="*/ 35328 h 44848"/>
                        <a:gd name="connsiteX1" fmla="*/ 47500 w 83090"/>
                        <a:gd name="connsiteY1" fmla="*/ 40802 h 44848"/>
                        <a:gd name="connsiteX2" fmla="*/ 82693 w 83090"/>
                        <a:gd name="connsiteY2" fmla="*/ 9520 h 44848"/>
                        <a:gd name="connsiteX3" fmla="*/ 35770 w 83090"/>
                        <a:gd name="connsiteY3" fmla="*/ 4046 h 44848"/>
                        <a:gd name="connsiteX4" fmla="*/ 577 w 83090"/>
                        <a:gd name="connsiteY4" fmla="*/ 35328 h 44848"/>
                        <a:gd name="connsiteX5" fmla="*/ 577 w 83090"/>
                        <a:gd name="connsiteY5" fmla="*/ 35328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90" h="44848">
                          <a:moveTo>
                            <a:pt x="577" y="35328"/>
                          </a:moveTo>
                          <a:cubicBezTo>
                            <a:pt x="3705" y="45495"/>
                            <a:pt x="24821" y="47841"/>
                            <a:pt x="47500" y="40802"/>
                          </a:cubicBezTo>
                          <a:cubicBezTo>
                            <a:pt x="70180" y="33764"/>
                            <a:pt x="85821" y="19687"/>
                            <a:pt x="82693" y="9520"/>
                          </a:cubicBezTo>
                          <a:cubicBezTo>
                            <a:pt x="79565" y="-646"/>
                            <a:pt x="58449" y="-2993"/>
                            <a:pt x="35770" y="4046"/>
                          </a:cubicBezTo>
                          <a:cubicBezTo>
                            <a:pt x="13090" y="11084"/>
                            <a:pt x="-3333" y="25161"/>
                            <a:pt x="577" y="35328"/>
                          </a:cubicBezTo>
                          <a:lnTo>
                            <a:pt x="577" y="35328"/>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7" name="任意多边形: 形状 2566"/>
                    <p:cNvSpPr/>
                    <p:nvPr/>
                  </p:nvSpPr>
                  <p:spPr>
                    <a:xfrm>
                      <a:off x="5219182" y="5144427"/>
                      <a:ext cx="44848" cy="82911"/>
                    </a:xfrm>
                    <a:custGeom>
                      <a:avLst/>
                      <a:gdLst>
                        <a:gd name="connsiteX0" fmla="*/ 9520 w 44848"/>
                        <a:gd name="connsiteY0" fmla="*/ 398 h 82911"/>
                        <a:gd name="connsiteX1" fmla="*/ 4046 w 44848"/>
                        <a:gd name="connsiteY1" fmla="*/ 47321 h 82911"/>
                        <a:gd name="connsiteX2" fmla="*/ 35328 w 44848"/>
                        <a:gd name="connsiteY2" fmla="*/ 82514 h 82911"/>
                        <a:gd name="connsiteX3" fmla="*/ 40802 w 44848"/>
                        <a:gd name="connsiteY3" fmla="*/ 35590 h 82911"/>
                        <a:gd name="connsiteX4" fmla="*/ 9520 w 44848"/>
                        <a:gd name="connsiteY4" fmla="*/ 398 h 82911"/>
                        <a:gd name="connsiteX5" fmla="*/ 9520 w 44848"/>
                        <a:gd name="connsiteY5" fmla="*/ 398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9520" y="398"/>
                          </a:moveTo>
                          <a:cubicBezTo>
                            <a:pt x="-647" y="3526"/>
                            <a:pt x="-2993" y="24642"/>
                            <a:pt x="4046" y="47321"/>
                          </a:cubicBezTo>
                          <a:cubicBezTo>
                            <a:pt x="11084" y="70001"/>
                            <a:pt x="25161" y="85642"/>
                            <a:pt x="35328" y="82514"/>
                          </a:cubicBezTo>
                          <a:cubicBezTo>
                            <a:pt x="45495" y="79386"/>
                            <a:pt x="47841" y="58270"/>
                            <a:pt x="40802" y="35590"/>
                          </a:cubicBezTo>
                          <a:cubicBezTo>
                            <a:pt x="33764" y="12911"/>
                            <a:pt x="19687" y="-2730"/>
                            <a:pt x="9520" y="398"/>
                          </a:cubicBezTo>
                          <a:lnTo>
                            <a:pt x="9520" y="398"/>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8" name="任意多边形: 形状 2567"/>
                    <p:cNvSpPr/>
                    <p:nvPr/>
                  </p:nvSpPr>
                  <p:spPr>
                    <a:xfrm>
                      <a:off x="5253330" y="5190830"/>
                      <a:ext cx="82129" cy="44848"/>
                    </a:xfrm>
                    <a:custGeom>
                      <a:avLst/>
                      <a:gdLst>
                        <a:gd name="connsiteX0" fmla="*/ 81732 w 82129"/>
                        <a:gd name="connsiteY0" fmla="*/ 9520 h 44848"/>
                        <a:gd name="connsiteX1" fmla="*/ 35590 w 82129"/>
                        <a:gd name="connsiteY1" fmla="*/ 4046 h 44848"/>
                        <a:gd name="connsiteX2" fmla="*/ 398 w 82129"/>
                        <a:gd name="connsiteY2" fmla="*/ 35328 h 44848"/>
                        <a:gd name="connsiteX3" fmla="*/ 46539 w 82129"/>
                        <a:gd name="connsiteY3" fmla="*/ 40802 h 44848"/>
                        <a:gd name="connsiteX4" fmla="*/ 81732 w 82129"/>
                        <a:gd name="connsiteY4" fmla="*/ 9520 h 44848"/>
                        <a:gd name="connsiteX5" fmla="*/ 81732 w 82129"/>
                        <a:gd name="connsiteY5" fmla="*/ 9520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29" h="44848">
                          <a:moveTo>
                            <a:pt x="81732" y="9520"/>
                          </a:moveTo>
                          <a:cubicBezTo>
                            <a:pt x="78603" y="-646"/>
                            <a:pt x="58270" y="-2993"/>
                            <a:pt x="35590" y="4046"/>
                          </a:cubicBezTo>
                          <a:cubicBezTo>
                            <a:pt x="12911" y="11084"/>
                            <a:pt x="-2730" y="25161"/>
                            <a:pt x="398" y="35328"/>
                          </a:cubicBezTo>
                          <a:cubicBezTo>
                            <a:pt x="3526" y="45495"/>
                            <a:pt x="23860" y="47841"/>
                            <a:pt x="46539" y="40802"/>
                          </a:cubicBezTo>
                          <a:cubicBezTo>
                            <a:pt x="69219" y="33764"/>
                            <a:pt x="84860" y="19687"/>
                            <a:pt x="81732" y="9520"/>
                          </a:cubicBezTo>
                          <a:lnTo>
                            <a:pt x="81732" y="9520"/>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9" name="任意多边形: 形状 2568"/>
                    <p:cNvSpPr/>
                    <p:nvPr/>
                  </p:nvSpPr>
                  <p:spPr>
                    <a:xfrm>
                      <a:off x="5261549" y="5207389"/>
                      <a:ext cx="45359" cy="13295"/>
                    </a:xfrm>
                    <a:custGeom>
                      <a:avLst/>
                      <a:gdLst>
                        <a:gd name="connsiteX0" fmla="*/ 45359 w 45359"/>
                        <a:gd name="connsiteY0" fmla="*/ 0 h 13295"/>
                        <a:gd name="connsiteX1" fmla="*/ 0 w 45359"/>
                        <a:gd name="connsiteY1" fmla="*/ 13295 h 13295"/>
                      </a:gdLst>
                      <a:ahLst/>
                      <a:cxnLst>
                        <a:cxn ang="0">
                          <a:pos x="connsiteX0" y="connsiteY0"/>
                        </a:cxn>
                        <a:cxn ang="0">
                          <a:pos x="connsiteX1" y="connsiteY1"/>
                        </a:cxn>
                      </a:cxnLst>
                      <a:rect l="l" t="t" r="r" b="b"/>
                      <a:pathLst>
                        <a:path w="45359" h="13295">
                          <a:moveTo>
                            <a:pt x="45359" y="0"/>
                          </a:moveTo>
                          <a:cubicBezTo>
                            <a:pt x="31282" y="1564"/>
                            <a:pt x="16423" y="7038"/>
                            <a:pt x="0" y="13295"/>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0" name="任意多边形: 形状 2569"/>
                    <p:cNvSpPr/>
                    <p:nvPr/>
                  </p:nvSpPr>
                  <p:spPr>
                    <a:xfrm>
                      <a:off x="5235613" y="5170633"/>
                      <a:ext cx="14986" cy="47705"/>
                    </a:xfrm>
                    <a:custGeom>
                      <a:avLst/>
                      <a:gdLst>
                        <a:gd name="connsiteX0" fmla="*/ 127 w 14986"/>
                        <a:gd name="connsiteY0" fmla="*/ 0 h 47705"/>
                        <a:gd name="connsiteX1" fmla="*/ 14986 w 14986"/>
                        <a:gd name="connsiteY1" fmla="*/ 47705 h 47705"/>
                      </a:gdLst>
                      <a:ahLst/>
                      <a:cxnLst>
                        <a:cxn ang="0">
                          <a:pos x="connsiteX0" y="connsiteY0"/>
                        </a:cxn>
                        <a:cxn ang="0">
                          <a:pos x="connsiteX1" y="connsiteY1"/>
                        </a:cxn>
                      </a:cxnLst>
                      <a:rect l="l" t="t" r="r" b="b"/>
                      <a:pathLst>
                        <a:path w="14986" h="47705">
                          <a:moveTo>
                            <a:pt x="127" y="0"/>
                          </a:moveTo>
                          <a:cubicBezTo>
                            <a:pt x="-1437" y="1564"/>
                            <a:pt x="11858" y="47705"/>
                            <a:pt x="14986" y="47705"/>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1" name="任意多边形: 形状 2570"/>
                    <p:cNvSpPr/>
                    <p:nvPr/>
                  </p:nvSpPr>
                  <p:spPr>
                    <a:xfrm>
                      <a:off x="5191946" y="5233979"/>
                      <a:ext cx="46141" cy="14077"/>
                    </a:xfrm>
                    <a:custGeom>
                      <a:avLst/>
                      <a:gdLst>
                        <a:gd name="connsiteX0" fmla="*/ 0 w 46141"/>
                        <a:gd name="connsiteY0" fmla="*/ 14077 h 14077"/>
                        <a:gd name="connsiteX1" fmla="*/ 46141 w 46141"/>
                        <a:gd name="connsiteY1" fmla="*/ 0 h 14077"/>
                      </a:gdLst>
                      <a:ahLst/>
                      <a:cxnLst>
                        <a:cxn ang="0">
                          <a:pos x="connsiteX0" y="connsiteY0"/>
                        </a:cxn>
                        <a:cxn ang="0">
                          <a:pos x="connsiteX1" y="connsiteY1"/>
                        </a:cxn>
                      </a:cxnLst>
                      <a:rect l="l" t="t" r="r" b="b"/>
                      <a:pathLst>
                        <a:path w="46141" h="14077">
                          <a:moveTo>
                            <a:pt x="0" y="14077"/>
                          </a:moveTo>
                          <a:cubicBezTo>
                            <a:pt x="17205" y="11731"/>
                            <a:pt x="32846" y="7039"/>
                            <a:pt x="46141"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2" name="任意多边形: 形状 2571"/>
                    <p:cNvSpPr/>
                    <p:nvPr/>
                  </p:nvSpPr>
                  <p:spPr>
                    <a:xfrm>
                      <a:off x="5255292" y="5240235"/>
                      <a:ext cx="17205" cy="49269"/>
                    </a:xfrm>
                    <a:custGeom>
                      <a:avLst/>
                      <a:gdLst>
                        <a:gd name="connsiteX0" fmla="*/ 17205 w 17205"/>
                        <a:gd name="connsiteY0" fmla="*/ 49269 h 49269"/>
                        <a:gd name="connsiteX1" fmla="*/ 0 w 17205"/>
                        <a:gd name="connsiteY1" fmla="*/ 0 h 49269"/>
                      </a:gdLst>
                      <a:ahLst/>
                      <a:cxnLst>
                        <a:cxn ang="0">
                          <a:pos x="connsiteX0" y="connsiteY0"/>
                        </a:cxn>
                        <a:cxn ang="0">
                          <a:pos x="connsiteX1" y="connsiteY1"/>
                        </a:cxn>
                      </a:cxnLst>
                      <a:rect l="l" t="t" r="r" b="b"/>
                      <a:pathLst>
                        <a:path w="17205" h="49269">
                          <a:moveTo>
                            <a:pt x="17205" y="49269"/>
                          </a:moveTo>
                          <a:cubicBezTo>
                            <a:pt x="14859" y="32846"/>
                            <a:pt x="9385" y="16423"/>
                            <a:pt x="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3" name="任意多边形: 形状 2572"/>
                    <p:cNvSpPr/>
                    <p:nvPr/>
                  </p:nvSpPr>
                  <p:spPr>
                    <a:xfrm>
                      <a:off x="5253527" y="5219535"/>
                      <a:ext cx="77042" cy="52147"/>
                    </a:xfrm>
                    <a:custGeom>
                      <a:avLst/>
                      <a:gdLst>
                        <a:gd name="connsiteX0" fmla="*/ 76060 w 77042"/>
                        <a:gd name="connsiteY0" fmla="*/ 45726 h 52147"/>
                        <a:gd name="connsiteX1" fmla="*/ 47124 w 77042"/>
                        <a:gd name="connsiteY1" fmla="*/ 8969 h 52147"/>
                        <a:gd name="connsiteX2" fmla="*/ 983 w 77042"/>
                        <a:gd name="connsiteY2" fmla="*/ 5841 h 52147"/>
                        <a:gd name="connsiteX3" fmla="*/ 29919 w 77042"/>
                        <a:gd name="connsiteY3" fmla="*/ 42597 h 52147"/>
                        <a:gd name="connsiteX4" fmla="*/ 76060 w 77042"/>
                        <a:gd name="connsiteY4" fmla="*/ 45726 h 52147"/>
                        <a:gd name="connsiteX5" fmla="*/ 76060 w 77042"/>
                        <a:gd name="connsiteY5" fmla="*/ 45726 h 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2147">
                          <a:moveTo>
                            <a:pt x="76060" y="45726"/>
                          </a:moveTo>
                          <a:cubicBezTo>
                            <a:pt x="80752" y="36341"/>
                            <a:pt x="68239" y="19918"/>
                            <a:pt x="47124" y="8969"/>
                          </a:cubicBezTo>
                          <a:cubicBezTo>
                            <a:pt x="26791" y="-1979"/>
                            <a:pt x="5675" y="-2762"/>
                            <a:pt x="983" y="5841"/>
                          </a:cubicBezTo>
                          <a:cubicBezTo>
                            <a:pt x="-3710" y="15226"/>
                            <a:pt x="8803" y="31649"/>
                            <a:pt x="29919" y="42597"/>
                          </a:cubicBezTo>
                          <a:cubicBezTo>
                            <a:pt x="50252" y="54328"/>
                            <a:pt x="70586" y="55110"/>
                            <a:pt x="76060" y="45726"/>
                          </a:cubicBezTo>
                          <a:lnTo>
                            <a:pt x="76060" y="45726"/>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4" name="任意多边形: 形状 2573"/>
                    <p:cNvSpPr/>
                    <p:nvPr/>
                  </p:nvSpPr>
                  <p:spPr>
                    <a:xfrm>
                      <a:off x="5207681" y="5226780"/>
                      <a:ext cx="52208" cy="78525"/>
                    </a:xfrm>
                    <a:custGeom>
                      <a:avLst/>
                      <a:gdLst>
                        <a:gd name="connsiteX0" fmla="*/ 6162 w 52208"/>
                        <a:gd name="connsiteY0" fmla="*/ 77583 h 78525"/>
                        <a:gd name="connsiteX1" fmla="*/ 42919 w 52208"/>
                        <a:gd name="connsiteY1" fmla="*/ 47865 h 78525"/>
                        <a:gd name="connsiteX2" fmla="*/ 46047 w 52208"/>
                        <a:gd name="connsiteY2" fmla="*/ 942 h 78525"/>
                        <a:gd name="connsiteX3" fmla="*/ 9290 w 52208"/>
                        <a:gd name="connsiteY3" fmla="*/ 30660 h 78525"/>
                        <a:gd name="connsiteX4" fmla="*/ 6162 w 52208"/>
                        <a:gd name="connsiteY4" fmla="*/ 77583 h 78525"/>
                        <a:gd name="connsiteX5" fmla="*/ 6162 w 52208"/>
                        <a:gd name="connsiteY5" fmla="*/ 77583 h 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8525">
                          <a:moveTo>
                            <a:pt x="6162" y="77583"/>
                          </a:moveTo>
                          <a:cubicBezTo>
                            <a:pt x="15547" y="82275"/>
                            <a:pt x="31970" y="68981"/>
                            <a:pt x="42919" y="47865"/>
                          </a:cubicBezTo>
                          <a:cubicBezTo>
                            <a:pt x="53867" y="26750"/>
                            <a:pt x="55431" y="5634"/>
                            <a:pt x="46047" y="942"/>
                          </a:cubicBezTo>
                          <a:cubicBezTo>
                            <a:pt x="36662" y="-3750"/>
                            <a:pt x="20239" y="9545"/>
                            <a:pt x="9290" y="30660"/>
                          </a:cubicBezTo>
                          <a:cubicBezTo>
                            <a:pt x="-1658" y="50993"/>
                            <a:pt x="-3223" y="72109"/>
                            <a:pt x="6162" y="77583"/>
                          </a:cubicBezTo>
                          <a:lnTo>
                            <a:pt x="6162" y="77583"/>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5" name="任意多边形: 形状 2574"/>
                    <p:cNvSpPr/>
                    <p:nvPr/>
                  </p:nvSpPr>
                  <p:spPr>
                    <a:xfrm>
                      <a:off x="5178450" y="5180893"/>
                      <a:ext cx="77042" cy="51887"/>
                    </a:xfrm>
                    <a:custGeom>
                      <a:avLst/>
                      <a:gdLst>
                        <a:gd name="connsiteX0" fmla="*/ 983 w 77042"/>
                        <a:gd name="connsiteY0" fmla="*/ 6162 h 51887"/>
                        <a:gd name="connsiteX1" fmla="*/ 29919 w 77042"/>
                        <a:gd name="connsiteY1" fmla="*/ 42919 h 51887"/>
                        <a:gd name="connsiteX2" fmla="*/ 76060 w 77042"/>
                        <a:gd name="connsiteY2" fmla="*/ 46047 h 51887"/>
                        <a:gd name="connsiteX3" fmla="*/ 47124 w 77042"/>
                        <a:gd name="connsiteY3" fmla="*/ 9290 h 51887"/>
                        <a:gd name="connsiteX4" fmla="*/ 983 w 77042"/>
                        <a:gd name="connsiteY4" fmla="*/ 6162 h 51887"/>
                        <a:gd name="connsiteX5" fmla="*/ 983 w 77042"/>
                        <a:gd name="connsiteY5" fmla="*/ 6162 h 5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1887">
                          <a:moveTo>
                            <a:pt x="983" y="6162"/>
                          </a:moveTo>
                          <a:cubicBezTo>
                            <a:pt x="-3710" y="15547"/>
                            <a:pt x="8803" y="31970"/>
                            <a:pt x="29919" y="42919"/>
                          </a:cubicBezTo>
                          <a:cubicBezTo>
                            <a:pt x="50252" y="53867"/>
                            <a:pt x="71368" y="54649"/>
                            <a:pt x="76060" y="46047"/>
                          </a:cubicBezTo>
                          <a:cubicBezTo>
                            <a:pt x="80752" y="36662"/>
                            <a:pt x="68239" y="20239"/>
                            <a:pt x="47124" y="9290"/>
                          </a:cubicBezTo>
                          <a:cubicBezTo>
                            <a:pt x="26009" y="-1658"/>
                            <a:pt x="5675" y="-3222"/>
                            <a:pt x="983" y="6162"/>
                          </a:cubicBezTo>
                          <a:lnTo>
                            <a:pt x="983" y="6162"/>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6" name="任意多边形: 形状 2575"/>
                    <p:cNvSpPr/>
                    <p:nvPr/>
                  </p:nvSpPr>
                  <p:spPr>
                    <a:xfrm>
                      <a:off x="5247566" y="5150098"/>
                      <a:ext cx="52208" cy="77042"/>
                    </a:xfrm>
                    <a:custGeom>
                      <a:avLst/>
                      <a:gdLst>
                        <a:gd name="connsiteX0" fmla="*/ 46047 w 52208"/>
                        <a:gd name="connsiteY0" fmla="*/ 983 h 77042"/>
                        <a:gd name="connsiteX1" fmla="*/ 9290 w 52208"/>
                        <a:gd name="connsiteY1" fmla="*/ 29919 h 77042"/>
                        <a:gd name="connsiteX2" fmla="*/ 6162 w 52208"/>
                        <a:gd name="connsiteY2" fmla="*/ 76060 h 77042"/>
                        <a:gd name="connsiteX3" fmla="*/ 42919 w 52208"/>
                        <a:gd name="connsiteY3" fmla="*/ 47124 h 77042"/>
                        <a:gd name="connsiteX4" fmla="*/ 46047 w 52208"/>
                        <a:gd name="connsiteY4" fmla="*/ 983 h 77042"/>
                        <a:gd name="connsiteX5" fmla="*/ 46047 w 52208"/>
                        <a:gd name="connsiteY5" fmla="*/ 983 h 7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7042">
                          <a:moveTo>
                            <a:pt x="46047" y="983"/>
                          </a:moveTo>
                          <a:cubicBezTo>
                            <a:pt x="36662" y="-3710"/>
                            <a:pt x="20239" y="8803"/>
                            <a:pt x="9290" y="29919"/>
                          </a:cubicBezTo>
                          <a:cubicBezTo>
                            <a:pt x="-1658" y="51034"/>
                            <a:pt x="-3223" y="71368"/>
                            <a:pt x="6162" y="76060"/>
                          </a:cubicBezTo>
                          <a:cubicBezTo>
                            <a:pt x="15547" y="80752"/>
                            <a:pt x="31970" y="68239"/>
                            <a:pt x="42919" y="47124"/>
                          </a:cubicBezTo>
                          <a:cubicBezTo>
                            <a:pt x="53867" y="26008"/>
                            <a:pt x="55431" y="5675"/>
                            <a:pt x="46047" y="983"/>
                          </a:cubicBezTo>
                          <a:lnTo>
                            <a:pt x="46047" y="983"/>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77" name="任意多边形: 形状 2576"/>
                  <p:cNvSpPr/>
                  <p:nvPr/>
                </p:nvSpPr>
                <p:spPr>
                  <a:xfrm>
                    <a:off x="5264677" y="5230068"/>
                    <a:ext cx="42230" cy="22679"/>
                  </a:xfrm>
                  <a:custGeom>
                    <a:avLst/>
                    <a:gdLst>
                      <a:gd name="connsiteX0" fmla="*/ 42231 w 42230"/>
                      <a:gd name="connsiteY0" fmla="*/ 22680 h 22679"/>
                      <a:gd name="connsiteX1" fmla="*/ 0 w 42230"/>
                      <a:gd name="connsiteY1" fmla="*/ 0 h 22679"/>
                    </a:gdLst>
                    <a:ahLst/>
                    <a:cxnLst>
                      <a:cxn ang="0">
                        <a:pos x="connsiteX0" y="connsiteY0"/>
                      </a:cxn>
                      <a:cxn ang="0">
                        <a:pos x="connsiteX1" y="connsiteY1"/>
                      </a:cxn>
                    </a:cxnLst>
                    <a:rect l="l" t="t" r="r" b="b"/>
                    <a:pathLst>
                      <a:path w="42230" h="22679">
                        <a:moveTo>
                          <a:pt x="42231" y="22680"/>
                        </a:moveTo>
                        <a:cubicBezTo>
                          <a:pt x="31282" y="13295"/>
                          <a:pt x="16423" y="6257"/>
                          <a:pt x="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8" name="任意多边形: 形状 2577"/>
                  <p:cNvSpPr/>
                  <p:nvPr/>
                </p:nvSpPr>
                <p:spPr>
                  <a:xfrm>
                    <a:off x="5257638" y="5170633"/>
                    <a:ext cx="23461" cy="44576"/>
                  </a:xfrm>
                  <a:custGeom>
                    <a:avLst/>
                    <a:gdLst>
                      <a:gd name="connsiteX0" fmla="*/ 23462 w 23461"/>
                      <a:gd name="connsiteY0" fmla="*/ 0 h 44576"/>
                      <a:gd name="connsiteX1" fmla="*/ 0 w 23461"/>
                      <a:gd name="connsiteY1" fmla="*/ 44577 h 44576"/>
                    </a:gdLst>
                    <a:ahLst/>
                    <a:cxnLst>
                      <a:cxn ang="0">
                        <a:pos x="connsiteX0" y="connsiteY0"/>
                      </a:cxn>
                      <a:cxn ang="0">
                        <a:pos x="connsiteX1" y="connsiteY1"/>
                      </a:cxn>
                    </a:cxnLst>
                    <a:rect l="l" t="t" r="r" b="b"/>
                    <a:pathLst>
                      <a:path w="23461" h="44576">
                        <a:moveTo>
                          <a:pt x="23462" y="0"/>
                        </a:moveTo>
                        <a:cubicBezTo>
                          <a:pt x="13295" y="13295"/>
                          <a:pt x="5474" y="28154"/>
                          <a:pt x="0" y="44577"/>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9" name="任意多边形: 形状 2578"/>
                  <p:cNvSpPr/>
                  <p:nvPr/>
                </p:nvSpPr>
                <p:spPr>
                  <a:xfrm>
                    <a:off x="5197420" y="5200350"/>
                    <a:ext cx="50051" cy="25025"/>
                  </a:xfrm>
                  <a:custGeom>
                    <a:avLst/>
                    <a:gdLst>
                      <a:gd name="connsiteX0" fmla="*/ 0 w 50051"/>
                      <a:gd name="connsiteY0" fmla="*/ 0 h 25025"/>
                      <a:gd name="connsiteX1" fmla="*/ 50051 w 50051"/>
                      <a:gd name="connsiteY1" fmla="*/ 25026 h 25025"/>
                    </a:gdLst>
                    <a:ahLst/>
                    <a:cxnLst>
                      <a:cxn ang="0">
                        <a:pos x="connsiteX0" y="connsiteY0"/>
                      </a:cxn>
                      <a:cxn ang="0">
                        <a:pos x="connsiteX1" y="connsiteY1"/>
                      </a:cxn>
                    </a:cxnLst>
                    <a:rect l="l" t="t" r="r" b="b"/>
                    <a:pathLst>
                      <a:path w="50051" h="25025">
                        <a:moveTo>
                          <a:pt x="0" y="0"/>
                        </a:moveTo>
                        <a:cubicBezTo>
                          <a:pt x="15641" y="12513"/>
                          <a:pt x="32064" y="21116"/>
                          <a:pt x="50051" y="25026"/>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0" name="任意多边形: 形状 2579"/>
                  <p:cNvSpPr/>
                  <p:nvPr/>
                </p:nvSpPr>
                <p:spPr>
                  <a:xfrm>
                    <a:off x="5224792" y="5239453"/>
                    <a:ext cx="22679" cy="42230"/>
                  </a:xfrm>
                  <a:custGeom>
                    <a:avLst/>
                    <a:gdLst>
                      <a:gd name="connsiteX0" fmla="*/ 0 w 22679"/>
                      <a:gd name="connsiteY0" fmla="*/ 42231 h 42230"/>
                      <a:gd name="connsiteX1" fmla="*/ 22680 w 22679"/>
                      <a:gd name="connsiteY1" fmla="*/ 0 h 42230"/>
                    </a:gdLst>
                    <a:ahLst/>
                    <a:cxnLst>
                      <a:cxn ang="0">
                        <a:pos x="connsiteX0" y="connsiteY0"/>
                      </a:cxn>
                      <a:cxn ang="0">
                        <a:pos x="connsiteX1" y="connsiteY1"/>
                      </a:cxn>
                    </a:cxnLst>
                    <a:rect l="l" t="t" r="r" b="b"/>
                    <a:pathLst>
                      <a:path w="22679" h="42230">
                        <a:moveTo>
                          <a:pt x="0" y="42231"/>
                        </a:moveTo>
                        <a:cubicBezTo>
                          <a:pt x="10949" y="29718"/>
                          <a:pt x="17987" y="15641"/>
                          <a:pt x="2268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1" name="任意多边形: 形状 2580"/>
                  <p:cNvSpPr/>
                  <p:nvPr/>
                </p:nvSpPr>
                <p:spPr>
                  <a:xfrm>
                    <a:off x="5232502" y="5205714"/>
                    <a:ext cx="44016" cy="44016"/>
                  </a:xfrm>
                  <a:custGeom>
                    <a:avLst/>
                    <a:gdLst>
                      <a:gd name="connsiteX0" fmla="*/ 41559 w 44016"/>
                      <a:gd name="connsiteY0" fmla="*/ 32175 h 44016"/>
                      <a:gd name="connsiteX1" fmla="*/ 32175 w 44016"/>
                      <a:gd name="connsiteY1" fmla="*/ 2457 h 44016"/>
                      <a:gd name="connsiteX2" fmla="*/ 2457 w 44016"/>
                      <a:gd name="connsiteY2" fmla="*/ 11841 h 44016"/>
                      <a:gd name="connsiteX3" fmla="*/ 11841 w 44016"/>
                      <a:gd name="connsiteY3" fmla="*/ 41559 h 44016"/>
                      <a:gd name="connsiteX4" fmla="*/ 41559 w 44016"/>
                      <a:gd name="connsiteY4" fmla="*/ 32175 h 44016"/>
                      <a:gd name="connsiteX5" fmla="*/ 41559 w 44016"/>
                      <a:gd name="connsiteY5" fmla="*/ 32175 h 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16" h="44016">
                        <a:moveTo>
                          <a:pt x="41559" y="32175"/>
                        </a:moveTo>
                        <a:cubicBezTo>
                          <a:pt x="47034" y="21226"/>
                          <a:pt x="43123" y="7931"/>
                          <a:pt x="32175" y="2457"/>
                        </a:cubicBezTo>
                        <a:cubicBezTo>
                          <a:pt x="21226" y="-3018"/>
                          <a:pt x="7931" y="893"/>
                          <a:pt x="2457" y="11841"/>
                        </a:cubicBezTo>
                        <a:cubicBezTo>
                          <a:pt x="-3018" y="22790"/>
                          <a:pt x="893" y="36085"/>
                          <a:pt x="11841" y="41559"/>
                        </a:cubicBezTo>
                        <a:cubicBezTo>
                          <a:pt x="22008" y="47034"/>
                          <a:pt x="36085" y="43124"/>
                          <a:pt x="41559" y="32175"/>
                        </a:cubicBezTo>
                        <a:lnTo>
                          <a:pt x="41559" y="32175"/>
                        </a:ln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2" name="任意多边形: 形状 2581"/>
                  <p:cNvSpPr/>
                  <p:nvPr/>
                </p:nvSpPr>
                <p:spPr>
                  <a:xfrm>
                    <a:off x="5247264" y="5227514"/>
                    <a:ext cx="7454" cy="7454"/>
                  </a:xfrm>
                  <a:custGeom>
                    <a:avLst/>
                    <a:gdLst>
                      <a:gd name="connsiteX0" fmla="*/ 7247 w 7454"/>
                      <a:gd name="connsiteY0" fmla="*/ 4900 h 7454"/>
                      <a:gd name="connsiteX1" fmla="*/ 4900 w 7454"/>
                      <a:gd name="connsiteY1" fmla="*/ 208 h 7454"/>
                      <a:gd name="connsiteX2" fmla="*/ 208 w 7454"/>
                      <a:gd name="connsiteY2" fmla="*/ 2554 h 7454"/>
                      <a:gd name="connsiteX3" fmla="*/ 2554 w 7454"/>
                      <a:gd name="connsiteY3" fmla="*/ 7246 h 7454"/>
                      <a:gd name="connsiteX4" fmla="*/ 7247 w 7454"/>
                      <a:gd name="connsiteY4" fmla="*/ 4900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7247" y="4900"/>
                        </a:moveTo>
                        <a:cubicBezTo>
                          <a:pt x="8029" y="3336"/>
                          <a:pt x="6464" y="990"/>
                          <a:pt x="4900" y="208"/>
                        </a:cubicBezTo>
                        <a:cubicBezTo>
                          <a:pt x="3336" y="-574"/>
                          <a:pt x="990" y="990"/>
                          <a:pt x="208" y="2554"/>
                        </a:cubicBezTo>
                        <a:cubicBezTo>
                          <a:pt x="-574" y="4118"/>
                          <a:pt x="990" y="6464"/>
                          <a:pt x="2554" y="7246"/>
                        </a:cubicBezTo>
                        <a:cubicBezTo>
                          <a:pt x="4900" y="8029"/>
                          <a:pt x="6464" y="6464"/>
                          <a:pt x="7247" y="490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3" name="任意多边形: 形状 2582"/>
                  <p:cNvSpPr/>
                  <p:nvPr/>
                </p:nvSpPr>
                <p:spPr>
                  <a:xfrm>
                    <a:off x="5246690" y="5215992"/>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4" name="任意多边形: 形状 2583"/>
                  <p:cNvSpPr/>
                  <p:nvPr/>
                </p:nvSpPr>
                <p:spPr>
                  <a:xfrm>
                    <a:off x="5260767" y="5226158"/>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5" name="任意多边形: 形状 2584"/>
                  <p:cNvSpPr/>
                  <p:nvPr/>
                </p:nvSpPr>
                <p:spPr>
                  <a:xfrm>
                    <a:off x="5256074" y="5217556"/>
                    <a:ext cx="4692" cy="4692"/>
                  </a:xfrm>
                  <a:custGeom>
                    <a:avLst/>
                    <a:gdLst>
                      <a:gd name="connsiteX0" fmla="*/ 4692 w 4692"/>
                      <a:gd name="connsiteY0" fmla="*/ 3128 h 4692"/>
                      <a:gd name="connsiteX1" fmla="*/ 3128 w 4692"/>
                      <a:gd name="connsiteY1" fmla="*/ 0 h 4692"/>
                      <a:gd name="connsiteX2" fmla="*/ 0 w 4692"/>
                      <a:gd name="connsiteY2" fmla="*/ 1564 h 4692"/>
                      <a:gd name="connsiteX3" fmla="*/ 1564 w 4692"/>
                      <a:gd name="connsiteY3" fmla="*/ 4692 h 4692"/>
                      <a:gd name="connsiteX4" fmla="*/ 4692 w 4692"/>
                      <a:gd name="connsiteY4" fmla="*/ 3128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3128"/>
                        </a:moveTo>
                        <a:cubicBezTo>
                          <a:pt x="4692" y="1564"/>
                          <a:pt x="3910" y="782"/>
                          <a:pt x="3128" y="0"/>
                        </a:cubicBezTo>
                        <a:cubicBezTo>
                          <a:pt x="1564" y="0"/>
                          <a:pt x="782" y="782"/>
                          <a:pt x="0" y="1564"/>
                        </a:cubicBezTo>
                        <a:cubicBezTo>
                          <a:pt x="0" y="3128"/>
                          <a:pt x="782" y="3910"/>
                          <a:pt x="1564" y="4692"/>
                        </a:cubicBezTo>
                        <a:cubicBezTo>
                          <a:pt x="3128" y="4692"/>
                          <a:pt x="3910" y="3910"/>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86" name="图形 2034"/>
                <p:cNvGrpSpPr/>
                <p:nvPr/>
              </p:nvGrpSpPr>
              <p:grpSpPr>
                <a:xfrm>
                  <a:off x="5034238" y="5106299"/>
                  <a:ext cx="176609" cy="192975"/>
                  <a:chOff x="5034238" y="5106299"/>
                  <a:chExt cx="176609" cy="192975"/>
                </a:xfrm>
              </p:grpSpPr>
              <p:sp>
                <p:nvSpPr>
                  <p:cNvPr id="2587" name="任意多边形: 形状 2586"/>
                  <p:cNvSpPr/>
                  <p:nvPr/>
                </p:nvSpPr>
                <p:spPr>
                  <a:xfrm>
                    <a:off x="5034238" y="5187838"/>
                    <a:ext cx="66208" cy="49588"/>
                  </a:xfrm>
                  <a:custGeom>
                    <a:avLst/>
                    <a:gdLst>
                      <a:gd name="connsiteX0" fmla="*/ 1298 w 66208"/>
                      <a:gd name="connsiteY0" fmla="*/ 41449 h 49588"/>
                      <a:gd name="connsiteX1" fmla="*/ 37272 w 66208"/>
                      <a:gd name="connsiteY1" fmla="*/ 43013 h 49588"/>
                      <a:gd name="connsiteX2" fmla="*/ 66208 w 66208"/>
                      <a:gd name="connsiteY2" fmla="*/ 17205 h 49588"/>
                      <a:gd name="connsiteX3" fmla="*/ 64644 w 66208"/>
                      <a:gd name="connsiteY3" fmla="*/ 0 h 49588"/>
                      <a:gd name="connsiteX4" fmla="*/ 26323 w 66208"/>
                      <a:gd name="connsiteY4" fmla="*/ 8603 h 49588"/>
                      <a:gd name="connsiteX5" fmla="*/ 1298 w 66208"/>
                      <a:gd name="connsiteY5" fmla="*/ 41449 h 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08" h="49588">
                        <a:moveTo>
                          <a:pt x="1298" y="41449"/>
                        </a:moveTo>
                        <a:cubicBezTo>
                          <a:pt x="5990" y="53962"/>
                          <a:pt x="24759" y="50051"/>
                          <a:pt x="37272" y="43013"/>
                        </a:cubicBezTo>
                        <a:cubicBezTo>
                          <a:pt x="49785" y="35975"/>
                          <a:pt x="66208" y="17205"/>
                          <a:pt x="66208" y="17205"/>
                        </a:cubicBezTo>
                        <a:lnTo>
                          <a:pt x="64644" y="0"/>
                        </a:lnTo>
                        <a:cubicBezTo>
                          <a:pt x="64644" y="0"/>
                          <a:pt x="44311" y="2346"/>
                          <a:pt x="26323" y="8603"/>
                        </a:cubicBezTo>
                        <a:cubicBezTo>
                          <a:pt x="8336" y="14077"/>
                          <a:pt x="-4177" y="26590"/>
                          <a:pt x="1298" y="4144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8" name="任意多边形: 形状 2587"/>
                  <p:cNvSpPr/>
                  <p:nvPr/>
                </p:nvSpPr>
                <p:spPr>
                  <a:xfrm>
                    <a:off x="5070823" y="5208171"/>
                    <a:ext cx="59340" cy="91102"/>
                  </a:xfrm>
                  <a:custGeom>
                    <a:avLst/>
                    <a:gdLst>
                      <a:gd name="connsiteX0" fmla="*/ 13199 w 59340"/>
                      <a:gd name="connsiteY0" fmla="*/ 90718 h 91102"/>
                      <a:gd name="connsiteX1" fmla="*/ 48392 w 59340"/>
                      <a:gd name="connsiteY1" fmla="*/ 58654 h 91102"/>
                      <a:gd name="connsiteX2" fmla="*/ 59340 w 59340"/>
                      <a:gd name="connsiteY2" fmla="*/ 10167 h 91102"/>
                      <a:gd name="connsiteX3" fmla="*/ 31968 w 59340"/>
                      <a:gd name="connsiteY3" fmla="*/ 0 h 91102"/>
                      <a:gd name="connsiteX4" fmla="*/ 8507 w 59340"/>
                      <a:gd name="connsiteY4" fmla="*/ 39103 h 91102"/>
                      <a:gd name="connsiteX5" fmla="*/ 13199 w 59340"/>
                      <a:gd name="connsiteY5" fmla="*/ 90718 h 9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40" h="91102">
                        <a:moveTo>
                          <a:pt x="13199" y="90718"/>
                        </a:moveTo>
                        <a:cubicBezTo>
                          <a:pt x="31968" y="93846"/>
                          <a:pt x="42135" y="77423"/>
                          <a:pt x="48392" y="58654"/>
                        </a:cubicBezTo>
                        <a:cubicBezTo>
                          <a:pt x="54648" y="40667"/>
                          <a:pt x="59340" y="10167"/>
                          <a:pt x="59340" y="10167"/>
                        </a:cubicBezTo>
                        <a:lnTo>
                          <a:pt x="31968" y="0"/>
                        </a:lnTo>
                        <a:cubicBezTo>
                          <a:pt x="31968" y="0"/>
                          <a:pt x="17891" y="18769"/>
                          <a:pt x="8507" y="39103"/>
                        </a:cubicBezTo>
                        <a:cubicBezTo>
                          <a:pt x="-1660" y="59436"/>
                          <a:pt x="-5570" y="87590"/>
                          <a:pt x="13199" y="907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9" name="任意多边形: 形状 2588"/>
                  <p:cNvSpPr/>
                  <p:nvPr/>
                </p:nvSpPr>
                <p:spPr>
                  <a:xfrm>
                    <a:off x="5135638" y="5192530"/>
                    <a:ext cx="59332" cy="62769"/>
                  </a:xfrm>
                  <a:custGeom>
                    <a:avLst/>
                    <a:gdLst>
                      <a:gd name="connsiteX0" fmla="*/ 0 w 59332"/>
                      <a:gd name="connsiteY0" fmla="*/ 21116 h 62769"/>
                      <a:gd name="connsiteX1" fmla="*/ 21897 w 59332"/>
                      <a:gd name="connsiteY1" fmla="*/ 52398 h 62769"/>
                      <a:gd name="connsiteX2" fmla="*/ 57090 w 59332"/>
                      <a:gd name="connsiteY2" fmla="*/ 55526 h 62769"/>
                      <a:gd name="connsiteX3" fmla="*/ 44577 w 59332"/>
                      <a:gd name="connsiteY3" fmla="*/ 21897 h 62769"/>
                      <a:gd name="connsiteX4" fmla="*/ 6256 w 59332"/>
                      <a:gd name="connsiteY4" fmla="*/ 0 h 62769"/>
                      <a:gd name="connsiteX5" fmla="*/ 0 w 59332"/>
                      <a:gd name="connsiteY5" fmla="*/ 21116 h 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32" h="62769">
                        <a:moveTo>
                          <a:pt x="0" y="21116"/>
                        </a:moveTo>
                        <a:cubicBezTo>
                          <a:pt x="0" y="21116"/>
                          <a:pt x="7821" y="38321"/>
                          <a:pt x="21897" y="52398"/>
                        </a:cubicBezTo>
                        <a:cubicBezTo>
                          <a:pt x="35974" y="66475"/>
                          <a:pt x="51616" y="64910"/>
                          <a:pt x="57090" y="55526"/>
                        </a:cubicBezTo>
                        <a:cubicBezTo>
                          <a:pt x="62564" y="46141"/>
                          <a:pt x="57872" y="32846"/>
                          <a:pt x="44577" y="21897"/>
                        </a:cubicBezTo>
                        <a:cubicBezTo>
                          <a:pt x="31282" y="10949"/>
                          <a:pt x="6256" y="0"/>
                          <a:pt x="6256" y="0"/>
                        </a:cubicBezTo>
                        <a:lnTo>
                          <a:pt x="0" y="2111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0" name="任意多边形: 形状 2589"/>
                  <p:cNvSpPr/>
                  <p:nvPr/>
                </p:nvSpPr>
                <p:spPr>
                  <a:xfrm>
                    <a:off x="5070728" y="5195658"/>
                    <a:ext cx="28935" cy="14076"/>
                  </a:xfrm>
                  <a:custGeom>
                    <a:avLst/>
                    <a:gdLst>
                      <a:gd name="connsiteX0" fmla="*/ 0 w 28935"/>
                      <a:gd name="connsiteY0" fmla="*/ 14077 h 14076"/>
                      <a:gd name="connsiteX1" fmla="*/ 28936 w 28935"/>
                      <a:gd name="connsiteY1" fmla="*/ 0 h 14076"/>
                    </a:gdLst>
                    <a:ahLst/>
                    <a:cxnLst>
                      <a:cxn ang="0">
                        <a:pos x="connsiteX0" y="connsiteY0"/>
                      </a:cxn>
                      <a:cxn ang="0">
                        <a:pos x="connsiteX1" y="connsiteY1"/>
                      </a:cxn>
                    </a:cxnLst>
                    <a:rect l="l" t="t" r="r" b="b"/>
                    <a:pathLst>
                      <a:path w="28935" h="14076">
                        <a:moveTo>
                          <a:pt x="0" y="14077"/>
                        </a:moveTo>
                        <a:lnTo>
                          <a:pt x="28936"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1" name="任意多边形: 形状 2590"/>
                  <p:cNvSpPr/>
                  <p:nvPr/>
                </p:nvSpPr>
                <p:spPr>
                  <a:xfrm>
                    <a:off x="5098882" y="5212863"/>
                    <a:ext cx="16423" cy="47705"/>
                  </a:xfrm>
                  <a:custGeom>
                    <a:avLst/>
                    <a:gdLst>
                      <a:gd name="connsiteX0" fmla="*/ 0 w 16423"/>
                      <a:gd name="connsiteY0" fmla="*/ 47705 h 47705"/>
                      <a:gd name="connsiteX1" fmla="*/ 16423 w 16423"/>
                      <a:gd name="connsiteY1" fmla="*/ 0 h 47705"/>
                    </a:gdLst>
                    <a:ahLst/>
                    <a:cxnLst>
                      <a:cxn ang="0">
                        <a:pos x="connsiteX0" y="connsiteY0"/>
                      </a:cxn>
                      <a:cxn ang="0">
                        <a:pos x="connsiteX1" y="connsiteY1"/>
                      </a:cxn>
                    </a:cxnLst>
                    <a:rect l="l" t="t" r="r" b="b"/>
                    <a:pathLst>
                      <a:path w="16423" h="47705">
                        <a:moveTo>
                          <a:pt x="0" y="47705"/>
                        </a:moveTo>
                        <a:lnTo>
                          <a:pt x="16423"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2" name="任意多边形: 形状 2591"/>
                  <p:cNvSpPr/>
                  <p:nvPr/>
                </p:nvSpPr>
                <p:spPr>
                  <a:xfrm>
                    <a:off x="5140330" y="5207389"/>
                    <a:ext cx="27371" cy="19551"/>
                  </a:xfrm>
                  <a:custGeom>
                    <a:avLst/>
                    <a:gdLst>
                      <a:gd name="connsiteX0" fmla="*/ 0 w 27371"/>
                      <a:gd name="connsiteY0" fmla="*/ 0 h 19551"/>
                      <a:gd name="connsiteX1" fmla="*/ 27372 w 27371"/>
                      <a:gd name="connsiteY1" fmla="*/ 19551 h 19551"/>
                    </a:gdLst>
                    <a:ahLst/>
                    <a:cxnLst>
                      <a:cxn ang="0">
                        <a:pos x="connsiteX0" y="connsiteY0"/>
                      </a:cxn>
                      <a:cxn ang="0">
                        <a:pos x="connsiteX1" y="connsiteY1"/>
                      </a:cxn>
                    </a:cxnLst>
                    <a:rect l="l" t="t" r="r" b="b"/>
                    <a:pathLst>
                      <a:path w="27371" h="19551">
                        <a:moveTo>
                          <a:pt x="0" y="0"/>
                        </a:moveTo>
                        <a:lnTo>
                          <a:pt x="27372" y="19551"/>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3" name="任意多边形: 形状 2592"/>
                  <p:cNvSpPr/>
                  <p:nvPr/>
                </p:nvSpPr>
                <p:spPr>
                  <a:xfrm>
                    <a:off x="5051375" y="5141315"/>
                    <a:ext cx="67057" cy="41830"/>
                  </a:xfrm>
                  <a:custGeom>
                    <a:avLst/>
                    <a:gdLst>
                      <a:gd name="connsiteX0" fmla="*/ 51417 w 67057"/>
                      <a:gd name="connsiteY0" fmla="*/ 41830 h 41830"/>
                      <a:gd name="connsiteX1" fmla="*/ 20135 w 67057"/>
                      <a:gd name="connsiteY1" fmla="*/ 35574 h 41830"/>
                      <a:gd name="connsiteX2" fmla="*/ 2930 w 67057"/>
                      <a:gd name="connsiteY2" fmla="*/ 8202 h 41830"/>
                      <a:gd name="connsiteX3" fmla="*/ 40468 w 67057"/>
                      <a:gd name="connsiteY3" fmla="*/ 4292 h 41830"/>
                      <a:gd name="connsiteX4" fmla="*/ 67058 w 67057"/>
                      <a:gd name="connsiteY4" fmla="*/ 29317 h 41830"/>
                      <a:gd name="connsiteX5" fmla="*/ 51417 w 67057"/>
                      <a:gd name="connsiteY5" fmla="*/ 41830 h 4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7" h="41830">
                        <a:moveTo>
                          <a:pt x="51417" y="41830"/>
                        </a:moveTo>
                        <a:cubicBezTo>
                          <a:pt x="51417" y="41830"/>
                          <a:pt x="34212" y="38702"/>
                          <a:pt x="20135" y="35574"/>
                        </a:cubicBezTo>
                        <a:cubicBezTo>
                          <a:pt x="6058" y="31663"/>
                          <a:pt x="-5673" y="18368"/>
                          <a:pt x="2930" y="8202"/>
                        </a:cubicBezTo>
                        <a:cubicBezTo>
                          <a:pt x="11532" y="-1965"/>
                          <a:pt x="26391" y="-1965"/>
                          <a:pt x="40468" y="4292"/>
                        </a:cubicBezTo>
                        <a:cubicBezTo>
                          <a:pt x="54545" y="10548"/>
                          <a:pt x="67058" y="29317"/>
                          <a:pt x="67058" y="29317"/>
                        </a:cubicBezTo>
                        <a:lnTo>
                          <a:pt x="51417" y="4183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4" name="任意多边形: 形状 2593"/>
                  <p:cNvSpPr/>
                  <p:nvPr/>
                </p:nvSpPr>
                <p:spPr>
                  <a:xfrm>
                    <a:off x="5118308" y="5106299"/>
                    <a:ext cx="40250" cy="69025"/>
                  </a:xfrm>
                  <a:custGeom>
                    <a:avLst/>
                    <a:gdLst>
                      <a:gd name="connsiteX0" fmla="*/ 1689 w 40250"/>
                      <a:gd name="connsiteY0" fmla="*/ 61987 h 69025"/>
                      <a:gd name="connsiteX1" fmla="*/ 3253 w 40250"/>
                      <a:gd name="connsiteY1" fmla="*/ 28359 h 69025"/>
                      <a:gd name="connsiteX2" fmla="*/ 31407 w 40250"/>
                      <a:gd name="connsiteY2" fmla="*/ 987 h 69025"/>
                      <a:gd name="connsiteX3" fmla="*/ 33753 w 40250"/>
                      <a:gd name="connsiteY3" fmla="*/ 39308 h 69025"/>
                      <a:gd name="connsiteX4" fmla="*/ 14202 w 40250"/>
                      <a:gd name="connsiteY4" fmla="*/ 69026 h 69025"/>
                      <a:gd name="connsiteX5" fmla="*/ 1689 w 40250"/>
                      <a:gd name="connsiteY5" fmla="*/ 61987 h 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50" h="69025">
                        <a:moveTo>
                          <a:pt x="1689" y="61987"/>
                        </a:moveTo>
                        <a:cubicBezTo>
                          <a:pt x="1689" y="61987"/>
                          <a:pt x="-3003" y="47910"/>
                          <a:pt x="3253" y="28359"/>
                        </a:cubicBezTo>
                        <a:cubicBezTo>
                          <a:pt x="9510" y="8808"/>
                          <a:pt x="20459" y="-3705"/>
                          <a:pt x="31407" y="987"/>
                        </a:cubicBezTo>
                        <a:cubicBezTo>
                          <a:pt x="42356" y="5680"/>
                          <a:pt x="43138" y="20539"/>
                          <a:pt x="33753" y="39308"/>
                        </a:cubicBezTo>
                        <a:cubicBezTo>
                          <a:pt x="29061" y="49474"/>
                          <a:pt x="14202" y="69026"/>
                          <a:pt x="14202" y="69026"/>
                        </a:cubicBezTo>
                        <a:lnTo>
                          <a:pt x="1689" y="6198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5" name="任意多边形: 形状 2594"/>
                  <p:cNvSpPr/>
                  <p:nvPr/>
                </p:nvSpPr>
                <p:spPr>
                  <a:xfrm>
                    <a:off x="5137202" y="5158120"/>
                    <a:ext cx="73644" cy="37340"/>
                  </a:xfrm>
                  <a:custGeom>
                    <a:avLst/>
                    <a:gdLst>
                      <a:gd name="connsiteX0" fmla="*/ 0 w 73644"/>
                      <a:gd name="connsiteY0" fmla="*/ 15641 h 37340"/>
                      <a:gd name="connsiteX1" fmla="*/ 44577 w 73644"/>
                      <a:gd name="connsiteY1" fmla="*/ 0 h 37340"/>
                      <a:gd name="connsiteX2" fmla="*/ 73513 w 73644"/>
                      <a:gd name="connsiteY2" fmla="*/ 24244 h 37340"/>
                      <a:gd name="connsiteX3" fmla="*/ 34410 w 73644"/>
                      <a:gd name="connsiteY3" fmla="*/ 36756 h 37340"/>
                      <a:gd name="connsiteX4" fmla="*/ 3128 w 73644"/>
                      <a:gd name="connsiteY4" fmla="*/ 30500 h 37340"/>
                      <a:gd name="connsiteX5" fmla="*/ 0 w 73644"/>
                      <a:gd name="connsiteY5" fmla="*/ 15641 h 3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44" h="37340">
                        <a:moveTo>
                          <a:pt x="0" y="15641"/>
                        </a:moveTo>
                        <a:cubicBezTo>
                          <a:pt x="0" y="15641"/>
                          <a:pt x="26590" y="0"/>
                          <a:pt x="44577" y="0"/>
                        </a:cubicBezTo>
                        <a:cubicBezTo>
                          <a:pt x="62564" y="0"/>
                          <a:pt x="75077" y="10949"/>
                          <a:pt x="73513" y="24244"/>
                        </a:cubicBezTo>
                        <a:cubicBezTo>
                          <a:pt x="71949" y="37538"/>
                          <a:pt x="46141" y="38321"/>
                          <a:pt x="34410" y="36756"/>
                        </a:cubicBezTo>
                        <a:cubicBezTo>
                          <a:pt x="22680" y="35192"/>
                          <a:pt x="3128" y="30500"/>
                          <a:pt x="3128" y="30500"/>
                        </a:cubicBezTo>
                        <a:lnTo>
                          <a:pt x="0" y="1564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6" name="任意多边形: 形状 2595"/>
                  <p:cNvSpPr/>
                  <p:nvPr/>
                </p:nvSpPr>
                <p:spPr>
                  <a:xfrm>
                    <a:off x="5078548" y="5160466"/>
                    <a:ext cx="29718" cy="13295"/>
                  </a:xfrm>
                  <a:custGeom>
                    <a:avLst/>
                    <a:gdLst>
                      <a:gd name="connsiteX0" fmla="*/ 0 w 29718"/>
                      <a:gd name="connsiteY0" fmla="*/ 0 h 13295"/>
                      <a:gd name="connsiteX1" fmla="*/ 29718 w 29718"/>
                      <a:gd name="connsiteY1" fmla="*/ 13295 h 13295"/>
                    </a:gdLst>
                    <a:ahLst/>
                    <a:cxnLst>
                      <a:cxn ang="0">
                        <a:pos x="connsiteX0" y="connsiteY0"/>
                      </a:cxn>
                      <a:cxn ang="0">
                        <a:pos x="connsiteX1" y="connsiteY1"/>
                      </a:cxn>
                    </a:cxnLst>
                    <a:rect l="l" t="t" r="r" b="b"/>
                    <a:pathLst>
                      <a:path w="29718" h="13295">
                        <a:moveTo>
                          <a:pt x="0" y="0"/>
                        </a:moveTo>
                        <a:cubicBezTo>
                          <a:pt x="18769" y="4692"/>
                          <a:pt x="29718" y="13295"/>
                          <a:pt x="29718" y="13295"/>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7" name="任意多边形: 形状 2596"/>
                  <p:cNvSpPr/>
                  <p:nvPr/>
                </p:nvSpPr>
                <p:spPr>
                  <a:xfrm>
                    <a:off x="5126253" y="5129184"/>
                    <a:ext cx="14859" cy="39884"/>
                  </a:xfrm>
                  <a:custGeom>
                    <a:avLst/>
                    <a:gdLst>
                      <a:gd name="connsiteX0" fmla="*/ 0 w 14859"/>
                      <a:gd name="connsiteY0" fmla="*/ 39885 h 39884"/>
                      <a:gd name="connsiteX1" fmla="*/ 14859 w 14859"/>
                      <a:gd name="connsiteY1" fmla="*/ 0 h 39884"/>
                    </a:gdLst>
                    <a:ahLst/>
                    <a:cxnLst>
                      <a:cxn ang="0">
                        <a:pos x="connsiteX0" y="connsiteY0"/>
                      </a:cxn>
                      <a:cxn ang="0">
                        <a:pos x="connsiteX1" y="connsiteY1"/>
                      </a:cxn>
                    </a:cxnLst>
                    <a:rect l="l" t="t" r="r" b="b"/>
                    <a:pathLst>
                      <a:path w="14859" h="39884">
                        <a:moveTo>
                          <a:pt x="0" y="39885"/>
                        </a:moveTo>
                        <a:cubicBezTo>
                          <a:pt x="0" y="39885"/>
                          <a:pt x="11731" y="7038"/>
                          <a:pt x="14859"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8" name="任意多边形: 形状 2597"/>
                  <p:cNvSpPr/>
                  <p:nvPr/>
                </p:nvSpPr>
                <p:spPr>
                  <a:xfrm>
                    <a:off x="5141894" y="5178385"/>
                    <a:ext cx="43794" cy="5541"/>
                  </a:xfrm>
                  <a:custGeom>
                    <a:avLst/>
                    <a:gdLst>
                      <a:gd name="connsiteX0" fmla="*/ 0 w 43794"/>
                      <a:gd name="connsiteY0" fmla="*/ 5542 h 5541"/>
                      <a:gd name="connsiteX1" fmla="*/ 43795 w 43794"/>
                      <a:gd name="connsiteY1" fmla="*/ 68 h 5541"/>
                    </a:gdLst>
                    <a:ahLst/>
                    <a:cxnLst>
                      <a:cxn ang="0">
                        <a:pos x="connsiteX0" y="connsiteY0"/>
                      </a:cxn>
                      <a:cxn ang="0">
                        <a:pos x="connsiteX1" y="connsiteY1"/>
                      </a:cxn>
                    </a:cxnLst>
                    <a:rect l="l" t="t" r="r" b="b"/>
                    <a:pathLst>
                      <a:path w="43794" h="5541">
                        <a:moveTo>
                          <a:pt x="0" y="5542"/>
                        </a:moveTo>
                        <a:cubicBezTo>
                          <a:pt x="0" y="5542"/>
                          <a:pt x="30500" y="-714"/>
                          <a:pt x="43795" y="68"/>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9" name="任意多边形: 形状 2598"/>
                  <p:cNvSpPr/>
                  <p:nvPr/>
                </p:nvSpPr>
                <p:spPr>
                  <a:xfrm rot="-4540899">
                    <a:off x="5090842" y="5171068"/>
                    <a:ext cx="59433" cy="50049"/>
                  </a:xfrm>
                  <a:custGeom>
                    <a:avLst/>
                    <a:gdLst>
                      <a:gd name="connsiteX0" fmla="*/ 59434 w 59433"/>
                      <a:gd name="connsiteY0" fmla="*/ 25025 h 50049"/>
                      <a:gd name="connsiteX1" fmla="*/ 29717 w 59433"/>
                      <a:gd name="connsiteY1" fmla="*/ 50050 h 50049"/>
                      <a:gd name="connsiteX2" fmla="*/ 0 w 59433"/>
                      <a:gd name="connsiteY2" fmla="*/ 25025 h 50049"/>
                      <a:gd name="connsiteX3" fmla="*/ 29717 w 59433"/>
                      <a:gd name="connsiteY3" fmla="*/ 0 h 50049"/>
                      <a:gd name="connsiteX4" fmla="*/ 59434 w 59433"/>
                      <a:gd name="connsiteY4" fmla="*/ 25025 h 5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3" h="50049">
                        <a:moveTo>
                          <a:pt x="59434" y="25025"/>
                        </a:moveTo>
                        <a:cubicBezTo>
                          <a:pt x="59434" y="38846"/>
                          <a:pt x="46129" y="50050"/>
                          <a:pt x="29717" y="50050"/>
                        </a:cubicBezTo>
                        <a:cubicBezTo>
                          <a:pt x="13305" y="50050"/>
                          <a:pt x="0" y="38846"/>
                          <a:pt x="0" y="25025"/>
                        </a:cubicBezTo>
                        <a:cubicBezTo>
                          <a:pt x="0" y="11204"/>
                          <a:pt x="13305" y="0"/>
                          <a:pt x="29717" y="0"/>
                        </a:cubicBezTo>
                        <a:cubicBezTo>
                          <a:pt x="46129" y="0"/>
                          <a:pt x="59434" y="11204"/>
                          <a:pt x="59434" y="25025"/>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0" name="任意多边形: 形状 2599"/>
                  <p:cNvSpPr/>
                  <p:nvPr/>
                </p:nvSpPr>
                <p:spPr>
                  <a:xfrm>
                    <a:off x="5113537" y="5196237"/>
                    <a:ext cx="9009" cy="8806"/>
                  </a:xfrm>
                  <a:custGeom>
                    <a:avLst/>
                    <a:gdLst>
                      <a:gd name="connsiteX0" fmla="*/ 8806 w 9009"/>
                      <a:gd name="connsiteY0" fmla="*/ 5678 h 8806"/>
                      <a:gd name="connsiteX1" fmla="*/ 5678 w 9009"/>
                      <a:gd name="connsiteY1" fmla="*/ 203 h 8806"/>
                      <a:gd name="connsiteX2" fmla="*/ 203 w 9009"/>
                      <a:gd name="connsiteY2" fmla="*/ 3332 h 8806"/>
                      <a:gd name="connsiteX3" fmla="*/ 3332 w 9009"/>
                      <a:gd name="connsiteY3" fmla="*/ 8806 h 8806"/>
                      <a:gd name="connsiteX4" fmla="*/ 8806 w 9009"/>
                      <a:gd name="connsiteY4" fmla="*/ 5678 h 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9" h="8806">
                        <a:moveTo>
                          <a:pt x="8806" y="5678"/>
                        </a:moveTo>
                        <a:cubicBezTo>
                          <a:pt x="9588" y="3332"/>
                          <a:pt x="8024" y="986"/>
                          <a:pt x="5678" y="203"/>
                        </a:cubicBezTo>
                        <a:cubicBezTo>
                          <a:pt x="3332" y="-579"/>
                          <a:pt x="985" y="986"/>
                          <a:pt x="203" y="3332"/>
                        </a:cubicBezTo>
                        <a:cubicBezTo>
                          <a:pt x="-579" y="5678"/>
                          <a:pt x="985" y="8024"/>
                          <a:pt x="3332" y="8806"/>
                        </a:cubicBezTo>
                        <a:cubicBezTo>
                          <a:pt x="5678" y="8806"/>
                          <a:pt x="8024" y="8024"/>
                          <a:pt x="8806" y="567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1" name="任意多边形: 形状 2600"/>
                  <p:cNvSpPr/>
                  <p:nvPr/>
                </p:nvSpPr>
                <p:spPr>
                  <a:xfrm>
                    <a:off x="5112750" y="5181373"/>
                    <a:ext cx="6672" cy="6464"/>
                  </a:xfrm>
                  <a:custGeom>
                    <a:avLst/>
                    <a:gdLst>
                      <a:gd name="connsiteX0" fmla="*/ 6464 w 6672"/>
                      <a:gd name="connsiteY0" fmla="*/ 4118 h 6464"/>
                      <a:gd name="connsiteX1" fmla="*/ 4118 w 6672"/>
                      <a:gd name="connsiteY1" fmla="*/ 208 h 6464"/>
                      <a:gd name="connsiteX2" fmla="*/ 208 w 6672"/>
                      <a:gd name="connsiteY2" fmla="*/ 2554 h 6464"/>
                      <a:gd name="connsiteX3" fmla="*/ 2554 w 6672"/>
                      <a:gd name="connsiteY3" fmla="*/ 6464 h 6464"/>
                      <a:gd name="connsiteX4" fmla="*/ 6464 w 6672"/>
                      <a:gd name="connsiteY4" fmla="*/ 4118 h 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464">
                        <a:moveTo>
                          <a:pt x="6464" y="4118"/>
                        </a:moveTo>
                        <a:cubicBezTo>
                          <a:pt x="7247" y="2554"/>
                          <a:pt x="5682" y="990"/>
                          <a:pt x="4118" y="208"/>
                        </a:cubicBezTo>
                        <a:cubicBezTo>
                          <a:pt x="2554" y="-574"/>
                          <a:pt x="990" y="990"/>
                          <a:pt x="208" y="2554"/>
                        </a:cubicBezTo>
                        <a:cubicBezTo>
                          <a:pt x="-574" y="4118"/>
                          <a:pt x="990" y="5682"/>
                          <a:pt x="2554" y="6464"/>
                        </a:cubicBezTo>
                        <a:cubicBezTo>
                          <a:pt x="4118" y="6464"/>
                          <a:pt x="5682"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2" name="任意多边形: 形状 2601"/>
                  <p:cNvSpPr/>
                  <p:nvPr/>
                </p:nvSpPr>
                <p:spPr>
                  <a:xfrm>
                    <a:off x="5129956" y="5193886"/>
                    <a:ext cx="6672" cy="6672"/>
                  </a:xfrm>
                  <a:custGeom>
                    <a:avLst/>
                    <a:gdLst>
                      <a:gd name="connsiteX0" fmla="*/ 6464 w 6672"/>
                      <a:gd name="connsiteY0" fmla="*/ 4118 h 6672"/>
                      <a:gd name="connsiteX1" fmla="*/ 4118 w 6672"/>
                      <a:gd name="connsiteY1" fmla="*/ 208 h 6672"/>
                      <a:gd name="connsiteX2" fmla="*/ 208 w 6672"/>
                      <a:gd name="connsiteY2" fmla="*/ 2554 h 6672"/>
                      <a:gd name="connsiteX3" fmla="*/ 2554 w 6672"/>
                      <a:gd name="connsiteY3" fmla="*/ 6464 h 6672"/>
                      <a:gd name="connsiteX4" fmla="*/ 6464 w 6672"/>
                      <a:gd name="connsiteY4" fmla="*/ 4118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672">
                        <a:moveTo>
                          <a:pt x="6464" y="4118"/>
                        </a:moveTo>
                        <a:cubicBezTo>
                          <a:pt x="7246" y="2554"/>
                          <a:pt x="5682" y="990"/>
                          <a:pt x="4118" y="208"/>
                        </a:cubicBezTo>
                        <a:cubicBezTo>
                          <a:pt x="2554" y="-574"/>
                          <a:pt x="990" y="990"/>
                          <a:pt x="208" y="2554"/>
                        </a:cubicBezTo>
                        <a:cubicBezTo>
                          <a:pt x="-574" y="4118"/>
                          <a:pt x="990" y="5682"/>
                          <a:pt x="2554" y="6464"/>
                        </a:cubicBezTo>
                        <a:cubicBezTo>
                          <a:pt x="4118" y="7246"/>
                          <a:pt x="6464"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3" name="任意多边形: 形状 2602"/>
                  <p:cNvSpPr/>
                  <p:nvPr/>
                </p:nvSpPr>
                <p:spPr>
                  <a:xfrm>
                    <a:off x="5123699" y="5182937"/>
                    <a:ext cx="6672" cy="6464"/>
                  </a:xfrm>
                  <a:custGeom>
                    <a:avLst/>
                    <a:gdLst>
                      <a:gd name="connsiteX0" fmla="*/ 6464 w 6672"/>
                      <a:gd name="connsiteY0" fmla="*/ 4118 h 6464"/>
                      <a:gd name="connsiteX1" fmla="*/ 4118 w 6672"/>
                      <a:gd name="connsiteY1" fmla="*/ 208 h 6464"/>
                      <a:gd name="connsiteX2" fmla="*/ 208 w 6672"/>
                      <a:gd name="connsiteY2" fmla="*/ 2554 h 6464"/>
                      <a:gd name="connsiteX3" fmla="*/ 2554 w 6672"/>
                      <a:gd name="connsiteY3" fmla="*/ 6465 h 6464"/>
                      <a:gd name="connsiteX4" fmla="*/ 6464 w 6672"/>
                      <a:gd name="connsiteY4" fmla="*/ 4118 h 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464">
                        <a:moveTo>
                          <a:pt x="6464" y="4118"/>
                        </a:moveTo>
                        <a:cubicBezTo>
                          <a:pt x="7246" y="2554"/>
                          <a:pt x="5682" y="990"/>
                          <a:pt x="4118" y="208"/>
                        </a:cubicBezTo>
                        <a:cubicBezTo>
                          <a:pt x="2554" y="-574"/>
                          <a:pt x="990" y="990"/>
                          <a:pt x="208" y="2554"/>
                        </a:cubicBezTo>
                        <a:cubicBezTo>
                          <a:pt x="-574" y="4118"/>
                          <a:pt x="990" y="5682"/>
                          <a:pt x="2554" y="6465"/>
                        </a:cubicBezTo>
                        <a:cubicBezTo>
                          <a:pt x="4118" y="6465"/>
                          <a:pt x="5682"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604" name="图形 2034"/>
                <p:cNvGrpSpPr/>
                <p:nvPr/>
              </p:nvGrpSpPr>
              <p:grpSpPr>
                <a:xfrm>
                  <a:off x="5233150" y="5021880"/>
                  <a:ext cx="166044" cy="183162"/>
                  <a:chOff x="5233150" y="5021880"/>
                  <a:chExt cx="166044" cy="183162"/>
                </a:xfrm>
              </p:grpSpPr>
              <p:sp>
                <p:nvSpPr>
                  <p:cNvPr id="2605" name="任意多边形: 形状 2604"/>
                  <p:cNvSpPr/>
                  <p:nvPr/>
                </p:nvSpPr>
                <p:spPr>
                  <a:xfrm>
                    <a:off x="5291990" y="5131530"/>
                    <a:ext cx="36833" cy="73512"/>
                  </a:xfrm>
                  <a:custGeom>
                    <a:avLst/>
                    <a:gdLst>
                      <a:gd name="connsiteX0" fmla="*/ 22738 w 36833"/>
                      <a:gd name="connsiteY0" fmla="*/ 73513 h 73512"/>
                      <a:gd name="connsiteX1" fmla="*/ 36033 w 36833"/>
                      <a:gd name="connsiteY1" fmla="*/ 39885 h 73512"/>
                      <a:gd name="connsiteX2" fmla="*/ 21174 w 36833"/>
                      <a:gd name="connsiteY2" fmla="*/ 3910 h 73512"/>
                      <a:gd name="connsiteX3" fmla="*/ 4751 w 36833"/>
                      <a:gd name="connsiteY3" fmla="*/ 0 h 73512"/>
                      <a:gd name="connsiteX4" fmla="*/ 58 w 36833"/>
                      <a:gd name="connsiteY4" fmla="*/ 39103 h 73512"/>
                      <a:gd name="connsiteX5" fmla="*/ 22738 w 36833"/>
                      <a:gd name="connsiteY5" fmla="*/ 73513 h 7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33" h="73512">
                        <a:moveTo>
                          <a:pt x="22738" y="73513"/>
                        </a:moveTo>
                        <a:cubicBezTo>
                          <a:pt x="36033" y="73513"/>
                          <a:pt x="38379" y="53962"/>
                          <a:pt x="36033" y="39885"/>
                        </a:cubicBezTo>
                        <a:cubicBezTo>
                          <a:pt x="32905" y="25808"/>
                          <a:pt x="21174" y="3910"/>
                          <a:pt x="21174" y="3910"/>
                        </a:cubicBezTo>
                        <a:lnTo>
                          <a:pt x="4751" y="0"/>
                        </a:lnTo>
                        <a:cubicBezTo>
                          <a:pt x="4751" y="0"/>
                          <a:pt x="841" y="19551"/>
                          <a:pt x="58" y="39103"/>
                        </a:cubicBezTo>
                        <a:cubicBezTo>
                          <a:pt x="-724" y="58654"/>
                          <a:pt x="6315" y="73513"/>
                          <a:pt x="22738" y="73513"/>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6" name="任意多边形: 形状 2605"/>
                  <p:cNvSpPr/>
                  <p:nvPr/>
                </p:nvSpPr>
                <p:spPr>
                  <a:xfrm>
                    <a:off x="5316292" y="5111979"/>
                    <a:ext cx="82902" cy="77336"/>
                  </a:xfrm>
                  <a:custGeom>
                    <a:avLst/>
                    <a:gdLst>
                      <a:gd name="connsiteX0" fmla="*/ 79769 w 82902"/>
                      <a:gd name="connsiteY0" fmla="*/ 69603 h 77336"/>
                      <a:gd name="connsiteX1" fmla="*/ 61000 w 82902"/>
                      <a:gd name="connsiteY1" fmla="*/ 25808 h 77336"/>
                      <a:gd name="connsiteX2" fmla="*/ 18769 w 82902"/>
                      <a:gd name="connsiteY2" fmla="*/ 0 h 77336"/>
                      <a:gd name="connsiteX3" fmla="*/ 0 w 82902"/>
                      <a:gd name="connsiteY3" fmla="*/ 22680 h 77336"/>
                      <a:gd name="connsiteX4" fmla="*/ 29718 w 82902"/>
                      <a:gd name="connsiteY4" fmla="*/ 57872 h 77336"/>
                      <a:gd name="connsiteX5" fmla="*/ 79769 w 82902"/>
                      <a:gd name="connsiteY5" fmla="*/ 69603 h 7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2" h="77336">
                        <a:moveTo>
                          <a:pt x="79769" y="69603"/>
                        </a:moveTo>
                        <a:cubicBezTo>
                          <a:pt x="89154" y="53180"/>
                          <a:pt x="75859" y="37538"/>
                          <a:pt x="61000" y="25808"/>
                        </a:cubicBezTo>
                        <a:cubicBezTo>
                          <a:pt x="46141" y="14077"/>
                          <a:pt x="18769" y="0"/>
                          <a:pt x="18769" y="0"/>
                        </a:cubicBezTo>
                        <a:lnTo>
                          <a:pt x="0" y="22680"/>
                        </a:lnTo>
                        <a:cubicBezTo>
                          <a:pt x="0" y="22680"/>
                          <a:pt x="13295" y="42231"/>
                          <a:pt x="29718" y="57872"/>
                        </a:cubicBezTo>
                        <a:cubicBezTo>
                          <a:pt x="46141" y="73513"/>
                          <a:pt x="70385" y="86026"/>
                          <a:pt x="79769" y="69603"/>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7" name="任意多边形: 形状 2606"/>
                  <p:cNvSpPr/>
                  <p:nvPr/>
                </p:nvSpPr>
                <p:spPr>
                  <a:xfrm>
                    <a:off x="5314728" y="5055084"/>
                    <a:ext cx="72300" cy="49855"/>
                  </a:xfrm>
                  <a:custGeom>
                    <a:avLst/>
                    <a:gdLst>
                      <a:gd name="connsiteX0" fmla="*/ 17987 w 72300"/>
                      <a:gd name="connsiteY0" fmla="*/ 49856 h 49855"/>
                      <a:gd name="connsiteX1" fmla="*/ 54744 w 72300"/>
                      <a:gd name="connsiteY1" fmla="*/ 38907 h 49855"/>
                      <a:gd name="connsiteX2" fmla="*/ 68821 w 72300"/>
                      <a:gd name="connsiteY2" fmla="*/ 6061 h 49855"/>
                      <a:gd name="connsiteX3" fmla="*/ 32846 w 72300"/>
                      <a:gd name="connsiteY3" fmla="*/ 6843 h 49855"/>
                      <a:gd name="connsiteX4" fmla="*/ 0 w 72300"/>
                      <a:gd name="connsiteY4" fmla="*/ 35779 h 49855"/>
                      <a:gd name="connsiteX5" fmla="*/ 17987 w 72300"/>
                      <a:gd name="connsiteY5" fmla="*/ 49856 h 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00" h="49855">
                        <a:moveTo>
                          <a:pt x="17987" y="49856"/>
                        </a:moveTo>
                        <a:cubicBezTo>
                          <a:pt x="17987" y="49856"/>
                          <a:pt x="36757" y="48292"/>
                          <a:pt x="54744" y="38907"/>
                        </a:cubicBezTo>
                        <a:cubicBezTo>
                          <a:pt x="72731" y="29523"/>
                          <a:pt x="75859" y="14663"/>
                          <a:pt x="68821" y="6061"/>
                        </a:cubicBezTo>
                        <a:cubicBezTo>
                          <a:pt x="61782" y="-1760"/>
                          <a:pt x="47705" y="-2542"/>
                          <a:pt x="32846" y="6843"/>
                        </a:cubicBezTo>
                        <a:cubicBezTo>
                          <a:pt x="17987" y="16228"/>
                          <a:pt x="0" y="35779"/>
                          <a:pt x="0" y="35779"/>
                        </a:cubicBezTo>
                        <a:lnTo>
                          <a:pt x="17987" y="4985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8" name="任意多边形: 形状 2607"/>
                  <p:cNvSpPr/>
                  <p:nvPr/>
                </p:nvSpPr>
                <p:spPr>
                  <a:xfrm>
                    <a:off x="5303779" y="5133094"/>
                    <a:ext cx="3128" cy="32064"/>
                  </a:xfrm>
                  <a:custGeom>
                    <a:avLst/>
                    <a:gdLst>
                      <a:gd name="connsiteX0" fmla="*/ 3128 w 3128"/>
                      <a:gd name="connsiteY0" fmla="*/ 32064 h 32064"/>
                      <a:gd name="connsiteX1" fmla="*/ 0 w 3128"/>
                      <a:gd name="connsiteY1" fmla="*/ 0 h 32064"/>
                    </a:gdLst>
                    <a:ahLst/>
                    <a:cxnLst>
                      <a:cxn ang="0">
                        <a:pos x="connsiteX0" y="connsiteY0"/>
                      </a:cxn>
                      <a:cxn ang="0">
                        <a:pos x="connsiteX1" y="connsiteY1"/>
                      </a:cxn>
                    </a:cxnLst>
                    <a:rect l="l" t="t" r="r" b="b"/>
                    <a:pathLst>
                      <a:path w="3128" h="32064">
                        <a:moveTo>
                          <a:pt x="3128" y="32064"/>
                        </a:moveTo>
                        <a:lnTo>
                          <a:pt x="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9" name="任意多边形: 形状 2608"/>
                  <p:cNvSpPr/>
                  <p:nvPr/>
                </p:nvSpPr>
                <p:spPr>
                  <a:xfrm>
                    <a:off x="5324895" y="5124491"/>
                    <a:ext cx="39102" cy="31282"/>
                  </a:xfrm>
                  <a:custGeom>
                    <a:avLst/>
                    <a:gdLst>
                      <a:gd name="connsiteX0" fmla="*/ 39103 w 39102"/>
                      <a:gd name="connsiteY0" fmla="*/ 31282 h 31282"/>
                      <a:gd name="connsiteX1" fmla="*/ 0 w 39102"/>
                      <a:gd name="connsiteY1" fmla="*/ 0 h 31282"/>
                    </a:gdLst>
                    <a:ahLst/>
                    <a:cxnLst>
                      <a:cxn ang="0">
                        <a:pos x="connsiteX0" y="connsiteY0"/>
                      </a:cxn>
                      <a:cxn ang="0">
                        <a:pos x="connsiteX1" y="connsiteY1"/>
                      </a:cxn>
                    </a:cxnLst>
                    <a:rect l="l" t="t" r="r" b="b"/>
                    <a:pathLst>
                      <a:path w="39102" h="31282">
                        <a:moveTo>
                          <a:pt x="39103" y="31282"/>
                        </a:moveTo>
                        <a:lnTo>
                          <a:pt x="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0" name="任意多边形: 形状 2609"/>
                  <p:cNvSpPr/>
                  <p:nvPr/>
                </p:nvSpPr>
                <p:spPr>
                  <a:xfrm>
                    <a:off x="5328023" y="5079132"/>
                    <a:ext cx="26589" cy="19551"/>
                  </a:xfrm>
                  <a:custGeom>
                    <a:avLst/>
                    <a:gdLst>
                      <a:gd name="connsiteX0" fmla="*/ 0 w 26589"/>
                      <a:gd name="connsiteY0" fmla="*/ 19551 h 19551"/>
                      <a:gd name="connsiteX1" fmla="*/ 26590 w 26589"/>
                      <a:gd name="connsiteY1" fmla="*/ 0 h 19551"/>
                    </a:gdLst>
                    <a:ahLst/>
                    <a:cxnLst>
                      <a:cxn ang="0">
                        <a:pos x="connsiteX0" y="connsiteY0"/>
                      </a:cxn>
                      <a:cxn ang="0">
                        <a:pos x="connsiteX1" y="connsiteY1"/>
                      </a:cxn>
                    </a:cxnLst>
                    <a:rect l="l" t="t" r="r" b="b"/>
                    <a:pathLst>
                      <a:path w="26589" h="19551">
                        <a:moveTo>
                          <a:pt x="0" y="19551"/>
                        </a:moveTo>
                        <a:lnTo>
                          <a:pt x="2659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1" name="任意多边形: 形状 2610"/>
                  <p:cNvSpPr/>
                  <p:nvPr/>
                </p:nvSpPr>
                <p:spPr>
                  <a:xfrm>
                    <a:off x="5242112" y="5107286"/>
                    <a:ext cx="50718" cy="59607"/>
                  </a:xfrm>
                  <a:custGeom>
                    <a:avLst/>
                    <a:gdLst>
                      <a:gd name="connsiteX0" fmla="*/ 50718 w 50718"/>
                      <a:gd name="connsiteY0" fmla="*/ 18769 h 59607"/>
                      <a:gd name="connsiteX1" fmla="*/ 34295 w 50718"/>
                      <a:gd name="connsiteY1" fmla="*/ 46141 h 59607"/>
                      <a:gd name="connsiteX2" fmla="*/ 3013 w 50718"/>
                      <a:gd name="connsiteY2" fmla="*/ 53962 h 59607"/>
                      <a:gd name="connsiteX3" fmla="*/ 10834 w 50718"/>
                      <a:gd name="connsiteY3" fmla="*/ 17205 h 59607"/>
                      <a:gd name="connsiteX4" fmla="*/ 42898 w 50718"/>
                      <a:gd name="connsiteY4" fmla="*/ 0 h 59607"/>
                      <a:gd name="connsiteX5" fmla="*/ 50718 w 50718"/>
                      <a:gd name="connsiteY5" fmla="*/ 18769 h 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18" h="59607">
                        <a:moveTo>
                          <a:pt x="50718" y="18769"/>
                        </a:moveTo>
                        <a:cubicBezTo>
                          <a:pt x="50718" y="18769"/>
                          <a:pt x="42116" y="34410"/>
                          <a:pt x="34295" y="46141"/>
                        </a:cubicBezTo>
                        <a:cubicBezTo>
                          <a:pt x="26475" y="58654"/>
                          <a:pt x="10051" y="64910"/>
                          <a:pt x="3013" y="53962"/>
                        </a:cubicBezTo>
                        <a:cubicBezTo>
                          <a:pt x="-3243" y="43013"/>
                          <a:pt x="667" y="28154"/>
                          <a:pt x="10834" y="17205"/>
                        </a:cubicBezTo>
                        <a:cubicBezTo>
                          <a:pt x="21000" y="6256"/>
                          <a:pt x="42898" y="0"/>
                          <a:pt x="42898" y="0"/>
                        </a:cubicBezTo>
                        <a:lnTo>
                          <a:pt x="50718" y="1876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2" name="任意多边形: 形状 2611"/>
                  <p:cNvSpPr/>
                  <p:nvPr/>
                </p:nvSpPr>
                <p:spPr>
                  <a:xfrm>
                    <a:off x="5233150" y="5053515"/>
                    <a:ext cx="61244" cy="52206"/>
                  </a:xfrm>
                  <a:custGeom>
                    <a:avLst/>
                    <a:gdLst>
                      <a:gd name="connsiteX0" fmla="*/ 51078 w 61244"/>
                      <a:gd name="connsiteY0" fmla="*/ 52207 h 52206"/>
                      <a:gd name="connsiteX1" fmla="*/ 19796 w 61244"/>
                      <a:gd name="connsiteY1" fmla="*/ 39694 h 52206"/>
                      <a:gd name="connsiteX2" fmla="*/ 2591 w 61244"/>
                      <a:gd name="connsiteY2" fmla="*/ 4501 h 52206"/>
                      <a:gd name="connsiteX3" fmla="*/ 39347 w 61244"/>
                      <a:gd name="connsiteY3" fmla="*/ 14668 h 52206"/>
                      <a:gd name="connsiteX4" fmla="*/ 61245 w 61244"/>
                      <a:gd name="connsiteY4" fmla="*/ 42822 h 52206"/>
                      <a:gd name="connsiteX5" fmla="*/ 51078 w 61244"/>
                      <a:gd name="connsiteY5" fmla="*/ 52207 h 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4" h="52206">
                        <a:moveTo>
                          <a:pt x="51078" y="52207"/>
                        </a:moveTo>
                        <a:cubicBezTo>
                          <a:pt x="51078" y="52207"/>
                          <a:pt x="36219" y="52207"/>
                          <a:pt x="19796" y="39694"/>
                        </a:cubicBezTo>
                        <a:cubicBezTo>
                          <a:pt x="3373" y="27181"/>
                          <a:pt x="-4448" y="13104"/>
                          <a:pt x="2591" y="4501"/>
                        </a:cubicBezTo>
                        <a:cubicBezTo>
                          <a:pt x="10411" y="-4101"/>
                          <a:pt x="24488" y="-191"/>
                          <a:pt x="39347" y="14668"/>
                        </a:cubicBezTo>
                        <a:cubicBezTo>
                          <a:pt x="47168" y="22489"/>
                          <a:pt x="61245" y="42822"/>
                          <a:pt x="61245" y="42822"/>
                        </a:cubicBezTo>
                        <a:lnTo>
                          <a:pt x="51078" y="5220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3" name="任意多边形: 形状 2612"/>
                  <p:cNvSpPr/>
                  <p:nvPr/>
                </p:nvSpPr>
                <p:spPr>
                  <a:xfrm>
                    <a:off x="5291367" y="5021880"/>
                    <a:ext cx="40678" cy="70547"/>
                  </a:xfrm>
                  <a:custGeom>
                    <a:avLst/>
                    <a:gdLst>
                      <a:gd name="connsiteX0" fmla="*/ 3028 w 40678"/>
                      <a:gd name="connsiteY0" fmla="*/ 68983 h 70547"/>
                      <a:gd name="connsiteX1" fmla="*/ 2246 w 40678"/>
                      <a:gd name="connsiteY1" fmla="*/ 21278 h 70547"/>
                      <a:gd name="connsiteX2" fmla="*/ 34310 w 40678"/>
                      <a:gd name="connsiteY2" fmla="*/ 1726 h 70547"/>
                      <a:gd name="connsiteX3" fmla="*/ 33528 w 40678"/>
                      <a:gd name="connsiteY3" fmla="*/ 43175 h 70547"/>
                      <a:gd name="connsiteX4" fmla="*/ 17105 w 40678"/>
                      <a:gd name="connsiteY4" fmla="*/ 70547 h 70547"/>
                      <a:gd name="connsiteX5" fmla="*/ 3028 w 40678"/>
                      <a:gd name="connsiteY5" fmla="*/ 68983 h 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8" h="70547">
                        <a:moveTo>
                          <a:pt x="3028" y="68983"/>
                        </a:moveTo>
                        <a:cubicBezTo>
                          <a:pt x="3028" y="68983"/>
                          <a:pt x="-3229" y="38483"/>
                          <a:pt x="2246" y="21278"/>
                        </a:cubicBezTo>
                        <a:cubicBezTo>
                          <a:pt x="8502" y="4073"/>
                          <a:pt x="22579" y="-3748"/>
                          <a:pt x="34310" y="1726"/>
                        </a:cubicBezTo>
                        <a:cubicBezTo>
                          <a:pt x="46041" y="7983"/>
                          <a:pt x="39002" y="32226"/>
                          <a:pt x="33528" y="43175"/>
                        </a:cubicBezTo>
                        <a:cubicBezTo>
                          <a:pt x="28053" y="54124"/>
                          <a:pt x="17105" y="70547"/>
                          <a:pt x="17105" y="70547"/>
                        </a:cubicBezTo>
                        <a:lnTo>
                          <a:pt x="3028" y="6898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4" name="任意多边形: 形状 2613"/>
                  <p:cNvSpPr/>
                  <p:nvPr/>
                </p:nvSpPr>
                <p:spPr>
                  <a:xfrm>
                    <a:off x="5263113" y="5118235"/>
                    <a:ext cx="22679" cy="23461"/>
                  </a:xfrm>
                  <a:custGeom>
                    <a:avLst/>
                    <a:gdLst>
                      <a:gd name="connsiteX0" fmla="*/ 0 w 22679"/>
                      <a:gd name="connsiteY0" fmla="*/ 23462 h 23461"/>
                      <a:gd name="connsiteX1" fmla="*/ 22680 w 22679"/>
                      <a:gd name="connsiteY1" fmla="*/ 0 h 23461"/>
                    </a:gdLst>
                    <a:ahLst/>
                    <a:cxnLst>
                      <a:cxn ang="0">
                        <a:pos x="connsiteX0" y="connsiteY0"/>
                      </a:cxn>
                      <a:cxn ang="0">
                        <a:pos x="connsiteX1" y="connsiteY1"/>
                      </a:cxn>
                    </a:cxnLst>
                    <a:rect l="l" t="t" r="r" b="b"/>
                    <a:pathLst>
                      <a:path w="22679" h="23461">
                        <a:moveTo>
                          <a:pt x="0" y="23462"/>
                        </a:moveTo>
                        <a:cubicBezTo>
                          <a:pt x="10167" y="7821"/>
                          <a:pt x="22680" y="0"/>
                          <a:pt x="22680"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5" name="任意多边形: 形状 2614"/>
                  <p:cNvSpPr/>
                  <p:nvPr/>
                </p:nvSpPr>
                <p:spPr>
                  <a:xfrm>
                    <a:off x="5254510" y="5073658"/>
                    <a:ext cx="32846" cy="26590"/>
                  </a:xfrm>
                  <a:custGeom>
                    <a:avLst/>
                    <a:gdLst>
                      <a:gd name="connsiteX0" fmla="*/ 32846 w 32846"/>
                      <a:gd name="connsiteY0" fmla="*/ 26590 h 26590"/>
                      <a:gd name="connsiteX1" fmla="*/ 0 w 32846"/>
                      <a:gd name="connsiteY1" fmla="*/ 0 h 26590"/>
                    </a:gdLst>
                    <a:ahLst/>
                    <a:cxnLst>
                      <a:cxn ang="0">
                        <a:pos x="connsiteX0" y="connsiteY0"/>
                      </a:cxn>
                      <a:cxn ang="0">
                        <a:pos x="connsiteX1" y="connsiteY1"/>
                      </a:cxn>
                    </a:cxnLst>
                    <a:rect l="l" t="t" r="r" b="b"/>
                    <a:pathLst>
                      <a:path w="32846" h="26590">
                        <a:moveTo>
                          <a:pt x="32846" y="26590"/>
                        </a:moveTo>
                        <a:cubicBezTo>
                          <a:pt x="32846" y="26590"/>
                          <a:pt x="5474" y="4692"/>
                          <a:pt x="0"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6" name="任意多边形: 形状 2615"/>
                  <p:cNvSpPr/>
                  <p:nvPr/>
                </p:nvSpPr>
                <p:spPr>
                  <a:xfrm>
                    <a:off x="5306126" y="5046286"/>
                    <a:ext cx="8602" cy="43012"/>
                  </a:xfrm>
                  <a:custGeom>
                    <a:avLst/>
                    <a:gdLst>
                      <a:gd name="connsiteX0" fmla="*/ 0 w 8602"/>
                      <a:gd name="connsiteY0" fmla="*/ 43013 h 43012"/>
                      <a:gd name="connsiteX1" fmla="*/ 8603 w 8602"/>
                      <a:gd name="connsiteY1" fmla="*/ 0 h 43012"/>
                    </a:gdLst>
                    <a:ahLst/>
                    <a:cxnLst>
                      <a:cxn ang="0">
                        <a:pos x="connsiteX0" y="connsiteY0"/>
                      </a:cxn>
                      <a:cxn ang="0">
                        <a:pos x="connsiteX1" y="connsiteY1"/>
                      </a:cxn>
                    </a:cxnLst>
                    <a:rect l="l" t="t" r="r" b="b"/>
                    <a:pathLst>
                      <a:path w="8602" h="43012">
                        <a:moveTo>
                          <a:pt x="0" y="43013"/>
                        </a:moveTo>
                        <a:cubicBezTo>
                          <a:pt x="0" y="43013"/>
                          <a:pt x="3910" y="12513"/>
                          <a:pt x="8603"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7" name="任意多边形: 形状 2616"/>
                  <p:cNvSpPr/>
                  <p:nvPr/>
                </p:nvSpPr>
                <p:spPr>
                  <a:xfrm rot="-3412731">
                    <a:off x="5285708" y="5083429"/>
                    <a:ext cx="50050" cy="59434"/>
                  </a:xfrm>
                  <a:custGeom>
                    <a:avLst/>
                    <a:gdLst>
                      <a:gd name="connsiteX0" fmla="*/ 50050 w 50050"/>
                      <a:gd name="connsiteY0" fmla="*/ 29717 h 59434"/>
                      <a:gd name="connsiteX1" fmla="*/ 25025 w 50050"/>
                      <a:gd name="connsiteY1" fmla="*/ 59435 h 59434"/>
                      <a:gd name="connsiteX2" fmla="*/ 0 w 50050"/>
                      <a:gd name="connsiteY2" fmla="*/ 29717 h 59434"/>
                      <a:gd name="connsiteX3" fmla="*/ 25025 w 50050"/>
                      <a:gd name="connsiteY3" fmla="*/ 0 h 59434"/>
                      <a:gd name="connsiteX4" fmla="*/ 50050 w 50050"/>
                      <a:gd name="connsiteY4" fmla="*/ 29717 h 5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 h="59434">
                        <a:moveTo>
                          <a:pt x="50050" y="29717"/>
                        </a:moveTo>
                        <a:cubicBezTo>
                          <a:pt x="50050" y="46130"/>
                          <a:pt x="38846" y="59435"/>
                          <a:pt x="25025" y="59435"/>
                        </a:cubicBezTo>
                        <a:cubicBezTo>
                          <a:pt x="11204" y="59435"/>
                          <a:pt x="0" y="46130"/>
                          <a:pt x="0" y="29717"/>
                        </a:cubicBezTo>
                        <a:cubicBezTo>
                          <a:pt x="0" y="13305"/>
                          <a:pt x="11204" y="0"/>
                          <a:pt x="25025" y="0"/>
                        </a:cubicBezTo>
                        <a:cubicBezTo>
                          <a:pt x="38846" y="0"/>
                          <a:pt x="50050" y="13305"/>
                          <a:pt x="50050" y="29717"/>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8" name="任意多边形: 形状 2617"/>
                  <p:cNvSpPr/>
                  <p:nvPr/>
                </p:nvSpPr>
                <p:spPr>
                  <a:xfrm>
                    <a:off x="5309222" y="5112729"/>
                    <a:ext cx="9101" cy="9448"/>
                  </a:xfrm>
                  <a:custGeom>
                    <a:avLst/>
                    <a:gdLst>
                      <a:gd name="connsiteX0" fmla="*/ 7070 w 9101"/>
                      <a:gd name="connsiteY0" fmla="*/ 814 h 9448"/>
                      <a:gd name="connsiteX1" fmla="*/ 814 w 9101"/>
                      <a:gd name="connsiteY1" fmla="*/ 2378 h 9448"/>
                      <a:gd name="connsiteX2" fmla="*/ 2378 w 9101"/>
                      <a:gd name="connsiteY2" fmla="*/ 8634 h 9448"/>
                      <a:gd name="connsiteX3" fmla="*/ 8634 w 9101"/>
                      <a:gd name="connsiteY3" fmla="*/ 7070 h 9448"/>
                      <a:gd name="connsiteX4" fmla="*/ 7070 w 9101"/>
                      <a:gd name="connsiteY4" fmla="*/ 814 h 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1" h="9448">
                        <a:moveTo>
                          <a:pt x="7070" y="814"/>
                        </a:moveTo>
                        <a:cubicBezTo>
                          <a:pt x="4724" y="-750"/>
                          <a:pt x="2378" y="32"/>
                          <a:pt x="814" y="2378"/>
                        </a:cubicBezTo>
                        <a:cubicBezTo>
                          <a:pt x="-750" y="4724"/>
                          <a:pt x="32" y="7070"/>
                          <a:pt x="2378" y="8634"/>
                        </a:cubicBezTo>
                        <a:cubicBezTo>
                          <a:pt x="4724" y="10198"/>
                          <a:pt x="7070" y="9416"/>
                          <a:pt x="8634" y="7070"/>
                        </a:cubicBezTo>
                        <a:cubicBezTo>
                          <a:pt x="9416" y="5506"/>
                          <a:pt x="9416" y="2378"/>
                          <a:pt x="7070" y="8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9" name="任意多边形: 形状 2618"/>
                  <p:cNvSpPr/>
                  <p:nvPr/>
                </p:nvSpPr>
                <p:spPr>
                  <a:xfrm>
                    <a:off x="5294663" y="5111465"/>
                    <a:ext cx="6501" cy="6501"/>
                  </a:xfrm>
                  <a:custGeom>
                    <a:avLst/>
                    <a:gdLst>
                      <a:gd name="connsiteX0" fmla="*/ 5206 w 6501"/>
                      <a:gd name="connsiteY0" fmla="*/ 514 h 6501"/>
                      <a:gd name="connsiteX1" fmla="*/ 514 w 6501"/>
                      <a:gd name="connsiteY1" fmla="*/ 1296 h 6501"/>
                      <a:gd name="connsiteX2" fmla="*/ 1296 w 6501"/>
                      <a:gd name="connsiteY2" fmla="*/ 5988 h 6501"/>
                      <a:gd name="connsiteX3" fmla="*/ 5988 w 6501"/>
                      <a:gd name="connsiteY3" fmla="*/ 5206 h 6501"/>
                      <a:gd name="connsiteX4" fmla="*/ 5206 w 6501"/>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206" y="514"/>
                        </a:moveTo>
                        <a:cubicBezTo>
                          <a:pt x="3642" y="-268"/>
                          <a:pt x="2078" y="-268"/>
                          <a:pt x="514" y="1296"/>
                        </a:cubicBezTo>
                        <a:cubicBezTo>
                          <a:pt x="-268" y="2860"/>
                          <a:pt x="-268" y="4424"/>
                          <a:pt x="1296" y="5988"/>
                        </a:cubicBezTo>
                        <a:cubicBezTo>
                          <a:pt x="2860" y="6770"/>
                          <a:pt x="4424" y="6770"/>
                          <a:pt x="5988" y="5206"/>
                        </a:cubicBezTo>
                        <a:cubicBezTo>
                          <a:pt x="6770" y="3642"/>
                          <a:pt x="6770" y="1296"/>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0" name="任意多边形: 形状 2619"/>
                  <p:cNvSpPr/>
                  <p:nvPr/>
                </p:nvSpPr>
                <p:spPr>
                  <a:xfrm>
                    <a:off x="5312650" y="5098952"/>
                    <a:ext cx="6501" cy="6501"/>
                  </a:xfrm>
                  <a:custGeom>
                    <a:avLst/>
                    <a:gdLst>
                      <a:gd name="connsiteX0" fmla="*/ 5206 w 6501"/>
                      <a:gd name="connsiteY0" fmla="*/ 514 h 6501"/>
                      <a:gd name="connsiteX1" fmla="*/ 514 w 6501"/>
                      <a:gd name="connsiteY1" fmla="*/ 1296 h 6501"/>
                      <a:gd name="connsiteX2" fmla="*/ 1296 w 6501"/>
                      <a:gd name="connsiteY2" fmla="*/ 5988 h 6501"/>
                      <a:gd name="connsiteX3" fmla="*/ 5988 w 6501"/>
                      <a:gd name="connsiteY3" fmla="*/ 5206 h 6501"/>
                      <a:gd name="connsiteX4" fmla="*/ 5206 w 6501"/>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206" y="514"/>
                        </a:moveTo>
                        <a:cubicBezTo>
                          <a:pt x="3642" y="-268"/>
                          <a:pt x="2078" y="-268"/>
                          <a:pt x="514" y="1296"/>
                        </a:cubicBezTo>
                        <a:cubicBezTo>
                          <a:pt x="-268" y="2860"/>
                          <a:pt x="-268" y="4424"/>
                          <a:pt x="1296" y="5988"/>
                        </a:cubicBezTo>
                        <a:cubicBezTo>
                          <a:pt x="2860" y="6770"/>
                          <a:pt x="4424" y="6770"/>
                          <a:pt x="5988" y="5206"/>
                        </a:cubicBezTo>
                        <a:cubicBezTo>
                          <a:pt x="6770" y="3642"/>
                          <a:pt x="6770" y="1296"/>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1" name="任意多边形: 形状 2620"/>
                  <p:cNvSpPr/>
                  <p:nvPr/>
                </p:nvSpPr>
                <p:spPr>
                  <a:xfrm>
                    <a:off x="5299356" y="5101298"/>
                    <a:ext cx="6840" cy="6501"/>
                  </a:xfrm>
                  <a:custGeom>
                    <a:avLst/>
                    <a:gdLst>
                      <a:gd name="connsiteX0" fmla="*/ 5206 w 6840"/>
                      <a:gd name="connsiteY0" fmla="*/ 514 h 6501"/>
                      <a:gd name="connsiteX1" fmla="*/ 514 w 6840"/>
                      <a:gd name="connsiteY1" fmla="*/ 1296 h 6501"/>
                      <a:gd name="connsiteX2" fmla="*/ 1296 w 6840"/>
                      <a:gd name="connsiteY2" fmla="*/ 5988 h 6501"/>
                      <a:gd name="connsiteX3" fmla="*/ 5988 w 6840"/>
                      <a:gd name="connsiteY3" fmla="*/ 5206 h 6501"/>
                      <a:gd name="connsiteX4" fmla="*/ 5206 w 6840"/>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6501">
                        <a:moveTo>
                          <a:pt x="5206" y="514"/>
                        </a:moveTo>
                        <a:cubicBezTo>
                          <a:pt x="3642" y="-268"/>
                          <a:pt x="2078" y="-268"/>
                          <a:pt x="514" y="1296"/>
                        </a:cubicBezTo>
                        <a:cubicBezTo>
                          <a:pt x="-268" y="2860"/>
                          <a:pt x="-268" y="4424"/>
                          <a:pt x="1296" y="5988"/>
                        </a:cubicBezTo>
                        <a:cubicBezTo>
                          <a:pt x="2860" y="6770"/>
                          <a:pt x="4424" y="6770"/>
                          <a:pt x="5988" y="5206"/>
                        </a:cubicBezTo>
                        <a:cubicBezTo>
                          <a:pt x="7552" y="3642"/>
                          <a:pt x="6770" y="2078"/>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6" name="文本框 5"/>
            <p:cNvSpPr txBox="1"/>
            <p:nvPr/>
          </p:nvSpPr>
          <p:spPr>
            <a:xfrm>
              <a:off x="8249" y="3140"/>
              <a:ext cx="2588" cy="23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60000"/>
                </a:lnSpc>
              </a:pPr>
              <a:r>
                <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rPr>
                <a:t>我最喜欢踢足球，踢足球的时候我跑得飞快，我踢足球非常厉害，能把足球踢进球门！我想长大后能够成为一名足球</a:t>
              </a:r>
              <a:r>
                <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rPr>
                <a:t>运动员</a:t>
              </a:r>
              <a:endPar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endParaRPr>
            </a:p>
          </p:txBody>
        </p:sp>
      </p:grpSp>
      <p:pic>
        <p:nvPicPr>
          <p:cNvPr id="7" name="图片 6"/>
          <p:cNvPicPr>
            <a:picLocks noChangeAspect="1"/>
          </p:cNvPicPr>
          <p:nvPr/>
        </p:nvPicPr>
        <p:blipFill>
          <a:blip r:embed="rId3"/>
          <a:stretch>
            <a:fillRect/>
          </a:stretch>
        </p:blipFill>
        <p:spPr>
          <a:xfrm>
            <a:off x="846455" y="1537970"/>
            <a:ext cx="6149975" cy="43770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221488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我的足球</a:t>
            </a:r>
            <a:r>
              <a:rPr lang="zh-CN" altLang="en-US" sz="2000" dirty="0">
                <a:solidFill>
                  <a:schemeClr val="bg1"/>
                </a:solidFill>
                <a:latin typeface="汉仪铸字木头人W" panose="00020600040101010101" pitchFamily="18" charset="-122"/>
                <a:ea typeface="汉仪铸字木头人W" panose="00020600040101010101" pitchFamily="18" charset="-122"/>
              </a:rPr>
              <a:t>游戏日记</a:t>
            </a:r>
            <a:endParaRPr lang="zh-CN" altLang="en-US" sz="2000" dirty="0">
              <a:solidFill>
                <a:schemeClr val="bg1"/>
              </a:solidFill>
              <a:latin typeface="汉仪铸字木头人W" panose="00020600040101010101" pitchFamily="18" charset="-122"/>
              <a:ea typeface="汉仪铸字木头人W" panose="00020600040101010101" pitchFamily="18" charset="-122"/>
            </a:endParaRPr>
          </a:p>
        </p:txBody>
      </p:sp>
      <p:grpSp>
        <p:nvGrpSpPr>
          <p:cNvPr id="5" name="组合 4" descr="7b0a202020202274657874626f78223a20227b5c2263617465676f72795f69645c223a31303431302c5c2269645c223a32303334323234397d220a7d0a"/>
          <p:cNvGrpSpPr/>
          <p:nvPr/>
        </p:nvGrpSpPr>
        <p:grpSpPr>
          <a:xfrm>
            <a:off x="7406640" y="1160780"/>
            <a:ext cx="3954780" cy="4537126"/>
            <a:chOff x="7845" y="2426"/>
            <a:chExt cx="3510" cy="5949"/>
          </a:xfrm>
        </p:grpSpPr>
        <p:grpSp>
          <p:nvGrpSpPr>
            <p:cNvPr id="2036" name="图形 2034"/>
            <p:cNvGrpSpPr/>
            <p:nvPr/>
          </p:nvGrpSpPr>
          <p:grpSpPr>
            <a:xfrm>
              <a:off x="7845" y="2426"/>
              <a:ext cx="3510" cy="5949"/>
              <a:chOff x="4981574" y="1540341"/>
              <a:chExt cx="2228852" cy="3777318"/>
            </a:xfrm>
          </p:grpSpPr>
          <p:grpSp>
            <p:nvGrpSpPr>
              <p:cNvPr id="2037" name="图形 2034"/>
              <p:cNvGrpSpPr/>
              <p:nvPr/>
            </p:nvGrpSpPr>
            <p:grpSpPr>
              <a:xfrm>
                <a:off x="5059779" y="1657649"/>
                <a:ext cx="2124056" cy="3571638"/>
                <a:chOff x="5059779" y="1657649"/>
                <a:chExt cx="2124056" cy="3571638"/>
              </a:xfrm>
            </p:grpSpPr>
            <p:sp>
              <p:nvSpPr>
                <p:cNvPr id="2038" name="任意多边形: 形状 2037"/>
                <p:cNvSpPr/>
                <p:nvPr/>
              </p:nvSpPr>
              <p:spPr>
                <a:xfrm>
                  <a:off x="5059779" y="1657649"/>
                  <a:ext cx="2124056" cy="3503599"/>
                </a:xfrm>
                <a:custGeom>
                  <a:avLst/>
                  <a:gdLst>
                    <a:gd name="connsiteX0" fmla="*/ 71167 w 2124056"/>
                    <a:gd name="connsiteY0" fmla="*/ 3503599 h 3503599"/>
                    <a:gd name="connsiteX1" fmla="*/ 0 w 2124056"/>
                    <a:gd name="connsiteY1" fmla="*/ 129039 h 3503599"/>
                    <a:gd name="connsiteX2" fmla="*/ 2017698 w 2124056"/>
                    <a:gd name="connsiteY2" fmla="*/ 0 h 3503599"/>
                    <a:gd name="connsiteX3" fmla="*/ 2124057 w 2124056"/>
                    <a:gd name="connsiteY3" fmla="*/ 3416009 h 3503599"/>
                  </a:gdLst>
                  <a:ahLst/>
                  <a:cxnLst>
                    <a:cxn ang="0">
                      <a:pos x="connsiteX0" y="connsiteY0"/>
                    </a:cxn>
                    <a:cxn ang="0">
                      <a:pos x="connsiteX1" y="connsiteY1"/>
                    </a:cxn>
                    <a:cxn ang="0">
                      <a:pos x="connsiteX2" y="connsiteY2"/>
                    </a:cxn>
                    <a:cxn ang="0">
                      <a:pos x="connsiteX3" y="connsiteY3"/>
                    </a:cxn>
                  </a:cxnLst>
                  <a:rect l="l" t="t" r="r" b="b"/>
                  <a:pathLst>
                    <a:path w="2124056" h="3503599">
                      <a:moveTo>
                        <a:pt x="71167" y="3503599"/>
                      </a:moveTo>
                      <a:lnTo>
                        <a:pt x="0" y="129039"/>
                      </a:lnTo>
                      <a:lnTo>
                        <a:pt x="2017698" y="0"/>
                      </a:lnTo>
                      <a:lnTo>
                        <a:pt x="2124057" y="3416009"/>
                      </a:lnTo>
                      <a:close/>
                    </a:path>
                  </a:pathLst>
                </a:custGeom>
                <a:solidFill>
                  <a:srgbClr val="F4C1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9" name="任意多边形: 形状 2038"/>
                <p:cNvSpPr/>
                <p:nvPr/>
              </p:nvSpPr>
              <p:spPr>
                <a:xfrm>
                  <a:off x="5116869" y="1696751"/>
                  <a:ext cx="1946530" cy="3532535"/>
                </a:xfrm>
                <a:custGeom>
                  <a:avLst/>
                  <a:gdLst>
                    <a:gd name="connsiteX0" fmla="*/ 0 w 1946530"/>
                    <a:gd name="connsiteY0" fmla="*/ 3356573 h 3532535"/>
                    <a:gd name="connsiteX1" fmla="*/ 42231 w 1946530"/>
                    <a:gd name="connsiteY1" fmla="*/ 0 h 3532535"/>
                    <a:gd name="connsiteX2" fmla="*/ 1946531 w 1946530"/>
                    <a:gd name="connsiteY2" fmla="*/ 126693 h 3532535"/>
                    <a:gd name="connsiteX3" fmla="*/ 1946531 w 1946530"/>
                    <a:gd name="connsiteY3" fmla="*/ 3532536 h 3532535"/>
                  </a:gdLst>
                  <a:ahLst/>
                  <a:cxnLst>
                    <a:cxn ang="0">
                      <a:pos x="connsiteX0" y="connsiteY0"/>
                    </a:cxn>
                    <a:cxn ang="0">
                      <a:pos x="connsiteX1" y="connsiteY1"/>
                    </a:cxn>
                    <a:cxn ang="0">
                      <a:pos x="connsiteX2" y="connsiteY2"/>
                    </a:cxn>
                    <a:cxn ang="0">
                      <a:pos x="connsiteX3" y="connsiteY3"/>
                    </a:cxn>
                  </a:cxnLst>
                  <a:rect l="l" t="t" r="r" b="b"/>
                  <a:pathLst>
                    <a:path w="1946530" h="3532535">
                      <a:moveTo>
                        <a:pt x="0" y="3356573"/>
                      </a:moveTo>
                      <a:lnTo>
                        <a:pt x="42231" y="0"/>
                      </a:lnTo>
                      <a:lnTo>
                        <a:pt x="1946531" y="126693"/>
                      </a:lnTo>
                      <a:lnTo>
                        <a:pt x="1946531" y="3532536"/>
                      </a:lnTo>
                      <a:close/>
                    </a:path>
                  </a:pathLst>
                </a:custGeom>
                <a:solidFill>
                  <a:srgbClr val="FF725E"/>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0" name="任意多边形: 形状 2039"/>
                <p:cNvSpPr/>
                <p:nvPr/>
              </p:nvSpPr>
              <p:spPr>
                <a:xfrm>
                  <a:off x="5130164" y="1722559"/>
                  <a:ext cx="1966864" cy="3451983"/>
                </a:xfrm>
                <a:custGeom>
                  <a:avLst/>
                  <a:gdLst>
                    <a:gd name="connsiteX0" fmla="*/ 50833 w 1966864"/>
                    <a:gd name="connsiteY0" fmla="*/ 3451984 h 3451983"/>
                    <a:gd name="connsiteX1" fmla="*/ 0 w 1966864"/>
                    <a:gd name="connsiteY1" fmla="*/ 31282 h 3451983"/>
                    <a:gd name="connsiteX2" fmla="*/ 1887095 w 1966864"/>
                    <a:gd name="connsiteY2" fmla="*/ 0 h 3451983"/>
                    <a:gd name="connsiteX3" fmla="*/ 1966864 w 1966864"/>
                    <a:gd name="connsiteY3" fmla="*/ 3434779 h 3451983"/>
                  </a:gdLst>
                  <a:ahLst/>
                  <a:cxnLst>
                    <a:cxn ang="0">
                      <a:pos x="connsiteX0" y="connsiteY0"/>
                    </a:cxn>
                    <a:cxn ang="0">
                      <a:pos x="connsiteX1" y="connsiteY1"/>
                    </a:cxn>
                    <a:cxn ang="0">
                      <a:pos x="connsiteX2" y="connsiteY2"/>
                    </a:cxn>
                    <a:cxn ang="0">
                      <a:pos x="connsiteX3" y="connsiteY3"/>
                    </a:cxn>
                  </a:cxnLst>
                  <a:rect l="l" t="t" r="r" b="b"/>
                  <a:pathLst>
                    <a:path w="1966864" h="3451983">
                      <a:moveTo>
                        <a:pt x="50833" y="3451984"/>
                      </a:moveTo>
                      <a:lnTo>
                        <a:pt x="0" y="31282"/>
                      </a:lnTo>
                      <a:lnTo>
                        <a:pt x="1887095" y="0"/>
                      </a:lnTo>
                      <a:lnTo>
                        <a:pt x="1966864" y="3434779"/>
                      </a:lnTo>
                      <a:close/>
                    </a:path>
                  </a:pathLst>
                </a:custGeom>
                <a:solidFill>
                  <a:srgbClr val="FFFFFF"/>
                </a:solidFill>
                <a:ln w="15641" cap="flat">
                  <a:solidFill>
                    <a:srgbClr val="F39800"/>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41" name="图形 2034"/>
              <p:cNvGrpSpPr/>
              <p:nvPr/>
            </p:nvGrpSpPr>
            <p:grpSpPr>
              <a:xfrm>
                <a:off x="6385359" y="1684760"/>
                <a:ext cx="501296" cy="177786"/>
                <a:chOff x="6385359" y="1684760"/>
                <a:chExt cx="501296" cy="177786"/>
              </a:xfrm>
            </p:grpSpPr>
            <p:sp>
              <p:nvSpPr>
                <p:cNvPr id="2042" name="任意多边形: 形状 2041"/>
                <p:cNvSpPr/>
                <p:nvPr/>
              </p:nvSpPr>
              <p:spPr>
                <a:xfrm>
                  <a:off x="6614501" y="1694031"/>
                  <a:ext cx="111833" cy="148182"/>
                </a:xfrm>
                <a:custGeom>
                  <a:avLst/>
                  <a:gdLst>
                    <a:gd name="connsiteX0" fmla="*/ 64128 w 111833"/>
                    <a:gd name="connsiteY0" fmla="*/ 148182 h 148182"/>
                    <a:gd name="connsiteX1" fmla="*/ 21898 w 111833"/>
                    <a:gd name="connsiteY1" fmla="*/ 101259 h 148182"/>
                    <a:gd name="connsiteX2" fmla="*/ 0 w 111833"/>
                    <a:gd name="connsiteY2" fmla="*/ 42605 h 148182"/>
                    <a:gd name="connsiteX3" fmla="*/ 57090 w 111833"/>
                    <a:gd name="connsiteY3" fmla="*/ 1156 h 148182"/>
                    <a:gd name="connsiteX4" fmla="*/ 68039 w 111833"/>
                    <a:gd name="connsiteY4" fmla="*/ 24618 h 148182"/>
                    <a:gd name="connsiteX5" fmla="*/ 111834 w 111833"/>
                    <a:gd name="connsiteY5" fmla="*/ 137233 h 148182"/>
                    <a:gd name="connsiteX6" fmla="*/ 64128 w 111833"/>
                    <a:gd name="connsiteY6" fmla="*/ 148182 h 1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33" h="148182">
                      <a:moveTo>
                        <a:pt x="64128" y="148182"/>
                      </a:moveTo>
                      <a:cubicBezTo>
                        <a:pt x="41449" y="145836"/>
                        <a:pt x="27372" y="119246"/>
                        <a:pt x="21898" y="101259"/>
                      </a:cubicBezTo>
                      <a:cubicBezTo>
                        <a:pt x="14859" y="76233"/>
                        <a:pt x="19551" y="46515"/>
                        <a:pt x="0" y="42605"/>
                      </a:cubicBezTo>
                      <a:cubicBezTo>
                        <a:pt x="0" y="42605"/>
                        <a:pt x="35192" y="-8229"/>
                        <a:pt x="57090" y="1156"/>
                      </a:cubicBezTo>
                      <a:cubicBezTo>
                        <a:pt x="57090" y="1156"/>
                        <a:pt x="65692" y="8977"/>
                        <a:pt x="68039" y="24618"/>
                      </a:cubicBezTo>
                      <a:cubicBezTo>
                        <a:pt x="75077" y="79361"/>
                        <a:pt x="85244" y="129413"/>
                        <a:pt x="111834" y="137233"/>
                      </a:cubicBezTo>
                      <a:cubicBezTo>
                        <a:pt x="111052" y="138015"/>
                        <a:pt x="87590" y="147400"/>
                        <a:pt x="64128" y="14818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3" name="任意多边形: 形状 2042"/>
                <p:cNvSpPr/>
                <p:nvPr/>
              </p:nvSpPr>
              <p:spPr>
                <a:xfrm>
                  <a:off x="6385359" y="1706918"/>
                  <a:ext cx="122000" cy="149592"/>
                </a:xfrm>
                <a:custGeom>
                  <a:avLst/>
                  <a:gdLst>
                    <a:gd name="connsiteX0" fmla="*/ 78987 w 122000"/>
                    <a:gd name="connsiteY0" fmla="*/ 149372 h 149592"/>
                    <a:gd name="connsiteX1" fmla="*/ 35192 w 122000"/>
                    <a:gd name="connsiteY1" fmla="*/ 120436 h 149592"/>
                    <a:gd name="connsiteX2" fmla="*/ 0 w 122000"/>
                    <a:gd name="connsiteY2" fmla="*/ 14859 h 149592"/>
                    <a:gd name="connsiteX3" fmla="*/ 57090 w 122000"/>
                    <a:gd name="connsiteY3" fmla="*/ 0 h 149592"/>
                    <a:gd name="connsiteX4" fmla="*/ 72731 w 122000"/>
                    <a:gd name="connsiteY4" fmla="*/ 52398 h 149592"/>
                    <a:gd name="connsiteX5" fmla="*/ 122000 w 122000"/>
                    <a:gd name="connsiteY5" fmla="*/ 134513 h 149592"/>
                    <a:gd name="connsiteX6" fmla="*/ 78987 w 122000"/>
                    <a:gd name="connsiteY6" fmla="*/ 149372 h 14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00" h="149592">
                      <a:moveTo>
                        <a:pt x="78987" y="149372"/>
                      </a:moveTo>
                      <a:cubicBezTo>
                        <a:pt x="64910" y="147808"/>
                        <a:pt x="47705" y="143116"/>
                        <a:pt x="35192" y="120436"/>
                      </a:cubicBezTo>
                      <a:cubicBezTo>
                        <a:pt x="21115" y="93846"/>
                        <a:pt x="7821" y="43795"/>
                        <a:pt x="0" y="14859"/>
                      </a:cubicBezTo>
                      <a:lnTo>
                        <a:pt x="57090" y="0"/>
                      </a:lnTo>
                      <a:cubicBezTo>
                        <a:pt x="57090" y="0"/>
                        <a:pt x="69603" y="37539"/>
                        <a:pt x="72731" y="52398"/>
                      </a:cubicBezTo>
                      <a:cubicBezTo>
                        <a:pt x="75859" y="67257"/>
                        <a:pt x="92282" y="129821"/>
                        <a:pt x="122000" y="134513"/>
                      </a:cubicBezTo>
                      <a:cubicBezTo>
                        <a:pt x="121218" y="134513"/>
                        <a:pt x="97757" y="151718"/>
                        <a:pt x="78987" y="14937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4" name="任意多边形: 形状 2043"/>
                <p:cNvSpPr/>
                <p:nvPr/>
              </p:nvSpPr>
              <p:spPr>
                <a:xfrm>
                  <a:off x="6678629" y="1685001"/>
                  <a:ext cx="208026" cy="164250"/>
                </a:xfrm>
                <a:custGeom>
                  <a:avLst/>
                  <a:gdLst>
                    <a:gd name="connsiteX0" fmla="*/ 208026 w 208026"/>
                    <a:gd name="connsiteY0" fmla="*/ 7840 h 164250"/>
                    <a:gd name="connsiteX1" fmla="*/ 161103 w 208026"/>
                    <a:gd name="connsiteY1" fmla="*/ 19 h 164250"/>
                    <a:gd name="connsiteX2" fmla="*/ 118090 w 208026"/>
                    <a:gd name="connsiteY2" fmla="*/ 29737 h 164250"/>
                    <a:gd name="connsiteX3" fmla="*/ 86026 w 208026"/>
                    <a:gd name="connsiteY3" fmla="*/ 79789 h 164250"/>
                    <a:gd name="connsiteX4" fmla="*/ 0 w 208026"/>
                    <a:gd name="connsiteY4" fmla="*/ 157212 h 164250"/>
                    <a:gd name="connsiteX5" fmla="*/ 71949 w 208026"/>
                    <a:gd name="connsiteY5" fmla="*/ 164250 h 164250"/>
                    <a:gd name="connsiteX6" fmla="*/ 139988 w 208026"/>
                    <a:gd name="connsiteY6" fmla="*/ 113417 h 164250"/>
                    <a:gd name="connsiteX7" fmla="*/ 208026 w 208026"/>
                    <a:gd name="connsiteY7" fmla="*/ 7840 h 1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6" h="164250">
                      <a:moveTo>
                        <a:pt x="208026" y="7840"/>
                      </a:moveTo>
                      <a:cubicBezTo>
                        <a:pt x="202552" y="3929"/>
                        <a:pt x="203334" y="801"/>
                        <a:pt x="161103" y="19"/>
                      </a:cubicBezTo>
                      <a:cubicBezTo>
                        <a:pt x="141552" y="-763"/>
                        <a:pt x="122000" y="22699"/>
                        <a:pt x="118090" y="29737"/>
                      </a:cubicBezTo>
                      <a:cubicBezTo>
                        <a:pt x="114962" y="35212"/>
                        <a:pt x="100103" y="56327"/>
                        <a:pt x="86026" y="79789"/>
                      </a:cubicBezTo>
                      <a:cubicBezTo>
                        <a:pt x="65692" y="112635"/>
                        <a:pt x="47705" y="149391"/>
                        <a:pt x="0" y="157212"/>
                      </a:cubicBezTo>
                      <a:lnTo>
                        <a:pt x="71949" y="164250"/>
                      </a:lnTo>
                      <a:cubicBezTo>
                        <a:pt x="71949" y="164250"/>
                        <a:pt x="107141" y="160340"/>
                        <a:pt x="139988" y="113417"/>
                      </a:cubicBezTo>
                      <a:cubicBezTo>
                        <a:pt x="172052" y="65712"/>
                        <a:pt x="197860" y="24263"/>
                        <a:pt x="208026" y="7840"/>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5" name="任意多边形: 形状 2044"/>
                <p:cNvSpPr/>
                <p:nvPr/>
              </p:nvSpPr>
              <p:spPr>
                <a:xfrm>
                  <a:off x="6458872" y="1684760"/>
                  <a:ext cx="211936" cy="177786"/>
                </a:xfrm>
                <a:custGeom>
                  <a:avLst/>
                  <a:gdLst>
                    <a:gd name="connsiteX0" fmla="*/ 211937 w 211936"/>
                    <a:gd name="connsiteY0" fmla="*/ 10427 h 177786"/>
                    <a:gd name="connsiteX1" fmla="*/ 190039 w 211936"/>
                    <a:gd name="connsiteY1" fmla="*/ 4171 h 177786"/>
                    <a:gd name="connsiteX2" fmla="*/ 147026 w 211936"/>
                    <a:gd name="connsiteY2" fmla="*/ 261 h 177786"/>
                    <a:gd name="connsiteX3" fmla="*/ 120436 w 211936"/>
                    <a:gd name="connsiteY3" fmla="*/ 26068 h 177786"/>
                    <a:gd name="connsiteX4" fmla="*/ 0 w 211936"/>
                    <a:gd name="connsiteY4" fmla="*/ 170748 h 177786"/>
                    <a:gd name="connsiteX5" fmla="*/ 67257 w 211936"/>
                    <a:gd name="connsiteY5" fmla="*/ 177787 h 177786"/>
                    <a:gd name="connsiteX6" fmla="*/ 152500 w 211936"/>
                    <a:gd name="connsiteY6" fmla="*/ 96453 h 177786"/>
                    <a:gd name="connsiteX7" fmla="*/ 211937 w 211936"/>
                    <a:gd name="connsiteY7" fmla="*/ 10427 h 1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36" h="177786">
                      <a:moveTo>
                        <a:pt x="211937" y="10427"/>
                      </a:moveTo>
                      <a:cubicBezTo>
                        <a:pt x="207244" y="5735"/>
                        <a:pt x="204116" y="5735"/>
                        <a:pt x="190039" y="4171"/>
                      </a:cubicBezTo>
                      <a:cubicBezTo>
                        <a:pt x="175962" y="2607"/>
                        <a:pt x="153283" y="261"/>
                        <a:pt x="147026" y="261"/>
                      </a:cubicBezTo>
                      <a:cubicBezTo>
                        <a:pt x="140770" y="-521"/>
                        <a:pt x="138424" y="-1303"/>
                        <a:pt x="120436" y="26068"/>
                      </a:cubicBezTo>
                      <a:cubicBezTo>
                        <a:pt x="102449" y="53440"/>
                        <a:pt x="42231" y="168402"/>
                        <a:pt x="0" y="170748"/>
                      </a:cubicBezTo>
                      <a:lnTo>
                        <a:pt x="67257" y="177787"/>
                      </a:lnTo>
                      <a:cubicBezTo>
                        <a:pt x="67257" y="177787"/>
                        <a:pt x="108705" y="173877"/>
                        <a:pt x="152500" y="96453"/>
                      </a:cubicBezTo>
                      <a:cubicBezTo>
                        <a:pt x="169706" y="65953"/>
                        <a:pt x="195513" y="6517"/>
                        <a:pt x="211937" y="10427"/>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46" name="图形 2034"/>
              <p:cNvGrpSpPr/>
              <p:nvPr/>
            </p:nvGrpSpPr>
            <p:grpSpPr>
              <a:xfrm>
                <a:off x="6440738" y="1540117"/>
                <a:ext cx="768310" cy="761943"/>
                <a:chOff x="6440738" y="1540117"/>
                <a:chExt cx="768310" cy="761943"/>
              </a:xfrm>
            </p:grpSpPr>
            <p:grpSp>
              <p:nvGrpSpPr>
                <p:cNvPr id="2047" name="图形 2034"/>
                <p:cNvGrpSpPr/>
                <p:nvPr/>
              </p:nvGrpSpPr>
              <p:grpSpPr>
                <a:xfrm>
                  <a:off x="6556831" y="1672544"/>
                  <a:ext cx="524280" cy="584886"/>
                  <a:chOff x="6556831" y="1672544"/>
                  <a:chExt cx="524280" cy="584886"/>
                </a:xfrm>
                <a:solidFill>
                  <a:srgbClr val="FFA89C"/>
                </a:solidFill>
              </p:grpSpPr>
              <p:grpSp>
                <p:nvGrpSpPr>
                  <p:cNvPr id="2048" name="图形 2034"/>
                  <p:cNvGrpSpPr/>
                  <p:nvPr/>
                </p:nvGrpSpPr>
                <p:grpSpPr>
                  <a:xfrm>
                    <a:off x="6675364" y="1782596"/>
                    <a:ext cx="248829" cy="314483"/>
                    <a:chOff x="6675364" y="1782596"/>
                    <a:chExt cx="248829" cy="314483"/>
                  </a:xfrm>
                  <a:solidFill>
                    <a:srgbClr val="FFA89C"/>
                  </a:solidFill>
                </p:grpSpPr>
                <p:sp>
                  <p:nvSpPr>
                    <p:cNvPr id="2049" name="任意多边形: 形状 2048"/>
                    <p:cNvSpPr/>
                    <p:nvPr/>
                  </p:nvSpPr>
                  <p:spPr>
                    <a:xfrm>
                      <a:off x="6700308" y="1782596"/>
                      <a:ext cx="223886" cy="291615"/>
                    </a:xfrm>
                    <a:custGeom>
                      <a:avLst/>
                      <a:gdLst>
                        <a:gd name="connsiteX0" fmla="*/ 41668 w 223886"/>
                        <a:gd name="connsiteY0" fmla="*/ 239489 h 291615"/>
                        <a:gd name="connsiteX1" fmla="*/ 42450 w 223886"/>
                        <a:gd name="connsiteY1" fmla="*/ 244182 h 291615"/>
                        <a:gd name="connsiteX2" fmla="*/ 33847 w 223886"/>
                        <a:gd name="connsiteY2" fmla="*/ 291105 h 291615"/>
                        <a:gd name="connsiteX3" fmla="*/ 32283 w 223886"/>
                        <a:gd name="connsiteY3" fmla="*/ 290323 h 291615"/>
                        <a:gd name="connsiteX4" fmla="*/ 38540 w 223886"/>
                        <a:gd name="connsiteY4" fmla="*/ 244182 h 291615"/>
                        <a:gd name="connsiteX5" fmla="*/ 38540 w 223886"/>
                        <a:gd name="connsiteY5" fmla="*/ 243400 h 291615"/>
                        <a:gd name="connsiteX6" fmla="*/ 19770 w 223886"/>
                        <a:gd name="connsiteY6" fmla="*/ 260605 h 291615"/>
                        <a:gd name="connsiteX7" fmla="*/ 17424 w 223886"/>
                        <a:gd name="connsiteY7" fmla="*/ 260605 h 291615"/>
                        <a:gd name="connsiteX8" fmla="*/ 17424 w 223886"/>
                        <a:gd name="connsiteY8" fmla="*/ 258259 h 291615"/>
                        <a:gd name="connsiteX9" fmla="*/ 48706 w 223886"/>
                        <a:gd name="connsiteY9" fmla="*/ 229323 h 291615"/>
                        <a:gd name="connsiteX10" fmla="*/ 6475 w 223886"/>
                        <a:gd name="connsiteY10" fmla="*/ 231669 h 291615"/>
                        <a:gd name="connsiteX11" fmla="*/ 1001 w 223886"/>
                        <a:gd name="connsiteY11" fmla="*/ 233233 h 291615"/>
                        <a:gd name="connsiteX12" fmla="*/ 219 w 223886"/>
                        <a:gd name="connsiteY12" fmla="*/ 231669 h 291615"/>
                        <a:gd name="connsiteX13" fmla="*/ 43232 w 223886"/>
                        <a:gd name="connsiteY13" fmla="*/ 225412 h 291615"/>
                        <a:gd name="connsiteX14" fmla="*/ 51834 w 223886"/>
                        <a:gd name="connsiteY14" fmla="*/ 226194 h 291615"/>
                        <a:gd name="connsiteX15" fmla="*/ 51834 w 223886"/>
                        <a:gd name="connsiteY15" fmla="*/ 226976 h 291615"/>
                        <a:gd name="connsiteX16" fmla="*/ 87027 w 223886"/>
                        <a:gd name="connsiteY16" fmla="*/ 191784 h 291615"/>
                        <a:gd name="connsiteX17" fmla="*/ 85463 w 223886"/>
                        <a:gd name="connsiteY17" fmla="*/ 191784 h 291615"/>
                        <a:gd name="connsiteX18" fmla="*/ 42450 w 223886"/>
                        <a:gd name="connsiteY18" fmla="*/ 201951 h 291615"/>
                        <a:gd name="connsiteX19" fmla="*/ 41668 w 223886"/>
                        <a:gd name="connsiteY19" fmla="*/ 200387 h 291615"/>
                        <a:gd name="connsiteX20" fmla="*/ 89373 w 223886"/>
                        <a:gd name="connsiteY20" fmla="*/ 187874 h 291615"/>
                        <a:gd name="connsiteX21" fmla="*/ 90155 w 223886"/>
                        <a:gd name="connsiteY21" fmla="*/ 188656 h 291615"/>
                        <a:gd name="connsiteX22" fmla="*/ 113617 w 223886"/>
                        <a:gd name="connsiteY22" fmla="*/ 162848 h 291615"/>
                        <a:gd name="connsiteX23" fmla="*/ 113617 w 223886"/>
                        <a:gd name="connsiteY23" fmla="*/ 162848 h 291615"/>
                        <a:gd name="connsiteX24" fmla="*/ 115181 w 223886"/>
                        <a:gd name="connsiteY24" fmla="*/ 161284 h 291615"/>
                        <a:gd name="connsiteX25" fmla="*/ 148027 w 223886"/>
                        <a:gd name="connsiteY25" fmla="*/ 122181 h 291615"/>
                        <a:gd name="connsiteX26" fmla="*/ 102668 w 223886"/>
                        <a:gd name="connsiteY26" fmla="*/ 127656 h 291615"/>
                        <a:gd name="connsiteX27" fmla="*/ 62001 w 223886"/>
                        <a:gd name="connsiteY27" fmla="*/ 149553 h 291615"/>
                        <a:gd name="connsiteX28" fmla="*/ 58873 w 223886"/>
                        <a:gd name="connsiteY28" fmla="*/ 151117 h 291615"/>
                        <a:gd name="connsiteX29" fmla="*/ 58091 w 223886"/>
                        <a:gd name="connsiteY29" fmla="*/ 149553 h 291615"/>
                        <a:gd name="connsiteX30" fmla="*/ 122219 w 223886"/>
                        <a:gd name="connsiteY30" fmla="*/ 119053 h 291615"/>
                        <a:gd name="connsiteX31" fmla="*/ 148809 w 223886"/>
                        <a:gd name="connsiteY31" fmla="*/ 117489 h 291615"/>
                        <a:gd name="connsiteX32" fmla="*/ 150373 w 223886"/>
                        <a:gd name="connsiteY32" fmla="*/ 117489 h 291615"/>
                        <a:gd name="connsiteX33" fmla="*/ 193386 w 223886"/>
                        <a:gd name="connsiteY33" fmla="*/ 54925 h 291615"/>
                        <a:gd name="connsiteX34" fmla="*/ 218412 w 223886"/>
                        <a:gd name="connsiteY34" fmla="*/ 4091 h 291615"/>
                        <a:gd name="connsiteX35" fmla="*/ 219194 w 223886"/>
                        <a:gd name="connsiteY35" fmla="*/ 3309 h 291615"/>
                        <a:gd name="connsiteX36" fmla="*/ 223104 w 223886"/>
                        <a:gd name="connsiteY36" fmla="*/ 1745 h 291615"/>
                        <a:gd name="connsiteX37" fmla="*/ 217630 w 223886"/>
                        <a:gd name="connsiteY37" fmla="*/ 17386 h 291615"/>
                        <a:gd name="connsiteX38" fmla="*/ 181655 w 223886"/>
                        <a:gd name="connsiteY38" fmla="*/ 80732 h 291615"/>
                        <a:gd name="connsiteX39" fmla="*/ 187912 w 223886"/>
                        <a:gd name="connsiteY39" fmla="*/ 147207 h 291615"/>
                        <a:gd name="connsiteX40" fmla="*/ 185566 w 223886"/>
                        <a:gd name="connsiteY40" fmla="*/ 149553 h 291615"/>
                        <a:gd name="connsiteX41" fmla="*/ 187130 w 223886"/>
                        <a:gd name="connsiteY41" fmla="*/ 137822 h 291615"/>
                        <a:gd name="connsiteX42" fmla="*/ 178527 w 223886"/>
                        <a:gd name="connsiteY42" fmla="*/ 85425 h 291615"/>
                        <a:gd name="connsiteX43" fmla="*/ 120655 w 223886"/>
                        <a:gd name="connsiteY43" fmla="*/ 156592 h 291615"/>
                        <a:gd name="connsiteX44" fmla="*/ 117527 w 223886"/>
                        <a:gd name="connsiteY44" fmla="*/ 159720 h 291615"/>
                        <a:gd name="connsiteX45" fmla="*/ 121437 w 223886"/>
                        <a:gd name="connsiteY45" fmla="*/ 176143 h 291615"/>
                        <a:gd name="connsiteX46" fmla="*/ 110488 w 223886"/>
                        <a:gd name="connsiteY46" fmla="*/ 232451 h 291615"/>
                        <a:gd name="connsiteX47" fmla="*/ 108924 w 223886"/>
                        <a:gd name="connsiteY47" fmla="*/ 231669 h 291615"/>
                        <a:gd name="connsiteX48" fmla="*/ 110488 w 223886"/>
                        <a:gd name="connsiteY48" fmla="*/ 228541 h 291615"/>
                        <a:gd name="connsiteX49" fmla="*/ 115963 w 223886"/>
                        <a:gd name="connsiteY49" fmla="*/ 167540 h 291615"/>
                        <a:gd name="connsiteX50" fmla="*/ 114399 w 223886"/>
                        <a:gd name="connsiteY50" fmla="*/ 163630 h 291615"/>
                        <a:gd name="connsiteX51" fmla="*/ 41668 w 223886"/>
                        <a:gd name="connsiteY51" fmla="*/ 239489 h 291615"/>
                        <a:gd name="connsiteX52" fmla="*/ 41668 w 223886"/>
                        <a:gd name="connsiteY52" fmla="*/ 239489 h 291615"/>
                        <a:gd name="connsiteX53" fmla="*/ 223886 w 223886"/>
                        <a:gd name="connsiteY53" fmla="*/ 3309 h 291615"/>
                        <a:gd name="connsiteX54" fmla="*/ 221540 w 223886"/>
                        <a:gd name="connsiteY54" fmla="*/ 2527 h 291615"/>
                        <a:gd name="connsiteX55" fmla="*/ 223886 w 223886"/>
                        <a:gd name="connsiteY55" fmla="*/ 3309 h 291615"/>
                        <a:gd name="connsiteX56" fmla="*/ 223886 w 223886"/>
                        <a:gd name="connsiteY56" fmla="*/ 3309 h 29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3886" h="291615">
                          <a:moveTo>
                            <a:pt x="41668" y="239489"/>
                          </a:moveTo>
                          <a:cubicBezTo>
                            <a:pt x="42450" y="241053"/>
                            <a:pt x="41668" y="241835"/>
                            <a:pt x="42450" y="244182"/>
                          </a:cubicBezTo>
                          <a:cubicBezTo>
                            <a:pt x="44796" y="259823"/>
                            <a:pt x="40104" y="275464"/>
                            <a:pt x="33847" y="291105"/>
                          </a:cubicBezTo>
                          <a:cubicBezTo>
                            <a:pt x="33847" y="291105"/>
                            <a:pt x="33065" y="292669"/>
                            <a:pt x="32283" y="290323"/>
                          </a:cubicBezTo>
                          <a:cubicBezTo>
                            <a:pt x="37758" y="275464"/>
                            <a:pt x="41668" y="259823"/>
                            <a:pt x="38540" y="244182"/>
                          </a:cubicBezTo>
                          <a:cubicBezTo>
                            <a:pt x="38540" y="244182"/>
                            <a:pt x="38540" y="243400"/>
                            <a:pt x="38540" y="243400"/>
                          </a:cubicBezTo>
                          <a:cubicBezTo>
                            <a:pt x="32283" y="248874"/>
                            <a:pt x="26027" y="255130"/>
                            <a:pt x="19770" y="260605"/>
                          </a:cubicBezTo>
                          <a:lnTo>
                            <a:pt x="17424" y="260605"/>
                          </a:lnTo>
                          <a:cubicBezTo>
                            <a:pt x="17424" y="259823"/>
                            <a:pt x="17424" y="259041"/>
                            <a:pt x="17424" y="258259"/>
                          </a:cubicBezTo>
                          <a:cubicBezTo>
                            <a:pt x="27591" y="248874"/>
                            <a:pt x="38540" y="238707"/>
                            <a:pt x="48706" y="229323"/>
                          </a:cubicBezTo>
                          <a:cubicBezTo>
                            <a:pt x="35411" y="226194"/>
                            <a:pt x="20552" y="229323"/>
                            <a:pt x="6475" y="231669"/>
                          </a:cubicBezTo>
                          <a:cubicBezTo>
                            <a:pt x="4911" y="232451"/>
                            <a:pt x="2565" y="232451"/>
                            <a:pt x="1001" y="233233"/>
                          </a:cubicBezTo>
                          <a:cubicBezTo>
                            <a:pt x="1001" y="233233"/>
                            <a:pt x="-563" y="234015"/>
                            <a:pt x="219" y="231669"/>
                          </a:cubicBezTo>
                          <a:cubicBezTo>
                            <a:pt x="13514" y="226194"/>
                            <a:pt x="28373" y="225412"/>
                            <a:pt x="43232" y="225412"/>
                          </a:cubicBezTo>
                          <a:cubicBezTo>
                            <a:pt x="46360" y="225412"/>
                            <a:pt x="49488" y="225412"/>
                            <a:pt x="51834" y="226194"/>
                          </a:cubicBezTo>
                          <a:lnTo>
                            <a:pt x="51834" y="226976"/>
                          </a:lnTo>
                          <a:cubicBezTo>
                            <a:pt x="63565" y="215246"/>
                            <a:pt x="76078" y="203515"/>
                            <a:pt x="87027" y="191784"/>
                          </a:cubicBezTo>
                          <a:cubicBezTo>
                            <a:pt x="86245" y="191784"/>
                            <a:pt x="85463" y="191784"/>
                            <a:pt x="85463" y="191784"/>
                          </a:cubicBezTo>
                          <a:cubicBezTo>
                            <a:pt x="70604" y="192566"/>
                            <a:pt x="56527" y="195694"/>
                            <a:pt x="42450" y="201951"/>
                          </a:cubicBezTo>
                          <a:cubicBezTo>
                            <a:pt x="42450" y="201951"/>
                            <a:pt x="40886" y="202733"/>
                            <a:pt x="41668" y="200387"/>
                          </a:cubicBezTo>
                          <a:cubicBezTo>
                            <a:pt x="56527" y="192566"/>
                            <a:pt x="72950" y="189438"/>
                            <a:pt x="89373" y="187874"/>
                          </a:cubicBezTo>
                          <a:lnTo>
                            <a:pt x="90155" y="188656"/>
                          </a:lnTo>
                          <a:cubicBezTo>
                            <a:pt x="97976" y="180053"/>
                            <a:pt x="105796" y="171451"/>
                            <a:pt x="113617" y="162848"/>
                          </a:cubicBezTo>
                          <a:lnTo>
                            <a:pt x="113617" y="162848"/>
                          </a:lnTo>
                          <a:lnTo>
                            <a:pt x="115181" y="161284"/>
                          </a:lnTo>
                          <a:cubicBezTo>
                            <a:pt x="126130" y="148771"/>
                            <a:pt x="137078" y="135476"/>
                            <a:pt x="148027" y="122181"/>
                          </a:cubicBezTo>
                          <a:cubicBezTo>
                            <a:pt x="132386" y="121399"/>
                            <a:pt x="117527" y="122963"/>
                            <a:pt x="102668" y="127656"/>
                          </a:cubicBezTo>
                          <a:cubicBezTo>
                            <a:pt x="87809" y="133130"/>
                            <a:pt x="75296" y="140951"/>
                            <a:pt x="62001" y="149553"/>
                          </a:cubicBezTo>
                          <a:lnTo>
                            <a:pt x="58873" y="151117"/>
                          </a:lnTo>
                          <a:cubicBezTo>
                            <a:pt x="58873" y="151117"/>
                            <a:pt x="57309" y="151899"/>
                            <a:pt x="58091" y="149553"/>
                          </a:cubicBezTo>
                          <a:cubicBezTo>
                            <a:pt x="78424" y="136258"/>
                            <a:pt x="98758" y="122963"/>
                            <a:pt x="122219" y="119053"/>
                          </a:cubicBezTo>
                          <a:cubicBezTo>
                            <a:pt x="130822" y="117489"/>
                            <a:pt x="140207" y="117489"/>
                            <a:pt x="148809" y="117489"/>
                          </a:cubicBezTo>
                          <a:lnTo>
                            <a:pt x="150373" y="117489"/>
                          </a:lnTo>
                          <a:cubicBezTo>
                            <a:pt x="166014" y="97156"/>
                            <a:pt x="180873" y="76822"/>
                            <a:pt x="193386" y="54925"/>
                          </a:cubicBezTo>
                          <a:cubicBezTo>
                            <a:pt x="203553" y="38502"/>
                            <a:pt x="212937" y="22078"/>
                            <a:pt x="218412" y="4091"/>
                          </a:cubicBezTo>
                          <a:cubicBezTo>
                            <a:pt x="219194" y="181"/>
                            <a:pt x="219194" y="3309"/>
                            <a:pt x="219194" y="3309"/>
                          </a:cubicBezTo>
                          <a:cubicBezTo>
                            <a:pt x="219194" y="3309"/>
                            <a:pt x="222322" y="-2947"/>
                            <a:pt x="223104" y="1745"/>
                          </a:cubicBezTo>
                          <a:cubicBezTo>
                            <a:pt x="223886" y="6437"/>
                            <a:pt x="219976" y="11912"/>
                            <a:pt x="217630" y="17386"/>
                          </a:cubicBezTo>
                          <a:cubicBezTo>
                            <a:pt x="207463" y="40066"/>
                            <a:pt x="195732" y="61181"/>
                            <a:pt x="181655" y="80732"/>
                          </a:cubicBezTo>
                          <a:cubicBezTo>
                            <a:pt x="188694" y="101848"/>
                            <a:pt x="191822" y="125310"/>
                            <a:pt x="187912" y="147207"/>
                          </a:cubicBezTo>
                          <a:cubicBezTo>
                            <a:pt x="186348" y="154246"/>
                            <a:pt x="185566" y="150335"/>
                            <a:pt x="185566" y="149553"/>
                          </a:cubicBezTo>
                          <a:cubicBezTo>
                            <a:pt x="185566" y="145643"/>
                            <a:pt x="186348" y="141733"/>
                            <a:pt x="187130" y="137822"/>
                          </a:cubicBezTo>
                          <a:cubicBezTo>
                            <a:pt x="187912" y="119835"/>
                            <a:pt x="184784" y="101848"/>
                            <a:pt x="178527" y="85425"/>
                          </a:cubicBezTo>
                          <a:cubicBezTo>
                            <a:pt x="161322" y="110450"/>
                            <a:pt x="140989" y="133912"/>
                            <a:pt x="120655" y="156592"/>
                          </a:cubicBezTo>
                          <a:cubicBezTo>
                            <a:pt x="119873" y="157374"/>
                            <a:pt x="118309" y="158938"/>
                            <a:pt x="117527" y="159720"/>
                          </a:cubicBezTo>
                          <a:cubicBezTo>
                            <a:pt x="120655" y="162848"/>
                            <a:pt x="120655" y="169105"/>
                            <a:pt x="121437" y="176143"/>
                          </a:cubicBezTo>
                          <a:cubicBezTo>
                            <a:pt x="123001" y="195694"/>
                            <a:pt x="119873" y="215246"/>
                            <a:pt x="110488" y="232451"/>
                          </a:cubicBezTo>
                          <a:cubicBezTo>
                            <a:pt x="110488" y="232451"/>
                            <a:pt x="109706" y="234015"/>
                            <a:pt x="108924" y="231669"/>
                          </a:cubicBezTo>
                          <a:cubicBezTo>
                            <a:pt x="109706" y="230105"/>
                            <a:pt x="109706" y="230105"/>
                            <a:pt x="110488" y="228541"/>
                          </a:cubicBezTo>
                          <a:cubicBezTo>
                            <a:pt x="119091" y="208989"/>
                            <a:pt x="121437" y="187092"/>
                            <a:pt x="115963" y="167540"/>
                          </a:cubicBezTo>
                          <a:cubicBezTo>
                            <a:pt x="115181" y="165976"/>
                            <a:pt x="114399" y="164412"/>
                            <a:pt x="114399" y="163630"/>
                          </a:cubicBezTo>
                          <a:cubicBezTo>
                            <a:pt x="92501" y="190220"/>
                            <a:pt x="67476" y="215246"/>
                            <a:pt x="41668" y="239489"/>
                          </a:cubicBezTo>
                          <a:lnTo>
                            <a:pt x="41668" y="239489"/>
                          </a:lnTo>
                          <a:close/>
                          <a:moveTo>
                            <a:pt x="223886" y="3309"/>
                          </a:moveTo>
                          <a:lnTo>
                            <a:pt x="221540" y="2527"/>
                          </a:lnTo>
                          <a:cubicBezTo>
                            <a:pt x="220758" y="3309"/>
                            <a:pt x="222322" y="3309"/>
                            <a:pt x="223886" y="3309"/>
                          </a:cubicBezTo>
                          <a:lnTo>
                            <a:pt x="223886" y="330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0" name="任意多边形: 形状 2049"/>
                    <p:cNvSpPr/>
                    <p:nvPr/>
                  </p:nvSpPr>
                  <p:spPr>
                    <a:xfrm>
                      <a:off x="6691042" y="2037726"/>
                      <a:ext cx="32163" cy="30476"/>
                    </a:xfrm>
                    <a:custGeom>
                      <a:avLst/>
                      <a:gdLst>
                        <a:gd name="connsiteX0" fmla="*/ 32164 w 32163"/>
                        <a:gd name="connsiteY0" fmla="*/ 0 h 30476"/>
                        <a:gd name="connsiteX1" fmla="*/ 5574 w 32163"/>
                        <a:gd name="connsiteY1" fmla="*/ 14859 h 30476"/>
                        <a:gd name="connsiteX2" fmla="*/ 14959 w 32163"/>
                        <a:gd name="connsiteY2" fmla="*/ 27372 h 30476"/>
                        <a:gd name="connsiteX3" fmla="*/ 32164 w 32163"/>
                        <a:gd name="connsiteY3" fmla="*/ 0 h 30476"/>
                        <a:gd name="connsiteX4" fmla="*/ 32164 w 32163"/>
                        <a:gd name="connsiteY4" fmla="*/ 0 h 30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3" h="30476">
                          <a:moveTo>
                            <a:pt x="32164" y="0"/>
                          </a:moveTo>
                          <a:cubicBezTo>
                            <a:pt x="32164" y="0"/>
                            <a:pt x="18087" y="4692"/>
                            <a:pt x="5574" y="14859"/>
                          </a:cubicBezTo>
                          <a:cubicBezTo>
                            <a:pt x="-6939" y="25026"/>
                            <a:pt x="4010" y="35974"/>
                            <a:pt x="14959" y="27372"/>
                          </a:cubicBezTo>
                          <a:cubicBezTo>
                            <a:pt x="25908" y="19551"/>
                            <a:pt x="32164" y="0"/>
                            <a:pt x="32164" y="0"/>
                          </a:cubicBezTo>
                          <a:lnTo>
                            <a:pt x="321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1" name="任意多边形: 形状 2050"/>
                    <p:cNvSpPr/>
                    <p:nvPr/>
                  </p:nvSpPr>
                  <p:spPr>
                    <a:xfrm>
                      <a:off x="6714938" y="2060406"/>
                      <a:ext cx="23127" cy="36673"/>
                    </a:xfrm>
                    <a:custGeom>
                      <a:avLst/>
                      <a:gdLst>
                        <a:gd name="connsiteX0" fmla="*/ 23127 w 23127"/>
                        <a:gd name="connsiteY0" fmla="*/ 0 h 36673"/>
                        <a:gd name="connsiteX1" fmla="*/ 2794 w 23127"/>
                        <a:gd name="connsiteY1" fmla="*/ 21898 h 36673"/>
                        <a:gd name="connsiteX2" fmla="*/ 15307 w 23127"/>
                        <a:gd name="connsiteY2" fmla="*/ 31282 h 36673"/>
                        <a:gd name="connsiteX3" fmla="*/ 23127 w 23127"/>
                        <a:gd name="connsiteY3" fmla="*/ 0 h 36673"/>
                        <a:gd name="connsiteX4" fmla="*/ 23127 w 23127"/>
                        <a:gd name="connsiteY4" fmla="*/ 0 h 3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7" h="36673">
                          <a:moveTo>
                            <a:pt x="23127" y="0"/>
                          </a:moveTo>
                          <a:cubicBezTo>
                            <a:pt x="23127" y="0"/>
                            <a:pt x="11396" y="9385"/>
                            <a:pt x="2794" y="21898"/>
                          </a:cubicBezTo>
                          <a:cubicBezTo>
                            <a:pt x="-5809" y="35192"/>
                            <a:pt x="7486" y="42231"/>
                            <a:pt x="15307" y="31282"/>
                          </a:cubicBezTo>
                          <a:cubicBezTo>
                            <a:pt x="23127" y="20333"/>
                            <a:pt x="23127" y="0"/>
                            <a:pt x="23127" y="0"/>
                          </a:cubicBezTo>
                          <a:lnTo>
                            <a:pt x="2312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2" name="任意多边形: 形状 2051"/>
                    <p:cNvSpPr/>
                    <p:nvPr/>
                  </p:nvSpPr>
                  <p:spPr>
                    <a:xfrm>
                      <a:off x="6675364" y="2009509"/>
                      <a:ext cx="39239" cy="19282"/>
                    </a:xfrm>
                    <a:custGeom>
                      <a:avLst/>
                      <a:gdLst>
                        <a:gd name="connsiteX0" fmla="*/ 39240 w 39239"/>
                        <a:gd name="connsiteY0" fmla="*/ 64 h 19282"/>
                        <a:gd name="connsiteX1" fmla="*/ 9521 w 39239"/>
                        <a:gd name="connsiteY1" fmla="*/ 3192 h 19282"/>
                        <a:gd name="connsiteX2" fmla="*/ 12650 w 39239"/>
                        <a:gd name="connsiteY2" fmla="*/ 18833 h 19282"/>
                        <a:gd name="connsiteX3" fmla="*/ 39240 w 39239"/>
                        <a:gd name="connsiteY3" fmla="*/ 64 h 19282"/>
                        <a:gd name="connsiteX4" fmla="*/ 39240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40" y="64"/>
                          </a:moveTo>
                          <a:cubicBezTo>
                            <a:pt x="39240" y="64"/>
                            <a:pt x="24380" y="-718"/>
                            <a:pt x="9521" y="3192"/>
                          </a:cubicBezTo>
                          <a:cubicBezTo>
                            <a:pt x="-6120" y="7884"/>
                            <a:pt x="-645" y="21961"/>
                            <a:pt x="12650" y="18833"/>
                          </a:cubicBezTo>
                          <a:cubicBezTo>
                            <a:pt x="25945" y="15705"/>
                            <a:pt x="39240" y="64"/>
                            <a:pt x="39240" y="64"/>
                          </a:cubicBezTo>
                          <a:lnTo>
                            <a:pt x="39240"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3" name="任意多边形: 形状 2052"/>
                    <p:cNvSpPr/>
                    <p:nvPr/>
                  </p:nvSpPr>
                  <p:spPr>
                    <a:xfrm>
                      <a:off x="6713685" y="1977445"/>
                      <a:ext cx="39239" cy="19282"/>
                    </a:xfrm>
                    <a:custGeom>
                      <a:avLst/>
                      <a:gdLst>
                        <a:gd name="connsiteX0" fmla="*/ 39240 w 39239"/>
                        <a:gd name="connsiteY0" fmla="*/ 64 h 19282"/>
                        <a:gd name="connsiteX1" fmla="*/ 9521 w 39239"/>
                        <a:gd name="connsiteY1" fmla="*/ 3192 h 19282"/>
                        <a:gd name="connsiteX2" fmla="*/ 12650 w 39239"/>
                        <a:gd name="connsiteY2" fmla="*/ 18833 h 19282"/>
                        <a:gd name="connsiteX3" fmla="*/ 39240 w 39239"/>
                        <a:gd name="connsiteY3" fmla="*/ 64 h 19282"/>
                        <a:gd name="connsiteX4" fmla="*/ 39240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40" y="64"/>
                          </a:moveTo>
                          <a:cubicBezTo>
                            <a:pt x="39240" y="64"/>
                            <a:pt x="24381" y="-718"/>
                            <a:pt x="9521" y="3192"/>
                          </a:cubicBezTo>
                          <a:cubicBezTo>
                            <a:pt x="-6120" y="7884"/>
                            <a:pt x="-645" y="21961"/>
                            <a:pt x="12650" y="18833"/>
                          </a:cubicBezTo>
                          <a:cubicBezTo>
                            <a:pt x="25945" y="15705"/>
                            <a:pt x="39240" y="64"/>
                            <a:pt x="39240" y="64"/>
                          </a:cubicBezTo>
                          <a:lnTo>
                            <a:pt x="39240"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4" name="任意多边形: 形状 2053"/>
                    <p:cNvSpPr/>
                    <p:nvPr/>
                  </p:nvSpPr>
                  <p:spPr>
                    <a:xfrm>
                      <a:off x="6726980" y="1927393"/>
                      <a:ext cx="39239" cy="19282"/>
                    </a:xfrm>
                    <a:custGeom>
                      <a:avLst/>
                      <a:gdLst>
                        <a:gd name="connsiteX0" fmla="*/ 39239 w 39239"/>
                        <a:gd name="connsiteY0" fmla="*/ 64 h 19282"/>
                        <a:gd name="connsiteX1" fmla="*/ 9521 w 39239"/>
                        <a:gd name="connsiteY1" fmla="*/ 3192 h 19282"/>
                        <a:gd name="connsiteX2" fmla="*/ 12650 w 39239"/>
                        <a:gd name="connsiteY2" fmla="*/ 18833 h 19282"/>
                        <a:gd name="connsiteX3" fmla="*/ 39239 w 39239"/>
                        <a:gd name="connsiteY3" fmla="*/ 64 h 19282"/>
                        <a:gd name="connsiteX4" fmla="*/ 39239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39" y="64"/>
                          </a:moveTo>
                          <a:cubicBezTo>
                            <a:pt x="39239" y="64"/>
                            <a:pt x="24381" y="-718"/>
                            <a:pt x="9521" y="3192"/>
                          </a:cubicBezTo>
                          <a:cubicBezTo>
                            <a:pt x="-6120" y="7884"/>
                            <a:pt x="-645" y="21961"/>
                            <a:pt x="12650" y="18833"/>
                          </a:cubicBezTo>
                          <a:cubicBezTo>
                            <a:pt x="25945" y="15705"/>
                            <a:pt x="39239" y="64"/>
                            <a:pt x="39239" y="64"/>
                          </a:cubicBezTo>
                          <a:lnTo>
                            <a:pt x="39239"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5" name="任意多边形: 形状 2054"/>
                    <p:cNvSpPr/>
                    <p:nvPr/>
                  </p:nvSpPr>
                  <p:spPr>
                    <a:xfrm>
                      <a:off x="6803890" y="2000970"/>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8769"/>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6" name="任意多边形: 形状 2055"/>
                    <p:cNvSpPr/>
                    <p:nvPr/>
                  </p:nvSpPr>
                  <p:spPr>
                    <a:xfrm>
                      <a:off x="6876621" y="1925111"/>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9551"/>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7" name="任意多边形: 形状 2056"/>
                    <p:cNvSpPr/>
                    <p:nvPr/>
                  </p:nvSpPr>
                  <p:spPr>
                    <a:xfrm>
                      <a:off x="6867857" y="1896957"/>
                      <a:ext cx="22708" cy="20422"/>
                    </a:xfrm>
                    <a:custGeom>
                      <a:avLst/>
                      <a:gdLst>
                        <a:gd name="connsiteX0" fmla="*/ 22709 w 22708"/>
                        <a:gd name="connsiteY0" fmla="*/ 0 h 20422"/>
                        <a:gd name="connsiteX1" fmla="*/ 3157 w 22708"/>
                        <a:gd name="connsiteY1" fmla="*/ 7038 h 20422"/>
                        <a:gd name="connsiteX2" fmla="*/ 12542 w 22708"/>
                        <a:gd name="connsiteY2" fmla="*/ 19551 h 20422"/>
                        <a:gd name="connsiteX3" fmla="*/ 22709 w 22708"/>
                        <a:gd name="connsiteY3" fmla="*/ 0 h 20422"/>
                        <a:gd name="connsiteX4" fmla="*/ 22709 w 22708"/>
                        <a:gd name="connsiteY4" fmla="*/ 0 h 2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8" h="20422">
                          <a:moveTo>
                            <a:pt x="22709" y="0"/>
                          </a:moveTo>
                          <a:cubicBezTo>
                            <a:pt x="22709" y="0"/>
                            <a:pt x="11760" y="1564"/>
                            <a:pt x="3157" y="7038"/>
                          </a:cubicBezTo>
                          <a:cubicBezTo>
                            <a:pt x="-5445" y="13295"/>
                            <a:pt x="5503" y="23462"/>
                            <a:pt x="12542" y="19551"/>
                          </a:cubicBezTo>
                          <a:cubicBezTo>
                            <a:pt x="21145" y="14859"/>
                            <a:pt x="22709" y="0"/>
                            <a:pt x="22709" y="0"/>
                          </a:cubicBezTo>
                          <a:lnTo>
                            <a:pt x="22709"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8" name="任意多边形: 形状 2057"/>
                    <p:cNvSpPr/>
                    <p:nvPr/>
                  </p:nvSpPr>
                  <p:spPr>
                    <a:xfrm>
                      <a:off x="6837296" y="1918854"/>
                      <a:ext cx="15852" cy="25834"/>
                    </a:xfrm>
                    <a:custGeom>
                      <a:avLst/>
                      <a:gdLst>
                        <a:gd name="connsiteX0" fmla="*/ 1655 w 15852"/>
                        <a:gd name="connsiteY0" fmla="*/ 0 h 25834"/>
                        <a:gd name="connsiteX1" fmla="*/ 872 w 15852"/>
                        <a:gd name="connsiteY1" fmla="*/ 20333 h 25834"/>
                        <a:gd name="connsiteX2" fmla="*/ 15732 w 15852"/>
                        <a:gd name="connsiteY2" fmla="*/ 16423 h 25834"/>
                        <a:gd name="connsiteX3" fmla="*/ 1655 w 15852"/>
                        <a:gd name="connsiteY3" fmla="*/ 0 h 25834"/>
                        <a:gd name="connsiteX4" fmla="*/ 1655 w 15852"/>
                        <a:gd name="connsiteY4" fmla="*/ 0 h 2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2" h="25834">
                          <a:moveTo>
                            <a:pt x="1655" y="0"/>
                          </a:moveTo>
                          <a:cubicBezTo>
                            <a:pt x="1655" y="0"/>
                            <a:pt x="-1474" y="10949"/>
                            <a:pt x="872" y="20333"/>
                          </a:cubicBezTo>
                          <a:cubicBezTo>
                            <a:pt x="3219" y="30500"/>
                            <a:pt x="17296" y="25026"/>
                            <a:pt x="15732" y="16423"/>
                          </a:cubicBezTo>
                          <a:cubicBezTo>
                            <a:pt x="14949" y="7038"/>
                            <a:pt x="1655" y="0"/>
                            <a:pt x="1655" y="0"/>
                          </a:cubicBezTo>
                          <a:lnTo>
                            <a:pt x="1655"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9" name="任意多边形: 形状 2058"/>
                    <p:cNvSpPr/>
                    <p:nvPr/>
                  </p:nvSpPr>
                  <p:spPr>
                    <a:xfrm>
                      <a:off x="6763223" y="1986111"/>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8769"/>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0" name="任意多边形: 形状 2059"/>
                    <p:cNvSpPr/>
                    <p:nvPr/>
                  </p:nvSpPr>
                  <p:spPr>
                    <a:xfrm>
                      <a:off x="6785575" y="1925082"/>
                      <a:ext cx="41644" cy="15822"/>
                    </a:xfrm>
                    <a:custGeom>
                      <a:avLst/>
                      <a:gdLst>
                        <a:gd name="connsiteX0" fmla="*/ 41644 w 41644"/>
                        <a:gd name="connsiteY0" fmla="*/ 6285 h 15822"/>
                        <a:gd name="connsiteX1" fmla="*/ 11926 w 41644"/>
                        <a:gd name="connsiteY1" fmla="*/ 28 h 15822"/>
                        <a:gd name="connsiteX2" fmla="*/ 10362 w 41644"/>
                        <a:gd name="connsiteY2" fmla="*/ 15669 h 15822"/>
                        <a:gd name="connsiteX3" fmla="*/ 41644 w 41644"/>
                        <a:gd name="connsiteY3" fmla="*/ 6285 h 15822"/>
                        <a:gd name="connsiteX4" fmla="*/ 41644 w 41644"/>
                        <a:gd name="connsiteY4" fmla="*/ 6285 h 1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15822">
                          <a:moveTo>
                            <a:pt x="41644" y="6285"/>
                          </a:moveTo>
                          <a:cubicBezTo>
                            <a:pt x="41644" y="6285"/>
                            <a:pt x="27567" y="810"/>
                            <a:pt x="11926" y="28"/>
                          </a:cubicBezTo>
                          <a:cubicBezTo>
                            <a:pt x="-4497" y="-754"/>
                            <a:pt x="-2933" y="14887"/>
                            <a:pt x="10362" y="15669"/>
                          </a:cubicBezTo>
                          <a:cubicBezTo>
                            <a:pt x="24439" y="17234"/>
                            <a:pt x="41644" y="6285"/>
                            <a:pt x="41644" y="6285"/>
                          </a:cubicBezTo>
                          <a:lnTo>
                            <a:pt x="41644" y="628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1" name="任意多边形: 形状 2060"/>
                    <p:cNvSpPr/>
                    <p:nvPr/>
                  </p:nvSpPr>
                  <p:spPr>
                    <a:xfrm>
                      <a:off x="6820963" y="1976487"/>
                      <a:ext cx="20724" cy="17176"/>
                    </a:xfrm>
                    <a:custGeom>
                      <a:avLst/>
                      <a:gdLst>
                        <a:gd name="connsiteX0" fmla="*/ 0 w 20724"/>
                        <a:gd name="connsiteY0" fmla="*/ 1021 h 17176"/>
                        <a:gd name="connsiteX1" fmla="*/ 10167 w 20724"/>
                        <a:gd name="connsiteY1" fmla="*/ 15880 h 17176"/>
                        <a:gd name="connsiteX2" fmla="*/ 18769 w 20724"/>
                        <a:gd name="connsiteY2" fmla="*/ 2586 h 17176"/>
                        <a:gd name="connsiteX3" fmla="*/ 0 w 20724"/>
                        <a:gd name="connsiteY3" fmla="*/ 1021 h 17176"/>
                        <a:gd name="connsiteX4" fmla="*/ 0 w 20724"/>
                        <a:gd name="connsiteY4" fmla="*/ 1021 h 1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4" h="17176">
                          <a:moveTo>
                            <a:pt x="0" y="1021"/>
                          </a:moveTo>
                          <a:cubicBezTo>
                            <a:pt x="0" y="1021"/>
                            <a:pt x="3910" y="10406"/>
                            <a:pt x="10167" y="15880"/>
                          </a:cubicBezTo>
                          <a:cubicBezTo>
                            <a:pt x="17205" y="21355"/>
                            <a:pt x="24244" y="8060"/>
                            <a:pt x="18769" y="2586"/>
                          </a:cubicBezTo>
                          <a:cubicBezTo>
                            <a:pt x="13295" y="-2107"/>
                            <a:pt x="0" y="1021"/>
                            <a:pt x="0" y="1021"/>
                          </a:cubicBezTo>
                          <a:lnTo>
                            <a:pt x="0" y="102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2" name="任意多边形: 形状 2061"/>
                    <p:cNvSpPr/>
                    <p:nvPr/>
                  </p:nvSpPr>
                  <p:spPr>
                    <a:xfrm>
                      <a:off x="6802361" y="1964213"/>
                      <a:ext cx="18632" cy="19190"/>
                    </a:xfrm>
                    <a:custGeom>
                      <a:avLst/>
                      <a:gdLst>
                        <a:gd name="connsiteX0" fmla="*/ 18601 w 18632"/>
                        <a:gd name="connsiteY0" fmla="*/ 0 h 19190"/>
                        <a:gd name="connsiteX1" fmla="*/ 2178 w 18632"/>
                        <a:gd name="connsiteY1" fmla="*/ 7038 h 19190"/>
                        <a:gd name="connsiteX2" fmla="*/ 13127 w 18632"/>
                        <a:gd name="connsiteY2" fmla="*/ 17987 h 19190"/>
                        <a:gd name="connsiteX3" fmla="*/ 18601 w 18632"/>
                        <a:gd name="connsiteY3" fmla="*/ 0 h 19190"/>
                        <a:gd name="connsiteX4" fmla="*/ 18601 w 18632"/>
                        <a:gd name="connsiteY4" fmla="*/ 0 h 1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19190">
                          <a:moveTo>
                            <a:pt x="18601" y="0"/>
                          </a:moveTo>
                          <a:cubicBezTo>
                            <a:pt x="18601" y="0"/>
                            <a:pt x="8435" y="1564"/>
                            <a:pt x="2178" y="7038"/>
                          </a:cubicBezTo>
                          <a:cubicBezTo>
                            <a:pt x="-4860" y="12513"/>
                            <a:pt x="6871" y="22680"/>
                            <a:pt x="13127" y="17987"/>
                          </a:cubicBezTo>
                          <a:cubicBezTo>
                            <a:pt x="19384" y="13295"/>
                            <a:pt x="18601" y="0"/>
                            <a:pt x="18601" y="0"/>
                          </a:cubicBezTo>
                          <a:lnTo>
                            <a:pt x="18601"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3" name="任意多边形: 形状 2062"/>
                    <p:cNvSpPr/>
                    <p:nvPr/>
                  </p:nvSpPr>
                  <p:spPr>
                    <a:xfrm>
                      <a:off x="6758091" y="1949188"/>
                      <a:ext cx="17561" cy="21281"/>
                    </a:xfrm>
                    <a:custGeom>
                      <a:avLst/>
                      <a:gdLst>
                        <a:gd name="connsiteX0" fmla="*/ 17513 w 17561"/>
                        <a:gd name="connsiteY0" fmla="*/ 21282 h 21281"/>
                        <a:gd name="connsiteX1" fmla="*/ 13602 w 17561"/>
                        <a:gd name="connsiteY1" fmla="*/ 3295 h 21281"/>
                        <a:gd name="connsiteX2" fmla="*/ 307 w 17561"/>
                        <a:gd name="connsiteY2" fmla="*/ 11897 h 21281"/>
                        <a:gd name="connsiteX3" fmla="*/ 17513 w 17561"/>
                        <a:gd name="connsiteY3" fmla="*/ 21282 h 21281"/>
                        <a:gd name="connsiteX4" fmla="*/ 17513 w 17561"/>
                        <a:gd name="connsiteY4" fmla="*/ 21282 h 2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 h="21281">
                          <a:moveTo>
                            <a:pt x="17513" y="21282"/>
                          </a:moveTo>
                          <a:cubicBezTo>
                            <a:pt x="17513" y="21282"/>
                            <a:pt x="18295" y="11115"/>
                            <a:pt x="13602" y="3295"/>
                          </a:cubicBezTo>
                          <a:cubicBezTo>
                            <a:pt x="9692" y="-5308"/>
                            <a:pt x="-2039" y="4859"/>
                            <a:pt x="307" y="11897"/>
                          </a:cubicBezTo>
                          <a:cubicBezTo>
                            <a:pt x="4218" y="19718"/>
                            <a:pt x="17513" y="21282"/>
                            <a:pt x="17513" y="21282"/>
                          </a:cubicBezTo>
                          <a:lnTo>
                            <a:pt x="17513" y="2128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4" name="任意多边形: 形状 2063"/>
                    <p:cNvSpPr/>
                    <p:nvPr/>
                  </p:nvSpPr>
                  <p:spPr>
                    <a:xfrm>
                      <a:off x="6785875" y="1871120"/>
                      <a:ext cx="28831" cy="33657"/>
                    </a:xfrm>
                    <a:custGeom>
                      <a:avLst/>
                      <a:gdLst>
                        <a:gd name="connsiteX0" fmla="*/ 28832 w 28831"/>
                        <a:gd name="connsiteY0" fmla="*/ 33658 h 33657"/>
                        <a:gd name="connsiteX1" fmla="*/ 15537 w 28831"/>
                        <a:gd name="connsiteY1" fmla="*/ 6286 h 33657"/>
                        <a:gd name="connsiteX2" fmla="*/ 2242 w 28831"/>
                        <a:gd name="connsiteY2" fmla="*/ 14888 h 33657"/>
                        <a:gd name="connsiteX3" fmla="*/ 28832 w 28831"/>
                        <a:gd name="connsiteY3" fmla="*/ 33658 h 33657"/>
                        <a:gd name="connsiteX4" fmla="*/ 28832 w 28831"/>
                        <a:gd name="connsiteY4" fmla="*/ 33658 h 33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1" h="33657">
                          <a:moveTo>
                            <a:pt x="28832" y="33658"/>
                          </a:moveTo>
                          <a:cubicBezTo>
                            <a:pt x="28832" y="33658"/>
                            <a:pt x="24922" y="19581"/>
                            <a:pt x="15537" y="6286"/>
                          </a:cubicBezTo>
                          <a:cubicBezTo>
                            <a:pt x="6152" y="-7009"/>
                            <a:pt x="-4796" y="3158"/>
                            <a:pt x="2242" y="14888"/>
                          </a:cubicBezTo>
                          <a:cubicBezTo>
                            <a:pt x="10063" y="26619"/>
                            <a:pt x="28832" y="33658"/>
                            <a:pt x="28832" y="33658"/>
                          </a:cubicBezTo>
                          <a:lnTo>
                            <a:pt x="28832" y="3365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5" name="任意多边形: 形状 2064"/>
                    <p:cNvSpPr/>
                    <p:nvPr/>
                  </p:nvSpPr>
                  <p:spPr>
                    <a:xfrm>
                      <a:off x="6760600" y="1898066"/>
                      <a:ext cx="18132" cy="20788"/>
                    </a:xfrm>
                    <a:custGeom>
                      <a:avLst/>
                      <a:gdLst>
                        <a:gd name="connsiteX0" fmla="*/ 18132 w 18132"/>
                        <a:gd name="connsiteY0" fmla="*/ 20788 h 20788"/>
                        <a:gd name="connsiteX1" fmla="*/ 11876 w 18132"/>
                        <a:gd name="connsiteY1" fmla="*/ 3583 h 20788"/>
                        <a:gd name="connsiteX2" fmla="*/ 927 w 18132"/>
                        <a:gd name="connsiteY2" fmla="*/ 11404 h 20788"/>
                        <a:gd name="connsiteX3" fmla="*/ 18132 w 18132"/>
                        <a:gd name="connsiteY3" fmla="*/ 20788 h 20788"/>
                        <a:gd name="connsiteX4" fmla="*/ 18132 w 18132"/>
                        <a:gd name="connsiteY4" fmla="*/ 20788 h 2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2" h="20788">
                          <a:moveTo>
                            <a:pt x="18132" y="20788"/>
                          </a:moveTo>
                          <a:cubicBezTo>
                            <a:pt x="18132" y="20788"/>
                            <a:pt x="16568" y="11404"/>
                            <a:pt x="11876" y="3583"/>
                          </a:cubicBezTo>
                          <a:cubicBezTo>
                            <a:pt x="6401" y="-5019"/>
                            <a:pt x="-2983" y="3583"/>
                            <a:pt x="927" y="11404"/>
                          </a:cubicBezTo>
                          <a:cubicBezTo>
                            <a:pt x="5619" y="17660"/>
                            <a:pt x="18132" y="20788"/>
                            <a:pt x="18132" y="20788"/>
                          </a:cubicBezTo>
                          <a:lnTo>
                            <a:pt x="18132" y="2078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6" name="任意多边形: 形状 2065"/>
                    <p:cNvSpPr/>
                    <p:nvPr/>
                  </p:nvSpPr>
                  <p:spPr>
                    <a:xfrm>
                      <a:off x="6741976" y="2044765"/>
                      <a:ext cx="19942" cy="19395"/>
                    </a:xfrm>
                    <a:custGeom>
                      <a:avLst/>
                      <a:gdLst>
                        <a:gd name="connsiteX0" fmla="*/ 0 w 19942"/>
                        <a:gd name="connsiteY0" fmla="*/ 0 h 19395"/>
                        <a:gd name="connsiteX1" fmla="*/ 9385 w 19942"/>
                        <a:gd name="connsiteY1" fmla="*/ 16423 h 19395"/>
                        <a:gd name="connsiteX2" fmla="*/ 17987 w 19942"/>
                        <a:gd name="connsiteY2" fmla="*/ 8603 h 19395"/>
                        <a:gd name="connsiteX3" fmla="*/ 0 w 19942"/>
                        <a:gd name="connsiteY3" fmla="*/ 0 h 19395"/>
                        <a:gd name="connsiteX4" fmla="*/ 0 w 19942"/>
                        <a:gd name="connsiteY4" fmla="*/ 0 h 1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 h="19395">
                          <a:moveTo>
                            <a:pt x="0" y="0"/>
                          </a:moveTo>
                          <a:cubicBezTo>
                            <a:pt x="0" y="0"/>
                            <a:pt x="3128" y="9385"/>
                            <a:pt x="9385" y="16423"/>
                          </a:cubicBezTo>
                          <a:cubicBezTo>
                            <a:pt x="16423" y="24244"/>
                            <a:pt x="23462" y="14859"/>
                            <a:pt x="17987" y="8603"/>
                          </a:cubicBezTo>
                          <a:cubicBezTo>
                            <a:pt x="13295" y="2346"/>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7" name="任意多边形: 形状 2066"/>
                    <p:cNvSpPr/>
                    <p:nvPr/>
                  </p:nvSpPr>
                  <p:spPr>
                    <a:xfrm>
                      <a:off x="6722238" y="2037726"/>
                      <a:ext cx="18955" cy="11795"/>
                    </a:xfrm>
                    <a:custGeom>
                      <a:avLst/>
                      <a:gdLst>
                        <a:gd name="connsiteX0" fmla="*/ 18956 w 18955"/>
                        <a:gd name="connsiteY0" fmla="*/ 0 h 11795"/>
                        <a:gd name="connsiteX1" fmla="*/ 4097 w 18955"/>
                        <a:gd name="connsiteY1" fmla="*/ 3910 h 11795"/>
                        <a:gd name="connsiteX2" fmla="*/ 7225 w 18955"/>
                        <a:gd name="connsiteY2" fmla="*/ 10949 h 11795"/>
                        <a:gd name="connsiteX3" fmla="*/ 18956 w 18955"/>
                        <a:gd name="connsiteY3" fmla="*/ 0 h 11795"/>
                        <a:gd name="connsiteX4" fmla="*/ 18956 w 18955"/>
                        <a:gd name="connsiteY4" fmla="*/ 0 h 1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5" h="11795">
                          <a:moveTo>
                            <a:pt x="18956" y="0"/>
                          </a:moveTo>
                          <a:cubicBezTo>
                            <a:pt x="18956" y="0"/>
                            <a:pt x="11135" y="782"/>
                            <a:pt x="4097" y="3910"/>
                          </a:cubicBezTo>
                          <a:cubicBezTo>
                            <a:pt x="-3724" y="7821"/>
                            <a:pt x="968" y="14077"/>
                            <a:pt x="7225" y="10949"/>
                          </a:cubicBezTo>
                          <a:cubicBezTo>
                            <a:pt x="13481" y="8603"/>
                            <a:pt x="18956" y="0"/>
                            <a:pt x="18956" y="0"/>
                          </a:cubicBezTo>
                          <a:lnTo>
                            <a:pt x="18956"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68" name="图形 2034"/>
                  <p:cNvGrpSpPr/>
                  <p:nvPr/>
                </p:nvGrpSpPr>
                <p:grpSpPr>
                  <a:xfrm>
                    <a:off x="6556831" y="1672544"/>
                    <a:ext cx="355376" cy="172522"/>
                    <a:chOff x="6556831" y="1672544"/>
                    <a:chExt cx="355376" cy="172522"/>
                  </a:xfrm>
                  <a:solidFill>
                    <a:srgbClr val="FFA89C"/>
                  </a:solidFill>
                </p:grpSpPr>
                <p:sp>
                  <p:nvSpPr>
                    <p:cNvPr id="2069" name="任意多边形: 形状 2068"/>
                    <p:cNvSpPr/>
                    <p:nvPr/>
                  </p:nvSpPr>
                  <p:spPr>
                    <a:xfrm>
                      <a:off x="6587911" y="1672544"/>
                      <a:ext cx="324296" cy="158329"/>
                    </a:xfrm>
                    <a:custGeom>
                      <a:avLst/>
                      <a:gdLst>
                        <a:gd name="connsiteX0" fmla="*/ 35975 w 324296"/>
                        <a:gd name="connsiteY0" fmla="*/ 116489 h 158329"/>
                        <a:gd name="connsiteX1" fmla="*/ 33628 w 324296"/>
                        <a:gd name="connsiteY1" fmla="*/ 121182 h 158329"/>
                        <a:gd name="connsiteX2" fmla="*/ 1564 w 324296"/>
                        <a:gd name="connsiteY2" fmla="*/ 157938 h 158329"/>
                        <a:gd name="connsiteX3" fmla="*/ 0 w 324296"/>
                        <a:gd name="connsiteY3" fmla="*/ 156374 h 158329"/>
                        <a:gd name="connsiteX4" fmla="*/ 30500 w 324296"/>
                        <a:gd name="connsiteY4" fmla="*/ 118835 h 158329"/>
                        <a:gd name="connsiteX5" fmla="*/ 30500 w 324296"/>
                        <a:gd name="connsiteY5" fmla="*/ 118053 h 158329"/>
                        <a:gd name="connsiteX6" fmla="*/ 4692 w 324296"/>
                        <a:gd name="connsiteY6" fmla="*/ 123528 h 158329"/>
                        <a:gd name="connsiteX7" fmla="*/ 3128 w 324296"/>
                        <a:gd name="connsiteY7" fmla="*/ 121964 h 158329"/>
                        <a:gd name="connsiteX8" fmla="*/ 4692 w 324296"/>
                        <a:gd name="connsiteY8" fmla="*/ 120400 h 158329"/>
                        <a:gd name="connsiteX9" fmla="*/ 47705 w 324296"/>
                        <a:gd name="connsiteY9" fmla="*/ 111015 h 158329"/>
                        <a:gd name="connsiteX10" fmla="*/ 8603 w 324296"/>
                        <a:gd name="connsiteY10" fmla="*/ 90682 h 158329"/>
                        <a:gd name="connsiteX11" fmla="*/ 3128 w 324296"/>
                        <a:gd name="connsiteY11" fmla="*/ 89117 h 158329"/>
                        <a:gd name="connsiteX12" fmla="*/ 3910 w 324296"/>
                        <a:gd name="connsiteY12" fmla="*/ 86771 h 158329"/>
                        <a:gd name="connsiteX13" fmla="*/ 45359 w 324296"/>
                        <a:gd name="connsiteY13" fmla="*/ 103976 h 158329"/>
                        <a:gd name="connsiteX14" fmla="*/ 53180 w 324296"/>
                        <a:gd name="connsiteY14" fmla="*/ 109451 h 158329"/>
                        <a:gd name="connsiteX15" fmla="*/ 53180 w 324296"/>
                        <a:gd name="connsiteY15" fmla="*/ 110233 h 158329"/>
                        <a:gd name="connsiteX16" fmla="*/ 103231 w 324296"/>
                        <a:gd name="connsiteY16" fmla="*/ 97720 h 158329"/>
                        <a:gd name="connsiteX17" fmla="*/ 101667 w 324296"/>
                        <a:gd name="connsiteY17" fmla="*/ 96938 h 158329"/>
                        <a:gd name="connsiteX18" fmla="*/ 58654 w 324296"/>
                        <a:gd name="connsiteY18" fmla="*/ 82861 h 158329"/>
                        <a:gd name="connsiteX19" fmla="*/ 58654 w 324296"/>
                        <a:gd name="connsiteY19" fmla="*/ 80515 h 158329"/>
                        <a:gd name="connsiteX20" fmla="*/ 107141 w 324296"/>
                        <a:gd name="connsiteY20" fmla="*/ 94592 h 158329"/>
                        <a:gd name="connsiteX21" fmla="*/ 107923 w 324296"/>
                        <a:gd name="connsiteY21" fmla="*/ 96156 h 158329"/>
                        <a:gd name="connsiteX22" fmla="*/ 142334 w 324296"/>
                        <a:gd name="connsiteY22" fmla="*/ 85989 h 158329"/>
                        <a:gd name="connsiteX23" fmla="*/ 142334 w 324296"/>
                        <a:gd name="connsiteY23" fmla="*/ 85989 h 158329"/>
                        <a:gd name="connsiteX24" fmla="*/ 144680 w 324296"/>
                        <a:gd name="connsiteY24" fmla="*/ 85207 h 158329"/>
                        <a:gd name="connsiteX25" fmla="*/ 193949 w 324296"/>
                        <a:gd name="connsiteY25" fmla="*/ 68002 h 158329"/>
                        <a:gd name="connsiteX26" fmla="*/ 150936 w 324296"/>
                        <a:gd name="connsiteY26" fmla="*/ 49233 h 158329"/>
                        <a:gd name="connsiteX27" fmla="*/ 103231 w 324296"/>
                        <a:gd name="connsiteY27" fmla="*/ 46887 h 158329"/>
                        <a:gd name="connsiteX28" fmla="*/ 99321 w 324296"/>
                        <a:gd name="connsiteY28" fmla="*/ 46887 h 158329"/>
                        <a:gd name="connsiteX29" fmla="*/ 99321 w 324296"/>
                        <a:gd name="connsiteY29" fmla="*/ 44540 h 158329"/>
                        <a:gd name="connsiteX30" fmla="*/ 172052 w 324296"/>
                        <a:gd name="connsiteY30" fmla="*/ 51579 h 158329"/>
                        <a:gd name="connsiteX31" fmla="*/ 196295 w 324296"/>
                        <a:gd name="connsiteY31" fmla="*/ 64092 h 158329"/>
                        <a:gd name="connsiteX32" fmla="*/ 197860 w 324296"/>
                        <a:gd name="connsiteY32" fmla="*/ 64874 h 158329"/>
                        <a:gd name="connsiteX33" fmla="*/ 269808 w 324296"/>
                        <a:gd name="connsiteY33" fmla="*/ 32810 h 158329"/>
                        <a:gd name="connsiteX34" fmla="*/ 319078 w 324296"/>
                        <a:gd name="connsiteY34" fmla="*/ 1527 h 158329"/>
                        <a:gd name="connsiteX35" fmla="*/ 319860 w 324296"/>
                        <a:gd name="connsiteY35" fmla="*/ 1527 h 158329"/>
                        <a:gd name="connsiteX36" fmla="*/ 323770 w 324296"/>
                        <a:gd name="connsiteY36" fmla="*/ 2310 h 158329"/>
                        <a:gd name="connsiteX37" fmla="*/ 310475 w 324296"/>
                        <a:gd name="connsiteY37" fmla="*/ 13258 h 158329"/>
                        <a:gd name="connsiteX38" fmla="*/ 244783 w 324296"/>
                        <a:gd name="connsiteY38" fmla="*/ 50797 h 158329"/>
                        <a:gd name="connsiteX39" fmla="*/ 215065 w 324296"/>
                        <a:gd name="connsiteY39" fmla="*/ 113361 h 158329"/>
                        <a:gd name="connsiteX40" fmla="*/ 211937 w 324296"/>
                        <a:gd name="connsiteY40" fmla="*/ 114143 h 158329"/>
                        <a:gd name="connsiteX41" fmla="*/ 219757 w 324296"/>
                        <a:gd name="connsiteY41" fmla="*/ 103976 h 158329"/>
                        <a:gd name="connsiteX42" fmla="*/ 240090 w 324296"/>
                        <a:gd name="connsiteY42" fmla="*/ 53143 h 158329"/>
                        <a:gd name="connsiteX43" fmla="*/ 150936 w 324296"/>
                        <a:gd name="connsiteY43" fmla="*/ 85989 h 158329"/>
                        <a:gd name="connsiteX44" fmla="*/ 146244 w 324296"/>
                        <a:gd name="connsiteY44" fmla="*/ 87553 h 158329"/>
                        <a:gd name="connsiteX45" fmla="*/ 140770 w 324296"/>
                        <a:gd name="connsiteY45" fmla="*/ 103976 h 158329"/>
                        <a:gd name="connsiteX46" fmla="*/ 101667 w 324296"/>
                        <a:gd name="connsiteY46" fmla="*/ 147771 h 158329"/>
                        <a:gd name="connsiteX47" fmla="*/ 100885 w 324296"/>
                        <a:gd name="connsiteY47" fmla="*/ 146207 h 158329"/>
                        <a:gd name="connsiteX48" fmla="*/ 104013 w 324296"/>
                        <a:gd name="connsiteY48" fmla="*/ 144643 h 158329"/>
                        <a:gd name="connsiteX49" fmla="*/ 141552 w 324296"/>
                        <a:gd name="connsiteY49" fmla="*/ 93810 h 158329"/>
                        <a:gd name="connsiteX50" fmla="*/ 142334 w 324296"/>
                        <a:gd name="connsiteY50" fmla="*/ 89117 h 158329"/>
                        <a:gd name="connsiteX51" fmla="*/ 35975 w 324296"/>
                        <a:gd name="connsiteY51" fmla="*/ 116489 h 158329"/>
                        <a:gd name="connsiteX52" fmla="*/ 35975 w 324296"/>
                        <a:gd name="connsiteY52" fmla="*/ 116489 h 158329"/>
                        <a:gd name="connsiteX53" fmla="*/ 322206 w 324296"/>
                        <a:gd name="connsiteY53" fmla="*/ 3874 h 158329"/>
                        <a:gd name="connsiteX54" fmla="*/ 319860 w 324296"/>
                        <a:gd name="connsiteY54" fmla="*/ 1527 h 158329"/>
                        <a:gd name="connsiteX55" fmla="*/ 322206 w 324296"/>
                        <a:gd name="connsiteY55" fmla="*/ 3874 h 158329"/>
                        <a:gd name="connsiteX56" fmla="*/ 322206 w 324296"/>
                        <a:gd name="connsiteY56" fmla="*/ 3874 h 15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4296" h="158329">
                          <a:moveTo>
                            <a:pt x="35975" y="116489"/>
                          </a:moveTo>
                          <a:cubicBezTo>
                            <a:pt x="35975" y="118053"/>
                            <a:pt x="34410" y="118835"/>
                            <a:pt x="33628" y="121182"/>
                          </a:cubicBezTo>
                          <a:cubicBezTo>
                            <a:pt x="27372" y="136041"/>
                            <a:pt x="14859" y="147771"/>
                            <a:pt x="1564" y="157938"/>
                          </a:cubicBezTo>
                          <a:cubicBezTo>
                            <a:pt x="1564" y="157938"/>
                            <a:pt x="0" y="159502"/>
                            <a:pt x="0" y="156374"/>
                          </a:cubicBezTo>
                          <a:cubicBezTo>
                            <a:pt x="12513" y="146207"/>
                            <a:pt x="25026" y="134477"/>
                            <a:pt x="30500" y="118835"/>
                          </a:cubicBezTo>
                          <a:cubicBezTo>
                            <a:pt x="30500" y="118835"/>
                            <a:pt x="30500" y="118053"/>
                            <a:pt x="30500" y="118053"/>
                          </a:cubicBezTo>
                          <a:cubicBezTo>
                            <a:pt x="21898" y="119618"/>
                            <a:pt x="13295" y="121964"/>
                            <a:pt x="4692" y="123528"/>
                          </a:cubicBezTo>
                          <a:lnTo>
                            <a:pt x="3128" y="121964"/>
                          </a:lnTo>
                          <a:cubicBezTo>
                            <a:pt x="3910" y="121182"/>
                            <a:pt x="3910" y="120400"/>
                            <a:pt x="4692" y="120400"/>
                          </a:cubicBezTo>
                          <a:cubicBezTo>
                            <a:pt x="18769" y="117271"/>
                            <a:pt x="33628" y="114143"/>
                            <a:pt x="47705" y="111015"/>
                          </a:cubicBezTo>
                          <a:cubicBezTo>
                            <a:pt x="37539" y="101630"/>
                            <a:pt x="22680" y="95374"/>
                            <a:pt x="8603" y="90682"/>
                          </a:cubicBezTo>
                          <a:cubicBezTo>
                            <a:pt x="7039" y="89899"/>
                            <a:pt x="4692" y="89117"/>
                            <a:pt x="3128" y="89117"/>
                          </a:cubicBezTo>
                          <a:cubicBezTo>
                            <a:pt x="3128" y="89117"/>
                            <a:pt x="782" y="88335"/>
                            <a:pt x="3910" y="86771"/>
                          </a:cubicBezTo>
                          <a:cubicBezTo>
                            <a:pt x="18769" y="89117"/>
                            <a:pt x="32064" y="96156"/>
                            <a:pt x="45359" y="103976"/>
                          </a:cubicBezTo>
                          <a:cubicBezTo>
                            <a:pt x="47705" y="105541"/>
                            <a:pt x="50833" y="107105"/>
                            <a:pt x="53180" y="109451"/>
                          </a:cubicBezTo>
                          <a:lnTo>
                            <a:pt x="53180" y="110233"/>
                          </a:lnTo>
                          <a:cubicBezTo>
                            <a:pt x="70385" y="106323"/>
                            <a:pt x="86808" y="102412"/>
                            <a:pt x="103231" y="97720"/>
                          </a:cubicBezTo>
                          <a:cubicBezTo>
                            <a:pt x="102449" y="97720"/>
                            <a:pt x="102449" y="96938"/>
                            <a:pt x="101667" y="96938"/>
                          </a:cubicBezTo>
                          <a:cubicBezTo>
                            <a:pt x="88372" y="89899"/>
                            <a:pt x="74295" y="84425"/>
                            <a:pt x="58654" y="82861"/>
                          </a:cubicBezTo>
                          <a:cubicBezTo>
                            <a:pt x="58654" y="82861"/>
                            <a:pt x="56308" y="82861"/>
                            <a:pt x="58654" y="80515"/>
                          </a:cubicBezTo>
                          <a:cubicBezTo>
                            <a:pt x="75859" y="81297"/>
                            <a:pt x="92282" y="87553"/>
                            <a:pt x="107141" y="94592"/>
                          </a:cubicBezTo>
                          <a:lnTo>
                            <a:pt x="107923" y="96156"/>
                          </a:lnTo>
                          <a:cubicBezTo>
                            <a:pt x="119654" y="93028"/>
                            <a:pt x="130603" y="89899"/>
                            <a:pt x="142334" y="85989"/>
                          </a:cubicBezTo>
                          <a:lnTo>
                            <a:pt x="142334" y="85989"/>
                          </a:lnTo>
                          <a:lnTo>
                            <a:pt x="144680" y="85207"/>
                          </a:lnTo>
                          <a:cubicBezTo>
                            <a:pt x="161103" y="79733"/>
                            <a:pt x="177526" y="74258"/>
                            <a:pt x="193949" y="68002"/>
                          </a:cubicBezTo>
                          <a:cubicBezTo>
                            <a:pt x="180654" y="59399"/>
                            <a:pt x="166577" y="52361"/>
                            <a:pt x="150936" y="49233"/>
                          </a:cubicBezTo>
                          <a:cubicBezTo>
                            <a:pt x="135295" y="46104"/>
                            <a:pt x="119654" y="46887"/>
                            <a:pt x="103231" y="46887"/>
                          </a:cubicBezTo>
                          <a:lnTo>
                            <a:pt x="99321" y="46887"/>
                          </a:lnTo>
                          <a:cubicBezTo>
                            <a:pt x="99321" y="46887"/>
                            <a:pt x="96975" y="46887"/>
                            <a:pt x="99321" y="44540"/>
                          </a:cubicBezTo>
                          <a:cubicBezTo>
                            <a:pt x="124347" y="43758"/>
                            <a:pt x="149372" y="42976"/>
                            <a:pt x="172052" y="51579"/>
                          </a:cubicBezTo>
                          <a:cubicBezTo>
                            <a:pt x="180654" y="54707"/>
                            <a:pt x="188475" y="59399"/>
                            <a:pt x="196295" y="64092"/>
                          </a:cubicBezTo>
                          <a:lnTo>
                            <a:pt x="197860" y="64874"/>
                          </a:lnTo>
                          <a:cubicBezTo>
                            <a:pt x="222103" y="55489"/>
                            <a:pt x="246347" y="44540"/>
                            <a:pt x="269808" y="32810"/>
                          </a:cubicBezTo>
                          <a:cubicBezTo>
                            <a:pt x="287014" y="23425"/>
                            <a:pt x="304219" y="14040"/>
                            <a:pt x="319078" y="1527"/>
                          </a:cubicBezTo>
                          <a:cubicBezTo>
                            <a:pt x="322206" y="-819"/>
                            <a:pt x="319860" y="1527"/>
                            <a:pt x="319860" y="1527"/>
                          </a:cubicBezTo>
                          <a:cubicBezTo>
                            <a:pt x="319860" y="1527"/>
                            <a:pt x="326116" y="-2383"/>
                            <a:pt x="323770" y="2310"/>
                          </a:cubicBezTo>
                          <a:cubicBezTo>
                            <a:pt x="322206" y="6220"/>
                            <a:pt x="315950" y="9348"/>
                            <a:pt x="310475" y="13258"/>
                          </a:cubicBezTo>
                          <a:cubicBezTo>
                            <a:pt x="290142" y="28117"/>
                            <a:pt x="267462" y="39848"/>
                            <a:pt x="244783" y="50797"/>
                          </a:cubicBezTo>
                          <a:cubicBezTo>
                            <a:pt x="239308" y="73476"/>
                            <a:pt x="230706" y="95374"/>
                            <a:pt x="215065" y="113361"/>
                          </a:cubicBezTo>
                          <a:cubicBezTo>
                            <a:pt x="210372" y="118835"/>
                            <a:pt x="211154" y="114925"/>
                            <a:pt x="211937" y="114143"/>
                          </a:cubicBezTo>
                          <a:cubicBezTo>
                            <a:pt x="214283" y="111015"/>
                            <a:pt x="217411" y="107887"/>
                            <a:pt x="219757" y="103976"/>
                          </a:cubicBezTo>
                          <a:cubicBezTo>
                            <a:pt x="229924" y="88335"/>
                            <a:pt x="236180" y="71130"/>
                            <a:pt x="240090" y="53143"/>
                          </a:cubicBezTo>
                          <a:cubicBezTo>
                            <a:pt x="211154" y="65656"/>
                            <a:pt x="181436" y="76605"/>
                            <a:pt x="150936" y="85989"/>
                          </a:cubicBezTo>
                          <a:cubicBezTo>
                            <a:pt x="149372" y="86771"/>
                            <a:pt x="147808" y="86771"/>
                            <a:pt x="146244" y="87553"/>
                          </a:cubicBezTo>
                          <a:cubicBezTo>
                            <a:pt x="147026" y="91464"/>
                            <a:pt x="143898" y="97720"/>
                            <a:pt x="140770" y="103976"/>
                          </a:cubicBezTo>
                          <a:cubicBezTo>
                            <a:pt x="132167" y="121964"/>
                            <a:pt x="118090" y="137605"/>
                            <a:pt x="101667" y="147771"/>
                          </a:cubicBezTo>
                          <a:cubicBezTo>
                            <a:pt x="101667" y="147771"/>
                            <a:pt x="100103" y="148554"/>
                            <a:pt x="100885" y="146207"/>
                          </a:cubicBezTo>
                          <a:cubicBezTo>
                            <a:pt x="102449" y="145425"/>
                            <a:pt x="102449" y="145425"/>
                            <a:pt x="104013" y="144643"/>
                          </a:cubicBezTo>
                          <a:cubicBezTo>
                            <a:pt x="122000" y="132130"/>
                            <a:pt x="136077" y="114143"/>
                            <a:pt x="141552" y="93810"/>
                          </a:cubicBezTo>
                          <a:cubicBezTo>
                            <a:pt x="142334" y="92246"/>
                            <a:pt x="142334" y="90682"/>
                            <a:pt x="142334" y="89117"/>
                          </a:cubicBezTo>
                          <a:cubicBezTo>
                            <a:pt x="106359" y="99284"/>
                            <a:pt x="71167" y="108669"/>
                            <a:pt x="35975" y="116489"/>
                          </a:cubicBezTo>
                          <a:lnTo>
                            <a:pt x="35975" y="116489"/>
                          </a:lnTo>
                          <a:close/>
                          <a:moveTo>
                            <a:pt x="322206" y="3874"/>
                          </a:moveTo>
                          <a:lnTo>
                            <a:pt x="319860" y="1527"/>
                          </a:lnTo>
                          <a:cubicBezTo>
                            <a:pt x="319860" y="2310"/>
                            <a:pt x="320642" y="3092"/>
                            <a:pt x="322206" y="3874"/>
                          </a:cubicBezTo>
                          <a:lnTo>
                            <a:pt x="322206" y="387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0" name="任意多边形: 形状 2069"/>
                    <p:cNvSpPr/>
                    <p:nvPr/>
                  </p:nvSpPr>
                  <p:spPr>
                    <a:xfrm>
                      <a:off x="6556831" y="1791289"/>
                      <a:ext cx="42028" cy="17325"/>
                    </a:xfrm>
                    <a:custGeom>
                      <a:avLst/>
                      <a:gdLst>
                        <a:gd name="connsiteX0" fmla="*/ 42029 w 42028"/>
                        <a:gd name="connsiteY0" fmla="*/ 1655 h 17325"/>
                        <a:gd name="connsiteX1" fmla="*/ 10747 w 42028"/>
                        <a:gd name="connsiteY1" fmla="*/ 873 h 17325"/>
                        <a:gd name="connsiteX2" fmla="*/ 12311 w 42028"/>
                        <a:gd name="connsiteY2" fmla="*/ 17296 h 17325"/>
                        <a:gd name="connsiteX3" fmla="*/ 42029 w 42028"/>
                        <a:gd name="connsiteY3" fmla="*/ 1655 h 17325"/>
                        <a:gd name="connsiteX4" fmla="*/ 42029 w 42028"/>
                        <a:gd name="connsiteY4" fmla="*/ 1655 h 1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28" h="17325">
                          <a:moveTo>
                            <a:pt x="42029" y="1655"/>
                          </a:moveTo>
                          <a:cubicBezTo>
                            <a:pt x="42029" y="1655"/>
                            <a:pt x="27170" y="-1474"/>
                            <a:pt x="10747" y="873"/>
                          </a:cubicBezTo>
                          <a:cubicBezTo>
                            <a:pt x="-5676" y="3219"/>
                            <a:pt x="-1766" y="18078"/>
                            <a:pt x="12311" y="17296"/>
                          </a:cubicBezTo>
                          <a:cubicBezTo>
                            <a:pt x="26388" y="15732"/>
                            <a:pt x="42029" y="1655"/>
                            <a:pt x="42029" y="1655"/>
                          </a:cubicBezTo>
                          <a:lnTo>
                            <a:pt x="42029" y="165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1" name="任意多边形: 形状 2070"/>
                    <p:cNvSpPr/>
                    <p:nvPr/>
                  </p:nvSpPr>
                  <p:spPr>
                    <a:xfrm>
                      <a:off x="6562074" y="1820316"/>
                      <a:ext cx="37567" cy="24750"/>
                    </a:xfrm>
                    <a:custGeom>
                      <a:avLst/>
                      <a:gdLst>
                        <a:gd name="connsiteX0" fmla="*/ 37568 w 37567"/>
                        <a:gd name="connsiteY0" fmla="*/ 0 h 24750"/>
                        <a:gd name="connsiteX1" fmla="*/ 7850 w 37567"/>
                        <a:gd name="connsiteY1" fmla="*/ 8603 h 24750"/>
                        <a:gd name="connsiteX2" fmla="*/ 14106 w 37567"/>
                        <a:gd name="connsiteY2" fmla="*/ 23462 h 24750"/>
                        <a:gd name="connsiteX3" fmla="*/ 37568 w 37567"/>
                        <a:gd name="connsiteY3" fmla="*/ 0 h 24750"/>
                        <a:gd name="connsiteX4" fmla="*/ 37568 w 37567"/>
                        <a:gd name="connsiteY4" fmla="*/ 0 h 2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7" h="24750">
                          <a:moveTo>
                            <a:pt x="37568" y="0"/>
                          </a:moveTo>
                          <a:cubicBezTo>
                            <a:pt x="37568" y="0"/>
                            <a:pt x="21926" y="1564"/>
                            <a:pt x="7850" y="8603"/>
                          </a:cubicBezTo>
                          <a:cubicBezTo>
                            <a:pt x="-7009" y="15641"/>
                            <a:pt x="1593" y="28936"/>
                            <a:pt x="14106" y="23462"/>
                          </a:cubicBezTo>
                          <a:cubicBezTo>
                            <a:pt x="26619" y="18769"/>
                            <a:pt x="37568" y="0"/>
                            <a:pt x="37568" y="0"/>
                          </a:cubicBezTo>
                          <a:lnTo>
                            <a:pt x="37568"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2" name="任意多边形: 形状 2071"/>
                    <p:cNvSpPr/>
                    <p:nvPr/>
                  </p:nvSpPr>
                  <p:spPr>
                    <a:xfrm>
                      <a:off x="6563670" y="1749063"/>
                      <a:ext cx="42227" cy="18122"/>
                    </a:xfrm>
                    <a:custGeom>
                      <a:avLst/>
                      <a:gdLst>
                        <a:gd name="connsiteX0" fmla="*/ 42228 w 42227"/>
                        <a:gd name="connsiteY0" fmla="*/ 14163 h 18122"/>
                        <a:gd name="connsiteX1" fmla="*/ 14074 w 42227"/>
                        <a:gd name="connsiteY1" fmla="*/ 868 h 18122"/>
                        <a:gd name="connsiteX2" fmla="*/ 8600 w 42227"/>
                        <a:gd name="connsiteY2" fmla="*/ 16509 h 18122"/>
                        <a:gd name="connsiteX3" fmla="*/ 42228 w 42227"/>
                        <a:gd name="connsiteY3" fmla="*/ 14163 h 18122"/>
                        <a:gd name="connsiteX4" fmla="*/ 42228 w 42227"/>
                        <a:gd name="connsiteY4" fmla="*/ 14163 h 1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122">
                          <a:moveTo>
                            <a:pt x="42228" y="14163"/>
                          </a:moveTo>
                          <a:cubicBezTo>
                            <a:pt x="42228" y="14163"/>
                            <a:pt x="29715" y="5560"/>
                            <a:pt x="14074" y="868"/>
                          </a:cubicBezTo>
                          <a:cubicBezTo>
                            <a:pt x="-2349" y="-3824"/>
                            <a:pt x="-4695" y="11817"/>
                            <a:pt x="8600" y="16509"/>
                          </a:cubicBezTo>
                          <a:cubicBezTo>
                            <a:pt x="21895" y="21201"/>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3" name="任意多边形: 形状 2072"/>
                    <p:cNvSpPr/>
                    <p:nvPr/>
                  </p:nvSpPr>
                  <p:spPr>
                    <a:xfrm>
                      <a:off x="6614504" y="1741242"/>
                      <a:ext cx="42227" cy="17794"/>
                    </a:xfrm>
                    <a:custGeom>
                      <a:avLst/>
                      <a:gdLst>
                        <a:gd name="connsiteX0" fmla="*/ 42228 w 42227"/>
                        <a:gd name="connsiteY0" fmla="*/ 14163 h 17794"/>
                        <a:gd name="connsiteX1" fmla="*/ 14074 w 42227"/>
                        <a:gd name="connsiteY1" fmla="*/ 868 h 17794"/>
                        <a:gd name="connsiteX2" fmla="*/ 8600 w 42227"/>
                        <a:gd name="connsiteY2" fmla="*/ 16509 h 17794"/>
                        <a:gd name="connsiteX3" fmla="*/ 42228 w 42227"/>
                        <a:gd name="connsiteY3" fmla="*/ 14163 h 17794"/>
                        <a:gd name="connsiteX4" fmla="*/ 42228 w 42227"/>
                        <a:gd name="connsiteY4" fmla="*/ 14163 h 1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7794">
                          <a:moveTo>
                            <a:pt x="42228" y="14163"/>
                          </a:moveTo>
                          <a:cubicBezTo>
                            <a:pt x="42228" y="14163"/>
                            <a:pt x="29715" y="5560"/>
                            <a:pt x="14074" y="868"/>
                          </a:cubicBezTo>
                          <a:cubicBezTo>
                            <a:pt x="-2349" y="-3824"/>
                            <a:pt x="-4695" y="11817"/>
                            <a:pt x="8600" y="16509"/>
                          </a:cubicBezTo>
                          <a:cubicBezTo>
                            <a:pt x="22677" y="20419"/>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4" name="任意多边形: 形状 2073"/>
                    <p:cNvSpPr/>
                    <p:nvPr/>
                  </p:nvSpPr>
                  <p:spPr>
                    <a:xfrm>
                      <a:off x="6652824" y="1703704"/>
                      <a:ext cx="42227" cy="18122"/>
                    </a:xfrm>
                    <a:custGeom>
                      <a:avLst/>
                      <a:gdLst>
                        <a:gd name="connsiteX0" fmla="*/ 42228 w 42227"/>
                        <a:gd name="connsiteY0" fmla="*/ 14163 h 18122"/>
                        <a:gd name="connsiteX1" fmla="*/ 14074 w 42227"/>
                        <a:gd name="connsiteY1" fmla="*/ 868 h 18122"/>
                        <a:gd name="connsiteX2" fmla="*/ 8600 w 42227"/>
                        <a:gd name="connsiteY2" fmla="*/ 16509 h 18122"/>
                        <a:gd name="connsiteX3" fmla="*/ 42228 w 42227"/>
                        <a:gd name="connsiteY3" fmla="*/ 14163 h 18122"/>
                        <a:gd name="connsiteX4" fmla="*/ 42228 w 42227"/>
                        <a:gd name="connsiteY4" fmla="*/ 14163 h 1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122">
                          <a:moveTo>
                            <a:pt x="42228" y="14163"/>
                          </a:moveTo>
                          <a:cubicBezTo>
                            <a:pt x="42228" y="14163"/>
                            <a:pt x="29715" y="5560"/>
                            <a:pt x="14074" y="868"/>
                          </a:cubicBezTo>
                          <a:cubicBezTo>
                            <a:pt x="-2349" y="-3824"/>
                            <a:pt x="-4695" y="11817"/>
                            <a:pt x="8600" y="16509"/>
                          </a:cubicBezTo>
                          <a:cubicBezTo>
                            <a:pt x="21894" y="21201"/>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5" name="任意多边形: 形状 2074"/>
                    <p:cNvSpPr/>
                    <p:nvPr/>
                  </p:nvSpPr>
                  <p:spPr>
                    <a:xfrm>
                      <a:off x="6670763" y="1809367"/>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3"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6" name="任意多边形: 形状 2075"/>
                    <p:cNvSpPr/>
                    <p:nvPr/>
                  </p:nvSpPr>
                  <p:spPr>
                    <a:xfrm>
                      <a:off x="6774776" y="1781213"/>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4"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7" name="任意多边形: 形状 2076"/>
                    <p:cNvSpPr/>
                    <p:nvPr/>
                  </p:nvSpPr>
                  <p:spPr>
                    <a:xfrm>
                      <a:off x="6794001" y="1752971"/>
                      <a:ext cx="27743" cy="16511"/>
                    </a:xfrm>
                    <a:custGeom>
                      <a:avLst/>
                      <a:gdLst>
                        <a:gd name="connsiteX0" fmla="*/ 27744 w 27743"/>
                        <a:gd name="connsiteY0" fmla="*/ 3998 h 16511"/>
                        <a:gd name="connsiteX1" fmla="*/ 6628 w 27743"/>
                        <a:gd name="connsiteY1" fmla="*/ 88 h 16511"/>
                        <a:gd name="connsiteX2" fmla="*/ 8974 w 27743"/>
                        <a:gd name="connsiteY2" fmla="*/ 16511 h 16511"/>
                        <a:gd name="connsiteX3" fmla="*/ 27744 w 27743"/>
                        <a:gd name="connsiteY3" fmla="*/ 3998 h 16511"/>
                        <a:gd name="connsiteX4" fmla="*/ 27744 w 27743"/>
                        <a:gd name="connsiteY4" fmla="*/ 3998 h 1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 h="16511">
                          <a:moveTo>
                            <a:pt x="27744" y="3998"/>
                          </a:moveTo>
                          <a:cubicBezTo>
                            <a:pt x="27744" y="3998"/>
                            <a:pt x="17577" y="-694"/>
                            <a:pt x="6628" y="88"/>
                          </a:cubicBezTo>
                          <a:cubicBezTo>
                            <a:pt x="-4320" y="870"/>
                            <a:pt x="-410" y="15729"/>
                            <a:pt x="8974" y="16511"/>
                          </a:cubicBezTo>
                          <a:cubicBezTo>
                            <a:pt x="18359" y="16511"/>
                            <a:pt x="27744" y="3998"/>
                            <a:pt x="27744" y="3998"/>
                          </a:cubicBezTo>
                          <a:lnTo>
                            <a:pt x="27744" y="399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8" name="任意多边形: 形状 2077"/>
                    <p:cNvSpPr/>
                    <p:nvPr/>
                  </p:nvSpPr>
                  <p:spPr>
                    <a:xfrm>
                      <a:off x="6752302" y="1748367"/>
                      <a:ext cx="17064" cy="27174"/>
                    </a:xfrm>
                    <a:custGeom>
                      <a:avLst/>
                      <a:gdLst>
                        <a:gd name="connsiteX0" fmla="*/ 12353 w 17064"/>
                        <a:gd name="connsiteY0" fmla="*/ 0 h 27174"/>
                        <a:gd name="connsiteX1" fmla="*/ 622 w 17064"/>
                        <a:gd name="connsiteY1" fmla="*/ 17987 h 27174"/>
                        <a:gd name="connsiteX2" fmla="*/ 16263 w 17064"/>
                        <a:gd name="connsiteY2" fmla="*/ 21897 h 27174"/>
                        <a:gd name="connsiteX3" fmla="*/ 12353 w 17064"/>
                        <a:gd name="connsiteY3" fmla="*/ 0 h 27174"/>
                        <a:gd name="connsiteX4" fmla="*/ 12353 w 17064"/>
                        <a:gd name="connsiteY4" fmla="*/ 0 h 2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4" h="27174">
                          <a:moveTo>
                            <a:pt x="12353" y="0"/>
                          </a:moveTo>
                          <a:cubicBezTo>
                            <a:pt x="12353" y="0"/>
                            <a:pt x="3750" y="7821"/>
                            <a:pt x="622" y="17987"/>
                          </a:cubicBezTo>
                          <a:cubicBezTo>
                            <a:pt x="-3288" y="28154"/>
                            <a:pt x="12353" y="30500"/>
                            <a:pt x="16263" y="21897"/>
                          </a:cubicBezTo>
                          <a:cubicBezTo>
                            <a:pt x="19392" y="13295"/>
                            <a:pt x="12353" y="0"/>
                            <a:pt x="12353" y="0"/>
                          </a:cubicBezTo>
                          <a:lnTo>
                            <a:pt x="1235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9" name="任意多边形: 形状 2078"/>
                    <p:cNvSpPr/>
                    <p:nvPr/>
                  </p:nvSpPr>
                  <p:spPr>
                    <a:xfrm>
                      <a:off x="6642609" y="1774957"/>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3"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0" name="任意多边形: 形状 2079"/>
                    <p:cNvSpPr/>
                    <p:nvPr/>
                  </p:nvSpPr>
                  <p:spPr>
                    <a:xfrm>
                      <a:off x="6709463" y="1729621"/>
                      <a:ext cx="37986" cy="24220"/>
                    </a:xfrm>
                    <a:custGeom>
                      <a:avLst/>
                      <a:gdLst>
                        <a:gd name="connsiteX0" fmla="*/ 37987 w 37986"/>
                        <a:gd name="connsiteY0" fmla="*/ 24220 h 24220"/>
                        <a:gd name="connsiteX1" fmla="*/ 15307 w 37986"/>
                        <a:gd name="connsiteY1" fmla="*/ 3105 h 24220"/>
                        <a:gd name="connsiteX2" fmla="*/ 5923 w 37986"/>
                        <a:gd name="connsiteY2" fmla="*/ 16400 h 24220"/>
                        <a:gd name="connsiteX3" fmla="*/ 37987 w 37986"/>
                        <a:gd name="connsiteY3" fmla="*/ 24220 h 24220"/>
                        <a:gd name="connsiteX4" fmla="*/ 37987 w 37986"/>
                        <a:gd name="connsiteY4" fmla="*/ 24220 h 24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6" h="24220">
                          <a:moveTo>
                            <a:pt x="37987" y="24220"/>
                          </a:moveTo>
                          <a:cubicBezTo>
                            <a:pt x="37987" y="24220"/>
                            <a:pt x="28602" y="11707"/>
                            <a:pt x="15307" y="3105"/>
                          </a:cubicBezTo>
                          <a:cubicBezTo>
                            <a:pt x="1230" y="-6280"/>
                            <a:pt x="-5808" y="7797"/>
                            <a:pt x="5923" y="16400"/>
                          </a:cubicBezTo>
                          <a:cubicBezTo>
                            <a:pt x="16871" y="24220"/>
                            <a:pt x="37987" y="24220"/>
                            <a:pt x="37987" y="24220"/>
                          </a:cubicBezTo>
                          <a:lnTo>
                            <a:pt x="37987" y="242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1" name="任意多边形: 形状 2080"/>
                    <p:cNvSpPr/>
                    <p:nvPr/>
                  </p:nvSpPr>
                  <p:spPr>
                    <a:xfrm>
                      <a:off x="6716559" y="1791380"/>
                      <a:ext cx="16308" cy="22524"/>
                    </a:xfrm>
                    <a:custGeom>
                      <a:avLst/>
                      <a:gdLst>
                        <a:gd name="connsiteX0" fmla="*/ 391 w 16308"/>
                        <a:gd name="connsiteY0" fmla="*/ 0 h 22524"/>
                        <a:gd name="connsiteX1" fmla="*/ 1955 w 16308"/>
                        <a:gd name="connsiteY1" fmla="*/ 18769 h 22524"/>
                        <a:gd name="connsiteX2" fmla="*/ 16032 w 16308"/>
                        <a:gd name="connsiteY2" fmla="*/ 11731 h 22524"/>
                        <a:gd name="connsiteX3" fmla="*/ 391 w 16308"/>
                        <a:gd name="connsiteY3" fmla="*/ 0 h 22524"/>
                        <a:gd name="connsiteX4" fmla="*/ 391 w 16308"/>
                        <a:gd name="connsiteY4" fmla="*/ 0 h 22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8" h="22524">
                          <a:moveTo>
                            <a:pt x="391" y="0"/>
                          </a:moveTo>
                          <a:cubicBezTo>
                            <a:pt x="391" y="0"/>
                            <a:pt x="-1173" y="10167"/>
                            <a:pt x="1955" y="18769"/>
                          </a:cubicBezTo>
                          <a:cubicBezTo>
                            <a:pt x="5083" y="27372"/>
                            <a:pt x="18378" y="19551"/>
                            <a:pt x="16032" y="11731"/>
                          </a:cubicBezTo>
                          <a:cubicBezTo>
                            <a:pt x="14468" y="3910"/>
                            <a:pt x="391" y="0"/>
                            <a:pt x="391" y="0"/>
                          </a:cubicBezTo>
                          <a:lnTo>
                            <a:pt x="391"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2" name="任意多边形: 形状 2081"/>
                    <p:cNvSpPr/>
                    <p:nvPr/>
                  </p:nvSpPr>
                  <p:spPr>
                    <a:xfrm>
                      <a:off x="6701052" y="1776933"/>
                      <a:ext cx="23718" cy="16040"/>
                    </a:xfrm>
                    <a:custGeom>
                      <a:avLst/>
                      <a:gdLst>
                        <a:gd name="connsiteX0" fmla="*/ 23718 w 23718"/>
                        <a:gd name="connsiteY0" fmla="*/ 2715 h 16040"/>
                        <a:gd name="connsiteX1" fmla="*/ 4949 w 23718"/>
                        <a:gd name="connsiteY1" fmla="*/ 369 h 16040"/>
                        <a:gd name="connsiteX2" fmla="*/ 8859 w 23718"/>
                        <a:gd name="connsiteY2" fmla="*/ 16010 h 16040"/>
                        <a:gd name="connsiteX3" fmla="*/ 23718 w 23718"/>
                        <a:gd name="connsiteY3" fmla="*/ 2715 h 16040"/>
                        <a:gd name="connsiteX4" fmla="*/ 23718 w 23718"/>
                        <a:gd name="connsiteY4" fmla="*/ 2715 h 1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8" h="16040">
                          <a:moveTo>
                            <a:pt x="23718" y="2715"/>
                          </a:moveTo>
                          <a:cubicBezTo>
                            <a:pt x="23718" y="2715"/>
                            <a:pt x="14334" y="-1195"/>
                            <a:pt x="4949" y="369"/>
                          </a:cubicBezTo>
                          <a:cubicBezTo>
                            <a:pt x="-4436" y="1933"/>
                            <a:pt x="1039" y="16792"/>
                            <a:pt x="8859" y="16010"/>
                          </a:cubicBezTo>
                          <a:cubicBezTo>
                            <a:pt x="16680" y="15228"/>
                            <a:pt x="23718" y="2715"/>
                            <a:pt x="23718" y="2715"/>
                          </a:cubicBezTo>
                          <a:lnTo>
                            <a:pt x="23718" y="271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3" name="任意多边形: 形状 2082"/>
                    <p:cNvSpPr/>
                    <p:nvPr/>
                  </p:nvSpPr>
                  <p:spPr>
                    <a:xfrm>
                      <a:off x="6670769" y="1736779"/>
                      <a:ext cx="16491" cy="24100"/>
                    </a:xfrm>
                    <a:custGeom>
                      <a:avLst/>
                      <a:gdLst>
                        <a:gd name="connsiteX0" fmla="*/ 10207 w 16491"/>
                        <a:gd name="connsiteY0" fmla="*/ 24101 h 24100"/>
                        <a:gd name="connsiteX1" fmla="*/ 16463 w 16491"/>
                        <a:gd name="connsiteY1" fmla="*/ 6114 h 24100"/>
                        <a:gd name="connsiteX2" fmla="*/ 40 w 16491"/>
                        <a:gd name="connsiteY2" fmla="*/ 6896 h 24100"/>
                        <a:gd name="connsiteX3" fmla="*/ 10207 w 16491"/>
                        <a:gd name="connsiteY3" fmla="*/ 24101 h 24100"/>
                        <a:gd name="connsiteX4" fmla="*/ 10207 w 16491"/>
                        <a:gd name="connsiteY4" fmla="*/ 24101 h 2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 h="24100">
                          <a:moveTo>
                            <a:pt x="10207" y="24101"/>
                          </a:moveTo>
                          <a:cubicBezTo>
                            <a:pt x="10207" y="24101"/>
                            <a:pt x="15681" y="15498"/>
                            <a:pt x="16463" y="6114"/>
                          </a:cubicBezTo>
                          <a:cubicBezTo>
                            <a:pt x="17245" y="-3271"/>
                            <a:pt x="1604" y="-925"/>
                            <a:pt x="40" y="6896"/>
                          </a:cubicBezTo>
                          <a:cubicBezTo>
                            <a:pt x="-742" y="15498"/>
                            <a:pt x="10207" y="24101"/>
                            <a:pt x="10207" y="24101"/>
                          </a:cubicBezTo>
                          <a:lnTo>
                            <a:pt x="10207" y="2410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4" name="任意多边形: 形状 2083"/>
                    <p:cNvSpPr/>
                    <p:nvPr/>
                  </p:nvSpPr>
                  <p:spPr>
                    <a:xfrm>
                      <a:off x="6737283" y="1680966"/>
                      <a:ext cx="16526" cy="42375"/>
                    </a:xfrm>
                    <a:custGeom>
                      <a:avLst/>
                      <a:gdLst>
                        <a:gd name="connsiteX0" fmla="*/ 13295 w 16526"/>
                        <a:gd name="connsiteY0" fmla="*/ 42375 h 42375"/>
                        <a:gd name="connsiteX1" fmla="*/ 16423 w 16526"/>
                        <a:gd name="connsiteY1" fmla="*/ 11093 h 42375"/>
                        <a:gd name="connsiteX2" fmla="*/ 0 w 16526"/>
                        <a:gd name="connsiteY2" fmla="*/ 11875 h 42375"/>
                        <a:gd name="connsiteX3" fmla="*/ 13295 w 16526"/>
                        <a:gd name="connsiteY3" fmla="*/ 42375 h 42375"/>
                        <a:gd name="connsiteX4" fmla="*/ 13295 w 16526"/>
                        <a:gd name="connsiteY4" fmla="*/ 42375 h 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6" h="42375">
                          <a:moveTo>
                            <a:pt x="13295" y="42375"/>
                          </a:moveTo>
                          <a:cubicBezTo>
                            <a:pt x="13295" y="42375"/>
                            <a:pt x="17205" y="27516"/>
                            <a:pt x="16423" y="11093"/>
                          </a:cubicBezTo>
                          <a:cubicBezTo>
                            <a:pt x="14859" y="-5330"/>
                            <a:pt x="0" y="-2202"/>
                            <a:pt x="0" y="11875"/>
                          </a:cubicBezTo>
                          <a:cubicBezTo>
                            <a:pt x="0" y="25952"/>
                            <a:pt x="13295" y="42375"/>
                            <a:pt x="13295" y="42375"/>
                          </a:cubicBezTo>
                          <a:lnTo>
                            <a:pt x="13295" y="4237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5" name="任意多边形: 形状 2084"/>
                    <p:cNvSpPr/>
                    <p:nvPr/>
                  </p:nvSpPr>
                  <p:spPr>
                    <a:xfrm>
                      <a:off x="6702048" y="1691619"/>
                      <a:ext cx="13337" cy="25465"/>
                    </a:xfrm>
                    <a:custGeom>
                      <a:avLst/>
                      <a:gdLst>
                        <a:gd name="connsiteX0" fmla="*/ 9428 w 13337"/>
                        <a:gd name="connsiteY0" fmla="*/ 25465 h 25465"/>
                        <a:gd name="connsiteX1" fmla="*/ 13338 w 13337"/>
                        <a:gd name="connsiteY1" fmla="*/ 6696 h 25465"/>
                        <a:gd name="connsiteX2" fmla="*/ 43 w 13337"/>
                        <a:gd name="connsiteY2" fmla="*/ 7478 h 25465"/>
                        <a:gd name="connsiteX3" fmla="*/ 9428 w 13337"/>
                        <a:gd name="connsiteY3" fmla="*/ 25465 h 25465"/>
                        <a:gd name="connsiteX4" fmla="*/ 9428 w 13337"/>
                        <a:gd name="connsiteY4" fmla="*/ 25465 h 2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7" h="25465">
                          <a:moveTo>
                            <a:pt x="9428" y="25465"/>
                          </a:moveTo>
                          <a:cubicBezTo>
                            <a:pt x="9428" y="25465"/>
                            <a:pt x="13338" y="16081"/>
                            <a:pt x="13338" y="6696"/>
                          </a:cubicBezTo>
                          <a:cubicBezTo>
                            <a:pt x="13338" y="-3471"/>
                            <a:pt x="43" y="-1125"/>
                            <a:pt x="43" y="7478"/>
                          </a:cubicBezTo>
                          <a:cubicBezTo>
                            <a:pt x="-739" y="15298"/>
                            <a:pt x="9428" y="25465"/>
                            <a:pt x="9428" y="25465"/>
                          </a:cubicBezTo>
                          <a:lnTo>
                            <a:pt x="9428" y="254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6" name="任意多边形: 形状 2085"/>
                    <p:cNvSpPr/>
                    <p:nvPr/>
                  </p:nvSpPr>
                  <p:spPr>
                    <a:xfrm>
                      <a:off x="6610330" y="1809367"/>
                      <a:ext cx="13595" cy="26389"/>
                    </a:xfrm>
                    <a:custGeom>
                      <a:avLst/>
                      <a:gdLst>
                        <a:gd name="connsiteX0" fmla="*/ 1043 w 13595"/>
                        <a:gd name="connsiteY0" fmla="*/ 0 h 26389"/>
                        <a:gd name="connsiteX1" fmla="*/ 1043 w 13595"/>
                        <a:gd name="connsiteY1" fmla="*/ 20333 h 26389"/>
                        <a:gd name="connsiteX2" fmla="*/ 13556 w 13595"/>
                        <a:gd name="connsiteY2" fmla="*/ 17987 h 26389"/>
                        <a:gd name="connsiteX3" fmla="*/ 1043 w 13595"/>
                        <a:gd name="connsiteY3" fmla="*/ 0 h 26389"/>
                        <a:gd name="connsiteX4" fmla="*/ 1043 w 13595"/>
                        <a:gd name="connsiteY4" fmla="*/ 0 h 2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5" h="26389">
                          <a:moveTo>
                            <a:pt x="1043" y="0"/>
                          </a:moveTo>
                          <a:cubicBezTo>
                            <a:pt x="1043" y="0"/>
                            <a:pt x="-1303" y="10167"/>
                            <a:pt x="1043" y="20333"/>
                          </a:cubicBezTo>
                          <a:cubicBezTo>
                            <a:pt x="3389" y="30500"/>
                            <a:pt x="14338" y="26590"/>
                            <a:pt x="13556" y="17987"/>
                          </a:cubicBezTo>
                          <a:cubicBezTo>
                            <a:pt x="11992" y="8603"/>
                            <a:pt x="1043" y="0"/>
                            <a:pt x="1043" y="0"/>
                          </a:cubicBezTo>
                          <a:lnTo>
                            <a:pt x="104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7" name="任意多边形: 形状 2086"/>
                    <p:cNvSpPr/>
                    <p:nvPr/>
                  </p:nvSpPr>
                  <p:spPr>
                    <a:xfrm>
                      <a:off x="6592198" y="1798363"/>
                      <a:ext cx="22303" cy="7963"/>
                    </a:xfrm>
                    <a:custGeom>
                      <a:avLst/>
                      <a:gdLst>
                        <a:gd name="connsiteX0" fmla="*/ 22303 w 22303"/>
                        <a:gd name="connsiteY0" fmla="*/ 3965 h 7963"/>
                        <a:gd name="connsiteX1" fmla="*/ 6662 w 22303"/>
                        <a:gd name="connsiteY1" fmla="*/ 55 h 7963"/>
                        <a:gd name="connsiteX2" fmla="*/ 5098 w 22303"/>
                        <a:gd name="connsiteY2" fmla="*/ 7875 h 7963"/>
                        <a:gd name="connsiteX3" fmla="*/ 22303 w 22303"/>
                        <a:gd name="connsiteY3" fmla="*/ 3965 h 7963"/>
                        <a:gd name="connsiteX4" fmla="*/ 22303 w 22303"/>
                        <a:gd name="connsiteY4" fmla="*/ 3965 h 7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3" h="7963">
                          <a:moveTo>
                            <a:pt x="22303" y="3965"/>
                          </a:moveTo>
                          <a:cubicBezTo>
                            <a:pt x="22303" y="3965"/>
                            <a:pt x="15265" y="837"/>
                            <a:pt x="6662" y="55"/>
                          </a:cubicBezTo>
                          <a:cubicBezTo>
                            <a:pt x="-1940" y="-727"/>
                            <a:pt x="-1940" y="7093"/>
                            <a:pt x="5098" y="7875"/>
                          </a:cubicBezTo>
                          <a:cubicBezTo>
                            <a:pt x="12919" y="8657"/>
                            <a:pt x="22303" y="3965"/>
                            <a:pt x="22303" y="3965"/>
                          </a:cubicBezTo>
                          <a:lnTo>
                            <a:pt x="22303" y="39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8" name="图形 2034"/>
                  <p:cNvGrpSpPr/>
                  <p:nvPr/>
                </p:nvGrpSpPr>
                <p:grpSpPr>
                  <a:xfrm>
                    <a:off x="6931599" y="1858617"/>
                    <a:ext cx="149513" cy="398813"/>
                    <a:chOff x="6931599" y="1858617"/>
                    <a:chExt cx="149513" cy="398813"/>
                  </a:xfrm>
                  <a:solidFill>
                    <a:srgbClr val="FFA89C"/>
                  </a:solidFill>
                </p:grpSpPr>
                <p:sp>
                  <p:nvSpPr>
                    <p:cNvPr id="2089" name="任意多边形: 形状 2088"/>
                    <p:cNvSpPr/>
                    <p:nvPr/>
                  </p:nvSpPr>
                  <p:spPr>
                    <a:xfrm>
                      <a:off x="6951566" y="1858617"/>
                      <a:ext cx="110068" cy="369686"/>
                    </a:xfrm>
                    <a:custGeom>
                      <a:avLst/>
                      <a:gdLst>
                        <a:gd name="connsiteX0" fmla="*/ 46141 w 110068"/>
                        <a:gd name="connsiteY0" fmla="*/ 319879 h 369686"/>
                        <a:gd name="connsiteX1" fmla="*/ 49270 w 110068"/>
                        <a:gd name="connsiteY1" fmla="*/ 323790 h 369686"/>
                        <a:gd name="connsiteX2" fmla="*/ 72731 w 110068"/>
                        <a:gd name="connsiteY2" fmla="*/ 368367 h 369686"/>
                        <a:gd name="connsiteX3" fmla="*/ 70385 w 110068"/>
                        <a:gd name="connsiteY3" fmla="*/ 369149 h 369686"/>
                        <a:gd name="connsiteX4" fmla="*/ 45359 w 110068"/>
                        <a:gd name="connsiteY4" fmla="*/ 326136 h 369686"/>
                        <a:gd name="connsiteX5" fmla="*/ 44577 w 110068"/>
                        <a:gd name="connsiteY5" fmla="*/ 325354 h 369686"/>
                        <a:gd name="connsiteX6" fmla="*/ 39885 w 110068"/>
                        <a:gd name="connsiteY6" fmla="*/ 351943 h 369686"/>
                        <a:gd name="connsiteX7" fmla="*/ 38321 w 110068"/>
                        <a:gd name="connsiteY7" fmla="*/ 353508 h 369686"/>
                        <a:gd name="connsiteX8" fmla="*/ 36757 w 110068"/>
                        <a:gd name="connsiteY8" fmla="*/ 351943 h 369686"/>
                        <a:gd name="connsiteX9" fmla="*/ 43795 w 110068"/>
                        <a:gd name="connsiteY9" fmla="*/ 307366 h 369686"/>
                        <a:gd name="connsiteX10" fmla="*/ 10167 w 110068"/>
                        <a:gd name="connsiteY10" fmla="*/ 337084 h 369686"/>
                        <a:gd name="connsiteX11" fmla="*/ 6256 w 110068"/>
                        <a:gd name="connsiteY11" fmla="*/ 341777 h 369686"/>
                        <a:gd name="connsiteX12" fmla="*/ 4692 w 110068"/>
                        <a:gd name="connsiteY12" fmla="*/ 340995 h 369686"/>
                        <a:gd name="connsiteX13" fmla="*/ 36757 w 110068"/>
                        <a:gd name="connsiteY13" fmla="*/ 307366 h 369686"/>
                        <a:gd name="connsiteX14" fmla="*/ 44577 w 110068"/>
                        <a:gd name="connsiteY14" fmla="*/ 301892 h 369686"/>
                        <a:gd name="connsiteX15" fmla="*/ 45359 w 110068"/>
                        <a:gd name="connsiteY15" fmla="*/ 301892 h 369686"/>
                        <a:gd name="connsiteX16" fmla="*/ 52398 w 110068"/>
                        <a:gd name="connsiteY16" fmla="*/ 248712 h 369686"/>
                        <a:gd name="connsiteX17" fmla="*/ 50833 w 110068"/>
                        <a:gd name="connsiteY17" fmla="*/ 250276 h 369686"/>
                        <a:gd name="connsiteX18" fmla="*/ 21116 w 110068"/>
                        <a:gd name="connsiteY18" fmla="*/ 286251 h 369686"/>
                        <a:gd name="connsiteX19" fmla="*/ 18769 w 110068"/>
                        <a:gd name="connsiteY19" fmla="*/ 285469 h 369686"/>
                        <a:gd name="connsiteX20" fmla="*/ 50833 w 110068"/>
                        <a:gd name="connsiteY20" fmla="*/ 244020 h 369686"/>
                        <a:gd name="connsiteX21" fmla="*/ 52398 w 110068"/>
                        <a:gd name="connsiteY21" fmla="*/ 244020 h 369686"/>
                        <a:gd name="connsiteX22" fmla="*/ 55526 w 110068"/>
                        <a:gd name="connsiteY22" fmla="*/ 207264 h 369686"/>
                        <a:gd name="connsiteX23" fmla="*/ 55526 w 110068"/>
                        <a:gd name="connsiteY23" fmla="*/ 207264 h 369686"/>
                        <a:gd name="connsiteX24" fmla="*/ 56308 w 110068"/>
                        <a:gd name="connsiteY24" fmla="*/ 204917 h 369686"/>
                        <a:gd name="connsiteX25" fmla="*/ 58654 w 110068"/>
                        <a:gd name="connsiteY25" fmla="*/ 150956 h 369686"/>
                        <a:gd name="connsiteX26" fmla="*/ 24244 w 110068"/>
                        <a:gd name="connsiteY26" fmla="*/ 185366 h 369686"/>
                        <a:gd name="connsiteX27" fmla="*/ 3910 w 110068"/>
                        <a:gd name="connsiteY27" fmla="*/ 229943 h 369686"/>
                        <a:gd name="connsiteX28" fmla="*/ 2346 w 110068"/>
                        <a:gd name="connsiteY28" fmla="*/ 233071 h 369686"/>
                        <a:gd name="connsiteX29" fmla="*/ 0 w 110068"/>
                        <a:gd name="connsiteY29" fmla="*/ 232289 h 369686"/>
                        <a:gd name="connsiteX30" fmla="*/ 34410 w 110068"/>
                        <a:gd name="connsiteY30" fmla="*/ 165033 h 369686"/>
                        <a:gd name="connsiteX31" fmla="*/ 55526 w 110068"/>
                        <a:gd name="connsiteY31" fmla="*/ 146263 h 369686"/>
                        <a:gd name="connsiteX32" fmla="*/ 57090 w 110068"/>
                        <a:gd name="connsiteY32" fmla="*/ 144699 h 369686"/>
                        <a:gd name="connsiteX33" fmla="*/ 52398 w 110068"/>
                        <a:gd name="connsiteY33" fmla="*/ 64148 h 369686"/>
                        <a:gd name="connsiteX34" fmla="*/ 40667 w 110068"/>
                        <a:gd name="connsiteY34" fmla="*/ 5494 h 369686"/>
                        <a:gd name="connsiteX35" fmla="*/ 40667 w 110068"/>
                        <a:gd name="connsiteY35" fmla="*/ 4712 h 369686"/>
                        <a:gd name="connsiteX36" fmla="*/ 43013 w 110068"/>
                        <a:gd name="connsiteY36" fmla="*/ 801 h 369686"/>
                        <a:gd name="connsiteX37" fmla="*/ 48487 w 110068"/>
                        <a:gd name="connsiteY37" fmla="*/ 18007 h 369686"/>
                        <a:gd name="connsiteX38" fmla="*/ 59436 w 110068"/>
                        <a:gd name="connsiteY38" fmla="*/ 95430 h 369686"/>
                        <a:gd name="connsiteX39" fmla="*/ 108705 w 110068"/>
                        <a:gd name="connsiteY39" fmla="*/ 147045 h 369686"/>
                        <a:gd name="connsiteX40" fmla="*/ 107924 w 110068"/>
                        <a:gd name="connsiteY40" fmla="*/ 150956 h 369686"/>
                        <a:gd name="connsiteX41" fmla="*/ 100885 w 110068"/>
                        <a:gd name="connsiteY41" fmla="*/ 140007 h 369686"/>
                        <a:gd name="connsiteX42" fmla="*/ 59436 w 110068"/>
                        <a:gd name="connsiteY42" fmla="*/ 100904 h 369686"/>
                        <a:gd name="connsiteX43" fmla="*/ 57872 w 110068"/>
                        <a:gd name="connsiteY43" fmla="*/ 198661 h 369686"/>
                        <a:gd name="connsiteX44" fmla="*/ 57872 w 110068"/>
                        <a:gd name="connsiteY44" fmla="*/ 203353 h 369686"/>
                        <a:gd name="connsiteX45" fmla="*/ 71949 w 110068"/>
                        <a:gd name="connsiteY45" fmla="*/ 215084 h 369686"/>
                        <a:gd name="connsiteX46" fmla="*/ 99321 w 110068"/>
                        <a:gd name="connsiteY46" fmla="*/ 269046 h 369686"/>
                        <a:gd name="connsiteX47" fmla="*/ 96975 w 110068"/>
                        <a:gd name="connsiteY47" fmla="*/ 269828 h 369686"/>
                        <a:gd name="connsiteX48" fmla="*/ 96193 w 110068"/>
                        <a:gd name="connsiteY48" fmla="*/ 266700 h 369686"/>
                        <a:gd name="connsiteX49" fmla="*/ 61000 w 110068"/>
                        <a:gd name="connsiteY49" fmla="*/ 211174 h 369686"/>
                        <a:gd name="connsiteX50" fmla="*/ 57090 w 110068"/>
                        <a:gd name="connsiteY50" fmla="*/ 208828 h 369686"/>
                        <a:gd name="connsiteX51" fmla="*/ 46141 w 110068"/>
                        <a:gd name="connsiteY51" fmla="*/ 319879 h 369686"/>
                        <a:gd name="connsiteX52" fmla="*/ 46141 w 110068"/>
                        <a:gd name="connsiteY52" fmla="*/ 319879 h 369686"/>
                        <a:gd name="connsiteX53" fmla="*/ 45359 w 110068"/>
                        <a:gd name="connsiteY53" fmla="*/ 3148 h 369686"/>
                        <a:gd name="connsiteX54" fmla="*/ 43013 w 110068"/>
                        <a:gd name="connsiteY54" fmla="*/ 4712 h 369686"/>
                        <a:gd name="connsiteX55" fmla="*/ 45359 w 110068"/>
                        <a:gd name="connsiteY55" fmla="*/ 3148 h 369686"/>
                        <a:gd name="connsiteX56" fmla="*/ 45359 w 110068"/>
                        <a:gd name="connsiteY56" fmla="*/ 3148 h 36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0068" h="369686">
                          <a:moveTo>
                            <a:pt x="46141" y="319879"/>
                          </a:moveTo>
                          <a:cubicBezTo>
                            <a:pt x="47705" y="320661"/>
                            <a:pt x="47705" y="322225"/>
                            <a:pt x="49270" y="323790"/>
                          </a:cubicBezTo>
                          <a:cubicBezTo>
                            <a:pt x="61782" y="335520"/>
                            <a:pt x="68039" y="351943"/>
                            <a:pt x="72731" y="368367"/>
                          </a:cubicBezTo>
                          <a:cubicBezTo>
                            <a:pt x="72731" y="368367"/>
                            <a:pt x="73513" y="370713"/>
                            <a:pt x="70385" y="369149"/>
                          </a:cubicBezTo>
                          <a:cubicBezTo>
                            <a:pt x="64911" y="353508"/>
                            <a:pt x="58654" y="337084"/>
                            <a:pt x="45359" y="326136"/>
                          </a:cubicBezTo>
                          <a:cubicBezTo>
                            <a:pt x="45359" y="326136"/>
                            <a:pt x="44577" y="325354"/>
                            <a:pt x="44577" y="325354"/>
                          </a:cubicBezTo>
                          <a:cubicBezTo>
                            <a:pt x="43013" y="333956"/>
                            <a:pt x="41449" y="343341"/>
                            <a:pt x="39885" y="351943"/>
                          </a:cubicBezTo>
                          <a:lnTo>
                            <a:pt x="38321" y="353508"/>
                          </a:lnTo>
                          <a:cubicBezTo>
                            <a:pt x="37539" y="352726"/>
                            <a:pt x="37539" y="351943"/>
                            <a:pt x="36757" y="351943"/>
                          </a:cubicBezTo>
                          <a:cubicBezTo>
                            <a:pt x="39103" y="337084"/>
                            <a:pt x="41449" y="322225"/>
                            <a:pt x="43795" y="307366"/>
                          </a:cubicBezTo>
                          <a:cubicBezTo>
                            <a:pt x="30500" y="313623"/>
                            <a:pt x="19551" y="325354"/>
                            <a:pt x="10167" y="337084"/>
                          </a:cubicBezTo>
                          <a:cubicBezTo>
                            <a:pt x="8603" y="338649"/>
                            <a:pt x="7821" y="340213"/>
                            <a:pt x="6256" y="341777"/>
                          </a:cubicBezTo>
                          <a:cubicBezTo>
                            <a:pt x="6256" y="341777"/>
                            <a:pt x="4692" y="343341"/>
                            <a:pt x="4692" y="340995"/>
                          </a:cubicBezTo>
                          <a:cubicBezTo>
                            <a:pt x="12513" y="327700"/>
                            <a:pt x="24244" y="316751"/>
                            <a:pt x="36757" y="307366"/>
                          </a:cubicBezTo>
                          <a:cubicBezTo>
                            <a:pt x="39103" y="305802"/>
                            <a:pt x="41449" y="303456"/>
                            <a:pt x="44577" y="301892"/>
                          </a:cubicBezTo>
                          <a:lnTo>
                            <a:pt x="45359" y="301892"/>
                          </a:lnTo>
                          <a:cubicBezTo>
                            <a:pt x="47705" y="283905"/>
                            <a:pt x="50051" y="266700"/>
                            <a:pt x="52398" y="248712"/>
                          </a:cubicBezTo>
                          <a:cubicBezTo>
                            <a:pt x="51616" y="249494"/>
                            <a:pt x="51616" y="249494"/>
                            <a:pt x="50833" y="250276"/>
                          </a:cubicBezTo>
                          <a:cubicBezTo>
                            <a:pt x="39103" y="260443"/>
                            <a:pt x="28936" y="272174"/>
                            <a:pt x="21116" y="286251"/>
                          </a:cubicBezTo>
                          <a:cubicBezTo>
                            <a:pt x="21116" y="286251"/>
                            <a:pt x="20333" y="287815"/>
                            <a:pt x="18769" y="285469"/>
                          </a:cubicBezTo>
                          <a:cubicBezTo>
                            <a:pt x="25808" y="269828"/>
                            <a:pt x="37539" y="255751"/>
                            <a:pt x="50833" y="244020"/>
                          </a:cubicBezTo>
                          <a:lnTo>
                            <a:pt x="52398" y="244020"/>
                          </a:lnTo>
                          <a:cubicBezTo>
                            <a:pt x="53962" y="231507"/>
                            <a:pt x="54744" y="219776"/>
                            <a:pt x="55526" y="207264"/>
                          </a:cubicBezTo>
                          <a:lnTo>
                            <a:pt x="55526" y="207264"/>
                          </a:lnTo>
                          <a:lnTo>
                            <a:pt x="56308" y="204917"/>
                          </a:lnTo>
                          <a:cubicBezTo>
                            <a:pt x="57872" y="186930"/>
                            <a:pt x="58654" y="168943"/>
                            <a:pt x="58654" y="150956"/>
                          </a:cubicBezTo>
                          <a:cubicBezTo>
                            <a:pt x="45359" y="160340"/>
                            <a:pt x="33628" y="171289"/>
                            <a:pt x="24244" y="185366"/>
                          </a:cubicBezTo>
                          <a:cubicBezTo>
                            <a:pt x="15641" y="199443"/>
                            <a:pt x="10167" y="215084"/>
                            <a:pt x="3910" y="229943"/>
                          </a:cubicBezTo>
                          <a:lnTo>
                            <a:pt x="2346" y="233071"/>
                          </a:lnTo>
                          <a:cubicBezTo>
                            <a:pt x="2346" y="233071"/>
                            <a:pt x="1564" y="235417"/>
                            <a:pt x="0" y="232289"/>
                          </a:cubicBezTo>
                          <a:cubicBezTo>
                            <a:pt x="8603" y="208046"/>
                            <a:pt x="17205" y="183020"/>
                            <a:pt x="34410" y="165033"/>
                          </a:cubicBezTo>
                          <a:cubicBezTo>
                            <a:pt x="40667" y="157994"/>
                            <a:pt x="48487" y="151738"/>
                            <a:pt x="55526" y="146263"/>
                          </a:cubicBezTo>
                          <a:lnTo>
                            <a:pt x="57090" y="144699"/>
                          </a:lnTo>
                          <a:cubicBezTo>
                            <a:pt x="57090" y="117327"/>
                            <a:pt x="55526" y="90738"/>
                            <a:pt x="52398" y="64148"/>
                          </a:cubicBezTo>
                          <a:cubicBezTo>
                            <a:pt x="50051" y="44596"/>
                            <a:pt x="47705" y="24263"/>
                            <a:pt x="40667" y="5494"/>
                          </a:cubicBezTo>
                          <a:cubicBezTo>
                            <a:pt x="39103" y="1584"/>
                            <a:pt x="40667" y="4712"/>
                            <a:pt x="40667" y="4712"/>
                          </a:cubicBezTo>
                          <a:cubicBezTo>
                            <a:pt x="40667" y="4712"/>
                            <a:pt x="39885" y="-2327"/>
                            <a:pt x="43013" y="801"/>
                          </a:cubicBezTo>
                          <a:cubicBezTo>
                            <a:pt x="46141" y="3930"/>
                            <a:pt x="46923" y="10968"/>
                            <a:pt x="48487" y="18007"/>
                          </a:cubicBezTo>
                          <a:cubicBezTo>
                            <a:pt x="54744" y="43032"/>
                            <a:pt x="57872" y="68840"/>
                            <a:pt x="59436" y="95430"/>
                          </a:cubicBezTo>
                          <a:cubicBezTo>
                            <a:pt x="78987" y="108725"/>
                            <a:pt x="96975" y="125930"/>
                            <a:pt x="108705" y="147045"/>
                          </a:cubicBezTo>
                          <a:cubicBezTo>
                            <a:pt x="111834" y="153302"/>
                            <a:pt x="108705" y="150956"/>
                            <a:pt x="107924" y="150956"/>
                          </a:cubicBezTo>
                          <a:cubicBezTo>
                            <a:pt x="105577" y="147827"/>
                            <a:pt x="104013" y="143917"/>
                            <a:pt x="100885" y="140007"/>
                          </a:cubicBezTo>
                          <a:cubicBezTo>
                            <a:pt x="89936" y="124366"/>
                            <a:pt x="75077" y="111853"/>
                            <a:pt x="59436" y="100904"/>
                          </a:cubicBezTo>
                          <a:cubicBezTo>
                            <a:pt x="61000" y="132968"/>
                            <a:pt x="59436" y="165815"/>
                            <a:pt x="57872" y="198661"/>
                          </a:cubicBezTo>
                          <a:cubicBezTo>
                            <a:pt x="57872" y="200225"/>
                            <a:pt x="57872" y="201789"/>
                            <a:pt x="57872" y="203353"/>
                          </a:cubicBezTo>
                          <a:cubicBezTo>
                            <a:pt x="61782" y="204135"/>
                            <a:pt x="67257" y="209610"/>
                            <a:pt x="71949" y="215084"/>
                          </a:cubicBezTo>
                          <a:cubicBezTo>
                            <a:pt x="86026" y="229943"/>
                            <a:pt x="96193" y="249494"/>
                            <a:pt x="99321" y="269046"/>
                          </a:cubicBezTo>
                          <a:cubicBezTo>
                            <a:pt x="99321" y="269046"/>
                            <a:pt x="99321" y="271392"/>
                            <a:pt x="96975" y="269828"/>
                          </a:cubicBezTo>
                          <a:cubicBezTo>
                            <a:pt x="96975" y="268264"/>
                            <a:pt x="96975" y="268264"/>
                            <a:pt x="96193" y="266700"/>
                          </a:cubicBezTo>
                          <a:cubicBezTo>
                            <a:pt x="90718" y="244802"/>
                            <a:pt x="78205" y="224469"/>
                            <a:pt x="61000" y="211174"/>
                          </a:cubicBezTo>
                          <a:cubicBezTo>
                            <a:pt x="59436" y="210392"/>
                            <a:pt x="57872" y="209610"/>
                            <a:pt x="57090" y="208828"/>
                          </a:cubicBezTo>
                          <a:cubicBezTo>
                            <a:pt x="57090" y="245584"/>
                            <a:pt x="52398" y="283123"/>
                            <a:pt x="46141" y="319879"/>
                          </a:cubicBezTo>
                          <a:lnTo>
                            <a:pt x="46141" y="319879"/>
                          </a:lnTo>
                          <a:close/>
                          <a:moveTo>
                            <a:pt x="45359" y="3148"/>
                          </a:moveTo>
                          <a:lnTo>
                            <a:pt x="43013" y="4712"/>
                          </a:lnTo>
                          <a:cubicBezTo>
                            <a:pt x="43013" y="4712"/>
                            <a:pt x="44577" y="3930"/>
                            <a:pt x="45359" y="3148"/>
                          </a:cubicBezTo>
                          <a:lnTo>
                            <a:pt x="45359" y="314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0" name="任意多边形: 形状 2089"/>
                    <p:cNvSpPr/>
                    <p:nvPr/>
                  </p:nvSpPr>
                  <p:spPr>
                    <a:xfrm>
                      <a:off x="6979098" y="2204304"/>
                      <a:ext cx="18139" cy="43912"/>
                    </a:xfrm>
                    <a:custGeom>
                      <a:avLst/>
                      <a:gdLst>
                        <a:gd name="connsiteX0" fmla="*/ 13134 w 18139"/>
                        <a:gd name="connsiteY0" fmla="*/ 0 h 43912"/>
                        <a:gd name="connsiteX1" fmla="*/ 621 w 18139"/>
                        <a:gd name="connsiteY1" fmla="*/ 29718 h 43912"/>
                        <a:gd name="connsiteX2" fmla="*/ 17044 w 18139"/>
                        <a:gd name="connsiteY2" fmla="*/ 34410 h 43912"/>
                        <a:gd name="connsiteX3" fmla="*/ 13134 w 18139"/>
                        <a:gd name="connsiteY3" fmla="*/ 0 h 43912"/>
                        <a:gd name="connsiteX4" fmla="*/ 13134 w 18139"/>
                        <a:gd name="connsiteY4" fmla="*/ 0 h 4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9" h="43912">
                          <a:moveTo>
                            <a:pt x="13134" y="0"/>
                          </a:moveTo>
                          <a:cubicBezTo>
                            <a:pt x="13134" y="0"/>
                            <a:pt x="4532" y="13295"/>
                            <a:pt x="621" y="29718"/>
                          </a:cubicBezTo>
                          <a:cubicBezTo>
                            <a:pt x="-3289" y="46923"/>
                            <a:pt x="12352" y="48487"/>
                            <a:pt x="17044" y="34410"/>
                          </a:cubicBezTo>
                          <a:cubicBezTo>
                            <a:pt x="20955" y="20333"/>
                            <a:pt x="13134" y="0"/>
                            <a:pt x="13134" y="0"/>
                          </a:cubicBezTo>
                          <a:lnTo>
                            <a:pt x="1313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1" name="任意多边形: 形状 2090"/>
                    <p:cNvSpPr/>
                    <p:nvPr/>
                  </p:nvSpPr>
                  <p:spPr>
                    <a:xfrm>
                      <a:off x="7016373" y="2213688"/>
                      <a:ext cx="17308" cy="43741"/>
                    </a:xfrm>
                    <a:custGeom>
                      <a:avLst/>
                      <a:gdLst>
                        <a:gd name="connsiteX0" fmla="*/ 3232 w 17308"/>
                        <a:gd name="connsiteY0" fmla="*/ 0 h 43741"/>
                        <a:gd name="connsiteX1" fmla="*/ 103 w 17308"/>
                        <a:gd name="connsiteY1" fmla="*/ 32064 h 43741"/>
                        <a:gd name="connsiteX2" fmla="*/ 17308 w 17308"/>
                        <a:gd name="connsiteY2" fmla="*/ 31282 h 43741"/>
                        <a:gd name="connsiteX3" fmla="*/ 3232 w 17308"/>
                        <a:gd name="connsiteY3" fmla="*/ 0 h 43741"/>
                        <a:gd name="connsiteX4" fmla="*/ 3232 w 17308"/>
                        <a:gd name="connsiteY4" fmla="*/ 0 h 4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8" h="43741">
                          <a:moveTo>
                            <a:pt x="3232" y="0"/>
                          </a:moveTo>
                          <a:cubicBezTo>
                            <a:pt x="3232" y="0"/>
                            <a:pt x="-679" y="15641"/>
                            <a:pt x="103" y="32064"/>
                          </a:cubicBezTo>
                          <a:cubicBezTo>
                            <a:pt x="1667" y="49269"/>
                            <a:pt x="17308" y="46141"/>
                            <a:pt x="17308" y="31282"/>
                          </a:cubicBezTo>
                          <a:cubicBezTo>
                            <a:pt x="16526" y="17205"/>
                            <a:pt x="3232" y="0"/>
                            <a:pt x="3232" y="0"/>
                          </a:cubicBezTo>
                          <a:lnTo>
                            <a:pt x="3232"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2" name="任意多边形: 形状 2091"/>
                    <p:cNvSpPr/>
                    <p:nvPr/>
                  </p:nvSpPr>
                  <p:spPr>
                    <a:xfrm>
                      <a:off x="6941765" y="2180842"/>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3" name="任意多边形: 形状 2092"/>
                    <p:cNvSpPr/>
                    <p:nvPr/>
                  </p:nvSpPr>
                  <p:spPr>
                    <a:xfrm>
                      <a:off x="6952714" y="2130009"/>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4" name="任意多边形: 形状 2093"/>
                    <p:cNvSpPr/>
                    <p:nvPr/>
                  </p:nvSpPr>
                  <p:spPr>
                    <a:xfrm>
                      <a:off x="6931599" y="2080739"/>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5" name="任意多边形: 形状 2094"/>
                    <p:cNvSpPr/>
                    <p:nvPr/>
                  </p:nvSpPr>
                  <p:spPr>
                    <a:xfrm>
                      <a:off x="7046194" y="2112804"/>
                      <a:ext cx="24697" cy="39683"/>
                    </a:xfrm>
                    <a:custGeom>
                      <a:avLst/>
                      <a:gdLst>
                        <a:gd name="connsiteX0" fmla="*/ 0 w 24697"/>
                        <a:gd name="connsiteY0" fmla="*/ 0 h 39683"/>
                        <a:gd name="connsiteX1" fmla="*/ 7821 w 24697"/>
                        <a:gd name="connsiteY1" fmla="*/ 31282 h 39683"/>
                        <a:gd name="connsiteX2" fmla="*/ 23462 w 24697"/>
                        <a:gd name="connsiteY2" fmla="*/ 25026 h 39683"/>
                        <a:gd name="connsiteX3" fmla="*/ 0 w 24697"/>
                        <a:gd name="connsiteY3" fmla="*/ 0 h 39683"/>
                        <a:gd name="connsiteX4" fmla="*/ 0 w 24697"/>
                        <a:gd name="connsiteY4" fmla="*/ 0 h 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 h="39683">
                          <a:moveTo>
                            <a:pt x="0" y="0"/>
                          </a:moveTo>
                          <a:cubicBezTo>
                            <a:pt x="0" y="0"/>
                            <a:pt x="1564" y="15641"/>
                            <a:pt x="7821" y="31282"/>
                          </a:cubicBezTo>
                          <a:cubicBezTo>
                            <a:pt x="14859" y="46923"/>
                            <a:pt x="28936" y="38321"/>
                            <a:pt x="23462" y="25026"/>
                          </a:cubicBezTo>
                          <a:cubicBezTo>
                            <a:pt x="18769" y="11731"/>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6" name="任意多边形: 形状 2095"/>
                    <p:cNvSpPr/>
                    <p:nvPr/>
                  </p:nvSpPr>
                  <p:spPr>
                    <a:xfrm>
                      <a:off x="7057143" y="2000970"/>
                      <a:ext cx="23968" cy="38119"/>
                    </a:xfrm>
                    <a:custGeom>
                      <a:avLst/>
                      <a:gdLst>
                        <a:gd name="connsiteX0" fmla="*/ 0 w 23968"/>
                        <a:gd name="connsiteY0" fmla="*/ 0 h 38119"/>
                        <a:gd name="connsiteX1" fmla="*/ 7821 w 23968"/>
                        <a:gd name="connsiteY1" fmla="*/ 29718 h 38119"/>
                        <a:gd name="connsiteX2" fmla="*/ 22679 w 23968"/>
                        <a:gd name="connsiteY2" fmla="*/ 23462 h 38119"/>
                        <a:gd name="connsiteX3" fmla="*/ 0 w 23968"/>
                        <a:gd name="connsiteY3" fmla="*/ 0 h 38119"/>
                        <a:gd name="connsiteX4" fmla="*/ 0 w 23968"/>
                        <a:gd name="connsiteY4" fmla="*/ 0 h 3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8" h="38119">
                          <a:moveTo>
                            <a:pt x="0" y="0"/>
                          </a:moveTo>
                          <a:cubicBezTo>
                            <a:pt x="0" y="0"/>
                            <a:pt x="1564" y="15641"/>
                            <a:pt x="7821" y="29718"/>
                          </a:cubicBezTo>
                          <a:cubicBezTo>
                            <a:pt x="14859" y="45359"/>
                            <a:pt x="28154" y="36756"/>
                            <a:pt x="22679" y="23462"/>
                          </a:cubicBezTo>
                          <a:cubicBezTo>
                            <a:pt x="17987" y="10949"/>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7" name="任意多边形: 形状 2096"/>
                    <p:cNvSpPr/>
                    <p:nvPr/>
                  </p:nvSpPr>
                  <p:spPr>
                    <a:xfrm>
                      <a:off x="7029360" y="1976726"/>
                      <a:ext cx="17071" cy="27174"/>
                    </a:xfrm>
                    <a:custGeom>
                      <a:avLst/>
                      <a:gdLst>
                        <a:gd name="connsiteX0" fmla="*/ 11360 w 17071"/>
                        <a:gd name="connsiteY0" fmla="*/ 0 h 27174"/>
                        <a:gd name="connsiteX1" fmla="*/ 411 w 17071"/>
                        <a:gd name="connsiteY1" fmla="*/ 17987 h 27174"/>
                        <a:gd name="connsiteX2" fmla="*/ 16052 w 17071"/>
                        <a:gd name="connsiteY2" fmla="*/ 21897 h 27174"/>
                        <a:gd name="connsiteX3" fmla="*/ 11360 w 17071"/>
                        <a:gd name="connsiteY3" fmla="*/ 0 h 27174"/>
                        <a:gd name="connsiteX4" fmla="*/ 11360 w 17071"/>
                        <a:gd name="connsiteY4" fmla="*/ 0 h 2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 h="27174">
                          <a:moveTo>
                            <a:pt x="11360" y="0"/>
                          </a:moveTo>
                          <a:cubicBezTo>
                            <a:pt x="11360" y="0"/>
                            <a:pt x="3539" y="7821"/>
                            <a:pt x="411" y="17987"/>
                          </a:cubicBezTo>
                          <a:cubicBezTo>
                            <a:pt x="-2717" y="28154"/>
                            <a:pt x="12924" y="30500"/>
                            <a:pt x="16052" y="21897"/>
                          </a:cubicBezTo>
                          <a:cubicBezTo>
                            <a:pt x="19963" y="13295"/>
                            <a:pt x="11360" y="0"/>
                            <a:pt x="11360" y="0"/>
                          </a:cubicBezTo>
                          <a:lnTo>
                            <a:pt x="1136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8" name="任意多边形: 形状 2097"/>
                    <p:cNvSpPr/>
                    <p:nvPr/>
                  </p:nvSpPr>
                  <p:spPr>
                    <a:xfrm>
                      <a:off x="7011784" y="2027966"/>
                      <a:ext cx="24940" cy="20286"/>
                    </a:xfrm>
                    <a:custGeom>
                      <a:avLst/>
                      <a:gdLst>
                        <a:gd name="connsiteX0" fmla="*/ 0 w 24940"/>
                        <a:gd name="connsiteY0" fmla="*/ 375 h 20286"/>
                        <a:gd name="connsiteX1" fmla="*/ 12513 w 24940"/>
                        <a:gd name="connsiteY1" fmla="*/ 18363 h 20286"/>
                        <a:gd name="connsiteX2" fmla="*/ 22679 w 24940"/>
                        <a:gd name="connsiteY2" fmla="*/ 5068 h 20286"/>
                        <a:gd name="connsiteX3" fmla="*/ 0 w 24940"/>
                        <a:gd name="connsiteY3" fmla="*/ 375 h 20286"/>
                        <a:gd name="connsiteX4" fmla="*/ 0 w 24940"/>
                        <a:gd name="connsiteY4" fmla="*/ 375 h 2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0" h="20286">
                          <a:moveTo>
                            <a:pt x="0" y="375"/>
                          </a:moveTo>
                          <a:cubicBezTo>
                            <a:pt x="0" y="375"/>
                            <a:pt x="4692" y="11324"/>
                            <a:pt x="12513" y="18363"/>
                          </a:cubicBezTo>
                          <a:cubicBezTo>
                            <a:pt x="21115" y="25401"/>
                            <a:pt x="28936" y="11324"/>
                            <a:pt x="22679" y="5068"/>
                          </a:cubicBezTo>
                          <a:cubicBezTo>
                            <a:pt x="15641" y="-1971"/>
                            <a:pt x="0" y="375"/>
                            <a:pt x="0" y="375"/>
                          </a:cubicBezTo>
                          <a:lnTo>
                            <a:pt x="0" y="37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9" name="任意多边形: 形状 2098"/>
                    <p:cNvSpPr/>
                    <p:nvPr/>
                  </p:nvSpPr>
                  <p:spPr>
                    <a:xfrm>
                      <a:off x="7002399" y="2126881"/>
                      <a:ext cx="24697" cy="39683"/>
                    </a:xfrm>
                    <a:custGeom>
                      <a:avLst/>
                      <a:gdLst>
                        <a:gd name="connsiteX0" fmla="*/ 0 w 24697"/>
                        <a:gd name="connsiteY0" fmla="*/ 0 h 39683"/>
                        <a:gd name="connsiteX1" fmla="*/ 7821 w 24697"/>
                        <a:gd name="connsiteY1" fmla="*/ 31282 h 39683"/>
                        <a:gd name="connsiteX2" fmla="*/ 23462 w 24697"/>
                        <a:gd name="connsiteY2" fmla="*/ 25026 h 39683"/>
                        <a:gd name="connsiteX3" fmla="*/ 0 w 24697"/>
                        <a:gd name="connsiteY3" fmla="*/ 0 h 39683"/>
                        <a:gd name="connsiteX4" fmla="*/ 0 w 24697"/>
                        <a:gd name="connsiteY4" fmla="*/ 0 h 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 h="39683">
                          <a:moveTo>
                            <a:pt x="0" y="0"/>
                          </a:moveTo>
                          <a:cubicBezTo>
                            <a:pt x="0" y="0"/>
                            <a:pt x="1564" y="15641"/>
                            <a:pt x="7821" y="31282"/>
                          </a:cubicBezTo>
                          <a:cubicBezTo>
                            <a:pt x="14859" y="46923"/>
                            <a:pt x="28936" y="38321"/>
                            <a:pt x="23462" y="25026"/>
                          </a:cubicBezTo>
                          <a:cubicBezTo>
                            <a:pt x="18769" y="10949"/>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0" name="任意多边形: 形状 2099"/>
                    <p:cNvSpPr/>
                    <p:nvPr/>
                  </p:nvSpPr>
                  <p:spPr>
                    <a:xfrm>
                      <a:off x="6976215" y="2044765"/>
                      <a:ext cx="34787" cy="29605"/>
                    </a:xfrm>
                    <a:custGeom>
                      <a:avLst/>
                      <a:gdLst>
                        <a:gd name="connsiteX0" fmla="*/ 34787 w 34787"/>
                        <a:gd name="connsiteY0" fmla="*/ 0 h 29605"/>
                        <a:gd name="connsiteX1" fmla="*/ 6633 w 34787"/>
                        <a:gd name="connsiteY1" fmla="*/ 13295 h 29605"/>
                        <a:gd name="connsiteX2" fmla="*/ 15236 w 34787"/>
                        <a:gd name="connsiteY2" fmla="*/ 27372 h 29605"/>
                        <a:gd name="connsiteX3" fmla="*/ 34787 w 34787"/>
                        <a:gd name="connsiteY3" fmla="*/ 0 h 29605"/>
                        <a:gd name="connsiteX4" fmla="*/ 34787 w 34787"/>
                        <a:gd name="connsiteY4" fmla="*/ 0 h 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87" h="29605">
                          <a:moveTo>
                            <a:pt x="34787" y="0"/>
                          </a:moveTo>
                          <a:cubicBezTo>
                            <a:pt x="34787" y="0"/>
                            <a:pt x="19928" y="3910"/>
                            <a:pt x="6633" y="13295"/>
                          </a:cubicBezTo>
                          <a:cubicBezTo>
                            <a:pt x="-7444" y="23462"/>
                            <a:pt x="3505" y="34410"/>
                            <a:pt x="15236" y="27372"/>
                          </a:cubicBezTo>
                          <a:cubicBezTo>
                            <a:pt x="26967" y="20333"/>
                            <a:pt x="34787" y="0"/>
                            <a:pt x="34787" y="0"/>
                          </a:cubicBezTo>
                          <a:lnTo>
                            <a:pt x="3478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1" name="任意多边形: 形状 2100"/>
                    <p:cNvSpPr/>
                    <p:nvPr/>
                  </p:nvSpPr>
                  <p:spPr>
                    <a:xfrm>
                      <a:off x="7036028" y="2079138"/>
                      <a:ext cx="24884" cy="16460"/>
                    </a:xfrm>
                    <a:custGeom>
                      <a:avLst/>
                      <a:gdLst>
                        <a:gd name="connsiteX0" fmla="*/ 0 w 24884"/>
                        <a:gd name="connsiteY0" fmla="*/ 10986 h 16460"/>
                        <a:gd name="connsiteX1" fmla="*/ 18769 w 24884"/>
                        <a:gd name="connsiteY1" fmla="*/ 16461 h 16460"/>
                        <a:gd name="connsiteX2" fmla="*/ 17205 w 24884"/>
                        <a:gd name="connsiteY2" fmla="*/ 37 h 16460"/>
                        <a:gd name="connsiteX3" fmla="*/ 0 w 24884"/>
                        <a:gd name="connsiteY3" fmla="*/ 10986 h 16460"/>
                        <a:gd name="connsiteX4" fmla="*/ 0 w 24884"/>
                        <a:gd name="connsiteY4" fmla="*/ 10986 h 16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 h="16460">
                          <a:moveTo>
                            <a:pt x="0" y="10986"/>
                          </a:moveTo>
                          <a:cubicBezTo>
                            <a:pt x="0" y="10986"/>
                            <a:pt x="9384" y="16461"/>
                            <a:pt x="18769" y="16461"/>
                          </a:cubicBezTo>
                          <a:cubicBezTo>
                            <a:pt x="28936" y="16461"/>
                            <a:pt x="25026" y="819"/>
                            <a:pt x="17205" y="37"/>
                          </a:cubicBezTo>
                          <a:cubicBezTo>
                            <a:pt x="8602" y="-745"/>
                            <a:pt x="0" y="10986"/>
                            <a:pt x="0" y="10986"/>
                          </a:cubicBezTo>
                          <a:lnTo>
                            <a:pt x="0" y="1098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2" name="任意多边形: 形状 2101"/>
                    <p:cNvSpPr/>
                    <p:nvPr/>
                  </p:nvSpPr>
                  <p:spPr>
                    <a:xfrm>
                      <a:off x="7017030" y="2078393"/>
                      <a:ext cx="17028" cy="24883"/>
                    </a:xfrm>
                    <a:custGeom>
                      <a:avLst/>
                      <a:gdLst>
                        <a:gd name="connsiteX0" fmla="*/ 9613 w 17028"/>
                        <a:gd name="connsiteY0" fmla="*/ 0 h 24883"/>
                        <a:gd name="connsiteX1" fmla="*/ 229 w 17028"/>
                        <a:gd name="connsiteY1" fmla="*/ 17205 h 24883"/>
                        <a:gd name="connsiteX2" fmla="*/ 16652 w 17028"/>
                        <a:gd name="connsiteY2" fmla="*/ 19551 h 24883"/>
                        <a:gd name="connsiteX3" fmla="*/ 9613 w 17028"/>
                        <a:gd name="connsiteY3" fmla="*/ 0 h 24883"/>
                        <a:gd name="connsiteX4" fmla="*/ 9613 w 17028"/>
                        <a:gd name="connsiteY4" fmla="*/ 0 h 24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8" h="24883">
                          <a:moveTo>
                            <a:pt x="9613" y="0"/>
                          </a:moveTo>
                          <a:cubicBezTo>
                            <a:pt x="9613" y="0"/>
                            <a:pt x="2575" y="7821"/>
                            <a:pt x="229" y="17205"/>
                          </a:cubicBezTo>
                          <a:cubicBezTo>
                            <a:pt x="-2117" y="26590"/>
                            <a:pt x="14306" y="27372"/>
                            <a:pt x="16652" y="19551"/>
                          </a:cubicBezTo>
                          <a:cubicBezTo>
                            <a:pt x="18998" y="10949"/>
                            <a:pt x="9613" y="0"/>
                            <a:pt x="9613" y="0"/>
                          </a:cubicBezTo>
                          <a:lnTo>
                            <a:pt x="961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3" name="任意多边形: 形状 2102"/>
                    <p:cNvSpPr/>
                    <p:nvPr/>
                  </p:nvSpPr>
                  <p:spPr>
                    <a:xfrm>
                      <a:off x="6970609" y="2096540"/>
                      <a:ext cx="23187" cy="17446"/>
                    </a:xfrm>
                    <a:custGeom>
                      <a:avLst/>
                      <a:gdLst>
                        <a:gd name="connsiteX0" fmla="*/ 23188 w 23187"/>
                        <a:gd name="connsiteY0" fmla="*/ 13135 h 17446"/>
                        <a:gd name="connsiteX1" fmla="*/ 9111 w 23187"/>
                        <a:gd name="connsiteY1" fmla="*/ 622 h 17446"/>
                        <a:gd name="connsiteX2" fmla="*/ 3637 w 23187"/>
                        <a:gd name="connsiteY2" fmla="*/ 16263 h 17446"/>
                        <a:gd name="connsiteX3" fmla="*/ 23188 w 23187"/>
                        <a:gd name="connsiteY3" fmla="*/ 13135 h 17446"/>
                        <a:gd name="connsiteX4" fmla="*/ 23188 w 23187"/>
                        <a:gd name="connsiteY4" fmla="*/ 13135 h 1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 h="17446">
                          <a:moveTo>
                            <a:pt x="23188" y="13135"/>
                          </a:moveTo>
                          <a:cubicBezTo>
                            <a:pt x="23188" y="13135"/>
                            <a:pt x="16932" y="4533"/>
                            <a:pt x="9111" y="622"/>
                          </a:cubicBezTo>
                          <a:cubicBezTo>
                            <a:pt x="508" y="-3288"/>
                            <a:pt x="-3402" y="12353"/>
                            <a:pt x="3637" y="16263"/>
                          </a:cubicBezTo>
                          <a:cubicBezTo>
                            <a:pt x="10675" y="20174"/>
                            <a:pt x="23188" y="13135"/>
                            <a:pt x="23188" y="13135"/>
                          </a:cubicBezTo>
                          <a:lnTo>
                            <a:pt x="23188" y="1313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4" name="任意多边形: 形状 2103"/>
                    <p:cNvSpPr/>
                    <p:nvPr/>
                  </p:nvSpPr>
                  <p:spPr>
                    <a:xfrm>
                      <a:off x="6941402" y="2016525"/>
                      <a:ext cx="42227" cy="18254"/>
                    </a:xfrm>
                    <a:custGeom>
                      <a:avLst/>
                      <a:gdLst>
                        <a:gd name="connsiteX0" fmla="*/ 42228 w 42227"/>
                        <a:gd name="connsiteY0" fmla="*/ 14945 h 18254"/>
                        <a:gd name="connsiteX1" fmla="*/ 14074 w 42227"/>
                        <a:gd name="connsiteY1" fmla="*/ 868 h 18254"/>
                        <a:gd name="connsiteX2" fmla="*/ 8600 w 42227"/>
                        <a:gd name="connsiteY2" fmla="*/ 16509 h 18254"/>
                        <a:gd name="connsiteX3" fmla="*/ 42228 w 42227"/>
                        <a:gd name="connsiteY3" fmla="*/ 14945 h 18254"/>
                        <a:gd name="connsiteX4" fmla="*/ 42228 w 42227"/>
                        <a:gd name="connsiteY4" fmla="*/ 14945 h 1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254">
                          <a:moveTo>
                            <a:pt x="42228" y="14945"/>
                          </a:moveTo>
                          <a:cubicBezTo>
                            <a:pt x="42228" y="14945"/>
                            <a:pt x="29715" y="5560"/>
                            <a:pt x="14074" y="868"/>
                          </a:cubicBezTo>
                          <a:cubicBezTo>
                            <a:pt x="-2349" y="-3824"/>
                            <a:pt x="-4695" y="11817"/>
                            <a:pt x="8600" y="16509"/>
                          </a:cubicBezTo>
                          <a:cubicBezTo>
                            <a:pt x="21894" y="21201"/>
                            <a:pt x="42228" y="14945"/>
                            <a:pt x="42228" y="14945"/>
                          </a:cubicBezTo>
                          <a:lnTo>
                            <a:pt x="42228" y="149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5" name="任意多边形: 形状 2104"/>
                    <p:cNvSpPr/>
                    <p:nvPr/>
                  </p:nvSpPr>
                  <p:spPr>
                    <a:xfrm>
                      <a:off x="6938255" y="2054434"/>
                      <a:ext cx="25041" cy="14296"/>
                    </a:xfrm>
                    <a:custGeom>
                      <a:avLst/>
                      <a:gdLst>
                        <a:gd name="connsiteX0" fmla="*/ 25041 w 25041"/>
                        <a:gd name="connsiteY0" fmla="*/ 10665 h 14296"/>
                        <a:gd name="connsiteX1" fmla="*/ 8618 w 25041"/>
                        <a:gd name="connsiteY1" fmla="*/ 498 h 14296"/>
                        <a:gd name="connsiteX2" fmla="*/ 4708 w 25041"/>
                        <a:gd name="connsiteY2" fmla="*/ 13011 h 14296"/>
                        <a:gd name="connsiteX3" fmla="*/ 25041 w 25041"/>
                        <a:gd name="connsiteY3" fmla="*/ 10665 h 14296"/>
                        <a:gd name="connsiteX4" fmla="*/ 25041 w 25041"/>
                        <a:gd name="connsiteY4" fmla="*/ 10665 h 1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 h="14296">
                          <a:moveTo>
                            <a:pt x="25041" y="10665"/>
                          </a:moveTo>
                          <a:cubicBezTo>
                            <a:pt x="25041" y="10665"/>
                            <a:pt x="18003" y="3626"/>
                            <a:pt x="8618" y="498"/>
                          </a:cubicBezTo>
                          <a:cubicBezTo>
                            <a:pt x="-767" y="-2630"/>
                            <a:pt x="-3113" y="9882"/>
                            <a:pt x="4708" y="13011"/>
                          </a:cubicBezTo>
                          <a:cubicBezTo>
                            <a:pt x="12528" y="16921"/>
                            <a:pt x="25041" y="10665"/>
                            <a:pt x="25041" y="10665"/>
                          </a:cubicBezTo>
                          <a:lnTo>
                            <a:pt x="25041" y="106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6" name="任意多边形: 形状 2105"/>
                    <p:cNvSpPr/>
                    <p:nvPr/>
                  </p:nvSpPr>
                  <p:spPr>
                    <a:xfrm>
                      <a:off x="7013348" y="2192876"/>
                      <a:ext cx="27300" cy="13283"/>
                    </a:xfrm>
                    <a:custGeom>
                      <a:avLst/>
                      <a:gdLst>
                        <a:gd name="connsiteX0" fmla="*/ 0 w 27300"/>
                        <a:gd name="connsiteY0" fmla="*/ 5171 h 13283"/>
                        <a:gd name="connsiteX1" fmla="*/ 18769 w 27300"/>
                        <a:gd name="connsiteY1" fmla="*/ 12992 h 13283"/>
                        <a:gd name="connsiteX2" fmla="*/ 21116 w 27300"/>
                        <a:gd name="connsiteY2" fmla="*/ 479 h 13283"/>
                        <a:gd name="connsiteX3" fmla="*/ 0 w 27300"/>
                        <a:gd name="connsiteY3" fmla="*/ 5171 h 13283"/>
                        <a:gd name="connsiteX4" fmla="*/ 0 w 27300"/>
                        <a:gd name="connsiteY4" fmla="*/ 5171 h 1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0" h="13283">
                          <a:moveTo>
                            <a:pt x="0" y="5171"/>
                          </a:moveTo>
                          <a:cubicBezTo>
                            <a:pt x="0" y="5171"/>
                            <a:pt x="8603" y="10646"/>
                            <a:pt x="18769" y="12992"/>
                          </a:cubicBezTo>
                          <a:cubicBezTo>
                            <a:pt x="29718" y="15338"/>
                            <a:pt x="29718" y="2825"/>
                            <a:pt x="21116" y="479"/>
                          </a:cubicBezTo>
                          <a:cubicBezTo>
                            <a:pt x="12513" y="-1867"/>
                            <a:pt x="0" y="5171"/>
                            <a:pt x="0" y="5171"/>
                          </a:cubicBezTo>
                          <a:lnTo>
                            <a:pt x="0" y="517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7" name="任意多边形: 形状 2106"/>
                    <p:cNvSpPr/>
                    <p:nvPr/>
                  </p:nvSpPr>
                  <p:spPr>
                    <a:xfrm>
                      <a:off x="6997418" y="2192573"/>
                      <a:ext cx="10542" cy="21126"/>
                    </a:xfrm>
                    <a:custGeom>
                      <a:avLst/>
                      <a:gdLst>
                        <a:gd name="connsiteX0" fmla="*/ 10456 w 10542"/>
                        <a:gd name="connsiteY0" fmla="*/ 0 h 21126"/>
                        <a:gd name="connsiteX1" fmla="*/ 1071 w 10542"/>
                        <a:gd name="connsiteY1" fmla="*/ 13295 h 21126"/>
                        <a:gd name="connsiteX2" fmla="*/ 8110 w 10542"/>
                        <a:gd name="connsiteY2" fmla="*/ 17205 h 21126"/>
                        <a:gd name="connsiteX3" fmla="*/ 10456 w 10542"/>
                        <a:gd name="connsiteY3" fmla="*/ 0 h 21126"/>
                        <a:gd name="connsiteX4" fmla="*/ 10456 w 10542"/>
                        <a:gd name="connsiteY4" fmla="*/ 0 h 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 h="21126">
                          <a:moveTo>
                            <a:pt x="10456" y="0"/>
                          </a:moveTo>
                          <a:cubicBezTo>
                            <a:pt x="10456" y="0"/>
                            <a:pt x="4199" y="5474"/>
                            <a:pt x="1071" y="13295"/>
                          </a:cubicBezTo>
                          <a:cubicBezTo>
                            <a:pt x="-2839" y="21115"/>
                            <a:pt x="4981" y="24244"/>
                            <a:pt x="8110" y="17205"/>
                          </a:cubicBezTo>
                          <a:cubicBezTo>
                            <a:pt x="11238" y="10949"/>
                            <a:pt x="10456" y="0"/>
                            <a:pt x="10456" y="0"/>
                          </a:cubicBezTo>
                          <a:lnTo>
                            <a:pt x="10456"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108" name="图形 2034"/>
                <p:cNvGrpSpPr/>
                <p:nvPr/>
              </p:nvGrpSpPr>
              <p:grpSpPr>
                <a:xfrm>
                  <a:off x="6440738" y="1566282"/>
                  <a:ext cx="479869" cy="188836"/>
                  <a:chOff x="6440738" y="1566282"/>
                  <a:chExt cx="479869" cy="188836"/>
                </a:xfrm>
              </p:grpSpPr>
              <p:grpSp>
                <p:nvGrpSpPr>
                  <p:cNvPr id="2109" name="图形 2034"/>
                  <p:cNvGrpSpPr/>
                  <p:nvPr/>
                </p:nvGrpSpPr>
                <p:grpSpPr>
                  <a:xfrm>
                    <a:off x="6440738" y="1566282"/>
                    <a:ext cx="479869" cy="188836"/>
                    <a:chOff x="6440738" y="1566282"/>
                    <a:chExt cx="479869" cy="188836"/>
                  </a:xfrm>
                  <a:solidFill>
                    <a:srgbClr val="29909B"/>
                  </a:solidFill>
                </p:grpSpPr>
                <p:sp>
                  <p:nvSpPr>
                    <p:cNvPr id="2110" name="任意多边形: 形状 2109"/>
                    <p:cNvSpPr/>
                    <p:nvPr/>
                  </p:nvSpPr>
                  <p:spPr>
                    <a:xfrm>
                      <a:off x="6502343" y="1624802"/>
                      <a:ext cx="418264" cy="69144"/>
                    </a:xfrm>
                    <a:custGeom>
                      <a:avLst/>
                      <a:gdLst>
                        <a:gd name="connsiteX0" fmla="*/ 417940 w 418264"/>
                        <a:gd name="connsiteY0" fmla="*/ 15641 h 69144"/>
                        <a:gd name="connsiteX1" fmla="*/ 417940 w 418264"/>
                        <a:gd name="connsiteY1" fmla="*/ 15641 h 69144"/>
                        <a:gd name="connsiteX2" fmla="*/ 417158 w 418264"/>
                        <a:gd name="connsiteY2" fmla="*/ 12513 h 69144"/>
                        <a:gd name="connsiteX3" fmla="*/ 284991 w 418264"/>
                        <a:gd name="connsiteY3" fmla="*/ 0 h 69144"/>
                        <a:gd name="connsiteX4" fmla="*/ 1106 w 418264"/>
                        <a:gd name="connsiteY4" fmla="*/ 65692 h 69144"/>
                        <a:gd name="connsiteX5" fmla="*/ 324 w 418264"/>
                        <a:gd name="connsiteY5" fmla="*/ 68039 h 69144"/>
                        <a:gd name="connsiteX6" fmla="*/ 2670 w 418264"/>
                        <a:gd name="connsiteY6" fmla="*/ 68821 h 69144"/>
                        <a:gd name="connsiteX7" fmla="*/ 284991 w 418264"/>
                        <a:gd name="connsiteY7" fmla="*/ 3128 h 69144"/>
                        <a:gd name="connsiteX8" fmla="*/ 416376 w 418264"/>
                        <a:gd name="connsiteY8" fmla="*/ 15641 h 69144"/>
                        <a:gd name="connsiteX9" fmla="*/ 417940 w 418264"/>
                        <a:gd name="connsiteY9" fmla="*/ 15641 h 6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264" h="69144">
                          <a:moveTo>
                            <a:pt x="417940" y="15641"/>
                          </a:moveTo>
                          <a:cubicBezTo>
                            <a:pt x="417940" y="15641"/>
                            <a:pt x="417940" y="15641"/>
                            <a:pt x="417940" y="15641"/>
                          </a:cubicBezTo>
                          <a:cubicBezTo>
                            <a:pt x="418723" y="14077"/>
                            <a:pt x="417940" y="12513"/>
                            <a:pt x="417158" y="12513"/>
                          </a:cubicBezTo>
                          <a:cubicBezTo>
                            <a:pt x="416376" y="12513"/>
                            <a:pt x="362415" y="0"/>
                            <a:pt x="284991" y="0"/>
                          </a:cubicBezTo>
                          <a:cubicBezTo>
                            <a:pt x="213042" y="0"/>
                            <a:pt x="105119" y="11731"/>
                            <a:pt x="1106" y="65692"/>
                          </a:cubicBezTo>
                          <a:cubicBezTo>
                            <a:pt x="324" y="66475"/>
                            <a:pt x="-458" y="67257"/>
                            <a:pt x="324" y="68039"/>
                          </a:cubicBezTo>
                          <a:cubicBezTo>
                            <a:pt x="1106" y="68821"/>
                            <a:pt x="1888" y="69603"/>
                            <a:pt x="2670" y="68821"/>
                          </a:cubicBezTo>
                          <a:cubicBezTo>
                            <a:pt x="106683" y="15641"/>
                            <a:pt x="213825" y="3910"/>
                            <a:pt x="284991" y="3128"/>
                          </a:cubicBezTo>
                          <a:cubicBezTo>
                            <a:pt x="362415" y="3128"/>
                            <a:pt x="415594" y="15641"/>
                            <a:pt x="416376" y="15641"/>
                          </a:cubicBezTo>
                          <a:cubicBezTo>
                            <a:pt x="416376" y="17205"/>
                            <a:pt x="417158" y="16423"/>
                            <a:pt x="417940" y="1564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1" name="任意多边形: 形状 2110"/>
                    <p:cNvSpPr/>
                    <p:nvPr/>
                  </p:nvSpPr>
                  <p:spPr>
                    <a:xfrm>
                      <a:off x="6440738" y="1686837"/>
                      <a:ext cx="72877" cy="40357"/>
                    </a:xfrm>
                    <a:custGeom>
                      <a:avLst/>
                      <a:gdLst>
                        <a:gd name="connsiteX0" fmla="*/ 72878 w 72877"/>
                        <a:gd name="connsiteY0" fmla="*/ 530 h 40357"/>
                        <a:gd name="connsiteX1" fmla="*/ 7185 w 72877"/>
                        <a:gd name="connsiteY1" fmla="*/ 19299 h 40357"/>
                        <a:gd name="connsiteX2" fmla="*/ 147 w 72877"/>
                        <a:gd name="connsiteY2" fmla="*/ 38068 h 40357"/>
                        <a:gd name="connsiteX3" fmla="*/ 38467 w 72877"/>
                        <a:gd name="connsiteY3" fmla="*/ 32594 h 40357"/>
                        <a:gd name="connsiteX4" fmla="*/ 72878 w 72877"/>
                        <a:gd name="connsiteY4" fmla="*/ 530 h 4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77" h="40357">
                          <a:moveTo>
                            <a:pt x="72878" y="530"/>
                          </a:moveTo>
                          <a:cubicBezTo>
                            <a:pt x="72878" y="530"/>
                            <a:pt x="25172" y="-4945"/>
                            <a:pt x="7185" y="19299"/>
                          </a:cubicBezTo>
                          <a:cubicBezTo>
                            <a:pt x="1711" y="27120"/>
                            <a:pt x="-635" y="36504"/>
                            <a:pt x="147" y="38068"/>
                          </a:cubicBezTo>
                          <a:cubicBezTo>
                            <a:pt x="2493" y="40415"/>
                            <a:pt x="25954" y="43543"/>
                            <a:pt x="38467" y="32594"/>
                          </a:cubicBezTo>
                          <a:cubicBezTo>
                            <a:pt x="52544" y="20863"/>
                            <a:pt x="72878" y="530"/>
                            <a:pt x="72878" y="53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2" name="任意多边形: 形状 2111"/>
                    <p:cNvSpPr/>
                    <p:nvPr/>
                  </p:nvSpPr>
                  <p:spPr>
                    <a:xfrm>
                      <a:off x="6475213" y="1638465"/>
                      <a:ext cx="77505" cy="32825"/>
                    </a:xfrm>
                    <a:custGeom>
                      <a:avLst/>
                      <a:gdLst>
                        <a:gd name="connsiteX0" fmla="*/ 77505 w 77505"/>
                        <a:gd name="connsiteY0" fmla="*/ 32478 h 32825"/>
                        <a:gd name="connsiteX1" fmla="*/ 16505 w 77505"/>
                        <a:gd name="connsiteY1" fmla="*/ 414 h 32825"/>
                        <a:gd name="connsiteX2" fmla="*/ 82 w 77505"/>
                        <a:gd name="connsiteY2" fmla="*/ 7452 h 32825"/>
                        <a:gd name="connsiteX3" fmla="*/ 35274 w 77505"/>
                        <a:gd name="connsiteY3" fmla="*/ 32478 h 32825"/>
                        <a:gd name="connsiteX4" fmla="*/ 77505 w 77505"/>
                        <a:gd name="connsiteY4" fmla="*/ 32478 h 3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5" h="32825">
                          <a:moveTo>
                            <a:pt x="77505" y="32478"/>
                          </a:moveTo>
                          <a:cubicBezTo>
                            <a:pt x="77505" y="32478"/>
                            <a:pt x="43095" y="-4278"/>
                            <a:pt x="16505" y="414"/>
                          </a:cubicBezTo>
                          <a:cubicBezTo>
                            <a:pt x="10249" y="1978"/>
                            <a:pt x="864" y="4324"/>
                            <a:pt x="82" y="7452"/>
                          </a:cubicBezTo>
                          <a:cubicBezTo>
                            <a:pt x="-1482" y="13709"/>
                            <a:pt x="19633" y="31696"/>
                            <a:pt x="35274" y="32478"/>
                          </a:cubicBezTo>
                          <a:cubicBezTo>
                            <a:pt x="51698" y="33260"/>
                            <a:pt x="77505" y="32478"/>
                            <a:pt x="77505" y="3247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3" name="任意多边形: 形状 2112"/>
                    <p:cNvSpPr/>
                    <p:nvPr/>
                  </p:nvSpPr>
                  <p:spPr>
                    <a:xfrm>
                      <a:off x="6506451" y="1672508"/>
                      <a:ext cx="37665" cy="82611"/>
                    </a:xfrm>
                    <a:custGeom>
                      <a:avLst/>
                      <a:gdLst>
                        <a:gd name="connsiteX0" fmla="*/ 37665 w 37665"/>
                        <a:gd name="connsiteY0" fmla="*/ 0 h 82611"/>
                        <a:gd name="connsiteX1" fmla="*/ 12640 w 37665"/>
                        <a:gd name="connsiteY1" fmla="*/ 78987 h 82611"/>
                        <a:gd name="connsiteX2" fmla="*/ 3255 w 37665"/>
                        <a:gd name="connsiteY2" fmla="*/ 79769 h 82611"/>
                        <a:gd name="connsiteX3" fmla="*/ 9511 w 37665"/>
                        <a:gd name="connsiteY3" fmla="*/ 31282 h 82611"/>
                        <a:gd name="connsiteX4" fmla="*/ 37665 w 37665"/>
                        <a:gd name="connsiteY4" fmla="*/ 0 h 8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5" h="82611">
                          <a:moveTo>
                            <a:pt x="37665" y="0"/>
                          </a:moveTo>
                          <a:cubicBezTo>
                            <a:pt x="37665" y="0"/>
                            <a:pt x="33755" y="61782"/>
                            <a:pt x="12640" y="78987"/>
                          </a:cubicBezTo>
                          <a:cubicBezTo>
                            <a:pt x="7165" y="83680"/>
                            <a:pt x="5601" y="83680"/>
                            <a:pt x="3255" y="79769"/>
                          </a:cubicBezTo>
                          <a:cubicBezTo>
                            <a:pt x="-3001" y="69603"/>
                            <a:pt x="127" y="43795"/>
                            <a:pt x="9511" y="31282"/>
                          </a:cubicBezTo>
                          <a:cubicBezTo>
                            <a:pt x="19678" y="18769"/>
                            <a:pt x="37665" y="0"/>
                            <a:pt x="37665"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4" name="任意多边形: 形状 2113"/>
                    <p:cNvSpPr/>
                    <p:nvPr/>
                  </p:nvSpPr>
                  <p:spPr>
                    <a:xfrm>
                      <a:off x="6556079" y="1651392"/>
                      <a:ext cx="52947" cy="91793"/>
                    </a:xfrm>
                    <a:custGeom>
                      <a:avLst/>
                      <a:gdLst>
                        <a:gd name="connsiteX0" fmla="*/ 52947 w 52947"/>
                        <a:gd name="connsiteY0" fmla="*/ 0 h 91793"/>
                        <a:gd name="connsiteX1" fmla="*/ 13845 w 52947"/>
                        <a:gd name="connsiteY1" fmla="*/ 89154 h 91793"/>
                        <a:gd name="connsiteX2" fmla="*/ 4460 w 52947"/>
                        <a:gd name="connsiteY2" fmla="*/ 91500 h 91793"/>
                        <a:gd name="connsiteX3" fmla="*/ 18537 w 52947"/>
                        <a:gd name="connsiteY3" fmla="*/ 30500 h 91793"/>
                        <a:gd name="connsiteX4" fmla="*/ 52947 w 52947"/>
                        <a:gd name="connsiteY4" fmla="*/ 0 h 91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7" h="91793">
                          <a:moveTo>
                            <a:pt x="52947" y="0"/>
                          </a:moveTo>
                          <a:cubicBezTo>
                            <a:pt x="52947" y="0"/>
                            <a:pt x="39652" y="73513"/>
                            <a:pt x="13845" y="89154"/>
                          </a:cubicBezTo>
                          <a:cubicBezTo>
                            <a:pt x="9934" y="91500"/>
                            <a:pt x="6024" y="92282"/>
                            <a:pt x="4460" y="91500"/>
                          </a:cubicBezTo>
                          <a:cubicBezTo>
                            <a:pt x="-6489" y="86808"/>
                            <a:pt x="4460" y="44577"/>
                            <a:pt x="18537" y="30500"/>
                          </a:cubicBezTo>
                          <a:cubicBezTo>
                            <a:pt x="31050" y="17987"/>
                            <a:pt x="52947" y="0"/>
                            <a:pt x="5294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5" name="任意多边形: 形状 2114"/>
                    <p:cNvSpPr/>
                    <p:nvPr/>
                  </p:nvSpPr>
                  <p:spPr>
                    <a:xfrm>
                      <a:off x="6620045" y="1638097"/>
                      <a:ext cx="47635" cy="94628"/>
                    </a:xfrm>
                    <a:custGeom>
                      <a:avLst/>
                      <a:gdLst>
                        <a:gd name="connsiteX0" fmla="*/ 47635 w 47635"/>
                        <a:gd name="connsiteY0" fmla="*/ 0 h 94628"/>
                        <a:gd name="connsiteX1" fmla="*/ 12443 w 47635"/>
                        <a:gd name="connsiteY1" fmla="*/ 92282 h 94628"/>
                        <a:gd name="connsiteX2" fmla="*/ 2276 w 47635"/>
                        <a:gd name="connsiteY2" fmla="*/ 94628 h 94628"/>
                        <a:gd name="connsiteX3" fmla="*/ 13225 w 47635"/>
                        <a:gd name="connsiteY3" fmla="*/ 31282 h 94628"/>
                        <a:gd name="connsiteX4" fmla="*/ 47635 w 47635"/>
                        <a:gd name="connsiteY4" fmla="*/ 0 h 94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5" h="94628">
                          <a:moveTo>
                            <a:pt x="47635" y="0"/>
                          </a:moveTo>
                          <a:cubicBezTo>
                            <a:pt x="47635" y="0"/>
                            <a:pt x="38250" y="75859"/>
                            <a:pt x="12443" y="92282"/>
                          </a:cubicBezTo>
                          <a:cubicBezTo>
                            <a:pt x="7750" y="94628"/>
                            <a:pt x="5404" y="94628"/>
                            <a:pt x="2276" y="94628"/>
                          </a:cubicBezTo>
                          <a:cubicBezTo>
                            <a:pt x="-3198" y="93846"/>
                            <a:pt x="1494" y="46923"/>
                            <a:pt x="13225" y="31282"/>
                          </a:cubicBezTo>
                          <a:cubicBezTo>
                            <a:pt x="29648" y="8603"/>
                            <a:pt x="47635" y="0"/>
                            <a:pt x="47635"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6" name="任意多边形: 形状 2115"/>
                    <p:cNvSpPr/>
                    <p:nvPr/>
                  </p:nvSpPr>
                  <p:spPr>
                    <a:xfrm>
                      <a:off x="6666063" y="1629495"/>
                      <a:ext cx="67310" cy="88680"/>
                    </a:xfrm>
                    <a:custGeom>
                      <a:avLst/>
                      <a:gdLst>
                        <a:gd name="connsiteX0" fmla="*/ 67310 w 67310"/>
                        <a:gd name="connsiteY0" fmla="*/ 0 h 88680"/>
                        <a:gd name="connsiteX1" fmla="*/ 14131 w 67310"/>
                        <a:gd name="connsiteY1" fmla="*/ 87590 h 88680"/>
                        <a:gd name="connsiteX2" fmla="*/ 1618 w 67310"/>
                        <a:gd name="connsiteY2" fmla="*/ 86808 h 88680"/>
                        <a:gd name="connsiteX3" fmla="*/ 26643 w 67310"/>
                        <a:gd name="connsiteY3" fmla="*/ 21115 h 88680"/>
                        <a:gd name="connsiteX4" fmla="*/ 67310 w 67310"/>
                        <a:gd name="connsiteY4" fmla="*/ 0 h 8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 h="88680">
                          <a:moveTo>
                            <a:pt x="67310" y="0"/>
                          </a:moveTo>
                          <a:cubicBezTo>
                            <a:pt x="67310" y="0"/>
                            <a:pt x="43067" y="78987"/>
                            <a:pt x="14131" y="87590"/>
                          </a:cubicBezTo>
                          <a:cubicBezTo>
                            <a:pt x="8656" y="89154"/>
                            <a:pt x="3964" y="89154"/>
                            <a:pt x="1618" y="86808"/>
                          </a:cubicBezTo>
                          <a:cubicBezTo>
                            <a:pt x="-3075" y="82898"/>
                            <a:pt x="1618" y="43013"/>
                            <a:pt x="26643" y="21115"/>
                          </a:cubicBezTo>
                          <a:cubicBezTo>
                            <a:pt x="39156" y="9385"/>
                            <a:pt x="67310" y="0"/>
                            <a:pt x="6731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7" name="任意多边形: 形状 2116"/>
                    <p:cNvSpPr/>
                    <p:nvPr/>
                  </p:nvSpPr>
                  <p:spPr>
                    <a:xfrm>
                      <a:off x="6727473" y="1627148"/>
                      <a:ext cx="62990" cy="71474"/>
                    </a:xfrm>
                    <a:custGeom>
                      <a:avLst/>
                      <a:gdLst>
                        <a:gd name="connsiteX0" fmla="*/ 62990 w 62990"/>
                        <a:gd name="connsiteY0" fmla="*/ 0 h 71474"/>
                        <a:gd name="connsiteX1" fmla="*/ 16067 w 62990"/>
                        <a:gd name="connsiteY1" fmla="*/ 70385 h 71474"/>
                        <a:gd name="connsiteX2" fmla="*/ 1208 w 62990"/>
                        <a:gd name="connsiteY2" fmla="*/ 69603 h 71474"/>
                        <a:gd name="connsiteX3" fmla="*/ 22323 w 62990"/>
                        <a:gd name="connsiteY3" fmla="*/ 21115 h 71474"/>
                        <a:gd name="connsiteX4" fmla="*/ 62990 w 62990"/>
                        <a:gd name="connsiteY4" fmla="*/ 0 h 7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90" h="71474">
                          <a:moveTo>
                            <a:pt x="62990" y="0"/>
                          </a:moveTo>
                          <a:cubicBezTo>
                            <a:pt x="62990" y="0"/>
                            <a:pt x="45003" y="61000"/>
                            <a:pt x="16067" y="70385"/>
                          </a:cubicBezTo>
                          <a:cubicBezTo>
                            <a:pt x="9810" y="71949"/>
                            <a:pt x="3554" y="71949"/>
                            <a:pt x="1208" y="69603"/>
                          </a:cubicBezTo>
                          <a:cubicBezTo>
                            <a:pt x="-3484" y="65692"/>
                            <a:pt x="5900" y="30500"/>
                            <a:pt x="22323" y="21115"/>
                          </a:cubicBezTo>
                          <a:cubicBezTo>
                            <a:pt x="37182" y="11731"/>
                            <a:pt x="62990" y="0"/>
                            <a:pt x="6299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8" name="任意多边形: 形状 2117"/>
                    <p:cNvSpPr/>
                    <p:nvPr/>
                  </p:nvSpPr>
                  <p:spPr>
                    <a:xfrm>
                      <a:off x="6787335" y="1629495"/>
                      <a:ext cx="64128" cy="56601"/>
                    </a:xfrm>
                    <a:custGeom>
                      <a:avLst/>
                      <a:gdLst>
                        <a:gd name="connsiteX0" fmla="*/ 64128 w 64128"/>
                        <a:gd name="connsiteY0" fmla="*/ 0 h 56601"/>
                        <a:gd name="connsiteX1" fmla="*/ 15641 w 64128"/>
                        <a:gd name="connsiteY1" fmla="*/ 56308 h 56601"/>
                        <a:gd name="connsiteX2" fmla="*/ 0 w 64128"/>
                        <a:gd name="connsiteY2" fmla="*/ 53962 h 56601"/>
                        <a:gd name="connsiteX3" fmla="*/ 25808 w 64128"/>
                        <a:gd name="connsiteY3" fmla="*/ 13295 h 56601"/>
                        <a:gd name="connsiteX4" fmla="*/ 64128 w 64128"/>
                        <a:gd name="connsiteY4" fmla="*/ 0 h 5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56601">
                          <a:moveTo>
                            <a:pt x="64128" y="0"/>
                          </a:moveTo>
                          <a:cubicBezTo>
                            <a:pt x="64128" y="0"/>
                            <a:pt x="42231" y="52398"/>
                            <a:pt x="15641" y="56308"/>
                          </a:cubicBezTo>
                          <a:cubicBezTo>
                            <a:pt x="10167" y="57090"/>
                            <a:pt x="1564" y="56308"/>
                            <a:pt x="0" y="53962"/>
                          </a:cubicBezTo>
                          <a:cubicBezTo>
                            <a:pt x="0" y="53962"/>
                            <a:pt x="3128" y="23462"/>
                            <a:pt x="25808" y="13295"/>
                          </a:cubicBezTo>
                          <a:cubicBezTo>
                            <a:pt x="39885" y="7038"/>
                            <a:pt x="64128" y="0"/>
                            <a:pt x="64128"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9" name="任意多边形: 形状 2118"/>
                    <p:cNvSpPr/>
                    <p:nvPr/>
                  </p:nvSpPr>
                  <p:spPr>
                    <a:xfrm>
                      <a:off x="6529756" y="1603649"/>
                      <a:ext cx="85526" cy="46178"/>
                    </a:xfrm>
                    <a:custGeom>
                      <a:avLst/>
                      <a:gdLst>
                        <a:gd name="connsiteX0" fmla="*/ 85527 w 85526"/>
                        <a:gd name="connsiteY0" fmla="*/ 46179 h 46178"/>
                        <a:gd name="connsiteX1" fmla="*/ 18270 w 85526"/>
                        <a:gd name="connsiteY1" fmla="*/ 38 h 46178"/>
                        <a:gd name="connsiteX2" fmla="*/ 283 w 85526"/>
                        <a:gd name="connsiteY2" fmla="*/ 6294 h 46178"/>
                        <a:gd name="connsiteX3" fmla="*/ 39385 w 85526"/>
                        <a:gd name="connsiteY3" fmla="*/ 39922 h 46178"/>
                        <a:gd name="connsiteX4" fmla="*/ 85527 w 85526"/>
                        <a:gd name="connsiteY4" fmla="*/ 46179 h 4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6" h="46178">
                          <a:moveTo>
                            <a:pt x="85527" y="46179"/>
                          </a:moveTo>
                          <a:cubicBezTo>
                            <a:pt x="85527" y="46179"/>
                            <a:pt x="48770" y="-1526"/>
                            <a:pt x="18270" y="38"/>
                          </a:cubicBezTo>
                          <a:cubicBezTo>
                            <a:pt x="11231" y="38"/>
                            <a:pt x="2629" y="3166"/>
                            <a:pt x="283" y="6294"/>
                          </a:cubicBezTo>
                          <a:cubicBezTo>
                            <a:pt x="-2845" y="11768"/>
                            <a:pt x="20616" y="36012"/>
                            <a:pt x="39385" y="39922"/>
                          </a:cubicBezTo>
                          <a:cubicBezTo>
                            <a:pt x="56591" y="43051"/>
                            <a:pt x="85527" y="46179"/>
                            <a:pt x="85527" y="4617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0" name="任意多边形: 形状 2119"/>
                    <p:cNvSpPr/>
                    <p:nvPr/>
                  </p:nvSpPr>
                  <p:spPr>
                    <a:xfrm>
                      <a:off x="6602969" y="1584918"/>
                      <a:ext cx="75659" cy="52397"/>
                    </a:xfrm>
                    <a:custGeom>
                      <a:avLst/>
                      <a:gdLst>
                        <a:gd name="connsiteX0" fmla="*/ 75660 w 75659"/>
                        <a:gd name="connsiteY0" fmla="*/ 52398 h 52397"/>
                        <a:gd name="connsiteX1" fmla="*/ 20134 w 75659"/>
                        <a:gd name="connsiteY1" fmla="*/ 0 h 52397"/>
                        <a:gd name="connsiteX2" fmla="*/ 583 w 75659"/>
                        <a:gd name="connsiteY2" fmla="*/ 4692 h 52397"/>
                        <a:gd name="connsiteX3" fmla="*/ 30301 w 75659"/>
                        <a:gd name="connsiteY3" fmla="*/ 43013 h 52397"/>
                        <a:gd name="connsiteX4" fmla="*/ 75660 w 75659"/>
                        <a:gd name="connsiteY4" fmla="*/ 52398 h 5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9" h="52397">
                          <a:moveTo>
                            <a:pt x="75660" y="52398"/>
                          </a:moveTo>
                          <a:cubicBezTo>
                            <a:pt x="75660" y="52398"/>
                            <a:pt x="50634" y="782"/>
                            <a:pt x="20134" y="0"/>
                          </a:cubicBezTo>
                          <a:cubicBezTo>
                            <a:pt x="12313" y="0"/>
                            <a:pt x="2929" y="782"/>
                            <a:pt x="583" y="4692"/>
                          </a:cubicBezTo>
                          <a:cubicBezTo>
                            <a:pt x="-3328" y="10167"/>
                            <a:pt x="13096" y="38321"/>
                            <a:pt x="30301" y="43013"/>
                          </a:cubicBezTo>
                          <a:cubicBezTo>
                            <a:pt x="47506" y="46923"/>
                            <a:pt x="75660" y="52398"/>
                            <a:pt x="75660" y="5239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1" name="任意多边形: 形状 2120"/>
                    <p:cNvSpPr/>
                    <p:nvPr/>
                  </p:nvSpPr>
                  <p:spPr>
                    <a:xfrm>
                      <a:off x="6670755" y="1573658"/>
                      <a:ext cx="67310" cy="56618"/>
                    </a:xfrm>
                    <a:custGeom>
                      <a:avLst/>
                      <a:gdLst>
                        <a:gd name="connsiteX0" fmla="*/ 67310 w 67310"/>
                        <a:gd name="connsiteY0" fmla="*/ 56619 h 56618"/>
                        <a:gd name="connsiteX1" fmla="*/ 16477 w 67310"/>
                        <a:gd name="connsiteY1" fmla="*/ 311 h 56618"/>
                        <a:gd name="connsiteX2" fmla="*/ 53 w 67310"/>
                        <a:gd name="connsiteY2" fmla="*/ 6567 h 56618"/>
                        <a:gd name="connsiteX3" fmla="*/ 22733 w 67310"/>
                        <a:gd name="connsiteY3" fmla="*/ 41760 h 56618"/>
                        <a:gd name="connsiteX4" fmla="*/ 67310 w 67310"/>
                        <a:gd name="connsiteY4" fmla="*/ 56619 h 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 h="56618">
                          <a:moveTo>
                            <a:pt x="67310" y="56619"/>
                          </a:moveTo>
                          <a:cubicBezTo>
                            <a:pt x="67310" y="56619"/>
                            <a:pt x="46977" y="5003"/>
                            <a:pt x="16477" y="311"/>
                          </a:cubicBezTo>
                          <a:cubicBezTo>
                            <a:pt x="7092" y="-1253"/>
                            <a:pt x="836" y="3439"/>
                            <a:pt x="53" y="6567"/>
                          </a:cubicBezTo>
                          <a:cubicBezTo>
                            <a:pt x="-729" y="11259"/>
                            <a:pt x="7092" y="36285"/>
                            <a:pt x="22733" y="41760"/>
                          </a:cubicBezTo>
                          <a:cubicBezTo>
                            <a:pt x="39938" y="48016"/>
                            <a:pt x="67310" y="56619"/>
                            <a:pt x="67310" y="5661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2" name="任意多边形: 形状 2121"/>
                    <p:cNvSpPr/>
                    <p:nvPr/>
                  </p:nvSpPr>
                  <p:spPr>
                    <a:xfrm>
                      <a:off x="6738125" y="1566282"/>
                      <a:ext cx="64850" cy="61648"/>
                    </a:xfrm>
                    <a:custGeom>
                      <a:avLst/>
                      <a:gdLst>
                        <a:gd name="connsiteX0" fmla="*/ 64850 w 64850"/>
                        <a:gd name="connsiteY0" fmla="*/ 61648 h 61648"/>
                        <a:gd name="connsiteX1" fmla="*/ 14017 w 64850"/>
                        <a:gd name="connsiteY1" fmla="*/ 648 h 61648"/>
                        <a:gd name="connsiteX2" fmla="*/ 722 w 64850"/>
                        <a:gd name="connsiteY2" fmla="*/ 2212 h 61648"/>
                        <a:gd name="connsiteX3" fmla="*/ 21837 w 64850"/>
                        <a:gd name="connsiteY3" fmla="*/ 44443 h 61648"/>
                        <a:gd name="connsiteX4" fmla="*/ 64850 w 64850"/>
                        <a:gd name="connsiteY4" fmla="*/ 61648 h 6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61648">
                          <a:moveTo>
                            <a:pt x="64850" y="61648"/>
                          </a:moveTo>
                          <a:cubicBezTo>
                            <a:pt x="64850" y="61648"/>
                            <a:pt x="44517" y="6904"/>
                            <a:pt x="14017" y="648"/>
                          </a:cubicBezTo>
                          <a:cubicBezTo>
                            <a:pt x="6978" y="-916"/>
                            <a:pt x="3068" y="648"/>
                            <a:pt x="722" y="2212"/>
                          </a:cubicBezTo>
                          <a:cubicBezTo>
                            <a:pt x="-2406" y="5340"/>
                            <a:pt x="4632" y="36622"/>
                            <a:pt x="21837" y="44443"/>
                          </a:cubicBezTo>
                          <a:cubicBezTo>
                            <a:pt x="38260" y="52263"/>
                            <a:pt x="64850" y="61648"/>
                            <a:pt x="64850" y="6164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3" name="任意多边形: 形状 2122"/>
                    <p:cNvSpPr/>
                    <p:nvPr/>
                  </p:nvSpPr>
                  <p:spPr>
                    <a:xfrm>
                      <a:off x="6802194" y="1572014"/>
                      <a:ext cx="58654" cy="59045"/>
                    </a:xfrm>
                    <a:custGeom>
                      <a:avLst/>
                      <a:gdLst>
                        <a:gd name="connsiteX0" fmla="*/ 58654 w 58654"/>
                        <a:gd name="connsiteY0" fmla="*/ 59045 h 59045"/>
                        <a:gd name="connsiteX1" fmla="*/ 17987 w 58654"/>
                        <a:gd name="connsiteY1" fmla="*/ 1173 h 59045"/>
                        <a:gd name="connsiteX2" fmla="*/ 0 w 58654"/>
                        <a:gd name="connsiteY2" fmla="*/ 1173 h 59045"/>
                        <a:gd name="connsiteX3" fmla="*/ 20333 w 58654"/>
                        <a:gd name="connsiteY3" fmla="*/ 43404 h 59045"/>
                        <a:gd name="connsiteX4" fmla="*/ 58654 w 58654"/>
                        <a:gd name="connsiteY4" fmla="*/ 59045 h 59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 h="59045">
                          <a:moveTo>
                            <a:pt x="58654" y="59045"/>
                          </a:moveTo>
                          <a:cubicBezTo>
                            <a:pt x="58654" y="59045"/>
                            <a:pt x="44577" y="6647"/>
                            <a:pt x="17987" y="1173"/>
                          </a:cubicBezTo>
                          <a:cubicBezTo>
                            <a:pt x="12513" y="-391"/>
                            <a:pt x="3128" y="-391"/>
                            <a:pt x="0" y="1173"/>
                          </a:cubicBezTo>
                          <a:cubicBezTo>
                            <a:pt x="0" y="1173"/>
                            <a:pt x="0" y="28545"/>
                            <a:pt x="20333" y="43404"/>
                          </a:cubicBezTo>
                          <a:cubicBezTo>
                            <a:pt x="33628" y="52789"/>
                            <a:pt x="58654" y="59045"/>
                            <a:pt x="58654" y="59045"/>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24" name="任意多边形: 形状 2123"/>
                  <p:cNvSpPr/>
                  <p:nvPr/>
                </p:nvSpPr>
                <p:spPr>
                  <a:xfrm>
                    <a:off x="6794373" y="1631841"/>
                    <a:ext cx="54743" cy="46923"/>
                  </a:xfrm>
                  <a:custGeom>
                    <a:avLst/>
                    <a:gdLst>
                      <a:gd name="connsiteX0" fmla="*/ 54744 w 54743"/>
                      <a:gd name="connsiteY0" fmla="*/ 782 h 46923"/>
                      <a:gd name="connsiteX1" fmla="*/ 54744 w 54743"/>
                      <a:gd name="connsiteY1" fmla="*/ 782 h 46923"/>
                      <a:gd name="connsiteX2" fmla="*/ 53962 w 54743"/>
                      <a:gd name="connsiteY2" fmla="*/ 0 h 46923"/>
                      <a:gd name="connsiteX3" fmla="*/ 0 w 54743"/>
                      <a:gd name="connsiteY3" fmla="*/ 46141 h 46923"/>
                      <a:gd name="connsiteX4" fmla="*/ 0 w 54743"/>
                      <a:gd name="connsiteY4" fmla="*/ 46923 h 46923"/>
                      <a:gd name="connsiteX5" fmla="*/ 782 w 54743"/>
                      <a:gd name="connsiteY5" fmla="*/ 46923 h 46923"/>
                      <a:gd name="connsiteX6" fmla="*/ 54744 w 54743"/>
                      <a:gd name="connsiteY6" fmla="*/ 782 h 46923"/>
                      <a:gd name="connsiteX7" fmla="*/ 54744 w 54743"/>
                      <a:gd name="connsiteY7" fmla="*/ 782 h 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46923">
                        <a:moveTo>
                          <a:pt x="54744" y="782"/>
                        </a:moveTo>
                        <a:cubicBezTo>
                          <a:pt x="54744" y="0"/>
                          <a:pt x="54744" y="0"/>
                          <a:pt x="54744" y="782"/>
                        </a:cubicBezTo>
                        <a:cubicBezTo>
                          <a:pt x="54744" y="0"/>
                          <a:pt x="53962" y="0"/>
                          <a:pt x="53962" y="0"/>
                        </a:cubicBezTo>
                        <a:cubicBezTo>
                          <a:pt x="53962" y="0"/>
                          <a:pt x="15641" y="23462"/>
                          <a:pt x="0" y="46141"/>
                        </a:cubicBezTo>
                        <a:cubicBezTo>
                          <a:pt x="0" y="46141"/>
                          <a:pt x="0" y="46923"/>
                          <a:pt x="0" y="46923"/>
                        </a:cubicBezTo>
                        <a:cubicBezTo>
                          <a:pt x="0" y="46923"/>
                          <a:pt x="782" y="46923"/>
                          <a:pt x="782" y="46923"/>
                        </a:cubicBezTo>
                        <a:cubicBezTo>
                          <a:pt x="16423" y="24244"/>
                          <a:pt x="53962" y="1564"/>
                          <a:pt x="54744" y="782"/>
                        </a:cubicBezTo>
                        <a:cubicBezTo>
                          <a:pt x="54744" y="782"/>
                          <a:pt x="54744" y="782"/>
                          <a:pt x="54744"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5" name="任意多边形: 形状 2124"/>
                  <p:cNvSpPr/>
                  <p:nvPr/>
                </p:nvSpPr>
                <p:spPr>
                  <a:xfrm>
                    <a:off x="6737283" y="1628713"/>
                    <a:ext cx="52397" cy="60218"/>
                  </a:xfrm>
                  <a:custGeom>
                    <a:avLst/>
                    <a:gdLst>
                      <a:gd name="connsiteX0" fmla="*/ 52398 w 52397"/>
                      <a:gd name="connsiteY0" fmla="*/ 782 h 60218"/>
                      <a:gd name="connsiteX1" fmla="*/ 52398 w 52397"/>
                      <a:gd name="connsiteY1" fmla="*/ 782 h 60218"/>
                      <a:gd name="connsiteX2" fmla="*/ 50833 w 52397"/>
                      <a:gd name="connsiteY2" fmla="*/ 0 h 60218"/>
                      <a:gd name="connsiteX3" fmla="*/ 0 w 52397"/>
                      <a:gd name="connsiteY3" fmla="*/ 59436 h 60218"/>
                      <a:gd name="connsiteX4" fmla="*/ 0 w 52397"/>
                      <a:gd name="connsiteY4" fmla="*/ 60218 h 60218"/>
                      <a:gd name="connsiteX5" fmla="*/ 782 w 52397"/>
                      <a:gd name="connsiteY5" fmla="*/ 60218 h 60218"/>
                      <a:gd name="connsiteX6" fmla="*/ 52398 w 52397"/>
                      <a:gd name="connsiteY6" fmla="*/ 782 h 60218"/>
                      <a:gd name="connsiteX7" fmla="*/ 52398 w 52397"/>
                      <a:gd name="connsiteY7" fmla="*/ 782 h 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7" h="60218">
                        <a:moveTo>
                          <a:pt x="52398" y="782"/>
                        </a:moveTo>
                        <a:cubicBezTo>
                          <a:pt x="52398" y="782"/>
                          <a:pt x="52398" y="782"/>
                          <a:pt x="52398" y="782"/>
                        </a:cubicBezTo>
                        <a:cubicBezTo>
                          <a:pt x="51616" y="0"/>
                          <a:pt x="51616" y="0"/>
                          <a:pt x="50833" y="0"/>
                        </a:cubicBezTo>
                        <a:cubicBezTo>
                          <a:pt x="50833" y="0"/>
                          <a:pt x="17205" y="30500"/>
                          <a:pt x="0" y="59436"/>
                        </a:cubicBezTo>
                        <a:cubicBezTo>
                          <a:pt x="0" y="59436"/>
                          <a:pt x="0" y="60218"/>
                          <a:pt x="0" y="60218"/>
                        </a:cubicBezTo>
                        <a:cubicBezTo>
                          <a:pt x="0" y="60218"/>
                          <a:pt x="782" y="60218"/>
                          <a:pt x="782" y="60218"/>
                        </a:cubicBezTo>
                        <a:cubicBezTo>
                          <a:pt x="18769" y="32064"/>
                          <a:pt x="51616" y="1564"/>
                          <a:pt x="52398" y="782"/>
                        </a:cubicBezTo>
                        <a:cubicBezTo>
                          <a:pt x="51616" y="1564"/>
                          <a:pt x="52398" y="1564"/>
                          <a:pt x="52398"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6" name="任意多边形: 形状 2125"/>
                  <p:cNvSpPr/>
                  <p:nvPr/>
                </p:nvSpPr>
                <p:spPr>
                  <a:xfrm>
                    <a:off x="6744322" y="1575533"/>
                    <a:ext cx="52397" cy="48834"/>
                  </a:xfrm>
                  <a:custGeom>
                    <a:avLst/>
                    <a:gdLst>
                      <a:gd name="connsiteX0" fmla="*/ 52398 w 52397"/>
                      <a:gd name="connsiteY0" fmla="*/ 48487 h 48834"/>
                      <a:gd name="connsiteX1" fmla="*/ 52398 w 52397"/>
                      <a:gd name="connsiteY1" fmla="*/ 47705 h 48834"/>
                      <a:gd name="connsiteX2" fmla="*/ 782 w 52397"/>
                      <a:gd name="connsiteY2" fmla="*/ 0 h 48834"/>
                      <a:gd name="connsiteX3" fmla="*/ 0 w 52397"/>
                      <a:gd name="connsiteY3" fmla="*/ 0 h 48834"/>
                      <a:gd name="connsiteX4" fmla="*/ 0 w 52397"/>
                      <a:gd name="connsiteY4" fmla="*/ 782 h 48834"/>
                      <a:gd name="connsiteX5" fmla="*/ 51616 w 52397"/>
                      <a:gd name="connsiteY5" fmla="*/ 48487 h 48834"/>
                      <a:gd name="connsiteX6" fmla="*/ 52398 w 52397"/>
                      <a:gd name="connsiteY6" fmla="*/ 48487 h 48834"/>
                      <a:gd name="connsiteX7" fmla="*/ 52398 w 52397"/>
                      <a:gd name="connsiteY7" fmla="*/ 48487 h 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7" h="48834">
                        <a:moveTo>
                          <a:pt x="52398" y="48487"/>
                        </a:moveTo>
                        <a:cubicBezTo>
                          <a:pt x="52398" y="48487"/>
                          <a:pt x="52398" y="47705"/>
                          <a:pt x="52398" y="47705"/>
                        </a:cubicBezTo>
                        <a:cubicBezTo>
                          <a:pt x="28154" y="32064"/>
                          <a:pt x="782" y="0"/>
                          <a:pt x="782" y="0"/>
                        </a:cubicBezTo>
                        <a:cubicBezTo>
                          <a:pt x="782" y="0"/>
                          <a:pt x="0" y="0"/>
                          <a:pt x="0" y="0"/>
                        </a:cubicBezTo>
                        <a:cubicBezTo>
                          <a:pt x="0" y="0"/>
                          <a:pt x="0" y="782"/>
                          <a:pt x="0" y="782"/>
                        </a:cubicBezTo>
                        <a:cubicBezTo>
                          <a:pt x="0" y="782"/>
                          <a:pt x="27372" y="32846"/>
                          <a:pt x="51616" y="48487"/>
                        </a:cubicBezTo>
                        <a:cubicBezTo>
                          <a:pt x="51616" y="49269"/>
                          <a:pt x="52398" y="48487"/>
                          <a:pt x="52398" y="48487"/>
                        </a:cubicBezTo>
                        <a:cubicBezTo>
                          <a:pt x="52398" y="48487"/>
                          <a:pt x="52398" y="48487"/>
                          <a:pt x="52398" y="484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7" name="任意多边形: 形状 2126"/>
                  <p:cNvSpPr/>
                  <p:nvPr/>
                </p:nvSpPr>
                <p:spPr>
                  <a:xfrm>
                    <a:off x="6807320" y="1575967"/>
                    <a:ext cx="50398" cy="53527"/>
                  </a:xfrm>
                  <a:custGeom>
                    <a:avLst/>
                    <a:gdLst>
                      <a:gd name="connsiteX0" fmla="*/ 50399 w 50398"/>
                      <a:gd name="connsiteY0" fmla="*/ 52745 h 53527"/>
                      <a:gd name="connsiteX1" fmla="*/ 50399 w 50398"/>
                      <a:gd name="connsiteY1" fmla="*/ 51963 h 53527"/>
                      <a:gd name="connsiteX2" fmla="*/ 1130 w 50398"/>
                      <a:gd name="connsiteY2" fmla="*/ 348 h 53527"/>
                      <a:gd name="connsiteX3" fmla="*/ 348 w 50398"/>
                      <a:gd name="connsiteY3" fmla="*/ 348 h 53527"/>
                      <a:gd name="connsiteX4" fmla="*/ 348 w 50398"/>
                      <a:gd name="connsiteY4" fmla="*/ 1130 h 53527"/>
                      <a:gd name="connsiteX5" fmla="*/ 49617 w 50398"/>
                      <a:gd name="connsiteY5" fmla="*/ 53527 h 53527"/>
                      <a:gd name="connsiteX6" fmla="*/ 50399 w 50398"/>
                      <a:gd name="connsiteY6" fmla="*/ 52745 h 53527"/>
                      <a:gd name="connsiteX7" fmla="*/ 50399 w 50398"/>
                      <a:gd name="connsiteY7" fmla="*/ 52745 h 5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98" h="53527">
                        <a:moveTo>
                          <a:pt x="50399" y="52745"/>
                        </a:moveTo>
                        <a:cubicBezTo>
                          <a:pt x="50399" y="52745"/>
                          <a:pt x="50399" y="51963"/>
                          <a:pt x="50399" y="51963"/>
                        </a:cubicBezTo>
                        <a:cubicBezTo>
                          <a:pt x="30066" y="40232"/>
                          <a:pt x="1912" y="348"/>
                          <a:pt x="1130" y="348"/>
                        </a:cubicBezTo>
                        <a:cubicBezTo>
                          <a:pt x="1130" y="348"/>
                          <a:pt x="348" y="-434"/>
                          <a:pt x="348" y="348"/>
                        </a:cubicBezTo>
                        <a:cubicBezTo>
                          <a:pt x="348" y="348"/>
                          <a:pt x="-435" y="1130"/>
                          <a:pt x="348" y="1130"/>
                        </a:cubicBezTo>
                        <a:cubicBezTo>
                          <a:pt x="348" y="1912"/>
                          <a:pt x="29284" y="41796"/>
                          <a:pt x="49617" y="53527"/>
                        </a:cubicBezTo>
                        <a:cubicBezTo>
                          <a:pt x="49617" y="53527"/>
                          <a:pt x="50399" y="53527"/>
                          <a:pt x="50399" y="52745"/>
                        </a:cubicBezTo>
                        <a:cubicBezTo>
                          <a:pt x="50399" y="53527"/>
                          <a:pt x="50399" y="53527"/>
                          <a:pt x="50399" y="5274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8" name="任意多边形: 形状 2127"/>
                  <p:cNvSpPr/>
                  <p:nvPr/>
                </p:nvSpPr>
                <p:spPr>
                  <a:xfrm>
                    <a:off x="6676283" y="1631059"/>
                    <a:ext cx="54743" cy="72730"/>
                  </a:xfrm>
                  <a:custGeom>
                    <a:avLst/>
                    <a:gdLst>
                      <a:gd name="connsiteX0" fmla="*/ 54744 w 54743"/>
                      <a:gd name="connsiteY0" fmla="*/ 782 h 72730"/>
                      <a:gd name="connsiteX1" fmla="*/ 54744 w 54743"/>
                      <a:gd name="connsiteY1" fmla="*/ 782 h 72730"/>
                      <a:gd name="connsiteX2" fmla="*/ 53962 w 54743"/>
                      <a:gd name="connsiteY2" fmla="*/ 0 h 72730"/>
                      <a:gd name="connsiteX3" fmla="*/ 0 w 54743"/>
                      <a:gd name="connsiteY3" fmla="*/ 71949 h 72730"/>
                      <a:gd name="connsiteX4" fmla="*/ 782 w 54743"/>
                      <a:gd name="connsiteY4" fmla="*/ 72731 h 72730"/>
                      <a:gd name="connsiteX5" fmla="*/ 1564 w 54743"/>
                      <a:gd name="connsiteY5" fmla="*/ 71949 h 72730"/>
                      <a:gd name="connsiteX6" fmla="*/ 54744 w 54743"/>
                      <a:gd name="connsiteY6" fmla="*/ 782 h 72730"/>
                      <a:gd name="connsiteX7" fmla="*/ 54744 w 54743"/>
                      <a:gd name="connsiteY7" fmla="*/ 782 h 7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72730">
                        <a:moveTo>
                          <a:pt x="54744" y="782"/>
                        </a:moveTo>
                        <a:cubicBezTo>
                          <a:pt x="54744" y="782"/>
                          <a:pt x="54744" y="0"/>
                          <a:pt x="54744" y="782"/>
                        </a:cubicBezTo>
                        <a:cubicBezTo>
                          <a:pt x="54744" y="0"/>
                          <a:pt x="53962" y="0"/>
                          <a:pt x="53962" y="0"/>
                        </a:cubicBezTo>
                        <a:cubicBezTo>
                          <a:pt x="53180" y="0"/>
                          <a:pt x="12513" y="29718"/>
                          <a:pt x="0" y="71949"/>
                        </a:cubicBezTo>
                        <a:cubicBezTo>
                          <a:pt x="0" y="72731"/>
                          <a:pt x="0" y="72731"/>
                          <a:pt x="782" y="72731"/>
                        </a:cubicBezTo>
                        <a:cubicBezTo>
                          <a:pt x="1564" y="72731"/>
                          <a:pt x="1564" y="72731"/>
                          <a:pt x="1564" y="71949"/>
                        </a:cubicBezTo>
                        <a:cubicBezTo>
                          <a:pt x="13295" y="30500"/>
                          <a:pt x="53962" y="1564"/>
                          <a:pt x="54744" y="782"/>
                        </a:cubicBezTo>
                        <a:cubicBezTo>
                          <a:pt x="53962" y="782"/>
                          <a:pt x="54744" y="782"/>
                          <a:pt x="54744"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9" name="任意多边形: 形状 2128"/>
                  <p:cNvSpPr/>
                  <p:nvPr/>
                </p:nvSpPr>
                <p:spPr>
                  <a:xfrm>
                    <a:off x="6676283" y="1581007"/>
                    <a:ext cx="59436" cy="48487"/>
                  </a:xfrm>
                  <a:custGeom>
                    <a:avLst/>
                    <a:gdLst>
                      <a:gd name="connsiteX0" fmla="*/ 59436 w 59436"/>
                      <a:gd name="connsiteY0" fmla="*/ 47705 h 48487"/>
                      <a:gd name="connsiteX1" fmla="*/ 58654 w 59436"/>
                      <a:gd name="connsiteY1" fmla="*/ 46923 h 48487"/>
                      <a:gd name="connsiteX2" fmla="*/ 782 w 59436"/>
                      <a:gd name="connsiteY2" fmla="*/ 0 h 48487"/>
                      <a:gd name="connsiteX3" fmla="*/ 0 w 59436"/>
                      <a:gd name="connsiteY3" fmla="*/ 0 h 48487"/>
                      <a:gd name="connsiteX4" fmla="*/ 0 w 59436"/>
                      <a:gd name="connsiteY4" fmla="*/ 782 h 48487"/>
                      <a:gd name="connsiteX5" fmla="*/ 57872 w 59436"/>
                      <a:gd name="connsiteY5" fmla="*/ 48487 h 48487"/>
                      <a:gd name="connsiteX6" fmla="*/ 59436 w 59436"/>
                      <a:gd name="connsiteY6" fmla="*/ 47705 h 48487"/>
                      <a:gd name="connsiteX7" fmla="*/ 59436 w 59436"/>
                      <a:gd name="connsiteY7" fmla="*/ 47705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6" h="48487">
                        <a:moveTo>
                          <a:pt x="59436" y="47705"/>
                        </a:moveTo>
                        <a:cubicBezTo>
                          <a:pt x="59436" y="47705"/>
                          <a:pt x="59436" y="46923"/>
                          <a:pt x="58654" y="46923"/>
                        </a:cubicBezTo>
                        <a:cubicBezTo>
                          <a:pt x="32846" y="33628"/>
                          <a:pt x="782" y="0"/>
                          <a:pt x="782" y="0"/>
                        </a:cubicBezTo>
                        <a:cubicBezTo>
                          <a:pt x="782" y="0"/>
                          <a:pt x="0" y="0"/>
                          <a:pt x="0" y="0"/>
                        </a:cubicBezTo>
                        <a:cubicBezTo>
                          <a:pt x="0" y="0"/>
                          <a:pt x="0" y="782"/>
                          <a:pt x="0" y="782"/>
                        </a:cubicBezTo>
                        <a:cubicBezTo>
                          <a:pt x="0" y="782"/>
                          <a:pt x="32064" y="35192"/>
                          <a:pt x="57872" y="48487"/>
                        </a:cubicBezTo>
                        <a:cubicBezTo>
                          <a:pt x="58654" y="48487"/>
                          <a:pt x="58654" y="48487"/>
                          <a:pt x="59436" y="47705"/>
                        </a:cubicBezTo>
                        <a:cubicBezTo>
                          <a:pt x="59436" y="47705"/>
                          <a:pt x="59436" y="47705"/>
                          <a:pt x="59436" y="4770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0" name="任意多边形: 形状 2129"/>
                  <p:cNvSpPr/>
                  <p:nvPr/>
                </p:nvSpPr>
                <p:spPr>
                  <a:xfrm>
                    <a:off x="6608244" y="1591174"/>
                    <a:ext cx="66474" cy="44381"/>
                  </a:xfrm>
                  <a:custGeom>
                    <a:avLst/>
                    <a:gdLst>
                      <a:gd name="connsiteX0" fmla="*/ 66475 w 66474"/>
                      <a:gd name="connsiteY0" fmla="*/ 43795 h 44381"/>
                      <a:gd name="connsiteX1" fmla="*/ 65692 w 66474"/>
                      <a:gd name="connsiteY1" fmla="*/ 43013 h 44381"/>
                      <a:gd name="connsiteX2" fmla="*/ 782 w 66474"/>
                      <a:gd name="connsiteY2" fmla="*/ 0 h 44381"/>
                      <a:gd name="connsiteX3" fmla="*/ 0 w 66474"/>
                      <a:gd name="connsiteY3" fmla="*/ 0 h 44381"/>
                      <a:gd name="connsiteX4" fmla="*/ 0 w 66474"/>
                      <a:gd name="connsiteY4" fmla="*/ 782 h 44381"/>
                      <a:gd name="connsiteX5" fmla="*/ 64910 w 66474"/>
                      <a:gd name="connsiteY5" fmla="*/ 43795 h 44381"/>
                      <a:gd name="connsiteX6" fmla="*/ 66475 w 66474"/>
                      <a:gd name="connsiteY6" fmla="*/ 43795 h 44381"/>
                      <a:gd name="connsiteX7" fmla="*/ 66475 w 66474"/>
                      <a:gd name="connsiteY7" fmla="*/ 43795 h 4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74" h="44381">
                        <a:moveTo>
                          <a:pt x="66475" y="43795"/>
                        </a:moveTo>
                        <a:cubicBezTo>
                          <a:pt x="66475" y="43795"/>
                          <a:pt x="66475" y="43013"/>
                          <a:pt x="65692" y="43013"/>
                        </a:cubicBezTo>
                        <a:cubicBezTo>
                          <a:pt x="36756" y="32064"/>
                          <a:pt x="1564" y="782"/>
                          <a:pt x="782" y="0"/>
                        </a:cubicBezTo>
                        <a:cubicBezTo>
                          <a:pt x="782" y="0"/>
                          <a:pt x="0" y="0"/>
                          <a:pt x="0" y="0"/>
                        </a:cubicBezTo>
                        <a:cubicBezTo>
                          <a:pt x="0" y="0"/>
                          <a:pt x="0" y="782"/>
                          <a:pt x="0" y="782"/>
                        </a:cubicBezTo>
                        <a:cubicBezTo>
                          <a:pt x="0" y="782"/>
                          <a:pt x="35975" y="32846"/>
                          <a:pt x="64910" y="43795"/>
                        </a:cubicBezTo>
                        <a:cubicBezTo>
                          <a:pt x="66475" y="44577"/>
                          <a:pt x="66475" y="44577"/>
                          <a:pt x="66475" y="43795"/>
                        </a:cubicBezTo>
                        <a:cubicBezTo>
                          <a:pt x="66475" y="44577"/>
                          <a:pt x="66475" y="43795"/>
                          <a:pt x="66475" y="4379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1" name="任意多边形: 形状 2130"/>
                  <p:cNvSpPr/>
                  <p:nvPr/>
                </p:nvSpPr>
                <p:spPr>
                  <a:xfrm>
                    <a:off x="6625450" y="1642007"/>
                    <a:ext cx="40666" cy="84461"/>
                  </a:xfrm>
                  <a:custGeom>
                    <a:avLst/>
                    <a:gdLst>
                      <a:gd name="connsiteX0" fmla="*/ 40667 w 40666"/>
                      <a:gd name="connsiteY0" fmla="*/ 782 h 84461"/>
                      <a:gd name="connsiteX1" fmla="*/ 40667 w 40666"/>
                      <a:gd name="connsiteY1" fmla="*/ 782 h 84461"/>
                      <a:gd name="connsiteX2" fmla="*/ 39103 w 40666"/>
                      <a:gd name="connsiteY2" fmla="*/ 0 h 84461"/>
                      <a:gd name="connsiteX3" fmla="*/ 0 w 40666"/>
                      <a:gd name="connsiteY3" fmla="*/ 83680 h 84461"/>
                      <a:gd name="connsiteX4" fmla="*/ 782 w 40666"/>
                      <a:gd name="connsiteY4" fmla="*/ 84462 h 84461"/>
                      <a:gd name="connsiteX5" fmla="*/ 1564 w 40666"/>
                      <a:gd name="connsiteY5" fmla="*/ 83680 h 84461"/>
                      <a:gd name="connsiteX6" fmla="*/ 40667 w 40666"/>
                      <a:gd name="connsiteY6" fmla="*/ 782 h 84461"/>
                      <a:gd name="connsiteX7" fmla="*/ 40667 w 40666"/>
                      <a:gd name="connsiteY7" fmla="*/ 782 h 8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6" h="84461">
                        <a:moveTo>
                          <a:pt x="40667" y="782"/>
                        </a:moveTo>
                        <a:cubicBezTo>
                          <a:pt x="40667" y="0"/>
                          <a:pt x="40667" y="0"/>
                          <a:pt x="40667" y="782"/>
                        </a:cubicBezTo>
                        <a:cubicBezTo>
                          <a:pt x="39885" y="0"/>
                          <a:pt x="39885" y="0"/>
                          <a:pt x="39103" y="0"/>
                        </a:cubicBezTo>
                        <a:cubicBezTo>
                          <a:pt x="39103" y="782"/>
                          <a:pt x="5474" y="42231"/>
                          <a:pt x="0" y="83680"/>
                        </a:cubicBezTo>
                        <a:cubicBezTo>
                          <a:pt x="0" y="84462"/>
                          <a:pt x="0" y="84462"/>
                          <a:pt x="782" y="84462"/>
                        </a:cubicBezTo>
                        <a:cubicBezTo>
                          <a:pt x="1564" y="84462"/>
                          <a:pt x="1564" y="84462"/>
                          <a:pt x="1564" y="83680"/>
                        </a:cubicBezTo>
                        <a:cubicBezTo>
                          <a:pt x="7039" y="43013"/>
                          <a:pt x="39885" y="782"/>
                          <a:pt x="40667" y="782"/>
                        </a:cubicBezTo>
                        <a:cubicBezTo>
                          <a:pt x="40667" y="782"/>
                          <a:pt x="40667" y="782"/>
                          <a:pt x="40667"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2" name="任意多边形: 形状 2131"/>
                  <p:cNvSpPr/>
                  <p:nvPr/>
                </p:nvSpPr>
                <p:spPr>
                  <a:xfrm>
                    <a:off x="6561321" y="1654520"/>
                    <a:ext cx="45359" cy="78987"/>
                  </a:xfrm>
                  <a:custGeom>
                    <a:avLst/>
                    <a:gdLst>
                      <a:gd name="connsiteX0" fmla="*/ 45359 w 45359"/>
                      <a:gd name="connsiteY0" fmla="*/ 782 h 78987"/>
                      <a:gd name="connsiteX1" fmla="*/ 45359 w 45359"/>
                      <a:gd name="connsiteY1" fmla="*/ 782 h 78987"/>
                      <a:gd name="connsiteX2" fmla="*/ 43795 w 45359"/>
                      <a:gd name="connsiteY2" fmla="*/ 0 h 78987"/>
                      <a:gd name="connsiteX3" fmla="*/ 0 w 45359"/>
                      <a:gd name="connsiteY3" fmla="*/ 78205 h 78987"/>
                      <a:gd name="connsiteX4" fmla="*/ 0 w 45359"/>
                      <a:gd name="connsiteY4" fmla="*/ 78205 h 78987"/>
                      <a:gd name="connsiteX5" fmla="*/ 782 w 45359"/>
                      <a:gd name="connsiteY5" fmla="*/ 78987 h 78987"/>
                      <a:gd name="connsiteX6" fmla="*/ 1564 w 45359"/>
                      <a:gd name="connsiteY6" fmla="*/ 78205 h 78987"/>
                      <a:gd name="connsiteX7" fmla="*/ 45359 w 45359"/>
                      <a:gd name="connsiteY7" fmla="*/ 782 h 78987"/>
                      <a:gd name="connsiteX8" fmla="*/ 45359 w 45359"/>
                      <a:gd name="connsiteY8" fmla="*/ 782 h 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59" h="78987">
                        <a:moveTo>
                          <a:pt x="45359" y="782"/>
                        </a:moveTo>
                        <a:cubicBezTo>
                          <a:pt x="45359" y="782"/>
                          <a:pt x="45359" y="782"/>
                          <a:pt x="45359" y="782"/>
                        </a:cubicBezTo>
                        <a:cubicBezTo>
                          <a:pt x="44577" y="0"/>
                          <a:pt x="44577" y="0"/>
                          <a:pt x="43795" y="0"/>
                        </a:cubicBezTo>
                        <a:cubicBezTo>
                          <a:pt x="43795" y="782"/>
                          <a:pt x="8603" y="44577"/>
                          <a:pt x="0" y="78205"/>
                        </a:cubicBezTo>
                        <a:cubicBezTo>
                          <a:pt x="0" y="78205"/>
                          <a:pt x="0" y="78205"/>
                          <a:pt x="0" y="78205"/>
                        </a:cubicBezTo>
                        <a:cubicBezTo>
                          <a:pt x="0" y="78987"/>
                          <a:pt x="0" y="78987"/>
                          <a:pt x="782" y="78987"/>
                        </a:cubicBezTo>
                        <a:cubicBezTo>
                          <a:pt x="1564" y="78987"/>
                          <a:pt x="1564" y="78987"/>
                          <a:pt x="1564" y="78205"/>
                        </a:cubicBezTo>
                        <a:cubicBezTo>
                          <a:pt x="10167" y="45359"/>
                          <a:pt x="45359" y="1564"/>
                          <a:pt x="45359" y="782"/>
                        </a:cubicBezTo>
                        <a:cubicBezTo>
                          <a:pt x="45359" y="1564"/>
                          <a:pt x="45359" y="782"/>
                          <a:pt x="45359"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3" name="任意多边形: 形状 2132"/>
                  <p:cNvSpPr/>
                  <p:nvPr/>
                </p:nvSpPr>
                <p:spPr>
                  <a:xfrm>
                    <a:off x="6540206" y="1614636"/>
                    <a:ext cx="70384" cy="32650"/>
                  </a:xfrm>
                  <a:custGeom>
                    <a:avLst/>
                    <a:gdLst>
                      <a:gd name="connsiteX0" fmla="*/ 70385 w 70384"/>
                      <a:gd name="connsiteY0" fmla="*/ 32064 h 32650"/>
                      <a:gd name="connsiteX1" fmla="*/ 69603 w 70384"/>
                      <a:gd name="connsiteY1" fmla="*/ 31282 h 32650"/>
                      <a:gd name="connsiteX2" fmla="*/ 782 w 70384"/>
                      <a:gd name="connsiteY2" fmla="*/ 0 h 32650"/>
                      <a:gd name="connsiteX3" fmla="*/ 0 w 70384"/>
                      <a:gd name="connsiteY3" fmla="*/ 0 h 32650"/>
                      <a:gd name="connsiteX4" fmla="*/ 0 w 70384"/>
                      <a:gd name="connsiteY4" fmla="*/ 782 h 32650"/>
                      <a:gd name="connsiteX5" fmla="*/ 68821 w 70384"/>
                      <a:gd name="connsiteY5" fmla="*/ 32064 h 32650"/>
                      <a:gd name="connsiteX6" fmla="*/ 70385 w 70384"/>
                      <a:gd name="connsiteY6" fmla="*/ 32064 h 32650"/>
                      <a:gd name="connsiteX7" fmla="*/ 70385 w 70384"/>
                      <a:gd name="connsiteY7" fmla="*/ 32064 h 3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4" h="32650">
                        <a:moveTo>
                          <a:pt x="70385" y="32064"/>
                        </a:moveTo>
                        <a:cubicBezTo>
                          <a:pt x="70385" y="32064"/>
                          <a:pt x="70385" y="31282"/>
                          <a:pt x="69603" y="31282"/>
                        </a:cubicBezTo>
                        <a:cubicBezTo>
                          <a:pt x="46141" y="23462"/>
                          <a:pt x="782" y="0"/>
                          <a:pt x="782" y="0"/>
                        </a:cubicBezTo>
                        <a:cubicBezTo>
                          <a:pt x="782" y="0"/>
                          <a:pt x="0" y="0"/>
                          <a:pt x="0" y="0"/>
                        </a:cubicBezTo>
                        <a:cubicBezTo>
                          <a:pt x="0" y="0"/>
                          <a:pt x="0" y="782"/>
                          <a:pt x="0" y="782"/>
                        </a:cubicBezTo>
                        <a:cubicBezTo>
                          <a:pt x="782" y="782"/>
                          <a:pt x="45359" y="24244"/>
                          <a:pt x="68821" y="32064"/>
                        </a:cubicBezTo>
                        <a:cubicBezTo>
                          <a:pt x="69603" y="32846"/>
                          <a:pt x="70385" y="32846"/>
                          <a:pt x="70385" y="32064"/>
                        </a:cubicBezTo>
                        <a:cubicBezTo>
                          <a:pt x="70385" y="32846"/>
                          <a:pt x="70385" y="32064"/>
                          <a:pt x="70385" y="3206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4" name="任意多边形: 形状 2133"/>
                  <p:cNvSpPr/>
                  <p:nvPr/>
                </p:nvSpPr>
                <p:spPr>
                  <a:xfrm>
                    <a:off x="6487026" y="1647482"/>
                    <a:ext cx="61000" cy="23461"/>
                  </a:xfrm>
                  <a:custGeom>
                    <a:avLst/>
                    <a:gdLst>
                      <a:gd name="connsiteX0" fmla="*/ 61000 w 61000"/>
                      <a:gd name="connsiteY0" fmla="*/ 22680 h 23461"/>
                      <a:gd name="connsiteX1" fmla="*/ 61000 w 61000"/>
                      <a:gd name="connsiteY1" fmla="*/ 22680 h 23461"/>
                      <a:gd name="connsiteX2" fmla="*/ 60218 w 61000"/>
                      <a:gd name="connsiteY2" fmla="*/ 21897 h 23461"/>
                      <a:gd name="connsiteX3" fmla="*/ 782 w 61000"/>
                      <a:gd name="connsiteY3" fmla="*/ 0 h 23461"/>
                      <a:gd name="connsiteX4" fmla="*/ 0 w 61000"/>
                      <a:gd name="connsiteY4" fmla="*/ 0 h 23461"/>
                      <a:gd name="connsiteX5" fmla="*/ 0 w 61000"/>
                      <a:gd name="connsiteY5" fmla="*/ 782 h 23461"/>
                      <a:gd name="connsiteX6" fmla="*/ 60218 w 61000"/>
                      <a:gd name="connsiteY6" fmla="*/ 23462 h 23461"/>
                      <a:gd name="connsiteX7" fmla="*/ 61000 w 61000"/>
                      <a:gd name="connsiteY7" fmla="*/ 22680 h 2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00" h="23461">
                        <a:moveTo>
                          <a:pt x="61000" y="22680"/>
                        </a:moveTo>
                        <a:cubicBezTo>
                          <a:pt x="61000" y="22680"/>
                          <a:pt x="61000" y="22680"/>
                          <a:pt x="61000" y="22680"/>
                        </a:cubicBezTo>
                        <a:cubicBezTo>
                          <a:pt x="61000" y="21897"/>
                          <a:pt x="61000" y="21897"/>
                          <a:pt x="60218" y="21897"/>
                        </a:cubicBezTo>
                        <a:cubicBezTo>
                          <a:pt x="43013" y="18769"/>
                          <a:pt x="782" y="0"/>
                          <a:pt x="782" y="0"/>
                        </a:cubicBezTo>
                        <a:cubicBezTo>
                          <a:pt x="782" y="0"/>
                          <a:pt x="0" y="0"/>
                          <a:pt x="0" y="0"/>
                        </a:cubicBezTo>
                        <a:cubicBezTo>
                          <a:pt x="0" y="0"/>
                          <a:pt x="0" y="782"/>
                          <a:pt x="0" y="782"/>
                        </a:cubicBezTo>
                        <a:cubicBezTo>
                          <a:pt x="782" y="782"/>
                          <a:pt x="42231" y="19551"/>
                          <a:pt x="60218" y="23462"/>
                        </a:cubicBezTo>
                        <a:cubicBezTo>
                          <a:pt x="61000" y="23462"/>
                          <a:pt x="61000" y="23462"/>
                          <a:pt x="61000" y="2268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5" name="任意多边形: 形状 2134"/>
                  <p:cNvSpPr/>
                  <p:nvPr/>
                </p:nvSpPr>
                <p:spPr>
                  <a:xfrm>
                    <a:off x="6513616" y="1676418"/>
                    <a:ext cx="27371" cy="62564"/>
                  </a:xfrm>
                  <a:custGeom>
                    <a:avLst/>
                    <a:gdLst>
                      <a:gd name="connsiteX0" fmla="*/ 27372 w 27371"/>
                      <a:gd name="connsiteY0" fmla="*/ 782 h 62564"/>
                      <a:gd name="connsiteX1" fmla="*/ 27372 w 27371"/>
                      <a:gd name="connsiteY1" fmla="*/ 782 h 62564"/>
                      <a:gd name="connsiteX2" fmla="*/ 25808 w 27371"/>
                      <a:gd name="connsiteY2" fmla="*/ 0 h 62564"/>
                      <a:gd name="connsiteX3" fmla="*/ 0 w 27371"/>
                      <a:gd name="connsiteY3" fmla="*/ 61782 h 62564"/>
                      <a:gd name="connsiteX4" fmla="*/ 782 w 27371"/>
                      <a:gd name="connsiteY4" fmla="*/ 62564 h 62564"/>
                      <a:gd name="connsiteX5" fmla="*/ 1564 w 27371"/>
                      <a:gd name="connsiteY5" fmla="*/ 61782 h 62564"/>
                      <a:gd name="connsiteX6" fmla="*/ 27372 w 27371"/>
                      <a:gd name="connsiteY6" fmla="*/ 782 h 62564"/>
                      <a:gd name="connsiteX7" fmla="*/ 27372 w 27371"/>
                      <a:gd name="connsiteY7" fmla="*/ 782 h 6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71" h="62564">
                        <a:moveTo>
                          <a:pt x="27372" y="782"/>
                        </a:moveTo>
                        <a:cubicBezTo>
                          <a:pt x="27372" y="782"/>
                          <a:pt x="27372" y="782"/>
                          <a:pt x="27372" y="782"/>
                        </a:cubicBezTo>
                        <a:cubicBezTo>
                          <a:pt x="26590" y="0"/>
                          <a:pt x="26590" y="0"/>
                          <a:pt x="25808" y="0"/>
                        </a:cubicBezTo>
                        <a:cubicBezTo>
                          <a:pt x="25808" y="0"/>
                          <a:pt x="3910" y="32064"/>
                          <a:pt x="0" y="61782"/>
                        </a:cubicBezTo>
                        <a:cubicBezTo>
                          <a:pt x="0" y="62564"/>
                          <a:pt x="0" y="62564"/>
                          <a:pt x="782" y="62564"/>
                        </a:cubicBezTo>
                        <a:cubicBezTo>
                          <a:pt x="1564" y="62564"/>
                          <a:pt x="1564" y="62564"/>
                          <a:pt x="1564" y="61782"/>
                        </a:cubicBezTo>
                        <a:cubicBezTo>
                          <a:pt x="5474" y="32846"/>
                          <a:pt x="27372" y="1564"/>
                          <a:pt x="27372" y="782"/>
                        </a:cubicBezTo>
                        <a:cubicBezTo>
                          <a:pt x="27372" y="1564"/>
                          <a:pt x="27372" y="1564"/>
                          <a:pt x="27372"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6" name="任意多边形: 形状 2135"/>
                  <p:cNvSpPr/>
                  <p:nvPr/>
                </p:nvSpPr>
                <p:spPr>
                  <a:xfrm>
                    <a:off x="6449488" y="1689713"/>
                    <a:ext cx="57089" cy="30500"/>
                  </a:xfrm>
                  <a:custGeom>
                    <a:avLst/>
                    <a:gdLst>
                      <a:gd name="connsiteX0" fmla="*/ 57090 w 57089"/>
                      <a:gd name="connsiteY0" fmla="*/ 782 h 30500"/>
                      <a:gd name="connsiteX1" fmla="*/ 57090 w 57089"/>
                      <a:gd name="connsiteY1" fmla="*/ 782 h 30500"/>
                      <a:gd name="connsiteX2" fmla="*/ 56308 w 57089"/>
                      <a:gd name="connsiteY2" fmla="*/ 0 h 30500"/>
                      <a:gd name="connsiteX3" fmla="*/ 0 w 57089"/>
                      <a:gd name="connsiteY3" fmla="*/ 29718 h 30500"/>
                      <a:gd name="connsiteX4" fmla="*/ 0 w 57089"/>
                      <a:gd name="connsiteY4" fmla="*/ 30500 h 30500"/>
                      <a:gd name="connsiteX5" fmla="*/ 782 w 57089"/>
                      <a:gd name="connsiteY5" fmla="*/ 30500 h 30500"/>
                      <a:gd name="connsiteX6" fmla="*/ 57090 w 57089"/>
                      <a:gd name="connsiteY6" fmla="*/ 782 h 30500"/>
                      <a:gd name="connsiteX7" fmla="*/ 57090 w 57089"/>
                      <a:gd name="connsiteY7" fmla="*/ 782 h 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89" h="30500">
                        <a:moveTo>
                          <a:pt x="57090" y="782"/>
                        </a:moveTo>
                        <a:cubicBezTo>
                          <a:pt x="57090" y="782"/>
                          <a:pt x="57090" y="0"/>
                          <a:pt x="57090" y="782"/>
                        </a:cubicBezTo>
                        <a:cubicBezTo>
                          <a:pt x="57090" y="0"/>
                          <a:pt x="56308" y="0"/>
                          <a:pt x="56308" y="0"/>
                        </a:cubicBezTo>
                        <a:cubicBezTo>
                          <a:pt x="56308" y="0"/>
                          <a:pt x="17205" y="14859"/>
                          <a:pt x="0" y="29718"/>
                        </a:cubicBezTo>
                        <a:cubicBezTo>
                          <a:pt x="0" y="29718"/>
                          <a:pt x="0" y="30500"/>
                          <a:pt x="0" y="30500"/>
                        </a:cubicBezTo>
                        <a:cubicBezTo>
                          <a:pt x="0" y="30500"/>
                          <a:pt x="782" y="30500"/>
                          <a:pt x="782" y="30500"/>
                        </a:cubicBezTo>
                        <a:cubicBezTo>
                          <a:pt x="17987" y="15641"/>
                          <a:pt x="56308" y="1564"/>
                          <a:pt x="57090" y="782"/>
                        </a:cubicBezTo>
                        <a:cubicBezTo>
                          <a:pt x="57090" y="782"/>
                          <a:pt x="57090" y="782"/>
                          <a:pt x="5709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37" name="图形 2034"/>
                <p:cNvGrpSpPr/>
                <p:nvPr/>
              </p:nvGrpSpPr>
              <p:grpSpPr>
                <a:xfrm>
                  <a:off x="6865299" y="1678122"/>
                  <a:ext cx="194190" cy="176221"/>
                  <a:chOff x="6865299" y="1678122"/>
                  <a:chExt cx="194190" cy="176221"/>
                </a:xfrm>
              </p:grpSpPr>
              <p:sp>
                <p:nvSpPr>
                  <p:cNvPr id="2138" name="任意多边形: 形状 2137"/>
                  <p:cNvSpPr/>
                  <p:nvPr/>
                </p:nvSpPr>
                <p:spPr>
                  <a:xfrm>
                    <a:off x="6970335" y="1710299"/>
                    <a:ext cx="79285" cy="48234"/>
                  </a:xfrm>
                  <a:custGeom>
                    <a:avLst/>
                    <a:gdLst>
                      <a:gd name="connsiteX0" fmla="*/ 77423 w 79285"/>
                      <a:gd name="connsiteY0" fmla="*/ 6786 h 48234"/>
                      <a:gd name="connsiteX1" fmla="*/ 45359 w 79285"/>
                      <a:gd name="connsiteY1" fmla="*/ 41196 h 48234"/>
                      <a:gd name="connsiteX2" fmla="*/ 0 w 79285"/>
                      <a:gd name="connsiteY2" fmla="*/ 48235 h 48234"/>
                      <a:gd name="connsiteX3" fmla="*/ 0 w 79285"/>
                      <a:gd name="connsiteY3" fmla="*/ 35722 h 48234"/>
                      <a:gd name="connsiteX4" fmla="*/ 30500 w 79285"/>
                      <a:gd name="connsiteY4" fmla="*/ 9914 h 48234"/>
                      <a:gd name="connsiteX5" fmla="*/ 77423 w 79285"/>
                      <a:gd name="connsiteY5" fmla="*/ 6786 h 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85" h="48234">
                        <a:moveTo>
                          <a:pt x="77423" y="6786"/>
                        </a:moveTo>
                        <a:cubicBezTo>
                          <a:pt x="85244" y="19299"/>
                          <a:pt x="67257" y="34158"/>
                          <a:pt x="45359" y="41196"/>
                        </a:cubicBezTo>
                        <a:cubicBezTo>
                          <a:pt x="24244" y="48235"/>
                          <a:pt x="0" y="48235"/>
                          <a:pt x="0" y="48235"/>
                        </a:cubicBezTo>
                        <a:lnTo>
                          <a:pt x="0" y="35722"/>
                        </a:lnTo>
                        <a:cubicBezTo>
                          <a:pt x="0" y="35722"/>
                          <a:pt x="13295" y="18517"/>
                          <a:pt x="30500" y="9914"/>
                        </a:cubicBezTo>
                        <a:cubicBezTo>
                          <a:pt x="48487" y="1311"/>
                          <a:pt x="70385" y="-5727"/>
                          <a:pt x="77423" y="6786"/>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9" name="任意多边形: 形状 2138"/>
                  <p:cNvSpPr/>
                  <p:nvPr/>
                </p:nvSpPr>
                <p:spPr>
                  <a:xfrm>
                    <a:off x="6973463" y="1733508"/>
                    <a:ext cx="36756" cy="17987"/>
                  </a:xfrm>
                  <a:custGeom>
                    <a:avLst/>
                    <a:gdLst>
                      <a:gd name="connsiteX0" fmla="*/ 36756 w 36756"/>
                      <a:gd name="connsiteY0" fmla="*/ 0 h 17987"/>
                      <a:gd name="connsiteX1" fmla="*/ 0 w 36756"/>
                      <a:gd name="connsiteY1" fmla="*/ 17987 h 17987"/>
                    </a:gdLst>
                    <a:ahLst/>
                    <a:cxnLst>
                      <a:cxn ang="0">
                        <a:pos x="connsiteX0" y="connsiteY0"/>
                      </a:cxn>
                      <a:cxn ang="0">
                        <a:pos x="connsiteX1" y="connsiteY1"/>
                      </a:cxn>
                    </a:cxnLst>
                    <a:rect l="l" t="t" r="r" b="b"/>
                    <a:pathLst>
                      <a:path w="36756" h="17987">
                        <a:moveTo>
                          <a:pt x="36756" y="0"/>
                        </a:moveTo>
                        <a:lnTo>
                          <a:pt x="0" y="17987"/>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0" name="任意多边形: 形状 2139"/>
                  <p:cNvSpPr/>
                  <p:nvPr/>
                </p:nvSpPr>
                <p:spPr>
                  <a:xfrm>
                    <a:off x="6958604" y="1678122"/>
                    <a:ext cx="51438" cy="67898"/>
                  </a:xfrm>
                  <a:custGeom>
                    <a:avLst/>
                    <a:gdLst>
                      <a:gd name="connsiteX0" fmla="*/ 46141 w 51438"/>
                      <a:gd name="connsiteY0" fmla="*/ 1424 h 67898"/>
                      <a:gd name="connsiteX1" fmla="*/ 46141 w 51438"/>
                      <a:gd name="connsiteY1" fmla="*/ 30360 h 67898"/>
                      <a:gd name="connsiteX2" fmla="*/ 14077 w 51438"/>
                      <a:gd name="connsiteY2" fmla="*/ 67899 h 67898"/>
                      <a:gd name="connsiteX3" fmla="*/ 0 w 51438"/>
                      <a:gd name="connsiteY3" fmla="*/ 63988 h 67898"/>
                      <a:gd name="connsiteX4" fmla="*/ 12513 w 51438"/>
                      <a:gd name="connsiteY4" fmla="*/ 23322 h 67898"/>
                      <a:gd name="connsiteX5" fmla="*/ 46141 w 51438"/>
                      <a:gd name="connsiteY5" fmla="*/ 1424 h 6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8" h="67898">
                        <a:moveTo>
                          <a:pt x="46141" y="1424"/>
                        </a:moveTo>
                        <a:cubicBezTo>
                          <a:pt x="56308" y="6898"/>
                          <a:pt x="49269" y="22539"/>
                          <a:pt x="46141" y="30360"/>
                        </a:cubicBezTo>
                        <a:cubicBezTo>
                          <a:pt x="42231" y="38181"/>
                          <a:pt x="14077" y="67899"/>
                          <a:pt x="14077" y="67899"/>
                        </a:cubicBezTo>
                        <a:lnTo>
                          <a:pt x="0" y="63988"/>
                        </a:lnTo>
                        <a:cubicBezTo>
                          <a:pt x="0" y="63988"/>
                          <a:pt x="2346" y="39745"/>
                          <a:pt x="12513" y="23322"/>
                        </a:cubicBezTo>
                        <a:cubicBezTo>
                          <a:pt x="21898" y="6898"/>
                          <a:pt x="35974" y="-4050"/>
                          <a:pt x="46141" y="142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1" name="任意多边形: 形状 2140"/>
                  <p:cNvSpPr/>
                  <p:nvPr/>
                </p:nvSpPr>
                <p:spPr>
                  <a:xfrm>
                    <a:off x="6966425" y="1709264"/>
                    <a:ext cx="17205" cy="33628"/>
                  </a:xfrm>
                  <a:custGeom>
                    <a:avLst/>
                    <a:gdLst>
                      <a:gd name="connsiteX0" fmla="*/ 17205 w 17205"/>
                      <a:gd name="connsiteY0" fmla="*/ 0 h 33628"/>
                      <a:gd name="connsiteX1" fmla="*/ 0 w 17205"/>
                      <a:gd name="connsiteY1" fmla="*/ 33628 h 33628"/>
                    </a:gdLst>
                    <a:ahLst/>
                    <a:cxnLst>
                      <a:cxn ang="0">
                        <a:pos x="connsiteX0" y="connsiteY0"/>
                      </a:cxn>
                      <a:cxn ang="0">
                        <a:pos x="connsiteX1" y="connsiteY1"/>
                      </a:cxn>
                    </a:cxnLst>
                    <a:rect l="l" t="t" r="r" b="b"/>
                    <a:pathLst>
                      <a:path w="17205" h="33628">
                        <a:moveTo>
                          <a:pt x="17205" y="0"/>
                        </a:moveTo>
                        <a:lnTo>
                          <a:pt x="0" y="33628"/>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2" name="任意多边形: 形状 2141"/>
                  <p:cNvSpPr/>
                  <p:nvPr/>
                </p:nvSpPr>
                <p:spPr>
                  <a:xfrm>
                    <a:off x="6912453" y="1680297"/>
                    <a:ext cx="49279" cy="72762"/>
                  </a:xfrm>
                  <a:custGeom>
                    <a:avLst/>
                    <a:gdLst>
                      <a:gd name="connsiteX0" fmla="*/ 7831 w 49279"/>
                      <a:gd name="connsiteY0" fmla="*/ 814 h 72762"/>
                      <a:gd name="connsiteX1" fmla="*/ 8613 w 49279"/>
                      <a:gd name="connsiteY1" fmla="*/ 41480 h 72762"/>
                      <a:gd name="connsiteX2" fmla="*/ 35985 w 49279"/>
                      <a:gd name="connsiteY2" fmla="*/ 72762 h 72762"/>
                      <a:gd name="connsiteX3" fmla="*/ 49280 w 49279"/>
                      <a:gd name="connsiteY3" fmla="*/ 63378 h 72762"/>
                      <a:gd name="connsiteX4" fmla="*/ 42241 w 49279"/>
                      <a:gd name="connsiteY4" fmla="*/ 32096 h 72762"/>
                      <a:gd name="connsiteX5" fmla="*/ 7831 w 49279"/>
                      <a:gd name="connsiteY5" fmla="*/ 814 h 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79" h="72762">
                        <a:moveTo>
                          <a:pt x="7831" y="814"/>
                        </a:moveTo>
                        <a:cubicBezTo>
                          <a:pt x="-3118" y="4724"/>
                          <a:pt x="-2336" y="24275"/>
                          <a:pt x="8613" y="41480"/>
                        </a:cubicBezTo>
                        <a:cubicBezTo>
                          <a:pt x="19562" y="58685"/>
                          <a:pt x="35985" y="72762"/>
                          <a:pt x="35985" y="72762"/>
                        </a:cubicBezTo>
                        <a:lnTo>
                          <a:pt x="49280" y="63378"/>
                        </a:lnTo>
                        <a:cubicBezTo>
                          <a:pt x="49280" y="63378"/>
                          <a:pt x="48498" y="43826"/>
                          <a:pt x="42241" y="32096"/>
                        </a:cubicBezTo>
                        <a:cubicBezTo>
                          <a:pt x="35985" y="18801"/>
                          <a:pt x="22690" y="-4661"/>
                          <a:pt x="7831" y="81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3" name="任意多边形: 形状 2142"/>
                  <p:cNvSpPr/>
                  <p:nvPr/>
                </p:nvSpPr>
                <p:spPr>
                  <a:xfrm>
                    <a:off x="6937489" y="1708482"/>
                    <a:ext cx="15641" cy="35974"/>
                  </a:xfrm>
                  <a:custGeom>
                    <a:avLst/>
                    <a:gdLst>
                      <a:gd name="connsiteX0" fmla="*/ 0 w 15641"/>
                      <a:gd name="connsiteY0" fmla="*/ 0 h 35974"/>
                      <a:gd name="connsiteX1" fmla="*/ 15641 w 15641"/>
                      <a:gd name="connsiteY1" fmla="*/ 35974 h 35974"/>
                    </a:gdLst>
                    <a:ahLst/>
                    <a:cxnLst>
                      <a:cxn ang="0">
                        <a:pos x="connsiteX0" y="connsiteY0"/>
                      </a:cxn>
                      <a:cxn ang="0">
                        <a:pos x="connsiteX1" y="connsiteY1"/>
                      </a:cxn>
                    </a:cxnLst>
                    <a:rect l="l" t="t" r="r" b="b"/>
                    <a:pathLst>
                      <a:path w="15641" h="35974">
                        <a:moveTo>
                          <a:pt x="0" y="0"/>
                        </a:moveTo>
                        <a:lnTo>
                          <a:pt x="15641" y="35974"/>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4" name="任意多边形: 形状 2143"/>
                  <p:cNvSpPr/>
                  <p:nvPr/>
                </p:nvSpPr>
                <p:spPr>
                  <a:xfrm>
                    <a:off x="6877694" y="1721957"/>
                    <a:ext cx="70743" cy="40402"/>
                  </a:xfrm>
                  <a:custGeom>
                    <a:avLst/>
                    <a:gdLst>
                      <a:gd name="connsiteX0" fmla="*/ 69179 w 70743"/>
                      <a:gd name="connsiteY0" fmla="*/ 39704 h 40402"/>
                      <a:gd name="connsiteX1" fmla="*/ 29294 w 70743"/>
                      <a:gd name="connsiteY1" fmla="*/ 38140 h 40402"/>
                      <a:gd name="connsiteX2" fmla="*/ 358 w 70743"/>
                      <a:gd name="connsiteY2" fmla="*/ 12332 h 40402"/>
                      <a:gd name="connsiteX3" fmla="*/ 31641 w 70743"/>
                      <a:gd name="connsiteY3" fmla="*/ 2166 h 40402"/>
                      <a:gd name="connsiteX4" fmla="*/ 70743 w 70743"/>
                      <a:gd name="connsiteY4" fmla="*/ 25627 h 40402"/>
                      <a:gd name="connsiteX5" fmla="*/ 69179 w 70743"/>
                      <a:gd name="connsiteY5" fmla="*/ 39704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43" h="40402">
                        <a:moveTo>
                          <a:pt x="69179" y="39704"/>
                        </a:moveTo>
                        <a:cubicBezTo>
                          <a:pt x="69179" y="39704"/>
                          <a:pt x="44154" y="42050"/>
                          <a:pt x="29294" y="38140"/>
                        </a:cubicBezTo>
                        <a:cubicBezTo>
                          <a:pt x="15217" y="34230"/>
                          <a:pt x="-2770" y="28755"/>
                          <a:pt x="358" y="12332"/>
                        </a:cubicBezTo>
                        <a:cubicBezTo>
                          <a:pt x="3487" y="-4091"/>
                          <a:pt x="23038" y="-181"/>
                          <a:pt x="31641" y="2166"/>
                        </a:cubicBezTo>
                        <a:cubicBezTo>
                          <a:pt x="40243" y="4512"/>
                          <a:pt x="70743" y="25627"/>
                          <a:pt x="70743" y="25627"/>
                        </a:cubicBezTo>
                        <a:lnTo>
                          <a:pt x="69179" y="3970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5" name="任意多边形: 形状 2144"/>
                  <p:cNvSpPr/>
                  <p:nvPr/>
                </p:nvSpPr>
                <p:spPr>
                  <a:xfrm>
                    <a:off x="6908553" y="1741328"/>
                    <a:ext cx="39102" cy="13294"/>
                  </a:xfrm>
                  <a:custGeom>
                    <a:avLst/>
                    <a:gdLst>
                      <a:gd name="connsiteX0" fmla="*/ 39103 w 39102"/>
                      <a:gd name="connsiteY0" fmla="*/ 13295 h 13294"/>
                      <a:gd name="connsiteX1" fmla="*/ 0 w 39102"/>
                      <a:gd name="connsiteY1" fmla="*/ 0 h 13294"/>
                    </a:gdLst>
                    <a:ahLst/>
                    <a:cxnLst>
                      <a:cxn ang="0">
                        <a:pos x="connsiteX0" y="connsiteY0"/>
                      </a:cxn>
                      <a:cxn ang="0">
                        <a:pos x="connsiteX1" y="connsiteY1"/>
                      </a:cxn>
                    </a:cxnLst>
                    <a:rect l="l" t="t" r="r" b="b"/>
                    <a:pathLst>
                      <a:path w="39102" h="13294">
                        <a:moveTo>
                          <a:pt x="39103" y="13295"/>
                        </a:moveTo>
                        <a:cubicBezTo>
                          <a:pt x="39103" y="13295"/>
                          <a:pt x="3910" y="1564"/>
                          <a:pt x="0" y="0"/>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6" name="任意多边形: 形状 2145"/>
                  <p:cNvSpPr/>
                  <p:nvPr/>
                </p:nvSpPr>
                <p:spPr>
                  <a:xfrm>
                    <a:off x="6865299" y="1756187"/>
                    <a:ext cx="91741" cy="45361"/>
                  </a:xfrm>
                  <a:custGeom>
                    <a:avLst/>
                    <a:gdLst>
                      <a:gd name="connsiteX0" fmla="*/ 1023 w 91741"/>
                      <a:gd name="connsiteY0" fmla="*/ 37539 h 45361"/>
                      <a:gd name="connsiteX1" fmla="*/ 33869 w 91741"/>
                      <a:gd name="connsiteY1" fmla="*/ 9385 h 45361"/>
                      <a:gd name="connsiteX2" fmla="*/ 47164 w 91741"/>
                      <a:gd name="connsiteY2" fmla="*/ 7038 h 45361"/>
                      <a:gd name="connsiteX3" fmla="*/ 55767 w 91741"/>
                      <a:gd name="connsiteY3" fmla="*/ 5474 h 45361"/>
                      <a:gd name="connsiteX4" fmla="*/ 81574 w 91741"/>
                      <a:gd name="connsiteY4" fmla="*/ 782 h 45361"/>
                      <a:gd name="connsiteX5" fmla="*/ 84703 w 91741"/>
                      <a:gd name="connsiteY5" fmla="*/ 0 h 45361"/>
                      <a:gd name="connsiteX6" fmla="*/ 90959 w 91741"/>
                      <a:gd name="connsiteY6" fmla="*/ 13295 h 45361"/>
                      <a:gd name="connsiteX7" fmla="*/ 91741 w 91741"/>
                      <a:gd name="connsiteY7" fmla="*/ 14859 h 45361"/>
                      <a:gd name="connsiteX8" fmla="*/ 84703 w 91741"/>
                      <a:gd name="connsiteY8" fmla="*/ 18769 h 45361"/>
                      <a:gd name="connsiteX9" fmla="*/ 80792 w 91741"/>
                      <a:gd name="connsiteY9" fmla="*/ 20333 h 45361"/>
                      <a:gd name="connsiteX10" fmla="*/ 51074 w 91741"/>
                      <a:gd name="connsiteY10" fmla="*/ 35974 h 45361"/>
                      <a:gd name="connsiteX11" fmla="*/ 1023 w 91741"/>
                      <a:gd name="connsiteY11" fmla="*/ 37539 h 4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741" h="45361">
                        <a:moveTo>
                          <a:pt x="1023" y="37539"/>
                        </a:moveTo>
                        <a:cubicBezTo>
                          <a:pt x="-6016" y="21897"/>
                          <a:pt x="25267" y="11731"/>
                          <a:pt x="33869" y="9385"/>
                        </a:cubicBezTo>
                        <a:cubicBezTo>
                          <a:pt x="36215" y="8603"/>
                          <a:pt x="40908" y="7821"/>
                          <a:pt x="47164" y="7038"/>
                        </a:cubicBezTo>
                        <a:cubicBezTo>
                          <a:pt x="50292" y="6256"/>
                          <a:pt x="52638" y="6256"/>
                          <a:pt x="55767" y="5474"/>
                        </a:cubicBezTo>
                        <a:cubicBezTo>
                          <a:pt x="65933" y="3910"/>
                          <a:pt x="76882" y="1564"/>
                          <a:pt x="81574" y="782"/>
                        </a:cubicBezTo>
                        <a:cubicBezTo>
                          <a:pt x="83139" y="782"/>
                          <a:pt x="84703" y="0"/>
                          <a:pt x="84703" y="0"/>
                        </a:cubicBezTo>
                        <a:lnTo>
                          <a:pt x="90959" y="13295"/>
                        </a:lnTo>
                        <a:lnTo>
                          <a:pt x="91741" y="14859"/>
                        </a:lnTo>
                        <a:cubicBezTo>
                          <a:pt x="91741" y="14859"/>
                          <a:pt x="88613" y="16423"/>
                          <a:pt x="84703" y="18769"/>
                        </a:cubicBezTo>
                        <a:cubicBezTo>
                          <a:pt x="83921" y="19551"/>
                          <a:pt x="82356" y="20333"/>
                          <a:pt x="80792" y="20333"/>
                        </a:cubicBezTo>
                        <a:cubicBezTo>
                          <a:pt x="71408" y="25808"/>
                          <a:pt x="57331" y="32846"/>
                          <a:pt x="51074" y="35974"/>
                        </a:cubicBezTo>
                        <a:cubicBezTo>
                          <a:pt x="41690" y="41449"/>
                          <a:pt x="8061" y="53180"/>
                          <a:pt x="1023" y="3753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7" name="任意多边形: 形状 2146"/>
                  <p:cNvSpPr/>
                  <p:nvPr/>
                </p:nvSpPr>
                <p:spPr>
                  <a:xfrm>
                    <a:off x="6895258" y="1766354"/>
                    <a:ext cx="56307" cy="17205"/>
                  </a:xfrm>
                  <a:custGeom>
                    <a:avLst/>
                    <a:gdLst>
                      <a:gd name="connsiteX0" fmla="*/ 56308 w 56307"/>
                      <a:gd name="connsiteY0" fmla="*/ 0 h 17205"/>
                      <a:gd name="connsiteX1" fmla="*/ 0 w 56307"/>
                      <a:gd name="connsiteY1" fmla="*/ 17205 h 17205"/>
                    </a:gdLst>
                    <a:ahLst/>
                    <a:cxnLst>
                      <a:cxn ang="0">
                        <a:pos x="connsiteX0" y="connsiteY0"/>
                      </a:cxn>
                      <a:cxn ang="0">
                        <a:pos x="connsiteX1" y="connsiteY1"/>
                      </a:cxn>
                    </a:cxnLst>
                    <a:rect l="l" t="t" r="r" b="b"/>
                    <a:pathLst>
                      <a:path w="56307" h="17205">
                        <a:moveTo>
                          <a:pt x="56308" y="0"/>
                        </a:moveTo>
                        <a:cubicBezTo>
                          <a:pt x="56308" y="0"/>
                          <a:pt x="4692" y="14077"/>
                          <a:pt x="0" y="17205"/>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8" name="任意多边形: 形状 2147"/>
                  <p:cNvSpPr/>
                  <p:nvPr/>
                </p:nvSpPr>
                <p:spPr>
                  <a:xfrm>
                    <a:off x="6961733" y="1767918"/>
                    <a:ext cx="50932" cy="86424"/>
                  </a:xfrm>
                  <a:custGeom>
                    <a:avLst/>
                    <a:gdLst>
                      <a:gd name="connsiteX0" fmla="*/ 10167 w 50932"/>
                      <a:gd name="connsiteY0" fmla="*/ 52398 h 86424"/>
                      <a:gd name="connsiteX1" fmla="*/ 1564 w 50932"/>
                      <a:gd name="connsiteY1" fmla="*/ 14077 h 86424"/>
                      <a:gd name="connsiteX2" fmla="*/ 782 w 50932"/>
                      <a:gd name="connsiteY2" fmla="*/ 7821 h 86424"/>
                      <a:gd name="connsiteX3" fmla="*/ 0 w 50932"/>
                      <a:gd name="connsiteY3" fmla="*/ 3910 h 86424"/>
                      <a:gd name="connsiteX4" fmla="*/ 782 w 50932"/>
                      <a:gd name="connsiteY4" fmla="*/ 3910 h 86424"/>
                      <a:gd name="connsiteX5" fmla="*/ 11731 w 50932"/>
                      <a:gd name="connsiteY5" fmla="*/ 0 h 86424"/>
                      <a:gd name="connsiteX6" fmla="*/ 43013 w 50932"/>
                      <a:gd name="connsiteY6" fmla="*/ 42231 h 86424"/>
                      <a:gd name="connsiteX7" fmla="*/ 50834 w 50932"/>
                      <a:gd name="connsiteY7" fmla="*/ 67257 h 86424"/>
                      <a:gd name="connsiteX8" fmla="*/ 41449 w 50932"/>
                      <a:gd name="connsiteY8" fmla="*/ 86026 h 86424"/>
                      <a:gd name="connsiteX9" fmla="*/ 10167 w 50932"/>
                      <a:gd name="connsiteY9" fmla="*/ 52398 h 8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32" h="86424">
                        <a:moveTo>
                          <a:pt x="10167" y="52398"/>
                        </a:moveTo>
                        <a:cubicBezTo>
                          <a:pt x="6256" y="40667"/>
                          <a:pt x="3128" y="24244"/>
                          <a:pt x="1564" y="14077"/>
                        </a:cubicBezTo>
                        <a:cubicBezTo>
                          <a:pt x="1564" y="11731"/>
                          <a:pt x="782" y="9385"/>
                          <a:pt x="782" y="7821"/>
                        </a:cubicBezTo>
                        <a:cubicBezTo>
                          <a:pt x="782" y="5474"/>
                          <a:pt x="0" y="3910"/>
                          <a:pt x="0" y="3910"/>
                        </a:cubicBezTo>
                        <a:lnTo>
                          <a:pt x="782" y="3910"/>
                        </a:lnTo>
                        <a:lnTo>
                          <a:pt x="11731" y="0"/>
                        </a:lnTo>
                        <a:cubicBezTo>
                          <a:pt x="11731" y="0"/>
                          <a:pt x="30500" y="17987"/>
                          <a:pt x="43013" y="42231"/>
                        </a:cubicBezTo>
                        <a:cubicBezTo>
                          <a:pt x="47705" y="51616"/>
                          <a:pt x="50051" y="60218"/>
                          <a:pt x="50834" y="67257"/>
                        </a:cubicBezTo>
                        <a:cubicBezTo>
                          <a:pt x="51615" y="77423"/>
                          <a:pt x="47705" y="84462"/>
                          <a:pt x="41449" y="86026"/>
                        </a:cubicBezTo>
                        <a:cubicBezTo>
                          <a:pt x="30500" y="89154"/>
                          <a:pt x="17205" y="73513"/>
                          <a:pt x="10167" y="5239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9" name="任意多边形: 形状 2148"/>
                  <p:cNvSpPr/>
                  <p:nvPr/>
                </p:nvSpPr>
                <p:spPr>
                  <a:xfrm>
                    <a:off x="6967207" y="1767918"/>
                    <a:ext cx="25807" cy="56307"/>
                  </a:xfrm>
                  <a:custGeom>
                    <a:avLst/>
                    <a:gdLst>
                      <a:gd name="connsiteX0" fmla="*/ 0 w 25807"/>
                      <a:gd name="connsiteY0" fmla="*/ 0 h 56307"/>
                      <a:gd name="connsiteX1" fmla="*/ 25808 w 25807"/>
                      <a:gd name="connsiteY1" fmla="*/ 56308 h 56307"/>
                    </a:gdLst>
                    <a:ahLst/>
                    <a:cxnLst>
                      <a:cxn ang="0">
                        <a:pos x="connsiteX0" y="connsiteY0"/>
                      </a:cxn>
                      <a:cxn ang="0">
                        <a:pos x="connsiteX1" y="connsiteY1"/>
                      </a:cxn>
                    </a:cxnLst>
                    <a:rect l="l" t="t" r="r" b="b"/>
                    <a:pathLst>
                      <a:path w="25807" h="56307">
                        <a:moveTo>
                          <a:pt x="0" y="0"/>
                        </a:moveTo>
                        <a:cubicBezTo>
                          <a:pt x="0" y="0"/>
                          <a:pt x="22679" y="43795"/>
                          <a:pt x="25808" y="56308"/>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0" name="任意多边形: 形状 2149"/>
                  <p:cNvSpPr/>
                  <p:nvPr/>
                </p:nvSpPr>
                <p:spPr>
                  <a:xfrm>
                    <a:off x="6918945" y="1771046"/>
                    <a:ext cx="43570" cy="81917"/>
                  </a:xfrm>
                  <a:custGeom>
                    <a:avLst/>
                    <a:gdLst>
                      <a:gd name="connsiteX0" fmla="*/ 9942 w 43570"/>
                      <a:gd name="connsiteY0" fmla="*/ 81334 h 81917"/>
                      <a:gd name="connsiteX1" fmla="*/ 6031 w 43570"/>
                      <a:gd name="connsiteY1" fmla="*/ 36757 h 81917"/>
                      <a:gd name="connsiteX2" fmla="*/ 27929 w 43570"/>
                      <a:gd name="connsiteY2" fmla="*/ 7038 h 81917"/>
                      <a:gd name="connsiteX3" fmla="*/ 30275 w 43570"/>
                      <a:gd name="connsiteY3" fmla="*/ 4692 h 81917"/>
                      <a:gd name="connsiteX4" fmla="*/ 34967 w 43570"/>
                      <a:gd name="connsiteY4" fmla="*/ 0 h 81917"/>
                      <a:gd name="connsiteX5" fmla="*/ 37314 w 43570"/>
                      <a:gd name="connsiteY5" fmla="*/ 0 h 81917"/>
                      <a:gd name="connsiteX6" fmla="*/ 43570 w 43570"/>
                      <a:gd name="connsiteY6" fmla="*/ 0 h 81917"/>
                      <a:gd name="connsiteX7" fmla="*/ 43570 w 43570"/>
                      <a:gd name="connsiteY7" fmla="*/ 1564 h 81917"/>
                      <a:gd name="connsiteX8" fmla="*/ 43570 w 43570"/>
                      <a:gd name="connsiteY8" fmla="*/ 5474 h 81917"/>
                      <a:gd name="connsiteX9" fmla="*/ 43570 w 43570"/>
                      <a:gd name="connsiteY9" fmla="*/ 10949 h 81917"/>
                      <a:gd name="connsiteX10" fmla="*/ 38878 w 43570"/>
                      <a:gd name="connsiteY10" fmla="*/ 52398 h 81917"/>
                      <a:gd name="connsiteX11" fmla="*/ 9942 w 43570"/>
                      <a:gd name="connsiteY11" fmla="*/ 81334 h 8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70" h="81917">
                        <a:moveTo>
                          <a:pt x="9942" y="81334"/>
                        </a:moveTo>
                        <a:cubicBezTo>
                          <a:pt x="-2571" y="77423"/>
                          <a:pt x="-2571" y="52398"/>
                          <a:pt x="6031" y="36757"/>
                        </a:cubicBezTo>
                        <a:cubicBezTo>
                          <a:pt x="12288" y="25026"/>
                          <a:pt x="21673" y="13295"/>
                          <a:pt x="27929" y="7038"/>
                        </a:cubicBezTo>
                        <a:cubicBezTo>
                          <a:pt x="28711" y="6256"/>
                          <a:pt x="29493" y="5474"/>
                          <a:pt x="30275" y="4692"/>
                        </a:cubicBezTo>
                        <a:cubicBezTo>
                          <a:pt x="33403" y="1564"/>
                          <a:pt x="34967" y="0"/>
                          <a:pt x="34967" y="0"/>
                        </a:cubicBezTo>
                        <a:lnTo>
                          <a:pt x="37314" y="0"/>
                        </a:lnTo>
                        <a:lnTo>
                          <a:pt x="43570" y="0"/>
                        </a:lnTo>
                        <a:cubicBezTo>
                          <a:pt x="43570" y="0"/>
                          <a:pt x="43570" y="782"/>
                          <a:pt x="43570" y="1564"/>
                        </a:cubicBezTo>
                        <a:cubicBezTo>
                          <a:pt x="43570" y="2346"/>
                          <a:pt x="43570" y="3910"/>
                          <a:pt x="43570" y="5474"/>
                        </a:cubicBezTo>
                        <a:cubicBezTo>
                          <a:pt x="43570" y="7038"/>
                          <a:pt x="43570" y="9385"/>
                          <a:pt x="43570" y="10949"/>
                        </a:cubicBezTo>
                        <a:cubicBezTo>
                          <a:pt x="42788" y="22680"/>
                          <a:pt x="41224" y="41449"/>
                          <a:pt x="38878" y="52398"/>
                        </a:cubicBezTo>
                        <a:cubicBezTo>
                          <a:pt x="34185" y="68821"/>
                          <a:pt x="22455" y="85244"/>
                          <a:pt x="9942" y="8133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1" name="任意多边形: 形状 2150"/>
                  <p:cNvSpPr/>
                  <p:nvPr/>
                </p:nvSpPr>
                <p:spPr>
                  <a:xfrm>
                    <a:off x="6865299" y="1764790"/>
                    <a:ext cx="97215" cy="88174"/>
                  </a:xfrm>
                  <a:custGeom>
                    <a:avLst/>
                    <a:gdLst>
                      <a:gd name="connsiteX0" fmla="*/ 63587 w 97215"/>
                      <a:gd name="connsiteY0" fmla="*/ 87590 h 88174"/>
                      <a:gd name="connsiteX1" fmla="*/ 59677 w 97215"/>
                      <a:gd name="connsiteY1" fmla="*/ 43013 h 88174"/>
                      <a:gd name="connsiteX2" fmla="*/ 81574 w 97215"/>
                      <a:gd name="connsiteY2" fmla="*/ 13295 h 88174"/>
                      <a:gd name="connsiteX3" fmla="*/ 51856 w 97215"/>
                      <a:gd name="connsiteY3" fmla="*/ 28936 h 88174"/>
                      <a:gd name="connsiteX4" fmla="*/ 1023 w 97215"/>
                      <a:gd name="connsiteY4" fmla="*/ 30500 h 88174"/>
                      <a:gd name="connsiteX5" fmla="*/ 33869 w 97215"/>
                      <a:gd name="connsiteY5" fmla="*/ 2346 h 88174"/>
                      <a:gd name="connsiteX6" fmla="*/ 47164 w 97215"/>
                      <a:gd name="connsiteY6" fmla="*/ 0 h 88174"/>
                      <a:gd name="connsiteX7" fmla="*/ 83921 w 97215"/>
                      <a:gd name="connsiteY7" fmla="*/ 11731 h 88174"/>
                      <a:gd name="connsiteX8" fmla="*/ 85485 w 97215"/>
                      <a:gd name="connsiteY8" fmla="*/ 12513 h 88174"/>
                      <a:gd name="connsiteX9" fmla="*/ 97216 w 97215"/>
                      <a:gd name="connsiteY9" fmla="*/ 17987 h 88174"/>
                      <a:gd name="connsiteX10" fmla="*/ 92523 w 97215"/>
                      <a:gd name="connsiteY10" fmla="*/ 59436 h 88174"/>
                      <a:gd name="connsiteX11" fmla="*/ 63587 w 97215"/>
                      <a:gd name="connsiteY11" fmla="*/ 87590 h 8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15" h="88174">
                        <a:moveTo>
                          <a:pt x="63587" y="87590"/>
                        </a:moveTo>
                        <a:cubicBezTo>
                          <a:pt x="51074" y="83680"/>
                          <a:pt x="51074" y="58654"/>
                          <a:pt x="59677" y="43013"/>
                        </a:cubicBezTo>
                        <a:cubicBezTo>
                          <a:pt x="65933" y="31282"/>
                          <a:pt x="75318" y="19551"/>
                          <a:pt x="81574" y="13295"/>
                        </a:cubicBezTo>
                        <a:cubicBezTo>
                          <a:pt x="72190" y="18769"/>
                          <a:pt x="58113" y="25808"/>
                          <a:pt x="51856" y="28936"/>
                        </a:cubicBezTo>
                        <a:cubicBezTo>
                          <a:pt x="41690" y="33628"/>
                          <a:pt x="8061" y="45359"/>
                          <a:pt x="1023" y="30500"/>
                        </a:cubicBezTo>
                        <a:cubicBezTo>
                          <a:pt x="-6016" y="14859"/>
                          <a:pt x="25267" y="4692"/>
                          <a:pt x="33869" y="2346"/>
                        </a:cubicBezTo>
                        <a:cubicBezTo>
                          <a:pt x="36215" y="1564"/>
                          <a:pt x="40908" y="782"/>
                          <a:pt x="47164" y="0"/>
                        </a:cubicBezTo>
                        <a:cubicBezTo>
                          <a:pt x="61241" y="3128"/>
                          <a:pt x="73754" y="7038"/>
                          <a:pt x="83921" y="11731"/>
                        </a:cubicBezTo>
                        <a:cubicBezTo>
                          <a:pt x="84703" y="11731"/>
                          <a:pt x="84703" y="11731"/>
                          <a:pt x="85485" y="12513"/>
                        </a:cubicBezTo>
                        <a:cubicBezTo>
                          <a:pt x="89395" y="14077"/>
                          <a:pt x="94087" y="16423"/>
                          <a:pt x="97216" y="17987"/>
                        </a:cubicBezTo>
                        <a:cubicBezTo>
                          <a:pt x="96433" y="29718"/>
                          <a:pt x="94869" y="48487"/>
                          <a:pt x="92523" y="59436"/>
                        </a:cubicBezTo>
                        <a:cubicBezTo>
                          <a:pt x="87831" y="75077"/>
                          <a:pt x="76100" y="91500"/>
                          <a:pt x="63587" y="87590"/>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2" name="任意多边形: 形状 2151"/>
                  <p:cNvSpPr/>
                  <p:nvPr/>
                </p:nvSpPr>
                <p:spPr>
                  <a:xfrm>
                    <a:off x="6963297" y="1781995"/>
                    <a:ext cx="49368" cy="72347"/>
                  </a:xfrm>
                  <a:custGeom>
                    <a:avLst/>
                    <a:gdLst>
                      <a:gd name="connsiteX0" fmla="*/ 8603 w 49368"/>
                      <a:gd name="connsiteY0" fmla="*/ 38321 h 72347"/>
                      <a:gd name="connsiteX1" fmla="*/ 0 w 49368"/>
                      <a:gd name="connsiteY1" fmla="*/ 0 h 72347"/>
                      <a:gd name="connsiteX2" fmla="*/ 49270 w 49368"/>
                      <a:gd name="connsiteY2" fmla="*/ 53180 h 72347"/>
                      <a:gd name="connsiteX3" fmla="*/ 39885 w 49368"/>
                      <a:gd name="connsiteY3" fmla="*/ 71949 h 72347"/>
                      <a:gd name="connsiteX4" fmla="*/ 8603 w 49368"/>
                      <a:gd name="connsiteY4" fmla="*/ 38321 h 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8" h="72347">
                        <a:moveTo>
                          <a:pt x="8603" y="38321"/>
                        </a:moveTo>
                        <a:cubicBezTo>
                          <a:pt x="4692" y="26590"/>
                          <a:pt x="1564" y="10167"/>
                          <a:pt x="0" y="0"/>
                        </a:cubicBezTo>
                        <a:cubicBezTo>
                          <a:pt x="29718" y="16423"/>
                          <a:pt x="43013" y="36757"/>
                          <a:pt x="49270" y="53180"/>
                        </a:cubicBezTo>
                        <a:cubicBezTo>
                          <a:pt x="50051" y="63346"/>
                          <a:pt x="46141" y="70385"/>
                          <a:pt x="39885" y="71949"/>
                        </a:cubicBezTo>
                        <a:cubicBezTo>
                          <a:pt x="28936" y="75077"/>
                          <a:pt x="15641" y="59436"/>
                          <a:pt x="8603" y="38321"/>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3" name="任意多边形: 形状 2152"/>
                  <p:cNvSpPr/>
                  <p:nvPr/>
                </p:nvSpPr>
                <p:spPr>
                  <a:xfrm>
                    <a:off x="6936707" y="1771046"/>
                    <a:ext cx="22679" cy="60218"/>
                  </a:xfrm>
                  <a:custGeom>
                    <a:avLst/>
                    <a:gdLst>
                      <a:gd name="connsiteX0" fmla="*/ 22679 w 22679"/>
                      <a:gd name="connsiteY0" fmla="*/ 0 h 60218"/>
                      <a:gd name="connsiteX1" fmla="*/ 0 w 22679"/>
                      <a:gd name="connsiteY1" fmla="*/ 60218 h 60218"/>
                    </a:gdLst>
                    <a:ahLst/>
                    <a:cxnLst>
                      <a:cxn ang="0">
                        <a:pos x="connsiteX0" y="connsiteY0"/>
                      </a:cxn>
                      <a:cxn ang="0">
                        <a:pos x="connsiteX1" y="connsiteY1"/>
                      </a:cxn>
                    </a:cxnLst>
                    <a:rect l="l" t="t" r="r" b="b"/>
                    <a:pathLst>
                      <a:path w="22679" h="60218">
                        <a:moveTo>
                          <a:pt x="22679" y="0"/>
                        </a:moveTo>
                        <a:cubicBezTo>
                          <a:pt x="22679" y="0"/>
                          <a:pt x="3910" y="39103"/>
                          <a:pt x="0" y="60218"/>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4" name="任意多边形: 形状 2153"/>
                  <p:cNvSpPr/>
                  <p:nvPr/>
                </p:nvSpPr>
                <p:spPr>
                  <a:xfrm>
                    <a:off x="6971899" y="1753010"/>
                    <a:ext cx="87590" cy="34147"/>
                  </a:xfrm>
                  <a:custGeom>
                    <a:avLst/>
                    <a:gdLst>
                      <a:gd name="connsiteX0" fmla="*/ 0 w 87590"/>
                      <a:gd name="connsiteY0" fmla="*/ 16472 h 34147"/>
                      <a:gd name="connsiteX1" fmla="*/ 46141 w 87590"/>
                      <a:gd name="connsiteY1" fmla="*/ 32896 h 34147"/>
                      <a:gd name="connsiteX2" fmla="*/ 87590 w 87590"/>
                      <a:gd name="connsiteY2" fmla="*/ 19601 h 34147"/>
                      <a:gd name="connsiteX3" fmla="*/ 39103 w 87590"/>
                      <a:gd name="connsiteY3" fmla="*/ 49 h 34147"/>
                      <a:gd name="connsiteX4" fmla="*/ 0 w 87590"/>
                      <a:gd name="connsiteY4" fmla="*/ 3178 h 34147"/>
                      <a:gd name="connsiteX5" fmla="*/ 0 w 87590"/>
                      <a:gd name="connsiteY5" fmla="*/ 16472 h 3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90" h="34147">
                        <a:moveTo>
                          <a:pt x="0" y="16472"/>
                        </a:moveTo>
                        <a:cubicBezTo>
                          <a:pt x="0" y="16472"/>
                          <a:pt x="26590" y="28985"/>
                          <a:pt x="46141" y="32896"/>
                        </a:cubicBezTo>
                        <a:cubicBezTo>
                          <a:pt x="65692" y="36806"/>
                          <a:pt x="87590" y="31331"/>
                          <a:pt x="87590" y="19601"/>
                        </a:cubicBezTo>
                        <a:cubicBezTo>
                          <a:pt x="87590" y="7870"/>
                          <a:pt x="61000" y="-733"/>
                          <a:pt x="39103" y="49"/>
                        </a:cubicBezTo>
                        <a:cubicBezTo>
                          <a:pt x="17205" y="831"/>
                          <a:pt x="0" y="3178"/>
                          <a:pt x="0" y="3178"/>
                        </a:cubicBezTo>
                        <a:lnTo>
                          <a:pt x="0" y="1647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5" name="任意多边形: 形状 2154"/>
                  <p:cNvSpPr/>
                  <p:nvPr/>
                </p:nvSpPr>
                <p:spPr>
                  <a:xfrm>
                    <a:off x="6975027" y="1761662"/>
                    <a:ext cx="50833" cy="10948"/>
                  </a:xfrm>
                  <a:custGeom>
                    <a:avLst/>
                    <a:gdLst>
                      <a:gd name="connsiteX0" fmla="*/ 0 w 50833"/>
                      <a:gd name="connsiteY0" fmla="*/ 0 h 10948"/>
                      <a:gd name="connsiteX1" fmla="*/ 50833 w 50833"/>
                      <a:gd name="connsiteY1" fmla="*/ 10949 h 10948"/>
                    </a:gdLst>
                    <a:ahLst/>
                    <a:cxnLst>
                      <a:cxn ang="0">
                        <a:pos x="connsiteX0" y="connsiteY0"/>
                      </a:cxn>
                      <a:cxn ang="0">
                        <a:pos x="connsiteX1" y="connsiteY1"/>
                      </a:cxn>
                    </a:cxnLst>
                    <a:rect l="l" t="t" r="r" b="b"/>
                    <a:pathLst>
                      <a:path w="50833" h="10948">
                        <a:moveTo>
                          <a:pt x="0" y="0"/>
                        </a:moveTo>
                        <a:cubicBezTo>
                          <a:pt x="0" y="0"/>
                          <a:pt x="35192" y="9385"/>
                          <a:pt x="50833" y="10949"/>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6" name="任意多边形: 形状 2155"/>
                  <p:cNvSpPr/>
                  <p:nvPr/>
                </p:nvSpPr>
                <p:spPr>
                  <a:xfrm>
                    <a:off x="6944289" y="1738743"/>
                    <a:ext cx="35496" cy="35669"/>
                  </a:xfrm>
                  <a:custGeom>
                    <a:avLst/>
                    <a:gdLst>
                      <a:gd name="connsiteX0" fmla="*/ 20572 w 35496"/>
                      <a:gd name="connsiteY0" fmla="*/ 35431 h 35669"/>
                      <a:gd name="connsiteX1" fmla="*/ 239 w 35496"/>
                      <a:gd name="connsiteY1" fmla="*/ 20572 h 35669"/>
                      <a:gd name="connsiteX2" fmla="*/ 15098 w 35496"/>
                      <a:gd name="connsiteY2" fmla="*/ 239 h 35669"/>
                      <a:gd name="connsiteX3" fmla="*/ 35431 w 35496"/>
                      <a:gd name="connsiteY3" fmla="*/ 15098 h 35669"/>
                      <a:gd name="connsiteX4" fmla="*/ 20572 w 35496"/>
                      <a:gd name="connsiteY4" fmla="*/ 35431 h 3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6" h="35669">
                        <a:moveTo>
                          <a:pt x="20572" y="35431"/>
                        </a:moveTo>
                        <a:cubicBezTo>
                          <a:pt x="11187" y="36995"/>
                          <a:pt x="1803" y="30739"/>
                          <a:pt x="239" y="20572"/>
                        </a:cubicBezTo>
                        <a:cubicBezTo>
                          <a:pt x="-1325" y="11187"/>
                          <a:pt x="4931" y="1803"/>
                          <a:pt x="15098" y="239"/>
                        </a:cubicBezTo>
                        <a:cubicBezTo>
                          <a:pt x="24482" y="-1325"/>
                          <a:pt x="33867" y="4931"/>
                          <a:pt x="35431" y="15098"/>
                        </a:cubicBezTo>
                        <a:cubicBezTo>
                          <a:pt x="36213" y="25264"/>
                          <a:pt x="29957" y="33867"/>
                          <a:pt x="20572" y="35431"/>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7" name="任意多边形: 形状 2156"/>
                  <p:cNvSpPr/>
                  <p:nvPr/>
                </p:nvSpPr>
                <p:spPr>
                  <a:xfrm>
                    <a:off x="6964079" y="1752277"/>
                    <a:ext cx="5474" cy="5474"/>
                  </a:xfrm>
                  <a:custGeom>
                    <a:avLst/>
                    <a:gdLst>
                      <a:gd name="connsiteX0" fmla="*/ 3128 w 5474"/>
                      <a:gd name="connsiteY0" fmla="*/ 5474 h 5474"/>
                      <a:gd name="connsiteX1" fmla="*/ 0 w 5474"/>
                      <a:gd name="connsiteY1" fmla="*/ 3128 h 5474"/>
                      <a:gd name="connsiteX2" fmla="*/ 2346 w 5474"/>
                      <a:gd name="connsiteY2" fmla="*/ 0 h 5474"/>
                      <a:gd name="connsiteX3" fmla="*/ 5474 w 5474"/>
                      <a:gd name="connsiteY3" fmla="*/ 2346 h 5474"/>
                      <a:gd name="connsiteX4" fmla="*/ 3128 w 5474"/>
                      <a:gd name="connsiteY4" fmla="*/ 5474 h 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4" h="5474">
                        <a:moveTo>
                          <a:pt x="3128" y="5474"/>
                        </a:moveTo>
                        <a:cubicBezTo>
                          <a:pt x="1564" y="5474"/>
                          <a:pt x="0" y="4692"/>
                          <a:pt x="0" y="3128"/>
                        </a:cubicBezTo>
                        <a:cubicBezTo>
                          <a:pt x="0" y="1564"/>
                          <a:pt x="782" y="0"/>
                          <a:pt x="2346" y="0"/>
                        </a:cubicBezTo>
                        <a:cubicBezTo>
                          <a:pt x="3910" y="0"/>
                          <a:pt x="5474" y="782"/>
                          <a:pt x="5474" y="2346"/>
                        </a:cubicBezTo>
                        <a:cubicBezTo>
                          <a:pt x="5474" y="3910"/>
                          <a:pt x="4692" y="5474"/>
                          <a:pt x="3128" y="547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8" name="任意多边形: 形状 2157"/>
                  <p:cNvSpPr/>
                  <p:nvPr/>
                </p:nvSpPr>
                <p:spPr>
                  <a:xfrm>
                    <a:off x="6953912" y="1750713"/>
                    <a:ext cx="4217" cy="3910"/>
                  </a:xfrm>
                  <a:custGeom>
                    <a:avLst/>
                    <a:gdLst>
                      <a:gd name="connsiteX0" fmla="*/ 2346 w 4217"/>
                      <a:gd name="connsiteY0" fmla="*/ 3910 h 3910"/>
                      <a:gd name="connsiteX1" fmla="*/ 0 w 4217"/>
                      <a:gd name="connsiteY1" fmla="*/ 2346 h 3910"/>
                      <a:gd name="connsiteX2" fmla="*/ 1564 w 4217"/>
                      <a:gd name="connsiteY2" fmla="*/ 0 h 3910"/>
                      <a:gd name="connsiteX3" fmla="*/ 3910 w 4217"/>
                      <a:gd name="connsiteY3" fmla="*/ 1564 h 3910"/>
                      <a:gd name="connsiteX4" fmla="*/ 2346 w 4217"/>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 h="3910">
                        <a:moveTo>
                          <a:pt x="2346" y="3910"/>
                        </a:moveTo>
                        <a:cubicBezTo>
                          <a:pt x="1564" y="3910"/>
                          <a:pt x="0" y="3128"/>
                          <a:pt x="0" y="2346"/>
                        </a:cubicBezTo>
                        <a:cubicBezTo>
                          <a:pt x="0" y="1564"/>
                          <a:pt x="782" y="0"/>
                          <a:pt x="1564" y="0"/>
                        </a:cubicBezTo>
                        <a:cubicBezTo>
                          <a:pt x="2346" y="0"/>
                          <a:pt x="3910" y="782"/>
                          <a:pt x="3910" y="1564"/>
                        </a:cubicBezTo>
                        <a:cubicBezTo>
                          <a:pt x="4692" y="2346"/>
                          <a:pt x="3910" y="3128"/>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9" name="任意多边形: 形状 2158"/>
                  <p:cNvSpPr/>
                  <p:nvPr/>
                </p:nvSpPr>
                <p:spPr>
                  <a:xfrm>
                    <a:off x="6961733" y="1762444"/>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1564" y="3910"/>
                          <a:pt x="0" y="3128"/>
                          <a:pt x="0" y="2346"/>
                        </a:cubicBezTo>
                        <a:cubicBezTo>
                          <a:pt x="0" y="1564"/>
                          <a:pt x="782" y="0"/>
                          <a:pt x="1564" y="0"/>
                        </a:cubicBezTo>
                        <a:cubicBezTo>
                          <a:pt x="2346" y="0"/>
                          <a:pt x="3910" y="782"/>
                          <a:pt x="3910" y="1564"/>
                        </a:cubicBezTo>
                        <a:cubicBezTo>
                          <a:pt x="3910" y="3128"/>
                          <a:pt x="3128" y="3910"/>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0" name="任意多边形: 形状 2159"/>
                  <p:cNvSpPr/>
                  <p:nvPr/>
                </p:nvSpPr>
                <p:spPr>
                  <a:xfrm>
                    <a:off x="6954694" y="1757751"/>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1564" y="3910"/>
                          <a:pt x="0" y="3128"/>
                          <a:pt x="0" y="2346"/>
                        </a:cubicBezTo>
                        <a:cubicBezTo>
                          <a:pt x="0" y="1564"/>
                          <a:pt x="782" y="0"/>
                          <a:pt x="1564" y="0"/>
                        </a:cubicBezTo>
                        <a:cubicBezTo>
                          <a:pt x="2346" y="0"/>
                          <a:pt x="3910" y="782"/>
                          <a:pt x="3910" y="1564"/>
                        </a:cubicBezTo>
                        <a:cubicBezTo>
                          <a:pt x="3910" y="2346"/>
                          <a:pt x="3128" y="3910"/>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1" name="任意多边形: 形状 2160"/>
                  <p:cNvSpPr/>
                  <p:nvPr/>
                </p:nvSpPr>
                <p:spPr>
                  <a:xfrm>
                    <a:off x="6953912" y="1759315"/>
                    <a:ext cx="7820" cy="7820"/>
                  </a:xfrm>
                  <a:custGeom>
                    <a:avLst/>
                    <a:gdLst>
                      <a:gd name="connsiteX0" fmla="*/ 0 w 7820"/>
                      <a:gd name="connsiteY0" fmla="*/ 0 h 7820"/>
                      <a:gd name="connsiteX1" fmla="*/ 0 w 7820"/>
                      <a:gd name="connsiteY1" fmla="*/ 0 h 7820"/>
                      <a:gd name="connsiteX2" fmla="*/ 0 w 7820"/>
                      <a:gd name="connsiteY2" fmla="*/ 0 h 7820"/>
                      <a:gd name="connsiteX3" fmla="*/ 0 w 7820"/>
                      <a:gd name="connsiteY3" fmla="*/ 0 h 7820"/>
                    </a:gdLst>
                    <a:ahLst/>
                    <a:cxnLst>
                      <a:cxn ang="0">
                        <a:pos x="connsiteX0" y="connsiteY0"/>
                      </a:cxn>
                      <a:cxn ang="0">
                        <a:pos x="connsiteX1" y="connsiteY1"/>
                      </a:cxn>
                      <a:cxn ang="0">
                        <a:pos x="connsiteX2" y="connsiteY2"/>
                      </a:cxn>
                      <a:cxn ang="0">
                        <a:pos x="connsiteX3" y="connsiteY3"/>
                      </a:cxn>
                    </a:cxnLst>
                    <a:rect l="l" t="t" r="r" b="b"/>
                    <a:pathLst>
                      <a:path w="7820" h="7820">
                        <a:moveTo>
                          <a:pt x="0" y="0"/>
                        </a:moveTo>
                        <a:lnTo>
                          <a:pt x="0" y="0"/>
                        </a:lnTo>
                        <a:lnTo>
                          <a:pt x="0" y="0"/>
                        </a:lnTo>
                        <a:lnTo>
                          <a:pt x="0" y="0"/>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62" name="图形 2034"/>
                <p:cNvGrpSpPr/>
                <p:nvPr/>
              </p:nvGrpSpPr>
              <p:grpSpPr>
                <a:xfrm>
                  <a:off x="6859842" y="1540117"/>
                  <a:ext cx="167182" cy="165469"/>
                  <a:chOff x="6859842" y="1540117"/>
                  <a:chExt cx="167182" cy="165469"/>
                </a:xfrm>
              </p:grpSpPr>
              <p:grpSp>
                <p:nvGrpSpPr>
                  <p:cNvPr id="2163" name="图形 2034"/>
                  <p:cNvGrpSpPr/>
                  <p:nvPr/>
                </p:nvGrpSpPr>
                <p:grpSpPr>
                  <a:xfrm>
                    <a:off x="6859842" y="1540117"/>
                    <a:ext cx="167182" cy="165469"/>
                    <a:chOff x="6859842" y="1540117"/>
                    <a:chExt cx="167182" cy="165469"/>
                  </a:xfrm>
                </p:grpSpPr>
                <p:sp>
                  <p:nvSpPr>
                    <p:cNvPr id="2164" name="任意多边形: 形状 2163"/>
                    <p:cNvSpPr/>
                    <p:nvPr/>
                  </p:nvSpPr>
                  <p:spPr>
                    <a:xfrm>
                      <a:off x="6942740" y="1613534"/>
                      <a:ext cx="84284" cy="42869"/>
                    </a:xfrm>
                    <a:custGeom>
                      <a:avLst/>
                      <a:gdLst>
                        <a:gd name="connsiteX0" fmla="*/ 83903 w 84284"/>
                        <a:gd name="connsiteY0" fmla="*/ 32384 h 42869"/>
                        <a:gd name="connsiteX1" fmla="*/ 36980 w 84284"/>
                        <a:gd name="connsiteY1" fmla="*/ 40204 h 42869"/>
                        <a:gd name="connsiteX2" fmla="*/ 223 w 84284"/>
                        <a:gd name="connsiteY2" fmla="*/ 10486 h 42869"/>
                        <a:gd name="connsiteX3" fmla="*/ 47146 w 84284"/>
                        <a:gd name="connsiteY3" fmla="*/ 2665 h 42869"/>
                        <a:gd name="connsiteX4" fmla="*/ 83903 w 84284"/>
                        <a:gd name="connsiteY4" fmla="*/ 32384 h 42869"/>
                        <a:gd name="connsiteX5" fmla="*/ 83903 w 84284"/>
                        <a:gd name="connsiteY5" fmla="*/ 32384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4" h="42869">
                          <a:moveTo>
                            <a:pt x="83903" y="32384"/>
                          </a:moveTo>
                          <a:cubicBezTo>
                            <a:pt x="80775" y="42550"/>
                            <a:pt x="60441" y="45678"/>
                            <a:pt x="36980" y="40204"/>
                          </a:cubicBezTo>
                          <a:cubicBezTo>
                            <a:pt x="14300" y="33948"/>
                            <a:pt x="-2123" y="20653"/>
                            <a:pt x="223" y="10486"/>
                          </a:cubicBezTo>
                          <a:cubicBezTo>
                            <a:pt x="3351" y="319"/>
                            <a:pt x="23685" y="-2809"/>
                            <a:pt x="47146" y="2665"/>
                          </a:cubicBezTo>
                          <a:cubicBezTo>
                            <a:pt x="70608" y="8922"/>
                            <a:pt x="87031" y="21435"/>
                            <a:pt x="83903" y="32384"/>
                          </a:cubicBezTo>
                          <a:lnTo>
                            <a:pt x="83903" y="32384"/>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5" name="任意多边形: 形状 2164"/>
                    <p:cNvSpPr/>
                    <p:nvPr/>
                  </p:nvSpPr>
                  <p:spPr>
                    <a:xfrm>
                      <a:off x="6932704" y="1540117"/>
                      <a:ext cx="43198" cy="83343"/>
                    </a:xfrm>
                    <a:custGeom>
                      <a:avLst/>
                      <a:gdLst>
                        <a:gd name="connsiteX0" fmla="*/ 32939 w 43198"/>
                        <a:gd name="connsiteY0" fmla="*/ 223 h 83343"/>
                        <a:gd name="connsiteX1" fmla="*/ 39978 w 43198"/>
                        <a:gd name="connsiteY1" fmla="*/ 46364 h 83343"/>
                        <a:gd name="connsiteX2" fmla="*/ 10260 w 43198"/>
                        <a:gd name="connsiteY2" fmla="*/ 83121 h 83343"/>
                        <a:gd name="connsiteX3" fmla="*/ 3221 w 43198"/>
                        <a:gd name="connsiteY3" fmla="*/ 36980 h 83343"/>
                        <a:gd name="connsiteX4" fmla="*/ 32939 w 43198"/>
                        <a:gd name="connsiteY4" fmla="*/ 223 h 83343"/>
                        <a:gd name="connsiteX5" fmla="*/ 32939 w 43198"/>
                        <a:gd name="connsiteY5" fmla="*/ 223 h 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98" h="83343">
                          <a:moveTo>
                            <a:pt x="32939" y="223"/>
                          </a:moveTo>
                          <a:cubicBezTo>
                            <a:pt x="43106" y="2569"/>
                            <a:pt x="46234" y="23685"/>
                            <a:pt x="39978" y="46364"/>
                          </a:cubicBezTo>
                          <a:cubicBezTo>
                            <a:pt x="33721" y="69044"/>
                            <a:pt x="20426" y="85467"/>
                            <a:pt x="10260" y="83121"/>
                          </a:cubicBezTo>
                          <a:cubicBezTo>
                            <a:pt x="93" y="80775"/>
                            <a:pt x="-3035" y="59659"/>
                            <a:pt x="3221" y="36980"/>
                          </a:cubicBezTo>
                          <a:cubicBezTo>
                            <a:pt x="9477" y="14300"/>
                            <a:pt x="22772" y="-2123"/>
                            <a:pt x="32939" y="223"/>
                          </a:cubicBezTo>
                          <a:lnTo>
                            <a:pt x="32939" y="223"/>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6" name="任意多边形: 形状 2165"/>
                    <p:cNvSpPr/>
                    <p:nvPr/>
                  </p:nvSpPr>
                  <p:spPr>
                    <a:xfrm>
                      <a:off x="6859842" y="1591637"/>
                      <a:ext cx="84125" cy="42869"/>
                    </a:xfrm>
                    <a:custGeom>
                      <a:avLst/>
                      <a:gdLst>
                        <a:gd name="connsiteX0" fmla="*/ 223 w 84125"/>
                        <a:gd name="connsiteY0" fmla="*/ 10486 h 42869"/>
                        <a:gd name="connsiteX1" fmla="*/ 47146 w 84125"/>
                        <a:gd name="connsiteY1" fmla="*/ 2665 h 42869"/>
                        <a:gd name="connsiteX2" fmla="*/ 83903 w 84125"/>
                        <a:gd name="connsiteY2" fmla="*/ 32384 h 42869"/>
                        <a:gd name="connsiteX3" fmla="*/ 36980 w 84125"/>
                        <a:gd name="connsiteY3" fmla="*/ 40204 h 42869"/>
                        <a:gd name="connsiteX4" fmla="*/ 223 w 84125"/>
                        <a:gd name="connsiteY4" fmla="*/ 10486 h 42869"/>
                        <a:gd name="connsiteX5" fmla="*/ 223 w 84125"/>
                        <a:gd name="connsiteY5" fmla="*/ 10486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25" h="42869">
                          <a:moveTo>
                            <a:pt x="223" y="10486"/>
                          </a:moveTo>
                          <a:cubicBezTo>
                            <a:pt x="3351" y="319"/>
                            <a:pt x="23685" y="-2809"/>
                            <a:pt x="47146" y="2665"/>
                          </a:cubicBezTo>
                          <a:cubicBezTo>
                            <a:pt x="69826" y="8922"/>
                            <a:pt x="86249" y="22217"/>
                            <a:pt x="83903" y="32384"/>
                          </a:cubicBezTo>
                          <a:cubicBezTo>
                            <a:pt x="80775" y="42550"/>
                            <a:pt x="60441" y="45678"/>
                            <a:pt x="36980" y="40204"/>
                          </a:cubicBezTo>
                          <a:cubicBezTo>
                            <a:pt x="14300" y="33948"/>
                            <a:pt x="-2123" y="20653"/>
                            <a:pt x="223" y="10486"/>
                          </a:cubicBezTo>
                          <a:lnTo>
                            <a:pt x="223" y="10486"/>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7" name="任意多边形: 形状 2166"/>
                    <p:cNvSpPr/>
                    <p:nvPr/>
                  </p:nvSpPr>
                  <p:spPr>
                    <a:xfrm>
                      <a:off x="6910024" y="1623788"/>
                      <a:ext cx="42416" cy="81798"/>
                    </a:xfrm>
                    <a:custGeom>
                      <a:avLst/>
                      <a:gdLst>
                        <a:gd name="connsiteX0" fmla="*/ 10259 w 42416"/>
                        <a:gd name="connsiteY0" fmla="*/ 81566 h 81798"/>
                        <a:gd name="connsiteX1" fmla="*/ 3221 w 42416"/>
                        <a:gd name="connsiteY1" fmla="*/ 36207 h 81798"/>
                        <a:gd name="connsiteX2" fmla="*/ 32157 w 42416"/>
                        <a:gd name="connsiteY2" fmla="*/ 233 h 81798"/>
                        <a:gd name="connsiteX3" fmla="*/ 39196 w 42416"/>
                        <a:gd name="connsiteY3" fmla="*/ 45592 h 81798"/>
                        <a:gd name="connsiteX4" fmla="*/ 10259 w 42416"/>
                        <a:gd name="connsiteY4" fmla="*/ 81566 h 81798"/>
                        <a:gd name="connsiteX5" fmla="*/ 10259 w 42416"/>
                        <a:gd name="connsiteY5" fmla="*/ 81566 h 8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 h="81798">
                          <a:moveTo>
                            <a:pt x="10259" y="81566"/>
                          </a:moveTo>
                          <a:cubicBezTo>
                            <a:pt x="93" y="79220"/>
                            <a:pt x="-3035" y="58105"/>
                            <a:pt x="3221" y="36207"/>
                          </a:cubicBezTo>
                          <a:cubicBezTo>
                            <a:pt x="9477" y="13528"/>
                            <a:pt x="22772" y="-2114"/>
                            <a:pt x="32157" y="233"/>
                          </a:cubicBezTo>
                          <a:cubicBezTo>
                            <a:pt x="42324" y="2579"/>
                            <a:pt x="45452" y="23694"/>
                            <a:pt x="39196" y="45592"/>
                          </a:cubicBezTo>
                          <a:cubicBezTo>
                            <a:pt x="33721" y="68271"/>
                            <a:pt x="20426" y="83912"/>
                            <a:pt x="10259" y="81566"/>
                          </a:cubicBezTo>
                          <a:lnTo>
                            <a:pt x="10259" y="81566"/>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8" name="任意多边形: 形状 2167"/>
                    <p:cNvSpPr/>
                    <p:nvPr/>
                  </p:nvSpPr>
                  <p:spPr>
                    <a:xfrm>
                      <a:off x="6925758" y="1630277"/>
                      <a:ext cx="11730" cy="46141"/>
                    </a:xfrm>
                    <a:custGeom>
                      <a:avLst/>
                      <a:gdLst>
                        <a:gd name="connsiteX0" fmla="*/ 0 w 11730"/>
                        <a:gd name="connsiteY0" fmla="*/ 46141 h 46141"/>
                        <a:gd name="connsiteX1" fmla="*/ 11731 w 11730"/>
                        <a:gd name="connsiteY1" fmla="*/ 0 h 46141"/>
                      </a:gdLst>
                      <a:ahLst/>
                      <a:cxnLst>
                        <a:cxn ang="0">
                          <a:pos x="connsiteX0" y="connsiteY0"/>
                        </a:cxn>
                        <a:cxn ang="0">
                          <a:pos x="connsiteX1" y="connsiteY1"/>
                        </a:cxn>
                      </a:cxnLst>
                      <a:rect l="l" t="t" r="r" b="b"/>
                      <a:pathLst>
                        <a:path w="11730" h="46141">
                          <a:moveTo>
                            <a:pt x="0" y="46141"/>
                          </a:moveTo>
                          <a:cubicBezTo>
                            <a:pt x="782" y="32064"/>
                            <a:pt x="5474" y="16423"/>
                            <a:pt x="11731"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9" name="任意多边形: 形状 2168"/>
                    <p:cNvSpPr/>
                    <p:nvPr/>
                  </p:nvSpPr>
                  <p:spPr>
                    <a:xfrm>
                      <a:off x="6886655" y="1607306"/>
                      <a:ext cx="47705" cy="12804"/>
                    </a:xfrm>
                    <a:custGeom>
                      <a:avLst/>
                      <a:gdLst>
                        <a:gd name="connsiteX0" fmla="*/ 0 w 47705"/>
                        <a:gd name="connsiteY0" fmla="*/ 292 h 12804"/>
                        <a:gd name="connsiteX1" fmla="*/ 47705 w 47705"/>
                        <a:gd name="connsiteY1" fmla="*/ 12804 h 12804"/>
                      </a:gdLst>
                      <a:ahLst/>
                      <a:cxnLst>
                        <a:cxn ang="0">
                          <a:pos x="connsiteX0" y="connsiteY0"/>
                        </a:cxn>
                        <a:cxn ang="0">
                          <a:pos x="connsiteX1" y="connsiteY1"/>
                        </a:cxn>
                      </a:cxnLst>
                      <a:rect l="l" t="t" r="r" b="b"/>
                      <a:pathLst>
                        <a:path w="47705" h="12804">
                          <a:moveTo>
                            <a:pt x="0" y="292"/>
                          </a:moveTo>
                          <a:cubicBezTo>
                            <a:pt x="1564" y="-2055"/>
                            <a:pt x="47705" y="10458"/>
                            <a:pt x="47705" y="12804"/>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0" name="任意多边形: 形状 2169"/>
                    <p:cNvSpPr/>
                    <p:nvPr/>
                  </p:nvSpPr>
                  <p:spPr>
                    <a:xfrm>
                      <a:off x="6949220" y="1560674"/>
                      <a:ext cx="12512" cy="46923"/>
                    </a:xfrm>
                    <a:custGeom>
                      <a:avLst/>
                      <a:gdLst>
                        <a:gd name="connsiteX0" fmla="*/ 12513 w 12512"/>
                        <a:gd name="connsiteY0" fmla="*/ 0 h 46923"/>
                        <a:gd name="connsiteX1" fmla="*/ 0 w 12512"/>
                        <a:gd name="connsiteY1" fmla="*/ 46923 h 46923"/>
                      </a:gdLst>
                      <a:ahLst/>
                      <a:cxnLst>
                        <a:cxn ang="0">
                          <a:pos x="connsiteX0" y="connsiteY0"/>
                        </a:cxn>
                        <a:cxn ang="0">
                          <a:pos x="connsiteX1" y="connsiteY1"/>
                        </a:cxn>
                      </a:cxnLst>
                      <a:rect l="l" t="t" r="r" b="b"/>
                      <a:pathLst>
                        <a:path w="12512" h="46923">
                          <a:moveTo>
                            <a:pt x="12513" y="0"/>
                          </a:moveTo>
                          <a:cubicBezTo>
                            <a:pt x="10949" y="17205"/>
                            <a:pt x="7038" y="32846"/>
                            <a:pt x="0" y="46923"/>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1" name="任意多边形: 形状 2170"/>
                    <p:cNvSpPr/>
                    <p:nvPr/>
                  </p:nvSpPr>
                  <p:spPr>
                    <a:xfrm>
                      <a:off x="6956258" y="1624020"/>
                      <a:ext cx="49269" cy="14859"/>
                    </a:xfrm>
                    <a:custGeom>
                      <a:avLst/>
                      <a:gdLst>
                        <a:gd name="connsiteX0" fmla="*/ 49269 w 49269"/>
                        <a:gd name="connsiteY0" fmla="*/ 14859 h 14859"/>
                        <a:gd name="connsiteX1" fmla="*/ 0 w 49269"/>
                        <a:gd name="connsiteY1" fmla="*/ 0 h 14859"/>
                      </a:gdLst>
                      <a:ahLst/>
                      <a:cxnLst>
                        <a:cxn ang="0">
                          <a:pos x="connsiteX0" y="connsiteY0"/>
                        </a:cxn>
                        <a:cxn ang="0">
                          <a:pos x="connsiteX1" y="connsiteY1"/>
                        </a:cxn>
                      </a:cxnLst>
                      <a:rect l="l" t="t" r="r" b="b"/>
                      <a:pathLst>
                        <a:path w="49269" h="14859">
                          <a:moveTo>
                            <a:pt x="49269" y="14859"/>
                          </a:moveTo>
                          <a:cubicBezTo>
                            <a:pt x="32846" y="13295"/>
                            <a:pt x="15641" y="8603"/>
                            <a:pt x="0"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2" name="任意多边形: 形状 2171"/>
                    <p:cNvSpPr/>
                    <p:nvPr/>
                  </p:nvSpPr>
                  <p:spPr>
                    <a:xfrm>
                      <a:off x="6936390" y="1621950"/>
                      <a:ext cx="53812" cy="76088"/>
                    </a:xfrm>
                    <a:custGeom>
                      <a:avLst/>
                      <a:gdLst>
                        <a:gd name="connsiteX0" fmla="*/ 48022 w 53812"/>
                        <a:gd name="connsiteY0" fmla="*/ 74801 h 76088"/>
                        <a:gd name="connsiteX1" fmla="*/ 10483 w 53812"/>
                        <a:gd name="connsiteY1" fmla="*/ 47429 h 76088"/>
                        <a:gd name="connsiteX2" fmla="*/ 5791 w 53812"/>
                        <a:gd name="connsiteY2" fmla="*/ 1288 h 76088"/>
                        <a:gd name="connsiteX3" fmla="*/ 43329 w 53812"/>
                        <a:gd name="connsiteY3" fmla="*/ 28660 h 76088"/>
                        <a:gd name="connsiteX4" fmla="*/ 48022 w 53812"/>
                        <a:gd name="connsiteY4" fmla="*/ 74801 h 76088"/>
                        <a:gd name="connsiteX5" fmla="*/ 48022 w 53812"/>
                        <a:gd name="connsiteY5" fmla="*/ 74801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48022" y="74801"/>
                          </a:moveTo>
                          <a:cubicBezTo>
                            <a:pt x="38637" y="80275"/>
                            <a:pt x="22214" y="67762"/>
                            <a:pt x="10483" y="47429"/>
                          </a:cubicBezTo>
                          <a:cubicBezTo>
                            <a:pt x="-1248" y="27096"/>
                            <a:pt x="-3594" y="6762"/>
                            <a:pt x="5791" y="1288"/>
                          </a:cubicBezTo>
                          <a:cubicBezTo>
                            <a:pt x="15175" y="-4186"/>
                            <a:pt x="31598" y="8326"/>
                            <a:pt x="43329" y="28660"/>
                          </a:cubicBezTo>
                          <a:cubicBezTo>
                            <a:pt x="55060" y="48993"/>
                            <a:pt x="57406" y="69327"/>
                            <a:pt x="48022" y="74801"/>
                          </a:cubicBezTo>
                          <a:lnTo>
                            <a:pt x="48022" y="74801"/>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3" name="任意多边形: 形状 2172"/>
                    <p:cNvSpPr/>
                    <p:nvPr/>
                  </p:nvSpPr>
                  <p:spPr>
                    <a:xfrm>
                      <a:off x="6942457" y="1574766"/>
                      <a:ext cx="76870" cy="54263"/>
                    </a:xfrm>
                    <a:custGeom>
                      <a:avLst/>
                      <a:gdLst>
                        <a:gd name="connsiteX0" fmla="*/ 75583 w 76870"/>
                        <a:gd name="connsiteY0" fmla="*/ 5459 h 54263"/>
                        <a:gd name="connsiteX1" fmla="*/ 48211 w 76870"/>
                        <a:gd name="connsiteY1" fmla="*/ 43780 h 54263"/>
                        <a:gd name="connsiteX2" fmla="*/ 1288 w 76870"/>
                        <a:gd name="connsiteY2" fmla="*/ 48472 h 54263"/>
                        <a:gd name="connsiteX3" fmla="*/ 28660 w 76870"/>
                        <a:gd name="connsiteY3" fmla="*/ 10152 h 54263"/>
                        <a:gd name="connsiteX4" fmla="*/ 75583 w 76870"/>
                        <a:gd name="connsiteY4" fmla="*/ 5459 h 54263"/>
                        <a:gd name="connsiteX5" fmla="*/ 75583 w 76870"/>
                        <a:gd name="connsiteY5" fmla="*/ 5459 h 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70" h="54263">
                          <a:moveTo>
                            <a:pt x="75583" y="5459"/>
                          </a:moveTo>
                          <a:cubicBezTo>
                            <a:pt x="81057" y="14844"/>
                            <a:pt x="68545" y="32049"/>
                            <a:pt x="48211" y="43780"/>
                          </a:cubicBezTo>
                          <a:cubicBezTo>
                            <a:pt x="27878" y="55511"/>
                            <a:pt x="6762" y="57857"/>
                            <a:pt x="1288" y="48472"/>
                          </a:cubicBezTo>
                          <a:cubicBezTo>
                            <a:pt x="-4186" y="39088"/>
                            <a:pt x="8326" y="21882"/>
                            <a:pt x="28660" y="10152"/>
                          </a:cubicBezTo>
                          <a:cubicBezTo>
                            <a:pt x="48993" y="-1579"/>
                            <a:pt x="70109" y="-3143"/>
                            <a:pt x="75583" y="5459"/>
                          </a:cubicBezTo>
                          <a:lnTo>
                            <a:pt x="75583" y="5459"/>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4" name="任意多边形: 形状 2173"/>
                    <p:cNvSpPr/>
                    <p:nvPr/>
                  </p:nvSpPr>
                  <p:spPr>
                    <a:xfrm>
                      <a:off x="6894491" y="1549219"/>
                      <a:ext cx="53480" cy="76088"/>
                    </a:xfrm>
                    <a:custGeom>
                      <a:avLst/>
                      <a:gdLst>
                        <a:gd name="connsiteX0" fmla="*/ 5459 w 53480"/>
                        <a:gd name="connsiteY0" fmla="*/ 1288 h 76088"/>
                        <a:gd name="connsiteX1" fmla="*/ 42998 w 53480"/>
                        <a:gd name="connsiteY1" fmla="*/ 28660 h 76088"/>
                        <a:gd name="connsiteX2" fmla="*/ 47690 w 53480"/>
                        <a:gd name="connsiteY2" fmla="*/ 74801 h 76088"/>
                        <a:gd name="connsiteX3" fmla="*/ 10152 w 53480"/>
                        <a:gd name="connsiteY3" fmla="*/ 47429 h 76088"/>
                        <a:gd name="connsiteX4" fmla="*/ 5459 w 53480"/>
                        <a:gd name="connsiteY4" fmla="*/ 1288 h 76088"/>
                        <a:gd name="connsiteX5" fmla="*/ 5459 w 53480"/>
                        <a:gd name="connsiteY5" fmla="*/ 1288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80" h="76088">
                          <a:moveTo>
                            <a:pt x="5459" y="1288"/>
                          </a:moveTo>
                          <a:cubicBezTo>
                            <a:pt x="14844" y="-4186"/>
                            <a:pt x="31267" y="8326"/>
                            <a:pt x="42998" y="28660"/>
                          </a:cubicBezTo>
                          <a:cubicBezTo>
                            <a:pt x="54729" y="48993"/>
                            <a:pt x="57075" y="69327"/>
                            <a:pt x="47690" y="74801"/>
                          </a:cubicBezTo>
                          <a:cubicBezTo>
                            <a:pt x="38306" y="80275"/>
                            <a:pt x="21882" y="67762"/>
                            <a:pt x="10152" y="47429"/>
                          </a:cubicBezTo>
                          <a:cubicBezTo>
                            <a:pt x="-1579" y="27096"/>
                            <a:pt x="-3143" y="6762"/>
                            <a:pt x="5459" y="1288"/>
                          </a:cubicBezTo>
                          <a:lnTo>
                            <a:pt x="5459" y="1288"/>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5" name="任意多边形: 形状 2174"/>
                    <p:cNvSpPr/>
                    <p:nvPr/>
                  </p:nvSpPr>
                  <p:spPr>
                    <a:xfrm>
                      <a:off x="6867380" y="1618229"/>
                      <a:ext cx="76088" cy="53480"/>
                    </a:xfrm>
                    <a:custGeom>
                      <a:avLst/>
                      <a:gdLst>
                        <a:gd name="connsiteX0" fmla="*/ 1288 w 76088"/>
                        <a:gd name="connsiteY0" fmla="*/ 48022 h 53480"/>
                        <a:gd name="connsiteX1" fmla="*/ 28660 w 76088"/>
                        <a:gd name="connsiteY1" fmla="*/ 10483 h 53480"/>
                        <a:gd name="connsiteX2" fmla="*/ 74801 w 76088"/>
                        <a:gd name="connsiteY2" fmla="*/ 5791 h 53480"/>
                        <a:gd name="connsiteX3" fmla="*/ 47429 w 76088"/>
                        <a:gd name="connsiteY3" fmla="*/ 43329 h 53480"/>
                        <a:gd name="connsiteX4" fmla="*/ 1288 w 76088"/>
                        <a:gd name="connsiteY4" fmla="*/ 48022 h 53480"/>
                        <a:gd name="connsiteX5" fmla="*/ 1288 w 76088"/>
                        <a:gd name="connsiteY5" fmla="*/ 48022 h 5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88" h="53480">
                          <a:moveTo>
                            <a:pt x="1288" y="48022"/>
                          </a:moveTo>
                          <a:cubicBezTo>
                            <a:pt x="-4186" y="38637"/>
                            <a:pt x="8326" y="22214"/>
                            <a:pt x="28660" y="10483"/>
                          </a:cubicBezTo>
                          <a:cubicBezTo>
                            <a:pt x="48993" y="-1248"/>
                            <a:pt x="69327" y="-3594"/>
                            <a:pt x="74801" y="5791"/>
                          </a:cubicBezTo>
                          <a:cubicBezTo>
                            <a:pt x="80275" y="15175"/>
                            <a:pt x="67762" y="31599"/>
                            <a:pt x="47429" y="43329"/>
                          </a:cubicBezTo>
                          <a:cubicBezTo>
                            <a:pt x="27878" y="55060"/>
                            <a:pt x="6762" y="56624"/>
                            <a:pt x="1288" y="48022"/>
                          </a:cubicBezTo>
                          <a:lnTo>
                            <a:pt x="1288" y="48022"/>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76" name="任意多边形: 形状 2175"/>
                  <p:cNvSpPr/>
                  <p:nvPr/>
                </p:nvSpPr>
                <p:spPr>
                  <a:xfrm>
                    <a:off x="6946874" y="1634187"/>
                    <a:ext cx="24243" cy="40666"/>
                  </a:xfrm>
                  <a:custGeom>
                    <a:avLst/>
                    <a:gdLst>
                      <a:gd name="connsiteX0" fmla="*/ 24244 w 24243"/>
                      <a:gd name="connsiteY0" fmla="*/ 40667 h 40666"/>
                      <a:gd name="connsiteX1" fmla="*/ 0 w 24243"/>
                      <a:gd name="connsiteY1" fmla="*/ 0 h 40666"/>
                    </a:gdLst>
                    <a:ahLst/>
                    <a:cxnLst>
                      <a:cxn ang="0">
                        <a:pos x="connsiteX0" y="connsiteY0"/>
                      </a:cxn>
                      <a:cxn ang="0">
                        <a:pos x="connsiteX1" y="connsiteY1"/>
                      </a:cxn>
                    </a:cxnLst>
                    <a:rect l="l" t="t" r="r" b="b"/>
                    <a:pathLst>
                      <a:path w="24243" h="40666">
                        <a:moveTo>
                          <a:pt x="24244" y="40667"/>
                        </a:moveTo>
                        <a:cubicBezTo>
                          <a:pt x="14859" y="29718"/>
                          <a:pt x="7038" y="15641"/>
                          <a:pt x="0"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7" name="任意多边形: 形状 2176"/>
                  <p:cNvSpPr/>
                  <p:nvPr/>
                </p:nvSpPr>
                <p:spPr>
                  <a:xfrm>
                    <a:off x="6888220" y="1627930"/>
                    <a:ext cx="43794" cy="25025"/>
                  </a:xfrm>
                  <a:custGeom>
                    <a:avLst/>
                    <a:gdLst>
                      <a:gd name="connsiteX0" fmla="*/ 0 w 43794"/>
                      <a:gd name="connsiteY0" fmla="*/ 25026 h 25025"/>
                      <a:gd name="connsiteX1" fmla="*/ 43795 w 43794"/>
                      <a:gd name="connsiteY1" fmla="*/ 0 h 25025"/>
                    </a:gdLst>
                    <a:ahLst/>
                    <a:cxnLst>
                      <a:cxn ang="0">
                        <a:pos x="connsiteX0" y="connsiteY0"/>
                      </a:cxn>
                      <a:cxn ang="0">
                        <a:pos x="connsiteX1" y="connsiteY1"/>
                      </a:cxn>
                    </a:cxnLst>
                    <a:rect l="l" t="t" r="r" b="b"/>
                    <a:pathLst>
                      <a:path w="43794" h="25025">
                        <a:moveTo>
                          <a:pt x="0" y="25026"/>
                        </a:moveTo>
                        <a:cubicBezTo>
                          <a:pt x="13295" y="14859"/>
                          <a:pt x="27372" y="6256"/>
                          <a:pt x="43795"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8" name="任意多边形: 形状 2177"/>
                  <p:cNvSpPr/>
                  <p:nvPr/>
                </p:nvSpPr>
                <p:spPr>
                  <a:xfrm>
                    <a:off x="6914027" y="1568494"/>
                    <a:ext cx="27371" cy="48487"/>
                  </a:xfrm>
                  <a:custGeom>
                    <a:avLst/>
                    <a:gdLst>
                      <a:gd name="connsiteX0" fmla="*/ 0 w 27371"/>
                      <a:gd name="connsiteY0" fmla="*/ 0 h 48487"/>
                      <a:gd name="connsiteX1" fmla="*/ 27372 w 27371"/>
                      <a:gd name="connsiteY1" fmla="*/ 48487 h 48487"/>
                    </a:gdLst>
                    <a:ahLst/>
                    <a:cxnLst>
                      <a:cxn ang="0">
                        <a:pos x="connsiteX0" y="connsiteY0"/>
                      </a:cxn>
                      <a:cxn ang="0">
                        <a:pos x="connsiteX1" y="connsiteY1"/>
                      </a:cxn>
                    </a:cxnLst>
                    <a:rect l="l" t="t" r="r" b="b"/>
                    <a:pathLst>
                      <a:path w="27371" h="48487">
                        <a:moveTo>
                          <a:pt x="0" y="0"/>
                        </a:moveTo>
                        <a:cubicBezTo>
                          <a:pt x="13295" y="14859"/>
                          <a:pt x="21897" y="31282"/>
                          <a:pt x="27372" y="48487"/>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9" name="任意多边形: 形状 2178"/>
                  <p:cNvSpPr/>
                  <p:nvPr/>
                </p:nvSpPr>
                <p:spPr>
                  <a:xfrm>
                    <a:off x="6954694" y="1591956"/>
                    <a:ext cx="41448" cy="25025"/>
                  </a:xfrm>
                  <a:custGeom>
                    <a:avLst/>
                    <a:gdLst>
                      <a:gd name="connsiteX0" fmla="*/ 41449 w 41448"/>
                      <a:gd name="connsiteY0" fmla="*/ 0 h 25025"/>
                      <a:gd name="connsiteX1" fmla="*/ 0 w 41448"/>
                      <a:gd name="connsiteY1" fmla="*/ 25026 h 25025"/>
                    </a:gdLst>
                    <a:ahLst/>
                    <a:cxnLst>
                      <a:cxn ang="0">
                        <a:pos x="connsiteX0" y="connsiteY0"/>
                      </a:cxn>
                      <a:cxn ang="0">
                        <a:pos x="connsiteX1" y="connsiteY1"/>
                      </a:cxn>
                    </a:cxnLst>
                    <a:rect l="l" t="t" r="r" b="b"/>
                    <a:pathLst>
                      <a:path w="41448" h="25025">
                        <a:moveTo>
                          <a:pt x="41449" y="0"/>
                        </a:moveTo>
                        <a:cubicBezTo>
                          <a:pt x="29718" y="10949"/>
                          <a:pt x="15641" y="18769"/>
                          <a:pt x="0" y="25026"/>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0" name="任意多边形: 形状 2179"/>
                  <p:cNvSpPr/>
                  <p:nvPr/>
                </p:nvSpPr>
                <p:spPr>
                  <a:xfrm>
                    <a:off x="6921181" y="1601456"/>
                    <a:ext cx="44346" cy="44346"/>
                  </a:xfrm>
                  <a:custGeom>
                    <a:avLst/>
                    <a:gdLst>
                      <a:gd name="connsiteX0" fmla="*/ 33513 w 44346"/>
                      <a:gd name="connsiteY0" fmla="*/ 41334 h 44346"/>
                      <a:gd name="connsiteX1" fmla="*/ 3013 w 44346"/>
                      <a:gd name="connsiteY1" fmla="*/ 33513 h 44346"/>
                      <a:gd name="connsiteX2" fmla="*/ 10833 w 44346"/>
                      <a:gd name="connsiteY2" fmla="*/ 3013 h 44346"/>
                      <a:gd name="connsiteX3" fmla="*/ 41334 w 44346"/>
                      <a:gd name="connsiteY3" fmla="*/ 10834 h 44346"/>
                      <a:gd name="connsiteX4" fmla="*/ 33513 w 44346"/>
                      <a:gd name="connsiteY4" fmla="*/ 41334 h 44346"/>
                      <a:gd name="connsiteX5" fmla="*/ 33513 w 44346"/>
                      <a:gd name="connsiteY5" fmla="*/ 41334 h 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6" h="44346">
                        <a:moveTo>
                          <a:pt x="33513" y="41334"/>
                        </a:moveTo>
                        <a:cubicBezTo>
                          <a:pt x="22564" y="47590"/>
                          <a:pt x="9269" y="43680"/>
                          <a:pt x="3013" y="33513"/>
                        </a:cubicBezTo>
                        <a:cubicBezTo>
                          <a:pt x="-3243" y="23346"/>
                          <a:pt x="667" y="9269"/>
                          <a:pt x="10833" y="3013"/>
                        </a:cubicBezTo>
                        <a:cubicBezTo>
                          <a:pt x="21782" y="-3243"/>
                          <a:pt x="35077" y="667"/>
                          <a:pt x="41334" y="10834"/>
                        </a:cubicBezTo>
                        <a:cubicBezTo>
                          <a:pt x="47590" y="21782"/>
                          <a:pt x="43680" y="35077"/>
                          <a:pt x="33513" y="41334"/>
                        </a:cubicBezTo>
                        <a:lnTo>
                          <a:pt x="33513" y="41334"/>
                        </a:lnTo>
                        <a:close/>
                      </a:path>
                    </a:pathLst>
                  </a:custGeom>
                  <a:solidFill>
                    <a:srgbClr val="FFD5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1" name="任意多边形: 形状 2180"/>
                  <p:cNvSpPr/>
                  <p:nvPr/>
                </p:nvSpPr>
                <p:spPr>
                  <a:xfrm>
                    <a:off x="6943537" y="1616774"/>
                    <a:ext cx="7454" cy="7454"/>
                  </a:xfrm>
                  <a:custGeom>
                    <a:avLst/>
                    <a:gdLst>
                      <a:gd name="connsiteX0" fmla="*/ 4900 w 7454"/>
                      <a:gd name="connsiteY0" fmla="*/ 7246 h 7454"/>
                      <a:gd name="connsiteX1" fmla="*/ 208 w 7454"/>
                      <a:gd name="connsiteY1" fmla="*/ 4900 h 7454"/>
                      <a:gd name="connsiteX2" fmla="*/ 2554 w 7454"/>
                      <a:gd name="connsiteY2" fmla="*/ 208 h 7454"/>
                      <a:gd name="connsiteX3" fmla="*/ 7247 w 7454"/>
                      <a:gd name="connsiteY3" fmla="*/ 2554 h 7454"/>
                      <a:gd name="connsiteX4" fmla="*/ 4900 w 7454"/>
                      <a:gd name="connsiteY4" fmla="*/ 7246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4900" y="7246"/>
                        </a:moveTo>
                        <a:cubicBezTo>
                          <a:pt x="3336" y="8029"/>
                          <a:pt x="990" y="6464"/>
                          <a:pt x="208" y="4900"/>
                        </a:cubicBezTo>
                        <a:cubicBezTo>
                          <a:pt x="-574" y="3336"/>
                          <a:pt x="990" y="990"/>
                          <a:pt x="2554" y="208"/>
                        </a:cubicBezTo>
                        <a:cubicBezTo>
                          <a:pt x="4118" y="-574"/>
                          <a:pt x="6464" y="990"/>
                          <a:pt x="7247" y="2554"/>
                        </a:cubicBezTo>
                        <a:cubicBezTo>
                          <a:pt x="8029" y="4118"/>
                          <a:pt x="6464" y="6464"/>
                          <a:pt x="4900" y="72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2" name="任意多边形: 形状 2181"/>
                  <p:cNvSpPr/>
                  <p:nvPr/>
                </p:nvSpPr>
                <p:spPr>
                  <a:xfrm>
                    <a:off x="6931708" y="1616675"/>
                    <a:ext cx="5305" cy="5305"/>
                  </a:xfrm>
                  <a:custGeom>
                    <a:avLst/>
                    <a:gdLst>
                      <a:gd name="connsiteX0" fmla="*/ 3435 w 5305"/>
                      <a:gd name="connsiteY0" fmla="*/ 4999 h 5305"/>
                      <a:gd name="connsiteX1" fmla="*/ 307 w 5305"/>
                      <a:gd name="connsiteY1" fmla="*/ 3435 h 5305"/>
                      <a:gd name="connsiteX2" fmla="*/ 1871 w 5305"/>
                      <a:gd name="connsiteY2" fmla="*/ 307 h 5305"/>
                      <a:gd name="connsiteX3" fmla="*/ 4999 w 5305"/>
                      <a:gd name="connsiteY3" fmla="*/ 1871 h 5305"/>
                      <a:gd name="connsiteX4" fmla="*/ 3435 w 5305"/>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 h="5305">
                        <a:moveTo>
                          <a:pt x="3435" y="4999"/>
                        </a:moveTo>
                        <a:cubicBezTo>
                          <a:pt x="1871" y="5781"/>
                          <a:pt x="1089" y="4999"/>
                          <a:pt x="307" y="3435"/>
                        </a:cubicBezTo>
                        <a:cubicBezTo>
                          <a:pt x="-475" y="1871"/>
                          <a:pt x="307" y="1089"/>
                          <a:pt x="1871" y="307"/>
                        </a:cubicBezTo>
                        <a:cubicBezTo>
                          <a:pt x="3435" y="-475"/>
                          <a:pt x="4217" y="307"/>
                          <a:pt x="4999" y="1871"/>
                        </a:cubicBezTo>
                        <a:cubicBezTo>
                          <a:pt x="5781" y="2653"/>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3" name="任意多边形: 形状 2182"/>
                  <p:cNvSpPr/>
                  <p:nvPr/>
                </p:nvSpPr>
                <p:spPr>
                  <a:xfrm>
                    <a:off x="6942963" y="1630277"/>
                    <a:ext cx="4692" cy="4692"/>
                  </a:xfrm>
                  <a:custGeom>
                    <a:avLst/>
                    <a:gdLst>
                      <a:gd name="connsiteX0" fmla="*/ 4692 w 4692"/>
                      <a:gd name="connsiteY0" fmla="*/ 2346 h 4692"/>
                      <a:gd name="connsiteX1" fmla="*/ 2346 w 4692"/>
                      <a:gd name="connsiteY1" fmla="*/ 4692 h 4692"/>
                      <a:gd name="connsiteX2" fmla="*/ 0 w 4692"/>
                      <a:gd name="connsiteY2" fmla="*/ 2346 h 4692"/>
                      <a:gd name="connsiteX3" fmla="*/ 2346 w 4692"/>
                      <a:gd name="connsiteY3" fmla="*/ 0 h 4692"/>
                      <a:gd name="connsiteX4" fmla="*/ 4692 w 4692"/>
                      <a:gd name="connsiteY4" fmla="*/ 2346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2346"/>
                        </a:moveTo>
                        <a:cubicBezTo>
                          <a:pt x="4692" y="3642"/>
                          <a:pt x="3642" y="4692"/>
                          <a:pt x="2346" y="4692"/>
                        </a:cubicBezTo>
                        <a:cubicBezTo>
                          <a:pt x="1050" y="4692"/>
                          <a:pt x="0" y="3642"/>
                          <a:pt x="0" y="2346"/>
                        </a:cubicBezTo>
                        <a:cubicBezTo>
                          <a:pt x="0" y="1050"/>
                          <a:pt x="1050" y="0"/>
                          <a:pt x="2346" y="0"/>
                        </a:cubicBezTo>
                        <a:cubicBezTo>
                          <a:pt x="3642" y="0"/>
                          <a:pt x="4692" y="1050"/>
                          <a:pt x="4692"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4" name="任意多边形: 形状 2183"/>
                  <p:cNvSpPr/>
                  <p:nvPr/>
                </p:nvSpPr>
                <p:spPr>
                  <a:xfrm>
                    <a:off x="6933272" y="1625278"/>
                    <a:ext cx="5305" cy="5305"/>
                  </a:xfrm>
                  <a:custGeom>
                    <a:avLst/>
                    <a:gdLst>
                      <a:gd name="connsiteX0" fmla="*/ 3435 w 5305"/>
                      <a:gd name="connsiteY0" fmla="*/ 4999 h 5305"/>
                      <a:gd name="connsiteX1" fmla="*/ 307 w 5305"/>
                      <a:gd name="connsiteY1" fmla="*/ 3435 h 5305"/>
                      <a:gd name="connsiteX2" fmla="*/ 1871 w 5305"/>
                      <a:gd name="connsiteY2" fmla="*/ 307 h 5305"/>
                      <a:gd name="connsiteX3" fmla="*/ 4999 w 5305"/>
                      <a:gd name="connsiteY3" fmla="*/ 1871 h 5305"/>
                      <a:gd name="connsiteX4" fmla="*/ 3435 w 5305"/>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 h="5305">
                        <a:moveTo>
                          <a:pt x="3435" y="4999"/>
                        </a:moveTo>
                        <a:cubicBezTo>
                          <a:pt x="1871" y="5781"/>
                          <a:pt x="1089" y="4999"/>
                          <a:pt x="307" y="3435"/>
                        </a:cubicBezTo>
                        <a:cubicBezTo>
                          <a:pt x="-475" y="1871"/>
                          <a:pt x="307" y="1089"/>
                          <a:pt x="1871" y="307"/>
                        </a:cubicBezTo>
                        <a:cubicBezTo>
                          <a:pt x="3435" y="-475"/>
                          <a:pt x="4217" y="307"/>
                          <a:pt x="4999" y="1871"/>
                        </a:cubicBezTo>
                        <a:cubicBezTo>
                          <a:pt x="5781" y="3435"/>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85" name="任意多边形: 形状 2184"/>
                <p:cNvSpPr/>
                <p:nvPr/>
              </p:nvSpPr>
              <p:spPr>
                <a:xfrm>
                  <a:off x="7027891" y="1614912"/>
                  <a:ext cx="54594" cy="76870"/>
                </a:xfrm>
                <a:custGeom>
                  <a:avLst/>
                  <a:gdLst>
                    <a:gd name="connsiteX0" fmla="*/ 48804 w 54594"/>
                    <a:gd name="connsiteY0" fmla="*/ 75583 h 76870"/>
                    <a:gd name="connsiteX1" fmla="*/ 10483 w 54594"/>
                    <a:gd name="connsiteY1" fmla="*/ 48211 h 76870"/>
                    <a:gd name="connsiteX2" fmla="*/ 5791 w 54594"/>
                    <a:gd name="connsiteY2" fmla="*/ 1288 h 76870"/>
                    <a:gd name="connsiteX3" fmla="*/ 44111 w 54594"/>
                    <a:gd name="connsiteY3" fmla="*/ 28660 h 76870"/>
                    <a:gd name="connsiteX4" fmla="*/ 48804 w 54594"/>
                    <a:gd name="connsiteY4" fmla="*/ 75583 h 76870"/>
                    <a:gd name="connsiteX5" fmla="*/ 48804 w 54594"/>
                    <a:gd name="connsiteY5" fmla="*/ 75583 h 7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94" h="76870">
                      <a:moveTo>
                        <a:pt x="48804" y="75583"/>
                      </a:moveTo>
                      <a:cubicBezTo>
                        <a:pt x="39419" y="81057"/>
                        <a:pt x="22214" y="68545"/>
                        <a:pt x="10483" y="48211"/>
                      </a:cubicBezTo>
                      <a:cubicBezTo>
                        <a:pt x="-1248" y="27878"/>
                        <a:pt x="-3594" y="6762"/>
                        <a:pt x="5791" y="1288"/>
                      </a:cubicBezTo>
                      <a:cubicBezTo>
                        <a:pt x="15175" y="-4186"/>
                        <a:pt x="32380" y="8326"/>
                        <a:pt x="44111" y="28660"/>
                      </a:cubicBezTo>
                      <a:cubicBezTo>
                        <a:pt x="55842" y="48993"/>
                        <a:pt x="58188" y="70109"/>
                        <a:pt x="48804" y="75583"/>
                      </a:cubicBezTo>
                      <a:lnTo>
                        <a:pt x="48804" y="75583"/>
                      </a:lnTo>
                      <a:close/>
                    </a:path>
                  </a:pathLst>
                </a:custGeom>
                <a:solidFill>
                  <a:srgbClr val="FBB4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186" name="图形 2034"/>
                <p:cNvGrpSpPr/>
                <p:nvPr/>
              </p:nvGrpSpPr>
              <p:grpSpPr>
                <a:xfrm>
                  <a:off x="6804830" y="1856133"/>
                  <a:ext cx="189016" cy="290705"/>
                  <a:chOff x="6804830" y="1856133"/>
                  <a:chExt cx="189016" cy="290705"/>
                </a:xfrm>
                <a:solidFill>
                  <a:srgbClr val="29909B"/>
                </a:solidFill>
              </p:grpSpPr>
              <p:sp>
                <p:nvSpPr>
                  <p:cNvPr id="2187" name="任意多边形: 形状 2186"/>
                  <p:cNvSpPr/>
                  <p:nvPr/>
                </p:nvSpPr>
                <p:spPr>
                  <a:xfrm>
                    <a:off x="6832694" y="1856133"/>
                    <a:ext cx="138771" cy="268314"/>
                  </a:xfrm>
                  <a:custGeom>
                    <a:avLst/>
                    <a:gdLst>
                      <a:gd name="connsiteX0" fmla="*/ 108705 w 138771"/>
                      <a:gd name="connsiteY0" fmla="*/ 77581 h 268314"/>
                      <a:gd name="connsiteX1" fmla="*/ 82116 w 138771"/>
                      <a:gd name="connsiteY1" fmla="*/ 148748 h 268314"/>
                      <a:gd name="connsiteX2" fmla="*/ 92282 w 138771"/>
                      <a:gd name="connsiteY2" fmla="*/ 162042 h 268314"/>
                      <a:gd name="connsiteX3" fmla="*/ 103231 w 138771"/>
                      <a:gd name="connsiteY3" fmla="*/ 209748 h 268314"/>
                      <a:gd name="connsiteX4" fmla="*/ 100885 w 138771"/>
                      <a:gd name="connsiteY4" fmla="*/ 208966 h 268314"/>
                      <a:gd name="connsiteX5" fmla="*/ 100885 w 138771"/>
                      <a:gd name="connsiteY5" fmla="*/ 206620 h 268314"/>
                      <a:gd name="connsiteX6" fmla="*/ 83680 w 138771"/>
                      <a:gd name="connsiteY6" fmla="*/ 155786 h 268314"/>
                      <a:gd name="connsiteX7" fmla="*/ 79769 w 138771"/>
                      <a:gd name="connsiteY7" fmla="*/ 151876 h 268314"/>
                      <a:gd name="connsiteX8" fmla="*/ 40667 w 138771"/>
                      <a:gd name="connsiteY8" fmla="*/ 223825 h 268314"/>
                      <a:gd name="connsiteX9" fmla="*/ 43013 w 138771"/>
                      <a:gd name="connsiteY9" fmla="*/ 227735 h 268314"/>
                      <a:gd name="connsiteX10" fmla="*/ 52398 w 138771"/>
                      <a:gd name="connsiteY10" fmla="*/ 267620 h 268314"/>
                      <a:gd name="connsiteX11" fmla="*/ 50051 w 138771"/>
                      <a:gd name="connsiteY11" fmla="*/ 267620 h 268314"/>
                      <a:gd name="connsiteX12" fmla="*/ 39103 w 138771"/>
                      <a:gd name="connsiteY12" fmla="*/ 228517 h 268314"/>
                      <a:gd name="connsiteX13" fmla="*/ 38321 w 138771"/>
                      <a:gd name="connsiteY13" fmla="*/ 227735 h 268314"/>
                      <a:gd name="connsiteX14" fmla="*/ 28154 w 138771"/>
                      <a:gd name="connsiteY14" fmla="*/ 244158 h 268314"/>
                      <a:gd name="connsiteX15" fmla="*/ 25808 w 138771"/>
                      <a:gd name="connsiteY15" fmla="*/ 244158 h 268314"/>
                      <a:gd name="connsiteX16" fmla="*/ 25026 w 138771"/>
                      <a:gd name="connsiteY16" fmla="*/ 242594 h 268314"/>
                      <a:gd name="connsiteX17" fmla="*/ 42231 w 138771"/>
                      <a:gd name="connsiteY17" fmla="*/ 215222 h 268314"/>
                      <a:gd name="connsiteX18" fmla="*/ 6256 w 138771"/>
                      <a:gd name="connsiteY18" fmla="*/ 223043 h 268314"/>
                      <a:gd name="connsiteX19" fmla="*/ 1564 w 138771"/>
                      <a:gd name="connsiteY19" fmla="*/ 225389 h 268314"/>
                      <a:gd name="connsiteX20" fmla="*/ 0 w 138771"/>
                      <a:gd name="connsiteY20" fmla="*/ 223825 h 268314"/>
                      <a:gd name="connsiteX21" fmla="*/ 35975 w 138771"/>
                      <a:gd name="connsiteY21" fmla="*/ 212094 h 268314"/>
                      <a:gd name="connsiteX22" fmla="*/ 43795 w 138771"/>
                      <a:gd name="connsiteY22" fmla="*/ 211312 h 268314"/>
                      <a:gd name="connsiteX23" fmla="*/ 43795 w 138771"/>
                      <a:gd name="connsiteY23" fmla="*/ 211312 h 268314"/>
                      <a:gd name="connsiteX24" fmla="*/ 62564 w 138771"/>
                      <a:gd name="connsiteY24" fmla="*/ 177684 h 268314"/>
                      <a:gd name="connsiteX25" fmla="*/ 61782 w 138771"/>
                      <a:gd name="connsiteY25" fmla="*/ 177684 h 268314"/>
                      <a:gd name="connsiteX26" fmla="*/ 27372 w 138771"/>
                      <a:gd name="connsiteY26" fmla="*/ 191761 h 268314"/>
                      <a:gd name="connsiteX27" fmla="*/ 25808 w 138771"/>
                      <a:gd name="connsiteY27" fmla="*/ 190196 h 268314"/>
                      <a:gd name="connsiteX28" fmla="*/ 64128 w 138771"/>
                      <a:gd name="connsiteY28" fmla="*/ 172991 h 268314"/>
                      <a:gd name="connsiteX29" fmla="*/ 64910 w 138771"/>
                      <a:gd name="connsiteY29" fmla="*/ 172991 h 268314"/>
                      <a:gd name="connsiteX30" fmla="*/ 92282 w 138771"/>
                      <a:gd name="connsiteY30" fmla="*/ 110427 h 268314"/>
                      <a:gd name="connsiteX31" fmla="*/ 53962 w 138771"/>
                      <a:gd name="connsiteY31" fmla="*/ 121376 h 268314"/>
                      <a:gd name="connsiteX32" fmla="*/ 25808 w 138771"/>
                      <a:gd name="connsiteY32" fmla="*/ 144837 h 268314"/>
                      <a:gd name="connsiteX33" fmla="*/ 23462 w 138771"/>
                      <a:gd name="connsiteY33" fmla="*/ 146401 h 268314"/>
                      <a:gd name="connsiteX34" fmla="*/ 21898 w 138771"/>
                      <a:gd name="connsiteY34" fmla="*/ 144837 h 268314"/>
                      <a:gd name="connsiteX35" fmla="*/ 68039 w 138771"/>
                      <a:gd name="connsiteY35" fmla="*/ 111209 h 268314"/>
                      <a:gd name="connsiteX36" fmla="*/ 91500 w 138771"/>
                      <a:gd name="connsiteY36" fmla="*/ 106517 h 268314"/>
                      <a:gd name="connsiteX37" fmla="*/ 93064 w 138771"/>
                      <a:gd name="connsiteY37" fmla="*/ 106517 h 268314"/>
                      <a:gd name="connsiteX38" fmla="*/ 108705 w 138771"/>
                      <a:gd name="connsiteY38" fmla="*/ 48645 h 268314"/>
                      <a:gd name="connsiteX39" fmla="*/ 112616 w 138771"/>
                      <a:gd name="connsiteY39" fmla="*/ 3286 h 268314"/>
                      <a:gd name="connsiteX40" fmla="*/ 113398 w 138771"/>
                      <a:gd name="connsiteY40" fmla="*/ 2504 h 268314"/>
                      <a:gd name="connsiteX41" fmla="*/ 113398 w 138771"/>
                      <a:gd name="connsiteY41" fmla="*/ 2504 h 268314"/>
                      <a:gd name="connsiteX42" fmla="*/ 113398 w 138771"/>
                      <a:gd name="connsiteY42" fmla="*/ 2504 h 268314"/>
                      <a:gd name="connsiteX43" fmla="*/ 114962 w 138771"/>
                      <a:gd name="connsiteY43" fmla="*/ 157 h 268314"/>
                      <a:gd name="connsiteX44" fmla="*/ 117308 w 138771"/>
                      <a:gd name="connsiteY44" fmla="*/ 4068 h 268314"/>
                      <a:gd name="connsiteX45" fmla="*/ 110270 w 138771"/>
                      <a:gd name="connsiteY45" fmla="*/ 62722 h 268314"/>
                      <a:gd name="connsiteX46" fmla="*/ 107923 w 138771"/>
                      <a:gd name="connsiteY46" fmla="*/ 72106 h 268314"/>
                      <a:gd name="connsiteX47" fmla="*/ 138423 w 138771"/>
                      <a:gd name="connsiteY47" fmla="*/ 126850 h 268314"/>
                      <a:gd name="connsiteX48" fmla="*/ 138423 w 138771"/>
                      <a:gd name="connsiteY48" fmla="*/ 129978 h 268314"/>
                      <a:gd name="connsiteX49" fmla="*/ 136859 w 138771"/>
                      <a:gd name="connsiteY49" fmla="*/ 128414 h 268314"/>
                      <a:gd name="connsiteX50" fmla="*/ 108705 w 138771"/>
                      <a:gd name="connsiteY50" fmla="*/ 77581 h 268314"/>
                      <a:gd name="connsiteX51" fmla="*/ 108705 w 138771"/>
                      <a:gd name="connsiteY51" fmla="*/ 77581 h 268314"/>
                      <a:gd name="connsiteX52" fmla="*/ 118872 w 138771"/>
                      <a:gd name="connsiteY52" fmla="*/ 4068 h 268314"/>
                      <a:gd name="connsiteX53" fmla="*/ 116526 w 138771"/>
                      <a:gd name="connsiteY53" fmla="*/ 4068 h 268314"/>
                      <a:gd name="connsiteX54" fmla="*/ 118872 w 138771"/>
                      <a:gd name="connsiteY54" fmla="*/ 4068 h 268314"/>
                      <a:gd name="connsiteX55" fmla="*/ 118872 w 138771"/>
                      <a:gd name="connsiteY55" fmla="*/ 4068 h 26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8771" h="268314">
                        <a:moveTo>
                          <a:pt x="108705" y="77581"/>
                        </a:moveTo>
                        <a:cubicBezTo>
                          <a:pt x="101667" y="101824"/>
                          <a:pt x="93064" y="126068"/>
                          <a:pt x="82116" y="148748"/>
                        </a:cubicBezTo>
                        <a:cubicBezTo>
                          <a:pt x="86026" y="150312"/>
                          <a:pt x="89154" y="156568"/>
                          <a:pt x="92282" y="162042"/>
                        </a:cubicBezTo>
                        <a:cubicBezTo>
                          <a:pt x="100885" y="177684"/>
                          <a:pt x="104795" y="194889"/>
                          <a:pt x="103231" y="209748"/>
                        </a:cubicBezTo>
                        <a:cubicBezTo>
                          <a:pt x="103231" y="209748"/>
                          <a:pt x="103231" y="211312"/>
                          <a:pt x="100885" y="208966"/>
                        </a:cubicBezTo>
                        <a:cubicBezTo>
                          <a:pt x="100885" y="207402"/>
                          <a:pt x="100885" y="207402"/>
                          <a:pt x="100885" y="206620"/>
                        </a:cubicBezTo>
                        <a:cubicBezTo>
                          <a:pt x="101667" y="189414"/>
                          <a:pt x="96193" y="170645"/>
                          <a:pt x="83680" y="155786"/>
                        </a:cubicBezTo>
                        <a:cubicBezTo>
                          <a:pt x="82116" y="154222"/>
                          <a:pt x="80552" y="152658"/>
                          <a:pt x="79769" y="151876"/>
                        </a:cubicBezTo>
                        <a:cubicBezTo>
                          <a:pt x="68039" y="176901"/>
                          <a:pt x="54744" y="200363"/>
                          <a:pt x="40667" y="223825"/>
                        </a:cubicBezTo>
                        <a:cubicBezTo>
                          <a:pt x="41449" y="224607"/>
                          <a:pt x="41449" y="226171"/>
                          <a:pt x="43013" y="227735"/>
                        </a:cubicBezTo>
                        <a:cubicBezTo>
                          <a:pt x="50833" y="240248"/>
                          <a:pt x="52398" y="254325"/>
                          <a:pt x="52398" y="267620"/>
                        </a:cubicBezTo>
                        <a:cubicBezTo>
                          <a:pt x="52398" y="267620"/>
                          <a:pt x="52398" y="269184"/>
                          <a:pt x="50051" y="267620"/>
                        </a:cubicBezTo>
                        <a:cubicBezTo>
                          <a:pt x="49269" y="254325"/>
                          <a:pt x="47705" y="241030"/>
                          <a:pt x="39103" y="228517"/>
                        </a:cubicBezTo>
                        <a:cubicBezTo>
                          <a:pt x="39103" y="228517"/>
                          <a:pt x="39103" y="227735"/>
                          <a:pt x="38321" y="227735"/>
                        </a:cubicBezTo>
                        <a:cubicBezTo>
                          <a:pt x="35192" y="233209"/>
                          <a:pt x="31282" y="238684"/>
                          <a:pt x="28154" y="244158"/>
                        </a:cubicBezTo>
                        <a:lnTo>
                          <a:pt x="25808" y="244158"/>
                        </a:lnTo>
                        <a:cubicBezTo>
                          <a:pt x="25808" y="243376"/>
                          <a:pt x="25026" y="242594"/>
                          <a:pt x="25026" y="242594"/>
                        </a:cubicBezTo>
                        <a:cubicBezTo>
                          <a:pt x="30500" y="233209"/>
                          <a:pt x="36756" y="223825"/>
                          <a:pt x="42231" y="215222"/>
                        </a:cubicBezTo>
                        <a:cubicBezTo>
                          <a:pt x="29718" y="215222"/>
                          <a:pt x="17205" y="219132"/>
                          <a:pt x="6256" y="223043"/>
                        </a:cubicBezTo>
                        <a:cubicBezTo>
                          <a:pt x="4692" y="223825"/>
                          <a:pt x="3128" y="224607"/>
                          <a:pt x="1564" y="225389"/>
                        </a:cubicBezTo>
                        <a:cubicBezTo>
                          <a:pt x="1564" y="225389"/>
                          <a:pt x="0" y="226171"/>
                          <a:pt x="0" y="223825"/>
                        </a:cubicBezTo>
                        <a:cubicBezTo>
                          <a:pt x="10167" y="217568"/>
                          <a:pt x="22680" y="214440"/>
                          <a:pt x="35975" y="212094"/>
                        </a:cubicBezTo>
                        <a:cubicBezTo>
                          <a:pt x="38321" y="211312"/>
                          <a:pt x="41449" y="211312"/>
                          <a:pt x="43795" y="211312"/>
                        </a:cubicBezTo>
                        <a:lnTo>
                          <a:pt x="43795" y="211312"/>
                        </a:lnTo>
                        <a:cubicBezTo>
                          <a:pt x="50051" y="200363"/>
                          <a:pt x="56308" y="189414"/>
                          <a:pt x="62564" y="177684"/>
                        </a:cubicBezTo>
                        <a:cubicBezTo>
                          <a:pt x="62564" y="177684"/>
                          <a:pt x="61782" y="177684"/>
                          <a:pt x="61782" y="177684"/>
                        </a:cubicBezTo>
                        <a:cubicBezTo>
                          <a:pt x="49269" y="180030"/>
                          <a:pt x="36756" y="184722"/>
                          <a:pt x="27372" y="191761"/>
                        </a:cubicBezTo>
                        <a:cubicBezTo>
                          <a:pt x="27372" y="191761"/>
                          <a:pt x="25808" y="192543"/>
                          <a:pt x="25808" y="190196"/>
                        </a:cubicBezTo>
                        <a:cubicBezTo>
                          <a:pt x="35975" y="181594"/>
                          <a:pt x="49269" y="176901"/>
                          <a:pt x="64128" y="172991"/>
                        </a:cubicBezTo>
                        <a:lnTo>
                          <a:pt x="64910" y="172991"/>
                        </a:lnTo>
                        <a:cubicBezTo>
                          <a:pt x="75077" y="152658"/>
                          <a:pt x="84462" y="131542"/>
                          <a:pt x="92282" y="110427"/>
                        </a:cubicBezTo>
                        <a:cubicBezTo>
                          <a:pt x="78205" y="111991"/>
                          <a:pt x="64910" y="115119"/>
                          <a:pt x="53962" y="121376"/>
                        </a:cubicBezTo>
                        <a:cubicBezTo>
                          <a:pt x="43013" y="127632"/>
                          <a:pt x="34410" y="136235"/>
                          <a:pt x="25808" y="144837"/>
                        </a:cubicBezTo>
                        <a:lnTo>
                          <a:pt x="23462" y="146401"/>
                        </a:lnTo>
                        <a:cubicBezTo>
                          <a:pt x="23462" y="146401"/>
                          <a:pt x="21898" y="147183"/>
                          <a:pt x="21898" y="144837"/>
                        </a:cubicBezTo>
                        <a:cubicBezTo>
                          <a:pt x="35192" y="131542"/>
                          <a:pt x="48487" y="117465"/>
                          <a:pt x="68039" y="111209"/>
                        </a:cubicBezTo>
                        <a:cubicBezTo>
                          <a:pt x="75077" y="108863"/>
                          <a:pt x="83680" y="107299"/>
                          <a:pt x="91500" y="106517"/>
                        </a:cubicBezTo>
                        <a:lnTo>
                          <a:pt x="93064" y="106517"/>
                        </a:lnTo>
                        <a:cubicBezTo>
                          <a:pt x="100103" y="87747"/>
                          <a:pt x="104795" y="68978"/>
                          <a:pt x="108705" y="48645"/>
                        </a:cubicBezTo>
                        <a:cubicBezTo>
                          <a:pt x="111834" y="33786"/>
                          <a:pt x="114180" y="18927"/>
                          <a:pt x="112616" y="3286"/>
                        </a:cubicBezTo>
                        <a:cubicBezTo>
                          <a:pt x="112616" y="939"/>
                          <a:pt x="112616" y="1721"/>
                          <a:pt x="113398" y="2504"/>
                        </a:cubicBezTo>
                        <a:cubicBezTo>
                          <a:pt x="113398" y="2504"/>
                          <a:pt x="113398" y="2504"/>
                          <a:pt x="113398" y="2504"/>
                        </a:cubicBezTo>
                        <a:cubicBezTo>
                          <a:pt x="113398" y="2504"/>
                          <a:pt x="113398" y="2504"/>
                          <a:pt x="113398" y="2504"/>
                        </a:cubicBezTo>
                        <a:cubicBezTo>
                          <a:pt x="113398" y="1721"/>
                          <a:pt x="112616" y="-625"/>
                          <a:pt x="114962" y="157"/>
                        </a:cubicBezTo>
                        <a:cubicBezTo>
                          <a:pt x="114962" y="157"/>
                          <a:pt x="116526" y="1721"/>
                          <a:pt x="117308" y="4068"/>
                        </a:cubicBezTo>
                        <a:cubicBezTo>
                          <a:pt x="118872" y="24401"/>
                          <a:pt x="114962" y="43170"/>
                          <a:pt x="110270" y="62722"/>
                        </a:cubicBezTo>
                        <a:cubicBezTo>
                          <a:pt x="109487" y="65850"/>
                          <a:pt x="108705" y="68978"/>
                          <a:pt x="107923" y="72106"/>
                        </a:cubicBezTo>
                        <a:cubicBezTo>
                          <a:pt x="122000" y="89311"/>
                          <a:pt x="133731" y="107299"/>
                          <a:pt x="138423" y="126850"/>
                        </a:cubicBezTo>
                        <a:cubicBezTo>
                          <a:pt x="139206" y="129978"/>
                          <a:pt x="138423" y="129978"/>
                          <a:pt x="138423" y="129978"/>
                        </a:cubicBezTo>
                        <a:cubicBezTo>
                          <a:pt x="138423" y="129978"/>
                          <a:pt x="136859" y="129196"/>
                          <a:pt x="136859" y="128414"/>
                        </a:cubicBezTo>
                        <a:cubicBezTo>
                          <a:pt x="132949" y="111209"/>
                          <a:pt x="122782" y="93222"/>
                          <a:pt x="108705" y="77581"/>
                        </a:cubicBezTo>
                        <a:lnTo>
                          <a:pt x="108705" y="77581"/>
                        </a:lnTo>
                        <a:close/>
                        <a:moveTo>
                          <a:pt x="118872" y="4068"/>
                        </a:moveTo>
                        <a:lnTo>
                          <a:pt x="116526" y="4068"/>
                        </a:lnTo>
                        <a:cubicBezTo>
                          <a:pt x="115744" y="4068"/>
                          <a:pt x="117308" y="4850"/>
                          <a:pt x="118872" y="4068"/>
                        </a:cubicBezTo>
                        <a:lnTo>
                          <a:pt x="118872" y="406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8" name="任意多边形: 形状 2187"/>
                  <p:cNvSpPr/>
                  <p:nvPr/>
                </p:nvSpPr>
                <p:spPr>
                  <a:xfrm>
                    <a:off x="6875588" y="2121406"/>
                    <a:ext cx="20551" cy="25431"/>
                  </a:xfrm>
                  <a:custGeom>
                    <a:avLst/>
                    <a:gdLst>
                      <a:gd name="connsiteX0" fmla="*/ 7939 w 20551"/>
                      <a:gd name="connsiteY0" fmla="*/ 0 h 25431"/>
                      <a:gd name="connsiteX1" fmla="*/ 20452 w 20551"/>
                      <a:gd name="connsiteY1" fmla="*/ 17987 h 25431"/>
                      <a:gd name="connsiteX2" fmla="*/ 11068 w 20551"/>
                      <a:gd name="connsiteY2" fmla="*/ 21115 h 25431"/>
                      <a:gd name="connsiteX3" fmla="*/ 119 w 20551"/>
                      <a:gd name="connsiteY3" fmla="*/ 14859 h 25431"/>
                      <a:gd name="connsiteX4" fmla="*/ 7939 w 20551"/>
                      <a:gd name="connsiteY4" fmla="*/ 0 h 25431"/>
                      <a:gd name="connsiteX5" fmla="*/ 7939 w 20551"/>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1" h="25431">
                        <a:moveTo>
                          <a:pt x="7939" y="0"/>
                        </a:moveTo>
                        <a:cubicBezTo>
                          <a:pt x="13414" y="0"/>
                          <a:pt x="19670" y="10167"/>
                          <a:pt x="20452" y="17987"/>
                        </a:cubicBezTo>
                        <a:cubicBezTo>
                          <a:pt x="21234" y="28154"/>
                          <a:pt x="17324" y="26590"/>
                          <a:pt x="11068" y="21115"/>
                        </a:cubicBezTo>
                        <a:cubicBezTo>
                          <a:pt x="5593" y="26590"/>
                          <a:pt x="901" y="25026"/>
                          <a:pt x="119" y="14859"/>
                        </a:cubicBezTo>
                        <a:cubicBezTo>
                          <a:pt x="-663" y="8603"/>
                          <a:pt x="2465" y="0"/>
                          <a:pt x="7939" y="0"/>
                        </a:cubicBezTo>
                        <a:lnTo>
                          <a:pt x="7939"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9" name="任意多边形: 形状 2188"/>
                  <p:cNvSpPr/>
                  <p:nvPr/>
                </p:nvSpPr>
                <p:spPr>
                  <a:xfrm>
                    <a:off x="6881963" y="2099097"/>
                    <a:ext cx="27392" cy="17613"/>
                  </a:xfrm>
                  <a:custGeom>
                    <a:avLst/>
                    <a:gdLst>
                      <a:gd name="connsiteX0" fmla="*/ 0 w 27392"/>
                      <a:gd name="connsiteY0" fmla="*/ 5886 h 17613"/>
                      <a:gd name="connsiteX1" fmla="*/ 18769 w 27392"/>
                      <a:gd name="connsiteY1" fmla="*/ 411 h 17613"/>
                      <a:gd name="connsiteX2" fmla="*/ 23462 w 27392"/>
                      <a:gd name="connsiteY2" fmla="*/ 9796 h 17613"/>
                      <a:gd name="connsiteX3" fmla="*/ 17987 w 27392"/>
                      <a:gd name="connsiteY3" fmla="*/ 16834 h 17613"/>
                      <a:gd name="connsiteX4" fmla="*/ 0 w 27392"/>
                      <a:gd name="connsiteY4" fmla="*/ 5886 h 17613"/>
                      <a:gd name="connsiteX5" fmla="*/ 0 w 27392"/>
                      <a:gd name="connsiteY5" fmla="*/ 5886 h 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2" h="17613">
                        <a:moveTo>
                          <a:pt x="0" y="5886"/>
                        </a:moveTo>
                        <a:cubicBezTo>
                          <a:pt x="0" y="1975"/>
                          <a:pt x="9385" y="-1153"/>
                          <a:pt x="18769" y="411"/>
                        </a:cubicBezTo>
                        <a:cubicBezTo>
                          <a:pt x="29718" y="2758"/>
                          <a:pt x="28154" y="5886"/>
                          <a:pt x="23462" y="9796"/>
                        </a:cubicBezTo>
                        <a:cubicBezTo>
                          <a:pt x="29718" y="16052"/>
                          <a:pt x="28936" y="19181"/>
                          <a:pt x="17987" y="16834"/>
                        </a:cubicBezTo>
                        <a:cubicBezTo>
                          <a:pt x="10949" y="15270"/>
                          <a:pt x="782" y="9796"/>
                          <a:pt x="0" y="5886"/>
                        </a:cubicBezTo>
                        <a:lnTo>
                          <a:pt x="0" y="58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0" name="任意多边形: 形状 2189"/>
                  <p:cNvSpPr/>
                  <p:nvPr/>
                </p:nvSpPr>
                <p:spPr>
                  <a:xfrm>
                    <a:off x="6909173" y="2032012"/>
                    <a:ext cx="24430" cy="24098"/>
                  </a:xfrm>
                  <a:custGeom>
                    <a:avLst/>
                    <a:gdLst>
                      <a:gd name="connsiteX0" fmla="*/ 21278 w 24430"/>
                      <a:gd name="connsiteY0" fmla="*/ 1022 h 24098"/>
                      <a:gd name="connsiteX1" fmla="*/ 20496 w 24430"/>
                      <a:gd name="connsiteY1" fmla="*/ 19791 h 24098"/>
                      <a:gd name="connsiteX2" fmla="*/ 8765 w 24430"/>
                      <a:gd name="connsiteY2" fmla="*/ 16663 h 24098"/>
                      <a:gd name="connsiteX3" fmla="*/ 3291 w 24430"/>
                      <a:gd name="connsiteY3" fmla="*/ 6496 h 24098"/>
                      <a:gd name="connsiteX4" fmla="*/ 21278 w 24430"/>
                      <a:gd name="connsiteY4" fmla="*/ 1022 h 24098"/>
                      <a:gd name="connsiteX5" fmla="*/ 21278 w 24430"/>
                      <a:gd name="connsiteY5" fmla="*/ 102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0" h="24098">
                        <a:moveTo>
                          <a:pt x="21278" y="1022"/>
                        </a:moveTo>
                        <a:cubicBezTo>
                          <a:pt x="25970" y="4150"/>
                          <a:pt x="25188" y="13535"/>
                          <a:pt x="20496" y="19791"/>
                        </a:cubicBezTo>
                        <a:cubicBezTo>
                          <a:pt x="14239" y="27612"/>
                          <a:pt x="11111" y="23702"/>
                          <a:pt x="8765" y="16663"/>
                        </a:cubicBezTo>
                        <a:cubicBezTo>
                          <a:pt x="162" y="17445"/>
                          <a:pt x="-2966" y="14317"/>
                          <a:pt x="3291" y="6496"/>
                        </a:cubicBezTo>
                        <a:cubicBezTo>
                          <a:pt x="7983" y="2586"/>
                          <a:pt x="16586" y="-2106"/>
                          <a:pt x="21278" y="1022"/>
                        </a:cubicBezTo>
                        <a:lnTo>
                          <a:pt x="21278" y="102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1" name="任意多边形: 形状 2190"/>
                  <p:cNvSpPr/>
                  <p:nvPr/>
                </p:nvSpPr>
                <p:spPr>
                  <a:xfrm>
                    <a:off x="6934198" y="1949896"/>
                    <a:ext cx="24430" cy="24098"/>
                  </a:xfrm>
                  <a:custGeom>
                    <a:avLst/>
                    <a:gdLst>
                      <a:gd name="connsiteX0" fmla="*/ 21278 w 24430"/>
                      <a:gd name="connsiteY0" fmla="*/ 1022 h 24098"/>
                      <a:gd name="connsiteX1" fmla="*/ 20496 w 24430"/>
                      <a:gd name="connsiteY1" fmla="*/ 19791 h 24098"/>
                      <a:gd name="connsiteX2" fmla="*/ 8765 w 24430"/>
                      <a:gd name="connsiteY2" fmla="*/ 16663 h 24098"/>
                      <a:gd name="connsiteX3" fmla="*/ 3291 w 24430"/>
                      <a:gd name="connsiteY3" fmla="*/ 6496 h 24098"/>
                      <a:gd name="connsiteX4" fmla="*/ 21278 w 24430"/>
                      <a:gd name="connsiteY4" fmla="*/ 1022 h 24098"/>
                      <a:gd name="connsiteX5" fmla="*/ 21278 w 24430"/>
                      <a:gd name="connsiteY5" fmla="*/ 102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0" h="24098">
                        <a:moveTo>
                          <a:pt x="21278" y="1022"/>
                        </a:moveTo>
                        <a:cubicBezTo>
                          <a:pt x="25970" y="4150"/>
                          <a:pt x="25188" y="13535"/>
                          <a:pt x="20496" y="19791"/>
                        </a:cubicBezTo>
                        <a:cubicBezTo>
                          <a:pt x="14239" y="27612"/>
                          <a:pt x="11111" y="23702"/>
                          <a:pt x="8765" y="16663"/>
                        </a:cubicBezTo>
                        <a:cubicBezTo>
                          <a:pt x="162" y="17445"/>
                          <a:pt x="-2966" y="14317"/>
                          <a:pt x="3291" y="6496"/>
                        </a:cubicBezTo>
                        <a:cubicBezTo>
                          <a:pt x="7201" y="2586"/>
                          <a:pt x="16586" y="-2106"/>
                          <a:pt x="21278" y="1022"/>
                        </a:cubicBezTo>
                        <a:lnTo>
                          <a:pt x="21278" y="102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2" name="任意多边形: 形状 2191"/>
                  <p:cNvSpPr/>
                  <p:nvPr/>
                </p:nvSpPr>
                <p:spPr>
                  <a:xfrm>
                    <a:off x="6830658" y="2096739"/>
                    <a:ext cx="35093" cy="34635"/>
                  </a:xfrm>
                  <a:custGeom>
                    <a:avLst/>
                    <a:gdLst>
                      <a:gd name="connsiteX0" fmla="*/ 30189 w 35093"/>
                      <a:gd name="connsiteY0" fmla="*/ 1206 h 34635"/>
                      <a:gd name="connsiteX1" fmla="*/ 29407 w 35093"/>
                      <a:gd name="connsiteY1" fmla="*/ 28577 h 34635"/>
                      <a:gd name="connsiteX2" fmla="*/ 12984 w 35093"/>
                      <a:gd name="connsiteY2" fmla="*/ 24667 h 34635"/>
                      <a:gd name="connsiteX3" fmla="*/ 4382 w 35093"/>
                      <a:gd name="connsiteY3" fmla="*/ 10590 h 34635"/>
                      <a:gd name="connsiteX4" fmla="*/ 30189 w 35093"/>
                      <a:gd name="connsiteY4" fmla="*/ 1206 h 34635"/>
                      <a:gd name="connsiteX5" fmla="*/ 30189 w 35093"/>
                      <a:gd name="connsiteY5" fmla="*/ 1206 h 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 h="34635">
                        <a:moveTo>
                          <a:pt x="30189" y="1206"/>
                        </a:moveTo>
                        <a:cubicBezTo>
                          <a:pt x="37228" y="5116"/>
                          <a:pt x="36446" y="19975"/>
                          <a:pt x="29407" y="28577"/>
                        </a:cubicBezTo>
                        <a:cubicBezTo>
                          <a:pt x="20805" y="39526"/>
                          <a:pt x="16112" y="34052"/>
                          <a:pt x="12984" y="24667"/>
                        </a:cubicBezTo>
                        <a:cubicBezTo>
                          <a:pt x="471" y="25449"/>
                          <a:pt x="-4221" y="21539"/>
                          <a:pt x="4382" y="10590"/>
                        </a:cubicBezTo>
                        <a:cubicBezTo>
                          <a:pt x="10638" y="3552"/>
                          <a:pt x="23933" y="-2705"/>
                          <a:pt x="30189" y="1206"/>
                        </a:cubicBezTo>
                        <a:lnTo>
                          <a:pt x="30189" y="120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3" name="任意多边形: 形状 2192"/>
                  <p:cNvSpPr/>
                  <p:nvPr/>
                </p:nvSpPr>
                <p:spPr>
                  <a:xfrm>
                    <a:off x="6924194" y="2012562"/>
                    <a:ext cx="31331" cy="19997"/>
                  </a:xfrm>
                  <a:custGeom>
                    <a:avLst/>
                    <a:gdLst>
                      <a:gd name="connsiteX0" fmla="*/ 0 w 31331"/>
                      <a:gd name="connsiteY0" fmla="*/ 5613 h 19997"/>
                      <a:gd name="connsiteX1" fmla="*/ 21898 w 31331"/>
                      <a:gd name="connsiteY1" fmla="*/ 920 h 19997"/>
                      <a:gd name="connsiteX2" fmla="*/ 26590 w 31331"/>
                      <a:gd name="connsiteY2" fmla="*/ 11087 h 19997"/>
                      <a:gd name="connsiteX3" fmla="*/ 19551 w 31331"/>
                      <a:gd name="connsiteY3" fmla="*/ 18908 h 19997"/>
                      <a:gd name="connsiteX4" fmla="*/ 0 w 31331"/>
                      <a:gd name="connsiteY4" fmla="*/ 5613 h 19997"/>
                      <a:gd name="connsiteX5" fmla="*/ 0 w 31331"/>
                      <a:gd name="connsiteY5" fmla="*/ 5613 h 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1" h="19997">
                        <a:moveTo>
                          <a:pt x="0" y="5613"/>
                        </a:moveTo>
                        <a:cubicBezTo>
                          <a:pt x="0" y="920"/>
                          <a:pt x="10949" y="-1426"/>
                          <a:pt x="21898" y="920"/>
                        </a:cubicBezTo>
                        <a:cubicBezTo>
                          <a:pt x="34410" y="4049"/>
                          <a:pt x="32846" y="7177"/>
                          <a:pt x="26590" y="11087"/>
                        </a:cubicBezTo>
                        <a:cubicBezTo>
                          <a:pt x="33628" y="18126"/>
                          <a:pt x="32846" y="22036"/>
                          <a:pt x="19551" y="18908"/>
                        </a:cubicBezTo>
                        <a:cubicBezTo>
                          <a:pt x="10949" y="16561"/>
                          <a:pt x="0" y="10305"/>
                          <a:pt x="0" y="5613"/>
                        </a:cubicBezTo>
                        <a:lnTo>
                          <a:pt x="0" y="56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4" name="任意多边形: 形状 2193"/>
                  <p:cNvSpPr/>
                  <p:nvPr/>
                </p:nvSpPr>
                <p:spPr>
                  <a:xfrm>
                    <a:off x="6962515" y="1954690"/>
                    <a:ext cx="31331" cy="19997"/>
                  </a:xfrm>
                  <a:custGeom>
                    <a:avLst/>
                    <a:gdLst>
                      <a:gd name="connsiteX0" fmla="*/ 0 w 31331"/>
                      <a:gd name="connsiteY0" fmla="*/ 5613 h 19997"/>
                      <a:gd name="connsiteX1" fmla="*/ 21898 w 31331"/>
                      <a:gd name="connsiteY1" fmla="*/ 920 h 19997"/>
                      <a:gd name="connsiteX2" fmla="*/ 26590 w 31331"/>
                      <a:gd name="connsiteY2" fmla="*/ 11087 h 19997"/>
                      <a:gd name="connsiteX3" fmla="*/ 19551 w 31331"/>
                      <a:gd name="connsiteY3" fmla="*/ 18908 h 19997"/>
                      <a:gd name="connsiteX4" fmla="*/ 0 w 31331"/>
                      <a:gd name="connsiteY4" fmla="*/ 5613 h 19997"/>
                      <a:gd name="connsiteX5" fmla="*/ 0 w 31331"/>
                      <a:gd name="connsiteY5" fmla="*/ 5613 h 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1" h="19997">
                        <a:moveTo>
                          <a:pt x="0" y="5613"/>
                        </a:moveTo>
                        <a:cubicBezTo>
                          <a:pt x="0" y="920"/>
                          <a:pt x="10949" y="-1426"/>
                          <a:pt x="21898" y="920"/>
                        </a:cubicBezTo>
                        <a:cubicBezTo>
                          <a:pt x="34410" y="4049"/>
                          <a:pt x="32846" y="7177"/>
                          <a:pt x="26590" y="11087"/>
                        </a:cubicBezTo>
                        <a:cubicBezTo>
                          <a:pt x="33628" y="18126"/>
                          <a:pt x="32846" y="22036"/>
                          <a:pt x="19551" y="18908"/>
                        </a:cubicBezTo>
                        <a:cubicBezTo>
                          <a:pt x="11731" y="16561"/>
                          <a:pt x="0" y="10305"/>
                          <a:pt x="0" y="5613"/>
                        </a:cubicBezTo>
                        <a:lnTo>
                          <a:pt x="0" y="56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5" name="任意多边形: 形状 2194"/>
                  <p:cNvSpPr/>
                  <p:nvPr/>
                </p:nvSpPr>
                <p:spPr>
                  <a:xfrm>
                    <a:off x="6923412" y="2061928"/>
                    <a:ext cx="25025" cy="31324"/>
                  </a:xfrm>
                  <a:custGeom>
                    <a:avLst/>
                    <a:gdLst>
                      <a:gd name="connsiteX0" fmla="*/ 11731 w 25025"/>
                      <a:gd name="connsiteY0" fmla="*/ 43 h 31324"/>
                      <a:gd name="connsiteX1" fmla="*/ 25026 w 25025"/>
                      <a:gd name="connsiteY1" fmla="*/ 22722 h 31324"/>
                      <a:gd name="connsiteX2" fmla="*/ 12513 w 25025"/>
                      <a:gd name="connsiteY2" fmla="*/ 25850 h 31324"/>
                      <a:gd name="connsiteX3" fmla="*/ 0 w 25025"/>
                      <a:gd name="connsiteY3" fmla="*/ 17248 h 31324"/>
                      <a:gd name="connsiteX4" fmla="*/ 11731 w 25025"/>
                      <a:gd name="connsiteY4" fmla="*/ 43 h 31324"/>
                      <a:gd name="connsiteX5" fmla="*/ 11731 w 25025"/>
                      <a:gd name="connsiteY5" fmla="*/ 43 h 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5" h="31324">
                        <a:moveTo>
                          <a:pt x="11731" y="43"/>
                        </a:moveTo>
                        <a:cubicBezTo>
                          <a:pt x="17987" y="825"/>
                          <a:pt x="25026" y="12555"/>
                          <a:pt x="25026" y="22722"/>
                        </a:cubicBezTo>
                        <a:cubicBezTo>
                          <a:pt x="25026" y="35235"/>
                          <a:pt x="19551" y="32107"/>
                          <a:pt x="12513" y="25850"/>
                        </a:cubicBezTo>
                        <a:cubicBezTo>
                          <a:pt x="4692" y="31325"/>
                          <a:pt x="0" y="29761"/>
                          <a:pt x="0" y="17248"/>
                        </a:cubicBezTo>
                        <a:cubicBezTo>
                          <a:pt x="0" y="9427"/>
                          <a:pt x="4692" y="-740"/>
                          <a:pt x="11731" y="43"/>
                        </a:cubicBezTo>
                        <a:lnTo>
                          <a:pt x="11731" y="4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6" name="任意多边形: 形状 2195"/>
                  <p:cNvSpPr/>
                  <p:nvPr/>
                </p:nvSpPr>
                <p:spPr>
                  <a:xfrm>
                    <a:off x="6957040" y="1981258"/>
                    <a:ext cx="25025" cy="31442"/>
                  </a:xfrm>
                  <a:custGeom>
                    <a:avLst/>
                    <a:gdLst>
                      <a:gd name="connsiteX0" fmla="*/ 11731 w 25025"/>
                      <a:gd name="connsiteY0" fmla="*/ 161 h 31442"/>
                      <a:gd name="connsiteX1" fmla="*/ 25026 w 25025"/>
                      <a:gd name="connsiteY1" fmla="*/ 22840 h 31442"/>
                      <a:gd name="connsiteX2" fmla="*/ 12513 w 25025"/>
                      <a:gd name="connsiteY2" fmla="*/ 25968 h 31442"/>
                      <a:gd name="connsiteX3" fmla="*/ 0 w 25025"/>
                      <a:gd name="connsiteY3" fmla="*/ 17366 h 31442"/>
                      <a:gd name="connsiteX4" fmla="*/ 11731 w 25025"/>
                      <a:gd name="connsiteY4" fmla="*/ 161 h 31442"/>
                      <a:gd name="connsiteX5" fmla="*/ 11731 w 25025"/>
                      <a:gd name="connsiteY5" fmla="*/ 161 h 3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5" h="31442">
                        <a:moveTo>
                          <a:pt x="11731" y="161"/>
                        </a:moveTo>
                        <a:cubicBezTo>
                          <a:pt x="17987" y="943"/>
                          <a:pt x="25026" y="12673"/>
                          <a:pt x="25026" y="22840"/>
                        </a:cubicBezTo>
                        <a:cubicBezTo>
                          <a:pt x="25026" y="35353"/>
                          <a:pt x="19551" y="32225"/>
                          <a:pt x="12513" y="25968"/>
                        </a:cubicBezTo>
                        <a:cubicBezTo>
                          <a:pt x="4692" y="31443"/>
                          <a:pt x="0" y="29879"/>
                          <a:pt x="0" y="17366"/>
                        </a:cubicBezTo>
                        <a:cubicBezTo>
                          <a:pt x="782" y="8763"/>
                          <a:pt x="5474" y="-1404"/>
                          <a:pt x="11731" y="161"/>
                        </a:cubicBezTo>
                        <a:lnTo>
                          <a:pt x="11731" y="16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7" name="任意多边形: 形状 2196"/>
                  <p:cNvSpPr/>
                  <p:nvPr/>
                </p:nvSpPr>
                <p:spPr>
                  <a:xfrm>
                    <a:off x="6833660" y="2038792"/>
                    <a:ext cx="31851" cy="20264"/>
                  </a:xfrm>
                  <a:custGeom>
                    <a:avLst/>
                    <a:gdLst>
                      <a:gd name="connsiteX0" fmla="*/ 31098 w 31851"/>
                      <a:gd name="connsiteY0" fmla="*/ 4409 h 20264"/>
                      <a:gd name="connsiteX1" fmla="*/ 17803 w 31851"/>
                      <a:gd name="connsiteY1" fmla="*/ 19268 h 20264"/>
                      <a:gd name="connsiteX2" fmla="*/ 7636 w 31851"/>
                      <a:gd name="connsiteY2" fmla="*/ 11448 h 20264"/>
                      <a:gd name="connsiteX3" fmla="*/ 7636 w 31851"/>
                      <a:gd name="connsiteY3" fmla="*/ 1281 h 20264"/>
                      <a:gd name="connsiteX4" fmla="*/ 31098 w 31851"/>
                      <a:gd name="connsiteY4" fmla="*/ 4409 h 20264"/>
                      <a:gd name="connsiteX5" fmla="*/ 31098 w 31851"/>
                      <a:gd name="connsiteY5" fmla="*/ 4409 h 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1" h="20264">
                        <a:moveTo>
                          <a:pt x="31098" y="4409"/>
                        </a:moveTo>
                        <a:cubicBezTo>
                          <a:pt x="34226" y="9102"/>
                          <a:pt x="27188" y="16140"/>
                          <a:pt x="17803" y="19268"/>
                        </a:cubicBezTo>
                        <a:cubicBezTo>
                          <a:pt x="6854" y="22397"/>
                          <a:pt x="6072" y="17704"/>
                          <a:pt x="7636" y="11448"/>
                        </a:cubicBezTo>
                        <a:cubicBezTo>
                          <a:pt x="-1748" y="7538"/>
                          <a:pt x="-3313" y="3627"/>
                          <a:pt x="7636" y="1281"/>
                        </a:cubicBezTo>
                        <a:cubicBezTo>
                          <a:pt x="16239" y="-1065"/>
                          <a:pt x="27970" y="-283"/>
                          <a:pt x="31098" y="4409"/>
                        </a:cubicBezTo>
                        <a:lnTo>
                          <a:pt x="31098" y="440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8" name="任意多边形: 形状 2197"/>
                  <p:cNvSpPr/>
                  <p:nvPr/>
                </p:nvSpPr>
                <p:spPr>
                  <a:xfrm>
                    <a:off x="6870113" y="2038433"/>
                    <a:ext cx="14317" cy="16797"/>
                  </a:xfrm>
                  <a:custGeom>
                    <a:avLst/>
                    <a:gdLst>
                      <a:gd name="connsiteX0" fmla="*/ 7940 w 14317"/>
                      <a:gd name="connsiteY0" fmla="*/ 75 h 16797"/>
                      <a:gd name="connsiteX1" fmla="*/ 14197 w 14317"/>
                      <a:gd name="connsiteY1" fmla="*/ 12588 h 16797"/>
                      <a:gd name="connsiteX2" fmla="*/ 7158 w 14317"/>
                      <a:gd name="connsiteY2" fmla="*/ 13370 h 16797"/>
                      <a:gd name="connsiteX3" fmla="*/ 120 w 14317"/>
                      <a:gd name="connsiteY3" fmla="*/ 8678 h 16797"/>
                      <a:gd name="connsiteX4" fmla="*/ 7940 w 14317"/>
                      <a:gd name="connsiteY4" fmla="*/ 75 h 16797"/>
                      <a:gd name="connsiteX5" fmla="*/ 7940 w 14317"/>
                      <a:gd name="connsiteY5" fmla="*/ 75 h 1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7" h="16797">
                        <a:moveTo>
                          <a:pt x="7940" y="75"/>
                        </a:moveTo>
                        <a:cubicBezTo>
                          <a:pt x="11851" y="857"/>
                          <a:pt x="14979" y="7114"/>
                          <a:pt x="14197" y="12588"/>
                        </a:cubicBezTo>
                        <a:cubicBezTo>
                          <a:pt x="13415" y="18845"/>
                          <a:pt x="11068" y="17281"/>
                          <a:pt x="7158" y="13370"/>
                        </a:cubicBezTo>
                        <a:cubicBezTo>
                          <a:pt x="2466" y="16498"/>
                          <a:pt x="-662" y="14934"/>
                          <a:pt x="120" y="8678"/>
                        </a:cubicBezTo>
                        <a:cubicBezTo>
                          <a:pt x="902" y="4768"/>
                          <a:pt x="4030" y="-707"/>
                          <a:pt x="7940" y="75"/>
                        </a:cubicBezTo>
                        <a:lnTo>
                          <a:pt x="7940" y="7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9" name="任意多边形: 形状 2198"/>
                  <p:cNvSpPr/>
                  <p:nvPr/>
                </p:nvSpPr>
                <p:spPr>
                  <a:xfrm>
                    <a:off x="6893180" y="1950425"/>
                    <a:ext cx="17890" cy="17267"/>
                  </a:xfrm>
                  <a:custGeom>
                    <a:avLst/>
                    <a:gdLst>
                      <a:gd name="connsiteX0" fmla="*/ 16938 w 17890"/>
                      <a:gd name="connsiteY0" fmla="*/ 16917 h 17267"/>
                      <a:gd name="connsiteX1" fmla="*/ 2861 w 17890"/>
                      <a:gd name="connsiteY1" fmla="*/ 9878 h 17267"/>
                      <a:gd name="connsiteX2" fmla="*/ 5989 w 17890"/>
                      <a:gd name="connsiteY2" fmla="*/ 4404 h 17267"/>
                      <a:gd name="connsiteX3" fmla="*/ 13809 w 17890"/>
                      <a:gd name="connsiteY3" fmla="*/ 4404 h 17267"/>
                      <a:gd name="connsiteX4" fmla="*/ 16938 w 17890"/>
                      <a:gd name="connsiteY4" fmla="*/ 16917 h 17267"/>
                      <a:gd name="connsiteX5" fmla="*/ 16938 w 17890"/>
                      <a:gd name="connsiteY5" fmla="*/ 16917 h 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0" h="17267">
                        <a:moveTo>
                          <a:pt x="16938" y="16917"/>
                        </a:moveTo>
                        <a:cubicBezTo>
                          <a:pt x="14591" y="18481"/>
                          <a:pt x="6771" y="14571"/>
                          <a:pt x="2861" y="9878"/>
                        </a:cubicBezTo>
                        <a:cubicBezTo>
                          <a:pt x="-2614" y="3622"/>
                          <a:pt x="514" y="3622"/>
                          <a:pt x="5989" y="4404"/>
                        </a:cubicBezTo>
                        <a:cubicBezTo>
                          <a:pt x="5989" y="-1070"/>
                          <a:pt x="8335" y="-1852"/>
                          <a:pt x="13809" y="4404"/>
                        </a:cubicBezTo>
                        <a:cubicBezTo>
                          <a:pt x="16938" y="9096"/>
                          <a:pt x="19284" y="15353"/>
                          <a:pt x="16938" y="16917"/>
                        </a:cubicBezTo>
                        <a:lnTo>
                          <a:pt x="16938" y="169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0" name="任意多边形: 形状 2199"/>
                  <p:cNvSpPr/>
                  <p:nvPr/>
                </p:nvSpPr>
                <p:spPr>
                  <a:xfrm>
                    <a:off x="6831474" y="1993206"/>
                    <a:ext cx="35809" cy="29699"/>
                  </a:xfrm>
                  <a:custGeom>
                    <a:avLst/>
                    <a:gdLst>
                      <a:gd name="connsiteX0" fmla="*/ 33284 w 35809"/>
                      <a:gd name="connsiteY0" fmla="*/ 2289 h 29699"/>
                      <a:gd name="connsiteX1" fmla="*/ 26245 w 35809"/>
                      <a:gd name="connsiteY1" fmla="*/ 25751 h 29699"/>
                      <a:gd name="connsiteX2" fmla="*/ 11386 w 35809"/>
                      <a:gd name="connsiteY2" fmla="*/ 19494 h 29699"/>
                      <a:gd name="connsiteX3" fmla="*/ 6694 w 35809"/>
                      <a:gd name="connsiteY3" fmla="*/ 6199 h 29699"/>
                      <a:gd name="connsiteX4" fmla="*/ 33284 w 35809"/>
                      <a:gd name="connsiteY4" fmla="*/ 2289 h 29699"/>
                      <a:gd name="connsiteX5" fmla="*/ 33284 w 35809"/>
                      <a:gd name="connsiteY5" fmla="*/ 2289 h 2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09" h="29699">
                        <a:moveTo>
                          <a:pt x="33284" y="2289"/>
                        </a:moveTo>
                        <a:cubicBezTo>
                          <a:pt x="38758" y="6981"/>
                          <a:pt x="34848" y="19494"/>
                          <a:pt x="26245" y="25751"/>
                        </a:cubicBezTo>
                        <a:cubicBezTo>
                          <a:pt x="15296" y="33571"/>
                          <a:pt x="12950" y="28879"/>
                          <a:pt x="11386" y="19494"/>
                        </a:cubicBezTo>
                        <a:cubicBezTo>
                          <a:pt x="-1127" y="17930"/>
                          <a:pt x="-4255" y="14020"/>
                          <a:pt x="6694" y="6199"/>
                        </a:cubicBezTo>
                        <a:cubicBezTo>
                          <a:pt x="14514" y="725"/>
                          <a:pt x="27809" y="-2403"/>
                          <a:pt x="33284" y="2289"/>
                        </a:cubicBezTo>
                        <a:lnTo>
                          <a:pt x="33284" y="228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1" name="任意多边形: 形状 2200"/>
                  <p:cNvSpPr/>
                  <p:nvPr/>
                </p:nvSpPr>
                <p:spPr>
                  <a:xfrm>
                    <a:off x="6881765" y="1973957"/>
                    <a:ext cx="22789" cy="28119"/>
                  </a:xfrm>
                  <a:custGeom>
                    <a:avLst/>
                    <a:gdLst>
                      <a:gd name="connsiteX0" fmla="*/ 15057 w 22789"/>
                      <a:gd name="connsiteY0" fmla="*/ 423 h 28119"/>
                      <a:gd name="connsiteX1" fmla="*/ 22095 w 22789"/>
                      <a:gd name="connsiteY1" fmla="*/ 21539 h 28119"/>
                      <a:gd name="connsiteX2" fmla="*/ 10365 w 22789"/>
                      <a:gd name="connsiteY2" fmla="*/ 22321 h 28119"/>
                      <a:gd name="connsiteX3" fmla="*/ 980 w 22789"/>
                      <a:gd name="connsiteY3" fmla="*/ 13718 h 28119"/>
                      <a:gd name="connsiteX4" fmla="*/ 15057 w 22789"/>
                      <a:gd name="connsiteY4" fmla="*/ 423 h 28119"/>
                      <a:gd name="connsiteX5" fmla="*/ 15057 w 22789"/>
                      <a:gd name="connsiteY5" fmla="*/ 423 h 2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89" h="28119">
                        <a:moveTo>
                          <a:pt x="15057" y="423"/>
                        </a:moveTo>
                        <a:cubicBezTo>
                          <a:pt x="20531" y="1987"/>
                          <a:pt x="24441" y="12936"/>
                          <a:pt x="22095" y="21539"/>
                        </a:cubicBezTo>
                        <a:cubicBezTo>
                          <a:pt x="19749" y="31705"/>
                          <a:pt x="15057" y="28577"/>
                          <a:pt x="10365" y="22321"/>
                        </a:cubicBezTo>
                        <a:cubicBezTo>
                          <a:pt x="2544" y="25449"/>
                          <a:pt x="-2148" y="23885"/>
                          <a:pt x="980" y="13718"/>
                        </a:cubicBezTo>
                        <a:cubicBezTo>
                          <a:pt x="3326" y="5898"/>
                          <a:pt x="9582" y="-1923"/>
                          <a:pt x="15057" y="423"/>
                        </a:cubicBezTo>
                        <a:lnTo>
                          <a:pt x="15057" y="42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2" name="任意多边形: 形状 2201"/>
                  <p:cNvSpPr/>
                  <p:nvPr/>
                </p:nvSpPr>
                <p:spPr>
                  <a:xfrm>
                    <a:off x="6849211" y="1969527"/>
                    <a:ext cx="27327" cy="17903"/>
                  </a:xfrm>
                  <a:custGeom>
                    <a:avLst/>
                    <a:gdLst>
                      <a:gd name="connsiteX0" fmla="*/ 27278 w 27327"/>
                      <a:gd name="connsiteY0" fmla="*/ 14237 h 17903"/>
                      <a:gd name="connsiteX1" fmla="*/ 7726 w 27327"/>
                      <a:gd name="connsiteY1" fmla="*/ 16584 h 17903"/>
                      <a:gd name="connsiteX2" fmla="*/ 4598 w 27327"/>
                      <a:gd name="connsiteY2" fmla="*/ 7199 h 17903"/>
                      <a:gd name="connsiteX3" fmla="*/ 11637 w 27327"/>
                      <a:gd name="connsiteY3" fmla="*/ 1725 h 17903"/>
                      <a:gd name="connsiteX4" fmla="*/ 27278 w 27327"/>
                      <a:gd name="connsiteY4" fmla="*/ 14237 h 17903"/>
                      <a:gd name="connsiteX5" fmla="*/ 27278 w 27327"/>
                      <a:gd name="connsiteY5" fmla="*/ 14237 h 1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7" h="17903">
                        <a:moveTo>
                          <a:pt x="27278" y="14237"/>
                        </a:moveTo>
                        <a:cubicBezTo>
                          <a:pt x="26496" y="18148"/>
                          <a:pt x="16329" y="18930"/>
                          <a:pt x="7726" y="16584"/>
                        </a:cubicBezTo>
                        <a:cubicBezTo>
                          <a:pt x="-3222" y="12673"/>
                          <a:pt x="-876" y="10327"/>
                          <a:pt x="4598" y="7199"/>
                        </a:cubicBezTo>
                        <a:cubicBezTo>
                          <a:pt x="-876" y="943"/>
                          <a:pt x="688" y="-2186"/>
                          <a:pt x="11637" y="1725"/>
                        </a:cubicBezTo>
                        <a:cubicBezTo>
                          <a:pt x="19457" y="4071"/>
                          <a:pt x="28060" y="9545"/>
                          <a:pt x="27278" y="14237"/>
                        </a:cubicBezTo>
                        <a:lnTo>
                          <a:pt x="27278" y="1423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3" name="任意多边形: 形状 2202"/>
                  <p:cNvSpPr/>
                  <p:nvPr/>
                </p:nvSpPr>
                <p:spPr>
                  <a:xfrm>
                    <a:off x="6825132" y="2057929"/>
                    <a:ext cx="24205" cy="16981"/>
                  </a:xfrm>
                  <a:custGeom>
                    <a:avLst/>
                    <a:gdLst>
                      <a:gd name="connsiteX0" fmla="*/ 23985 w 24205"/>
                      <a:gd name="connsiteY0" fmla="*/ 14990 h 16981"/>
                      <a:gd name="connsiteX1" fmla="*/ 5997 w 24205"/>
                      <a:gd name="connsiteY1" fmla="*/ 14208 h 16981"/>
                      <a:gd name="connsiteX2" fmla="*/ 5215 w 24205"/>
                      <a:gd name="connsiteY2" fmla="*/ 6387 h 16981"/>
                      <a:gd name="connsiteX3" fmla="*/ 12254 w 24205"/>
                      <a:gd name="connsiteY3" fmla="*/ 2477 h 16981"/>
                      <a:gd name="connsiteX4" fmla="*/ 23985 w 24205"/>
                      <a:gd name="connsiteY4" fmla="*/ 14990 h 16981"/>
                      <a:gd name="connsiteX5" fmla="*/ 23985 w 24205"/>
                      <a:gd name="connsiteY5" fmla="*/ 14990 h 1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5" h="16981">
                        <a:moveTo>
                          <a:pt x="23985" y="14990"/>
                        </a:moveTo>
                        <a:cubicBezTo>
                          <a:pt x="22420" y="18118"/>
                          <a:pt x="13036" y="17336"/>
                          <a:pt x="5997" y="14208"/>
                        </a:cubicBezTo>
                        <a:cubicBezTo>
                          <a:pt x="-3387" y="9516"/>
                          <a:pt x="-259" y="7952"/>
                          <a:pt x="5215" y="6387"/>
                        </a:cubicBezTo>
                        <a:cubicBezTo>
                          <a:pt x="2087" y="131"/>
                          <a:pt x="3651" y="-2215"/>
                          <a:pt x="12254" y="2477"/>
                        </a:cubicBezTo>
                        <a:cubicBezTo>
                          <a:pt x="18510" y="5605"/>
                          <a:pt x="25549" y="11862"/>
                          <a:pt x="23985" y="14990"/>
                        </a:cubicBezTo>
                        <a:lnTo>
                          <a:pt x="23985" y="1499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任意多边形: 形状 2203"/>
                  <p:cNvSpPr/>
                  <p:nvPr/>
                </p:nvSpPr>
                <p:spPr>
                  <a:xfrm>
                    <a:off x="6804830" y="2073236"/>
                    <a:ext cx="31446" cy="19922"/>
                  </a:xfrm>
                  <a:custGeom>
                    <a:avLst/>
                    <a:gdLst>
                      <a:gd name="connsiteX0" fmla="*/ 30992 w 31446"/>
                      <a:gd name="connsiteY0" fmla="*/ 5157 h 19922"/>
                      <a:gd name="connsiteX1" fmla="*/ 16915 w 31446"/>
                      <a:gd name="connsiteY1" fmla="*/ 19234 h 19922"/>
                      <a:gd name="connsiteX2" fmla="*/ 7530 w 31446"/>
                      <a:gd name="connsiteY2" fmla="*/ 11414 h 19922"/>
                      <a:gd name="connsiteX3" fmla="*/ 8312 w 31446"/>
                      <a:gd name="connsiteY3" fmla="*/ 1247 h 19922"/>
                      <a:gd name="connsiteX4" fmla="*/ 30992 w 31446"/>
                      <a:gd name="connsiteY4" fmla="*/ 5157 h 19922"/>
                      <a:gd name="connsiteX5" fmla="*/ 30992 w 31446"/>
                      <a:gd name="connsiteY5" fmla="*/ 5157 h 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6" h="19922">
                        <a:moveTo>
                          <a:pt x="30992" y="5157"/>
                        </a:moveTo>
                        <a:cubicBezTo>
                          <a:pt x="33338" y="9850"/>
                          <a:pt x="26299" y="16888"/>
                          <a:pt x="16915" y="19234"/>
                        </a:cubicBezTo>
                        <a:cubicBezTo>
                          <a:pt x="5966" y="21580"/>
                          <a:pt x="5184" y="17670"/>
                          <a:pt x="7530" y="11414"/>
                        </a:cubicBezTo>
                        <a:cubicBezTo>
                          <a:pt x="-1855" y="7503"/>
                          <a:pt x="-3419" y="3593"/>
                          <a:pt x="8312" y="1247"/>
                        </a:cubicBezTo>
                        <a:cubicBezTo>
                          <a:pt x="16915" y="-1099"/>
                          <a:pt x="28645" y="-317"/>
                          <a:pt x="30992" y="5157"/>
                        </a:cubicBezTo>
                        <a:lnTo>
                          <a:pt x="30992" y="515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05" name="图形 2034"/>
                <p:cNvGrpSpPr/>
                <p:nvPr/>
              </p:nvGrpSpPr>
              <p:grpSpPr>
                <a:xfrm>
                  <a:off x="6629454" y="1764298"/>
                  <a:ext cx="272217" cy="208367"/>
                  <a:chOff x="6629454" y="1764298"/>
                  <a:chExt cx="272217" cy="208367"/>
                </a:xfrm>
                <a:solidFill>
                  <a:srgbClr val="29909B"/>
                </a:solidFill>
              </p:grpSpPr>
              <p:sp>
                <p:nvSpPr>
                  <p:cNvPr id="2206" name="任意多边形: 形状 2205"/>
                  <p:cNvSpPr/>
                  <p:nvPr/>
                </p:nvSpPr>
                <p:spPr>
                  <a:xfrm>
                    <a:off x="6655439" y="1785123"/>
                    <a:ext cx="246232" cy="158975"/>
                  </a:xfrm>
                  <a:custGeom>
                    <a:avLst/>
                    <a:gdLst>
                      <a:gd name="connsiteX0" fmla="*/ 174127 w 246232"/>
                      <a:gd name="connsiteY0" fmla="*/ 25026 h 158975"/>
                      <a:gd name="connsiteX1" fmla="*/ 117037 w 246232"/>
                      <a:gd name="connsiteY1" fmla="*/ 6256 h 158975"/>
                      <a:gd name="connsiteX2" fmla="*/ 115473 w 246232"/>
                      <a:gd name="connsiteY2" fmla="*/ 5474 h 158975"/>
                      <a:gd name="connsiteX3" fmla="*/ 118601 w 246232"/>
                      <a:gd name="connsiteY3" fmla="*/ 4692 h 158975"/>
                      <a:gd name="connsiteX4" fmla="*/ 178037 w 246232"/>
                      <a:gd name="connsiteY4" fmla="*/ 23462 h 158975"/>
                      <a:gd name="connsiteX5" fmla="*/ 186639 w 246232"/>
                      <a:gd name="connsiteY5" fmla="*/ 18769 h 158975"/>
                      <a:gd name="connsiteX6" fmla="*/ 242165 w 246232"/>
                      <a:gd name="connsiteY6" fmla="*/ 0 h 158975"/>
                      <a:gd name="connsiteX7" fmla="*/ 246075 w 246232"/>
                      <a:gd name="connsiteY7" fmla="*/ 1564 h 158975"/>
                      <a:gd name="connsiteX8" fmla="*/ 243729 w 246232"/>
                      <a:gd name="connsiteY8" fmla="*/ 3910 h 158975"/>
                      <a:gd name="connsiteX9" fmla="*/ 243729 w 246232"/>
                      <a:gd name="connsiteY9" fmla="*/ 3910 h 158975"/>
                      <a:gd name="connsiteX10" fmla="*/ 243729 w 246232"/>
                      <a:gd name="connsiteY10" fmla="*/ 3910 h 158975"/>
                      <a:gd name="connsiteX11" fmla="*/ 242947 w 246232"/>
                      <a:gd name="connsiteY11" fmla="*/ 4692 h 158975"/>
                      <a:gd name="connsiteX12" fmla="*/ 199934 w 246232"/>
                      <a:gd name="connsiteY12" fmla="*/ 17987 h 158975"/>
                      <a:gd name="connsiteX13" fmla="*/ 146755 w 246232"/>
                      <a:gd name="connsiteY13" fmla="*/ 45359 h 158975"/>
                      <a:gd name="connsiteX14" fmla="*/ 146755 w 246232"/>
                      <a:gd name="connsiteY14" fmla="*/ 46923 h 158975"/>
                      <a:gd name="connsiteX15" fmla="*/ 146755 w 246232"/>
                      <a:gd name="connsiteY15" fmla="*/ 70385 h 158975"/>
                      <a:gd name="connsiteX16" fmla="*/ 123293 w 246232"/>
                      <a:gd name="connsiteY16" fmla="*/ 122782 h 158975"/>
                      <a:gd name="connsiteX17" fmla="*/ 121729 w 246232"/>
                      <a:gd name="connsiteY17" fmla="*/ 121218 h 158975"/>
                      <a:gd name="connsiteX18" fmla="*/ 123293 w 246232"/>
                      <a:gd name="connsiteY18" fmla="*/ 118872 h 158975"/>
                      <a:gd name="connsiteX19" fmla="*/ 140498 w 246232"/>
                      <a:gd name="connsiteY19" fmla="*/ 86026 h 158975"/>
                      <a:gd name="connsiteX20" fmla="*/ 143626 w 246232"/>
                      <a:gd name="connsiteY20" fmla="*/ 46141 h 158975"/>
                      <a:gd name="connsiteX21" fmla="*/ 88101 w 246232"/>
                      <a:gd name="connsiteY21" fmla="*/ 86026 h 158975"/>
                      <a:gd name="connsiteX22" fmla="*/ 88883 w 246232"/>
                      <a:gd name="connsiteY22" fmla="*/ 86808 h 158975"/>
                      <a:gd name="connsiteX23" fmla="*/ 80280 w 246232"/>
                      <a:gd name="connsiteY23" fmla="*/ 127475 h 158975"/>
                      <a:gd name="connsiteX24" fmla="*/ 78716 w 246232"/>
                      <a:gd name="connsiteY24" fmla="*/ 125911 h 158975"/>
                      <a:gd name="connsiteX25" fmla="*/ 85755 w 246232"/>
                      <a:gd name="connsiteY25" fmla="*/ 89154 h 158975"/>
                      <a:gd name="connsiteX26" fmla="*/ 85755 w 246232"/>
                      <a:gd name="connsiteY26" fmla="*/ 88372 h 158975"/>
                      <a:gd name="connsiteX27" fmla="*/ 56819 w 246232"/>
                      <a:gd name="connsiteY27" fmla="*/ 113398 h 158975"/>
                      <a:gd name="connsiteX28" fmla="*/ 56819 w 246232"/>
                      <a:gd name="connsiteY28" fmla="*/ 113398 h 158975"/>
                      <a:gd name="connsiteX29" fmla="*/ 57601 w 246232"/>
                      <a:gd name="connsiteY29" fmla="*/ 121218 h 158975"/>
                      <a:gd name="connsiteX30" fmla="*/ 53690 w 246232"/>
                      <a:gd name="connsiteY30" fmla="*/ 158757 h 158975"/>
                      <a:gd name="connsiteX31" fmla="*/ 52126 w 246232"/>
                      <a:gd name="connsiteY31" fmla="*/ 157975 h 158975"/>
                      <a:gd name="connsiteX32" fmla="*/ 52908 w 246232"/>
                      <a:gd name="connsiteY32" fmla="*/ 153282 h 158975"/>
                      <a:gd name="connsiteX33" fmla="*/ 53690 w 246232"/>
                      <a:gd name="connsiteY33" fmla="*/ 115744 h 158975"/>
                      <a:gd name="connsiteX34" fmla="*/ 30229 w 246232"/>
                      <a:gd name="connsiteY34" fmla="*/ 137641 h 158975"/>
                      <a:gd name="connsiteX35" fmla="*/ 28665 w 246232"/>
                      <a:gd name="connsiteY35" fmla="*/ 137641 h 158975"/>
                      <a:gd name="connsiteX36" fmla="*/ 28665 w 246232"/>
                      <a:gd name="connsiteY36" fmla="*/ 135295 h 158975"/>
                      <a:gd name="connsiteX37" fmla="*/ 42742 w 246232"/>
                      <a:gd name="connsiteY37" fmla="*/ 122000 h 158975"/>
                      <a:gd name="connsiteX38" fmla="*/ 41960 w 246232"/>
                      <a:gd name="connsiteY38" fmla="*/ 122000 h 158975"/>
                      <a:gd name="connsiteX39" fmla="*/ 1293 w 246232"/>
                      <a:gd name="connsiteY39" fmla="*/ 118872 h 158975"/>
                      <a:gd name="connsiteX40" fmla="*/ 511 w 246232"/>
                      <a:gd name="connsiteY40" fmla="*/ 117308 h 158975"/>
                      <a:gd name="connsiteX41" fmla="*/ 41178 w 246232"/>
                      <a:gd name="connsiteY41" fmla="*/ 118090 h 158975"/>
                      <a:gd name="connsiteX42" fmla="*/ 45088 w 246232"/>
                      <a:gd name="connsiteY42" fmla="*/ 119654 h 158975"/>
                      <a:gd name="connsiteX43" fmla="*/ 107652 w 246232"/>
                      <a:gd name="connsiteY43" fmla="*/ 67257 h 158975"/>
                      <a:gd name="connsiteX44" fmla="*/ 103742 w 246232"/>
                      <a:gd name="connsiteY44" fmla="*/ 64128 h 158975"/>
                      <a:gd name="connsiteX45" fmla="*/ 50562 w 246232"/>
                      <a:gd name="connsiteY45" fmla="*/ 57872 h 158975"/>
                      <a:gd name="connsiteX46" fmla="*/ 48216 w 246232"/>
                      <a:gd name="connsiteY46" fmla="*/ 58654 h 158975"/>
                      <a:gd name="connsiteX47" fmla="*/ 47434 w 246232"/>
                      <a:gd name="connsiteY47" fmla="*/ 57090 h 158975"/>
                      <a:gd name="connsiteX48" fmla="*/ 96703 w 246232"/>
                      <a:gd name="connsiteY48" fmla="*/ 57872 h 158975"/>
                      <a:gd name="connsiteX49" fmla="*/ 111562 w 246232"/>
                      <a:gd name="connsiteY49" fmla="*/ 64910 h 158975"/>
                      <a:gd name="connsiteX50" fmla="*/ 174127 w 246232"/>
                      <a:gd name="connsiteY50" fmla="*/ 25026 h 158975"/>
                      <a:gd name="connsiteX51" fmla="*/ 174127 w 246232"/>
                      <a:gd name="connsiteY51" fmla="*/ 25026 h 158975"/>
                      <a:gd name="connsiteX52" fmla="*/ 243729 w 246232"/>
                      <a:gd name="connsiteY52" fmla="*/ 782 h 158975"/>
                      <a:gd name="connsiteX53" fmla="*/ 244511 w 246232"/>
                      <a:gd name="connsiteY53" fmla="*/ 3128 h 158975"/>
                      <a:gd name="connsiteX54" fmla="*/ 243729 w 246232"/>
                      <a:gd name="connsiteY54" fmla="*/ 782 h 158975"/>
                      <a:gd name="connsiteX55" fmla="*/ 243729 w 246232"/>
                      <a:gd name="connsiteY55" fmla="*/ 782 h 15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6232" h="158975">
                        <a:moveTo>
                          <a:pt x="174127" y="25026"/>
                        </a:moveTo>
                        <a:cubicBezTo>
                          <a:pt x="155357" y="14859"/>
                          <a:pt x="135806" y="7821"/>
                          <a:pt x="117037" y="6256"/>
                        </a:cubicBezTo>
                        <a:cubicBezTo>
                          <a:pt x="116255" y="6256"/>
                          <a:pt x="115473" y="5474"/>
                          <a:pt x="115473" y="5474"/>
                        </a:cubicBezTo>
                        <a:cubicBezTo>
                          <a:pt x="115473" y="5474"/>
                          <a:pt x="115473" y="4692"/>
                          <a:pt x="118601" y="4692"/>
                        </a:cubicBezTo>
                        <a:cubicBezTo>
                          <a:pt x="138152" y="5474"/>
                          <a:pt x="158486" y="13295"/>
                          <a:pt x="178037" y="23462"/>
                        </a:cubicBezTo>
                        <a:cubicBezTo>
                          <a:pt x="181165" y="21897"/>
                          <a:pt x="184293" y="20333"/>
                          <a:pt x="186639" y="18769"/>
                        </a:cubicBezTo>
                        <a:cubicBezTo>
                          <a:pt x="204627" y="10167"/>
                          <a:pt x="222614" y="2346"/>
                          <a:pt x="242165" y="0"/>
                        </a:cubicBezTo>
                        <a:cubicBezTo>
                          <a:pt x="244511" y="0"/>
                          <a:pt x="246075" y="1564"/>
                          <a:pt x="246075" y="1564"/>
                        </a:cubicBezTo>
                        <a:cubicBezTo>
                          <a:pt x="246858" y="3910"/>
                          <a:pt x="244511" y="3910"/>
                          <a:pt x="243729" y="3910"/>
                        </a:cubicBezTo>
                        <a:cubicBezTo>
                          <a:pt x="243729" y="3910"/>
                          <a:pt x="243729" y="3910"/>
                          <a:pt x="243729" y="3910"/>
                        </a:cubicBezTo>
                        <a:cubicBezTo>
                          <a:pt x="243729" y="3910"/>
                          <a:pt x="243729" y="3910"/>
                          <a:pt x="243729" y="3910"/>
                        </a:cubicBezTo>
                        <a:cubicBezTo>
                          <a:pt x="244511" y="3910"/>
                          <a:pt x="245293" y="3910"/>
                          <a:pt x="242947" y="4692"/>
                        </a:cubicBezTo>
                        <a:cubicBezTo>
                          <a:pt x="227306" y="6256"/>
                          <a:pt x="213229" y="11731"/>
                          <a:pt x="199934" y="17987"/>
                        </a:cubicBezTo>
                        <a:cubicBezTo>
                          <a:pt x="181165" y="25808"/>
                          <a:pt x="163960" y="35192"/>
                          <a:pt x="146755" y="45359"/>
                        </a:cubicBezTo>
                        <a:lnTo>
                          <a:pt x="146755" y="46923"/>
                        </a:lnTo>
                        <a:cubicBezTo>
                          <a:pt x="147537" y="54744"/>
                          <a:pt x="147537" y="63346"/>
                          <a:pt x="146755" y="70385"/>
                        </a:cubicBezTo>
                        <a:cubicBezTo>
                          <a:pt x="144409" y="90718"/>
                          <a:pt x="133460" y="107141"/>
                          <a:pt x="123293" y="122782"/>
                        </a:cubicBezTo>
                        <a:cubicBezTo>
                          <a:pt x="120947" y="122782"/>
                          <a:pt x="121729" y="121218"/>
                          <a:pt x="121729" y="121218"/>
                        </a:cubicBezTo>
                        <a:lnTo>
                          <a:pt x="123293" y="118872"/>
                        </a:lnTo>
                        <a:cubicBezTo>
                          <a:pt x="129550" y="108705"/>
                          <a:pt x="136588" y="98539"/>
                          <a:pt x="140498" y="86026"/>
                        </a:cubicBezTo>
                        <a:cubicBezTo>
                          <a:pt x="144409" y="74295"/>
                          <a:pt x="145191" y="60218"/>
                          <a:pt x="143626" y="46141"/>
                        </a:cubicBezTo>
                        <a:cubicBezTo>
                          <a:pt x="124075" y="57872"/>
                          <a:pt x="106088" y="71167"/>
                          <a:pt x="88101" y="86026"/>
                        </a:cubicBezTo>
                        <a:lnTo>
                          <a:pt x="88883" y="86808"/>
                        </a:lnTo>
                        <a:cubicBezTo>
                          <a:pt x="88101" y="101667"/>
                          <a:pt x="85755" y="115744"/>
                          <a:pt x="80280" y="127475"/>
                        </a:cubicBezTo>
                        <a:cubicBezTo>
                          <a:pt x="77934" y="127475"/>
                          <a:pt x="78716" y="125911"/>
                          <a:pt x="78716" y="125911"/>
                        </a:cubicBezTo>
                        <a:cubicBezTo>
                          <a:pt x="83408" y="114962"/>
                          <a:pt x="85755" y="102449"/>
                          <a:pt x="85755" y="89154"/>
                        </a:cubicBezTo>
                        <a:cubicBezTo>
                          <a:pt x="85755" y="89154"/>
                          <a:pt x="85755" y="88372"/>
                          <a:pt x="85755" y="88372"/>
                        </a:cubicBezTo>
                        <a:cubicBezTo>
                          <a:pt x="75588" y="96193"/>
                          <a:pt x="66203" y="104795"/>
                          <a:pt x="56819" y="113398"/>
                        </a:cubicBezTo>
                        <a:lnTo>
                          <a:pt x="56819" y="113398"/>
                        </a:lnTo>
                        <a:cubicBezTo>
                          <a:pt x="57601" y="115744"/>
                          <a:pt x="57601" y="118872"/>
                          <a:pt x="57601" y="121218"/>
                        </a:cubicBezTo>
                        <a:cubicBezTo>
                          <a:pt x="58383" y="134513"/>
                          <a:pt x="57601" y="147808"/>
                          <a:pt x="53690" y="158757"/>
                        </a:cubicBezTo>
                        <a:cubicBezTo>
                          <a:pt x="51344" y="159539"/>
                          <a:pt x="52126" y="157975"/>
                          <a:pt x="52126" y="157975"/>
                        </a:cubicBezTo>
                        <a:cubicBezTo>
                          <a:pt x="52908" y="156411"/>
                          <a:pt x="52908" y="154847"/>
                          <a:pt x="52908" y="153282"/>
                        </a:cubicBezTo>
                        <a:cubicBezTo>
                          <a:pt x="55255" y="141552"/>
                          <a:pt x="56036" y="129039"/>
                          <a:pt x="53690" y="115744"/>
                        </a:cubicBezTo>
                        <a:cubicBezTo>
                          <a:pt x="45870" y="122782"/>
                          <a:pt x="38049" y="130603"/>
                          <a:pt x="30229" y="137641"/>
                        </a:cubicBezTo>
                        <a:cubicBezTo>
                          <a:pt x="29447" y="137641"/>
                          <a:pt x="28665" y="137641"/>
                          <a:pt x="28665" y="137641"/>
                        </a:cubicBezTo>
                        <a:lnTo>
                          <a:pt x="28665" y="135295"/>
                        </a:lnTo>
                        <a:cubicBezTo>
                          <a:pt x="33357" y="130603"/>
                          <a:pt x="38049" y="125911"/>
                          <a:pt x="42742" y="122000"/>
                        </a:cubicBezTo>
                        <a:cubicBezTo>
                          <a:pt x="42742" y="122000"/>
                          <a:pt x="41960" y="122000"/>
                          <a:pt x="41960" y="122000"/>
                        </a:cubicBezTo>
                        <a:cubicBezTo>
                          <a:pt x="27883" y="115744"/>
                          <a:pt x="14588" y="117308"/>
                          <a:pt x="1293" y="118872"/>
                        </a:cubicBezTo>
                        <a:cubicBezTo>
                          <a:pt x="-1053" y="117308"/>
                          <a:pt x="511" y="117308"/>
                          <a:pt x="511" y="117308"/>
                        </a:cubicBezTo>
                        <a:cubicBezTo>
                          <a:pt x="13806" y="114962"/>
                          <a:pt x="27101" y="113398"/>
                          <a:pt x="41178" y="118090"/>
                        </a:cubicBezTo>
                        <a:cubicBezTo>
                          <a:pt x="43524" y="118872"/>
                          <a:pt x="44306" y="118872"/>
                          <a:pt x="45088" y="119654"/>
                        </a:cubicBezTo>
                        <a:cubicBezTo>
                          <a:pt x="65421" y="100885"/>
                          <a:pt x="85755" y="83680"/>
                          <a:pt x="107652" y="67257"/>
                        </a:cubicBezTo>
                        <a:cubicBezTo>
                          <a:pt x="106870" y="67257"/>
                          <a:pt x="105306" y="65693"/>
                          <a:pt x="103742" y="64128"/>
                        </a:cubicBezTo>
                        <a:cubicBezTo>
                          <a:pt x="85755" y="55526"/>
                          <a:pt x="66985" y="53962"/>
                          <a:pt x="50562" y="57872"/>
                        </a:cubicBezTo>
                        <a:cubicBezTo>
                          <a:pt x="48998" y="57872"/>
                          <a:pt x="48998" y="57872"/>
                          <a:pt x="48216" y="58654"/>
                        </a:cubicBezTo>
                        <a:cubicBezTo>
                          <a:pt x="45870" y="57090"/>
                          <a:pt x="47434" y="57090"/>
                          <a:pt x="47434" y="57090"/>
                        </a:cubicBezTo>
                        <a:cubicBezTo>
                          <a:pt x="62293" y="52398"/>
                          <a:pt x="79498" y="53180"/>
                          <a:pt x="96703" y="57872"/>
                        </a:cubicBezTo>
                        <a:cubicBezTo>
                          <a:pt x="102960" y="60218"/>
                          <a:pt x="109998" y="61782"/>
                          <a:pt x="111562" y="64910"/>
                        </a:cubicBezTo>
                        <a:cubicBezTo>
                          <a:pt x="130332" y="50051"/>
                          <a:pt x="151447" y="36757"/>
                          <a:pt x="174127" y="25026"/>
                        </a:cubicBezTo>
                        <a:lnTo>
                          <a:pt x="174127" y="25026"/>
                        </a:lnTo>
                        <a:close/>
                        <a:moveTo>
                          <a:pt x="243729" y="782"/>
                        </a:moveTo>
                        <a:cubicBezTo>
                          <a:pt x="243729" y="1564"/>
                          <a:pt x="244511" y="3128"/>
                          <a:pt x="244511" y="3128"/>
                        </a:cubicBezTo>
                        <a:lnTo>
                          <a:pt x="243729" y="782"/>
                        </a:lnTo>
                        <a:lnTo>
                          <a:pt x="243729" y="78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任意多边形: 形状 2206"/>
                  <p:cNvSpPr/>
                  <p:nvPr/>
                </p:nvSpPr>
                <p:spPr>
                  <a:xfrm>
                    <a:off x="6629454" y="1896089"/>
                    <a:ext cx="27478" cy="19736"/>
                  </a:xfrm>
                  <a:custGeom>
                    <a:avLst/>
                    <a:gdLst>
                      <a:gd name="connsiteX0" fmla="*/ 27278 w 27478"/>
                      <a:gd name="connsiteY0" fmla="*/ 8688 h 19736"/>
                      <a:gd name="connsiteX1" fmla="*/ 6944 w 27478"/>
                      <a:gd name="connsiteY1" fmla="*/ 86 h 19736"/>
                      <a:gd name="connsiteX2" fmla="*/ 5380 w 27478"/>
                      <a:gd name="connsiteY2" fmla="*/ 10253 h 19736"/>
                      <a:gd name="connsiteX3" fmla="*/ 13201 w 27478"/>
                      <a:gd name="connsiteY3" fmla="*/ 19637 h 19736"/>
                      <a:gd name="connsiteX4" fmla="*/ 27278 w 27478"/>
                      <a:gd name="connsiteY4" fmla="*/ 8688 h 19736"/>
                      <a:gd name="connsiteX5" fmla="*/ 27278 w 27478"/>
                      <a:gd name="connsiteY5" fmla="*/ 8688 h 1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8" h="19736">
                        <a:moveTo>
                          <a:pt x="27278" y="8688"/>
                        </a:moveTo>
                        <a:cubicBezTo>
                          <a:pt x="25713" y="3996"/>
                          <a:pt x="15547" y="-696"/>
                          <a:pt x="6944" y="86"/>
                        </a:cubicBezTo>
                        <a:cubicBezTo>
                          <a:pt x="-3222" y="868"/>
                          <a:pt x="-876" y="4778"/>
                          <a:pt x="5380" y="10253"/>
                        </a:cubicBezTo>
                        <a:cubicBezTo>
                          <a:pt x="1470" y="16509"/>
                          <a:pt x="3034" y="20419"/>
                          <a:pt x="13201" y="19637"/>
                        </a:cubicBezTo>
                        <a:cubicBezTo>
                          <a:pt x="21021" y="18073"/>
                          <a:pt x="28842" y="13381"/>
                          <a:pt x="27278" y="8688"/>
                        </a:cubicBezTo>
                        <a:lnTo>
                          <a:pt x="27278" y="868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任意多边形: 形状 2207"/>
                  <p:cNvSpPr/>
                  <p:nvPr/>
                </p:nvSpPr>
                <p:spPr>
                  <a:xfrm>
                    <a:off x="6657629" y="1875154"/>
                    <a:ext cx="19802" cy="27323"/>
                  </a:xfrm>
                  <a:custGeom>
                    <a:avLst/>
                    <a:gdLst>
                      <a:gd name="connsiteX0" fmla="*/ 16308 w 19802"/>
                      <a:gd name="connsiteY0" fmla="*/ 27278 h 27323"/>
                      <a:gd name="connsiteX1" fmla="*/ 17872 w 19802"/>
                      <a:gd name="connsiteY1" fmla="*/ 7726 h 27323"/>
                      <a:gd name="connsiteX2" fmla="*/ 7706 w 19802"/>
                      <a:gd name="connsiteY2" fmla="*/ 4598 h 27323"/>
                      <a:gd name="connsiteX3" fmla="*/ 2231 w 19802"/>
                      <a:gd name="connsiteY3" fmla="*/ 11637 h 27323"/>
                      <a:gd name="connsiteX4" fmla="*/ 16308 w 19802"/>
                      <a:gd name="connsiteY4" fmla="*/ 27278 h 27323"/>
                      <a:gd name="connsiteX5" fmla="*/ 16308 w 19802"/>
                      <a:gd name="connsiteY5" fmla="*/ 27278 h 2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2" h="27323">
                        <a:moveTo>
                          <a:pt x="16308" y="27278"/>
                        </a:moveTo>
                        <a:cubicBezTo>
                          <a:pt x="20218" y="26496"/>
                          <a:pt x="21000" y="17111"/>
                          <a:pt x="17872" y="7726"/>
                        </a:cubicBezTo>
                        <a:cubicBezTo>
                          <a:pt x="13962" y="-3222"/>
                          <a:pt x="10834" y="-876"/>
                          <a:pt x="7706" y="4598"/>
                        </a:cubicBezTo>
                        <a:cubicBezTo>
                          <a:pt x="667" y="-876"/>
                          <a:pt x="-2461" y="688"/>
                          <a:pt x="2231" y="11637"/>
                        </a:cubicBezTo>
                        <a:cubicBezTo>
                          <a:pt x="4577" y="18675"/>
                          <a:pt x="11616" y="28060"/>
                          <a:pt x="16308" y="27278"/>
                        </a:cubicBezTo>
                        <a:lnTo>
                          <a:pt x="16308" y="27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任意多边形: 形状 2208"/>
                  <p:cNvSpPr/>
                  <p:nvPr/>
                </p:nvSpPr>
                <p:spPr>
                  <a:xfrm>
                    <a:off x="6712251" y="1838737"/>
                    <a:ext cx="23878" cy="25942"/>
                  </a:xfrm>
                  <a:custGeom>
                    <a:avLst/>
                    <a:gdLst>
                      <a:gd name="connsiteX0" fmla="*/ 21904 w 23878"/>
                      <a:gd name="connsiteY0" fmla="*/ 1912 h 25942"/>
                      <a:gd name="connsiteX1" fmla="*/ 3135 w 23878"/>
                      <a:gd name="connsiteY1" fmla="*/ 6604 h 25942"/>
                      <a:gd name="connsiteX2" fmla="*/ 7827 w 23878"/>
                      <a:gd name="connsiteY2" fmla="*/ 17553 h 25942"/>
                      <a:gd name="connsiteX3" fmla="*/ 18776 w 23878"/>
                      <a:gd name="connsiteY3" fmla="*/ 21463 h 25942"/>
                      <a:gd name="connsiteX4" fmla="*/ 21904 w 23878"/>
                      <a:gd name="connsiteY4" fmla="*/ 1912 h 25942"/>
                      <a:gd name="connsiteX5" fmla="*/ 21904 w 23878"/>
                      <a:gd name="connsiteY5" fmla="*/ 1912 h 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8" h="25942">
                        <a:moveTo>
                          <a:pt x="21904" y="1912"/>
                        </a:moveTo>
                        <a:cubicBezTo>
                          <a:pt x="17994" y="-1999"/>
                          <a:pt x="8609" y="348"/>
                          <a:pt x="3135" y="6604"/>
                        </a:cubicBezTo>
                        <a:cubicBezTo>
                          <a:pt x="-3122" y="14425"/>
                          <a:pt x="789" y="15989"/>
                          <a:pt x="7827" y="17553"/>
                        </a:cubicBezTo>
                        <a:cubicBezTo>
                          <a:pt x="8609" y="26155"/>
                          <a:pt x="12519" y="29284"/>
                          <a:pt x="18776" y="21463"/>
                        </a:cubicBezTo>
                        <a:cubicBezTo>
                          <a:pt x="23468" y="15207"/>
                          <a:pt x="25814" y="5822"/>
                          <a:pt x="21904" y="1912"/>
                        </a:cubicBezTo>
                        <a:lnTo>
                          <a:pt x="21904" y="191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任意多边形: 形状 2209"/>
                  <p:cNvSpPr/>
                  <p:nvPr/>
                </p:nvSpPr>
                <p:spPr>
                  <a:xfrm>
                    <a:off x="6788110" y="1798071"/>
                    <a:ext cx="23878" cy="25942"/>
                  </a:xfrm>
                  <a:custGeom>
                    <a:avLst/>
                    <a:gdLst>
                      <a:gd name="connsiteX0" fmla="*/ 21904 w 23878"/>
                      <a:gd name="connsiteY0" fmla="*/ 1912 h 25942"/>
                      <a:gd name="connsiteX1" fmla="*/ 3135 w 23878"/>
                      <a:gd name="connsiteY1" fmla="*/ 6604 h 25942"/>
                      <a:gd name="connsiteX2" fmla="*/ 7827 w 23878"/>
                      <a:gd name="connsiteY2" fmla="*/ 17553 h 25942"/>
                      <a:gd name="connsiteX3" fmla="*/ 18776 w 23878"/>
                      <a:gd name="connsiteY3" fmla="*/ 21463 h 25942"/>
                      <a:gd name="connsiteX4" fmla="*/ 21904 w 23878"/>
                      <a:gd name="connsiteY4" fmla="*/ 1912 h 25942"/>
                      <a:gd name="connsiteX5" fmla="*/ 21904 w 23878"/>
                      <a:gd name="connsiteY5" fmla="*/ 1912 h 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8" h="25942">
                        <a:moveTo>
                          <a:pt x="21904" y="1912"/>
                        </a:moveTo>
                        <a:cubicBezTo>
                          <a:pt x="17994" y="-1999"/>
                          <a:pt x="8609" y="348"/>
                          <a:pt x="3135" y="6604"/>
                        </a:cubicBezTo>
                        <a:cubicBezTo>
                          <a:pt x="-3122" y="14425"/>
                          <a:pt x="789" y="15989"/>
                          <a:pt x="7827" y="17553"/>
                        </a:cubicBezTo>
                        <a:cubicBezTo>
                          <a:pt x="8609" y="26155"/>
                          <a:pt x="12519" y="29284"/>
                          <a:pt x="18776" y="21463"/>
                        </a:cubicBezTo>
                        <a:cubicBezTo>
                          <a:pt x="23468" y="15989"/>
                          <a:pt x="25814" y="5822"/>
                          <a:pt x="21904" y="1912"/>
                        </a:cubicBezTo>
                        <a:lnTo>
                          <a:pt x="21904" y="191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任意多边形: 形状 2210"/>
                  <p:cNvSpPr/>
                  <p:nvPr/>
                </p:nvSpPr>
                <p:spPr>
                  <a:xfrm>
                    <a:off x="6653251" y="1919259"/>
                    <a:ext cx="34021" cy="36502"/>
                  </a:xfrm>
                  <a:custGeom>
                    <a:avLst/>
                    <a:gdLst>
                      <a:gd name="connsiteX0" fmla="*/ 30852 w 34021"/>
                      <a:gd name="connsiteY0" fmla="*/ 2723 h 36502"/>
                      <a:gd name="connsiteX1" fmla="*/ 4263 w 34021"/>
                      <a:gd name="connsiteY1" fmla="*/ 8980 h 36502"/>
                      <a:gd name="connsiteX2" fmla="*/ 11301 w 34021"/>
                      <a:gd name="connsiteY2" fmla="*/ 24621 h 36502"/>
                      <a:gd name="connsiteX3" fmla="*/ 26942 w 34021"/>
                      <a:gd name="connsiteY3" fmla="*/ 30095 h 36502"/>
                      <a:gd name="connsiteX4" fmla="*/ 30852 w 34021"/>
                      <a:gd name="connsiteY4" fmla="*/ 2723 h 36502"/>
                      <a:gd name="connsiteX5" fmla="*/ 30852 w 34021"/>
                      <a:gd name="connsiteY5" fmla="*/ 2723 h 3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21" h="36502">
                        <a:moveTo>
                          <a:pt x="30852" y="2723"/>
                        </a:moveTo>
                        <a:cubicBezTo>
                          <a:pt x="25378" y="-2751"/>
                          <a:pt x="11301" y="377"/>
                          <a:pt x="4263" y="8980"/>
                        </a:cubicBezTo>
                        <a:cubicBezTo>
                          <a:pt x="-4340" y="19929"/>
                          <a:pt x="1134" y="23057"/>
                          <a:pt x="11301" y="24621"/>
                        </a:cubicBezTo>
                        <a:cubicBezTo>
                          <a:pt x="12865" y="37134"/>
                          <a:pt x="18340" y="41044"/>
                          <a:pt x="26942" y="30095"/>
                        </a:cubicBezTo>
                        <a:cubicBezTo>
                          <a:pt x="33199" y="22275"/>
                          <a:pt x="37109" y="8198"/>
                          <a:pt x="30852" y="2723"/>
                        </a:cubicBezTo>
                        <a:lnTo>
                          <a:pt x="30852" y="272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任意多边形: 形状 2211"/>
                  <p:cNvSpPr/>
                  <p:nvPr/>
                </p:nvSpPr>
                <p:spPr>
                  <a:xfrm>
                    <a:off x="6731432" y="1813567"/>
                    <a:ext cx="22770" cy="30370"/>
                  </a:xfrm>
                  <a:custGeom>
                    <a:avLst/>
                    <a:gdLst>
                      <a:gd name="connsiteX0" fmla="*/ 19147 w 22770"/>
                      <a:gd name="connsiteY0" fmla="*/ 30210 h 30370"/>
                      <a:gd name="connsiteX1" fmla="*/ 19929 w 22770"/>
                      <a:gd name="connsiteY1" fmla="*/ 8313 h 30370"/>
                      <a:gd name="connsiteX2" fmla="*/ 8980 w 22770"/>
                      <a:gd name="connsiteY2" fmla="*/ 5184 h 30370"/>
                      <a:gd name="connsiteX3" fmla="*/ 2724 w 22770"/>
                      <a:gd name="connsiteY3" fmla="*/ 13005 h 30370"/>
                      <a:gd name="connsiteX4" fmla="*/ 19147 w 22770"/>
                      <a:gd name="connsiteY4" fmla="*/ 30210 h 30370"/>
                      <a:gd name="connsiteX5" fmla="*/ 19147 w 22770"/>
                      <a:gd name="connsiteY5" fmla="*/ 30210 h 3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0" h="30370">
                        <a:moveTo>
                          <a:pt x="19147" y="30210"/>
                        </a:moveTo>
                        <a:cubicBezTo>
                          <a:pt x="23839" y="29428"/>
                          <a:pt x="23839" y="17697"/>
                          <a:pt x="19929" y="8313"/>
                        </a:cubicBezTo>
                        <a:cubicBezTo>
                          <a:pt x="14454" y="-3418"/>
                          <a:pt x="11326" y="-1072"/>
                          <a:pt x="8980" y="5184"/>
                        </a:cubicBezTo>
                        <a:cubicBezTo>
                          <a:pt x="377" y="-290"/>
                          <a:pt x="-2751" y="1274"/>
                          <a:pt x="2724" y="13005"/>
                        </a:cubicBezTo>
                        <a:cubicBezTo>
                          <a:pt x="5852" y="21607"/>
                          <a:pt x="14454" y="31774"/>
                          <a:pt x="19147" y="30210"/>
                        </a:cubicBezTo>
                        <a:lnTo>
                          <a:pt x="19147" y="3021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任意多边形: 形状 2212"/>
                  <p:cNvSpPr/>
                  <p:nvPr/>
                </p:nvSpPr>
                <p:spPr>
                  <a:xfrm>
                    <a:off x="6779919" y="1764298"/>
                    <a:ext cx="22770" cy="30255"/>
                  </a:xfrm>
                  <a:custGeom>
                    <a:avLst/>
                    <a:gdLst>
                      <a:gd name="connsiteX0" fmla="*/ 19146 w 22770"/>
                      <a:gd name="connsiteY0" fmla="*/ 30210 h 30255"/>
                      <a:gd name="connsiteX1" fmla="*/ 19929 w 22770"/>
                      <a:gd name="connsiteY1" fmla="*/ 8313 h 30255"/>
                      <a:gd name="connsiteX2" fmla="*/ 8980 w 22770"/>
                      <a:gd name="connsiteY2" fmla="*/ 5184 h 30255"/>
                      <a:gd name="connsiteX3" fmla="*/ 2723 w 22770"/>
                      <a:gd name="connsiteY3" fmla="*/ 13005 h 30255"/>
                      <a:gd name="connsiteX4" fmla="*/ 19146 w 22770"/>
                      <a:gd name="connsiteY4" fmla="*/ 30210 h 30255"/>
                      <a:gd name="connsiteX5" fmla="*/ 19146 w 22770"/>
                      <a:gd name="connsiteY5" fmla="*/ 30210 h 3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0" h="30255">
                        <a:moveTo>
                          <a:pt x="19146" y="30210"/>
                        </a:moveTo>
                        <a:cubicBezTo>
                          <a:pt x="23839" y="29428"/>
                          <a:pt x="23839" y="17697"/>
                          <a:pt x="19929" y="8313"/>
                        </a:cubicBezTo>
                        <a:cubicBezTo>
                          <a:pt x="14454" y="-3418"/>
                          <a:pt x="11326" y="-1072"/>
                          <a:pt x="8980" y="5184"/>
                        </a:cubicBezTo>
                        <a:cubicBezTo>
                          <a:pt x="377" y="-290"/>
                          <a:pt x="-2751" y="1274"/>
                          <a:pt x="2723" y="13005"/>
                        </a:cubicBezTo>
                        <a:cubicBezTo>
                          <a:pt x="5852" y="21607"/>
                          <a:pt x="14454" y="30992"/>
                          <a:pt x="19146" y="30210"/>
                        </a:cubicBezTo>
                        <a:lnTo>
                          <a:pt x="19146" y="3021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任意多边形: 形状 2213"/>
                  <p:cNvSpPr/>
                  <p:nvPr/>
                </p:nvSpPr>
                <p:spPr>
                  <a:xfrm>
                    <a:off x="6671351" y="1832996"/>
                    <a:ext cx="33477" cy="24678"/>
                  </a:xfrm>
                  <a:custGeom>
                    <a:avLst/>
                    <a:gdLst>
                      <a:gd name="connsiteX0" fmla="*/ 33086 w 33477"/>
                      <a:gd name="connsiteY0" fmla="*/ 9217 h 24678"/>
                      <a:gd name="connsiteX1" fmla="*/ 8061 w 33477"/>
                      <a:gd name="connsiteY1" fmla="*/ 615 h 24678"/>
                      <a:gd name="connsiteX2" fmla="*/ 7278 w 33477"/>
                      <a:gd name="connsiteY2" fmla="*/ 13128 h 24678"/>
                      <a:gd name="connsiteX3" fmla="*/ 18227 w 33477"/>
                      <a:gd name="connsiteY3" fmla="*/ 24076 h 24678"/>
                      <a:gd name="connsiteX4" fmla="*/ 33086 w 33477"/>
                      <a:gd name="connsiteY4" fmla="*/ 9217 h 24678"/>
                      <a:gd name="connsiteX5" fmla="*/ 33086 w 33477"/>
                      <a:gd name="connsiteY5" fmla="*/ 9217 h 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7" h="24678">
                        <a:moveTo>
                          <a:pt x="33086" y="9217"/>
                        </a:moveTo>
                        <a:cubicBezTo>
                          <a:pt x="30740" y="2961"/>
                          <a:pt x="18227" y="-1731"/>
                          <a:pt x="8061" y="615"/>
                        </a:cubicBezTo>
                        <a:cubicBezTo>
                          <a:pt x="-4452" y="2961"/>
                          <a:pt x="-542" y="7653"/>
                          <a:pt x="7278" y="13128"/>
                        </a:cubicBezTo>
                        <a:cubicBezTo>
                          <a:pt x="3368" y="21730"/>
                          <a:pt x="5714" y="26422"/>
                          <a:pt x="18227" y="24076"/>
                        </a:cubicBezTo>
                        <a:cubicBezTo>
                          <a:pt x="26830" y="21730"/>
                          <a:pt x="35432" y="15474"/>
                          <a:pt x="33086" y="9217"/>
                        </a:cubicBezTo>
                        <a:lnTo>
                          <a:pt x="33086" y="92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任意多边形: 形状 2214"/>
                  <p:cNvSpPr/>
                  <p:nvPr/>
                </p:nvSpPr>
                <p:spPr>
                  <a:xfrm>
                    <a:off x="6744082" y="1782944"/>
                    <a:ext cx="33477" cy="24678"/>
                  </a:xfrm>
                  <a:custGeom>
                    <a:avLst/>
                    <a:gdLst>
                      <a:gd name="connsiteX0" fmla="*/ 33086 w 33477"/>
                      <a:gd name="connsiteY0" fmla="*/ 9217 h 24678"/>
                      <a:gd name="connsiteX1" fmla="*/ 8060 w 33477"/>
                      <a:gd name="connsiteY1" fmla="*/ 615 h 24678"/>
                      <a:gd name="connsiteX2" fmla="*/ 7278 w 33477"/>
                      <a:gd name="connsiteY2" fmla="*/ 13128 h 24678"/>
                      <a:gd name="connsiteX3" fmla="*/ 18227 w 33477"/>
                      <a:gd name="connsiteY3" fmla="*/ 24076 h 24678"/>
                      <a:gd name="connsiteX4" fmla="*/ 33086 w 33477"/>
                      <a:gd name="connsiteY4" fmla="*/ 9217 h 24678"/>
                      <a:gd name="connsiteX5" fmla="*/ 33086 w 33477"/>
                      <a:gd name="connsiteY5" fmla="*/ 9217 h 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7" h="24678">
                        <a:moveTo>
                          <a:pt x="33086" y="9217"/>
                        </a:moveTo>
                        <a:cubicBezTo>
                          <a:pt x="30740" y="2961"/>
                          <a:pt x="18227" y="-1731"/>
                          <a:pt x="8060" y="615"/>
                        </a:cubicBezTo>
                        <a:cubicBezTo>
                          <a:pt x="-4452" y="2961"/>
                          <a:pt x="-542" y="7653"/>
                          <a:pt x="7278" y="13128"/>
                        </a:cubicBezTo>
                        <a:cubicBezTo>
                          <a:pt x="3368" y="21730"/>
                          <a:pt x="5714" y="26423"/>
                          <a:pt x="18227" y="24076"/>
                        </a:cubicBezTo>
                        <a:cubicBezTo>
                          <a:pt x="26830" y="22512"/>
                          <a:pt x="35432" y="15474"/>
                          <a:pt x="33086" y="9217"/>
                        </a:cubicBezTo>
                        <a:lnTo>
                          <a:pt x="33086" y="92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任意多边形: 形状 2215"/>
                  <p:cNvSpPr/>
                  <p:nvPr/>
                </p:nvSpPr>
                <p:spPr>
                  <a:xfrm>
                    <a:off x="6726249" y="1906923"/>
                    <a:ext cx="19636" cy="30125"/>
                  </a:xfrm>
                  <a:custGeom>
                    <a:avLst/>
                    <a:gdLst>
                      <a:gd name="connsiteX0" fmla="*/ 11816 w 19636"/>
                      <a:gd name="connsiteY0" fmla="*/ 200 h 30125"/>
                      <a:gd name="connsiteX1" fmla="*/ 86 w 19636"/>
                      <a:gd name="connsiteY1" fmla="*/ 15841 h 30125"/>
                      <a:gd name="connsiteX2" fmla="*/ 9470 w 19636"/>
                      <a:gd name="connsiteY2" fmla="*/ 23662 h 30125"/>
                      <a:gd name="connsiteX3" fmla="*/ 19637 w 19636"/>
                      <a:gd name="connsiteY3" fmla="*/ 21316 h 30125"/>
                      <a:gd name="connsiteX4" fmla="*/ 11816 w 19636"/>
                      <a:gd name="connsiteY4" fmla="*/ 200 h 30125"/>
                      <a:gd name="connsiteX5" fmla="*/ 11816 w 19636"/>
                      <a:gd name="connsiteY5" fmla="*/ 200 h 3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 h="30125">
                        <a:moveTo>
                          <a:pt x="11816" y="200"/>
                        </a:moveTo>
                        <a:cubicBezTo>
                          <a:pt x="7124" y="-1364"/>
                          <a:pt x="868" y="6457"/>
                          <a:pt x="86" y="15841"/>
                        </a:cubicBezTo>
                        <a:cubicBezTo>
                          <a:pt x="-697" y="27572"/>
                          <a:pt x="3996" y="26790"/>
                          <a:pt x="9470" y="23662"/>
                        </a:cubicBezTo>
                        <a:cubicBezTo>
                          <a:pt x="14945" y="32264"/>
                          <a:pt x="18855" y="33047"/>
                          <a:pt x="19637" y="21316"/>
                        </a:cubicBezTo>
                        <a:cubicBezTo>
                          <a:pt x="19637" y="13495"/>
                          <a:pt x="16509" y="2546"/>
                          <a:pt x="11816" y="200"/>
                        </a:cubicBezTo>
                        <a:lnTo>
                          <a:pt x="11816" y="20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7" name="任意多边形: 形状 2216"/>
                  <p:cNvSpPr/>
                  <p:nvPr/>
                </p:nvSpPr>
                <p:spPr>
                  <a:xfrm>
                    <a:off x="6721690" y="1888638"/>
                    <a:ext cx="18245" cy="13808"/>
                  </a:xfrm>
                  <a:custGeom>
                    <a:avLst/>
                    <a:gdLst>
                      <a:gd name="connsiteX0" fmla="*/ 17939 w 18245"/>
                      <a:gd name="connsiteY0" fmla="*/ 4408 h 13808"/>
                      <a:gd name="connsiteX1" fmla="*/ 3862 w 18245"/>
                      <a:gd name="connsiteY1" fmla="*/ 498 h 13808"/>
                      <a:gd name="connsiteX2" fmla="*/ 3862 w 18245"/>
                      <a:gd name="connsiteY2" fmla="*/ 7536 h 13808"/>
                      <a:gd name="connsiteX3" fmla="*/ 10118 w 18245"/>
                      <a:gd name="connsiteY3" fmla="*/ 13011 h 13808"/>
                      <a:gd name="connsiteX4" fmla="*/ 17939 w 18245"/>
                      <a:gd name="connsiteY4" fmla="*/ 4408 h 13808"/>
                      <a:gd name="connsiteX5" fmla="*/ 17939 w 18245"/>
                      <a:gd name="connsiteY5" fmla="*/ 4408 h 1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5" h="13808">
                        <a:moveTo>
                          <a:pt x="17939" y="4408"/>
                        </a:moveTo>
                        <a:cubicBezTo>
                          <a:pt x="16375" y="1280"/>
                          <a:pt x="9336" y="-1066"/>
                          <a:pt x="3862" y="498"/>
                        </a:cubicBezTo>
                        <a:cubicBezTo>
                          <a:pt x="-2394" y="2062"/>
                          <a:pt x="-48" y="5190"/>
                          <a:pt x="3862" y="7536"/>
                        </a:cubicBezTo>
                        <a:cubicBezTo>
                          <a:pt x="2298" y="12229"/>
                          <a:pt x="3862" y="15357"/>
                          <a:pt x="10118" y="13011"/>
                        </a:cubicBezTo>
                        <a:cubicBezTo>
                          <a:pt x="14811" y="12229"/>
                          <a:pt x="19503" y="8318"/>
                          <a:pt x="17939" y="4408"/>
                        </a:cubicBezTo>
                        <a:lnTo>
                          <a:pt x="17939" y="440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任意多边形: 形状 2217"/>
                  <p:cNvSpPr/>
                  <p:nvPr/>
                </p:nvSpPr>
                <p:spPr>
                  <a:xfrm>
                    <a:off x="6802108" y="1845936"/>
                    <a:ext cx="18091" cy="16035"/>
                  </a:xfrm>
                  <a:custGeom>
                    <a:avLst/>
                    <a:gdLst>
                      <a:gd name="connsiteX0" fmla="*/ 86 w 18091"/>
                      <a:gd name="connsiteY0" fmla="*/ 1752 h 16035"/>
                      <a:gd name="connsiteX1" fmla="*/ 9470 w 18091"/>
                      <a:gd name="connsiteY1" fmla="*/ 14265 h 16035"/>
                      <a:gd name="connsiteX2" fmla="*/ 14163 w 18091"/>
                      <a:gd name="connsiteY2" fmla="*/ 10354 h 16035"/>
                      <a:gd name="connsiteX3" fmla="*/ 12598 w 18091"/>
                      <a:gd name="connsiteY3" fmla="*/ 2534 h 16035"/>
                      <a:gd name="connsiteX4" fmla="*/ 86 w 18091"/>
                      <a:gd name="connsiteY4" fmla="*/ 1752 h 16035"/>
                      <a:gd name="connsiteX5" fmla="*/ 86 w 18091"/>
                      <a:gd name="connsiteY5" fmla="*/ 1752 h 1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1" h="16035">
                        <a:moveTo>
                          <a:pt x="86" y="1752"/>
                        </a:moveTo>
                        <a:cubicBezTo>
                          <a:pt x="-697" y="4880"/>
                          <a:pt x="3996" y="11136"/>
                          <a:pt x="9470" y="14265"/>
                        </a:cubicBezTo>
                        <a:cubicBezTo>
                          <a:pt x="16509" y="18175"/>
                          <a:pt x="16509" y="15047"/>
                          <a:pt x="14163" y="10354"/>
                        </a:cubicBezTo>
                        <a:cubicBezTo>
                          <a:pt x="19637" y="8790"/>
                          <a:pt x="19637" y="6444"/>
                          <a:pt x="12598" y="2534"/>
                        </a:cubicBezTo>
                        <a:cubicBezTo>
                          <a:pt x="8688" y="188"/>
                          <a:pt x="1650" y="-1376"/>
                          <a:pt x="86" y="1752"/>
                        </a:cubicBezTo>
                        <a:lnTo>
                          <a:pt x="86" y="175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任意多边形: 形状 2218"/>
                  <p:cNvSpPr/>
                  <p:nvPr/>
                </p:nvSpPr>
                <p:spPr>
                  <a:xfrm>
                    <a:off x="6760130" y="1896153"/>
                    <a:ext cx="28676" cy="36670"/>
                  </a:xfrm>
                  <a:custGeom>
                    <a:avLst/>
                    <a:gdLst>
                      <a:gd name="connsiteX0" fmla="*/ 24076 w 28676"/>
                      <a:gd name="connsiteY0" fmla="*/ 1586 h 36670"/>
                      <a:gd name="connsiteX1" fmla="*/ 2179 w 28676"/>
                      <a:gd name="connsiteY1" fmla="*/ 13317 h 36670"/>
                      <a:gd name="connsiteX2" fmla="*/ 11563 w 28676"/>
                      <a:gd name="connsiteY2" fmla="*/ 26612 h 36670"/>
                      <a:gd name="connsiteX3" fmla="*/ 25640 w 28676"/>
                      <a:gd name="connsiteY3" fmla="*/ 28958 h 36670"/>
                      <a:gd name="connsiteX4" fmla="*/ 24076 w 28676"/>
                      <a:gd name="connsiteY4" fmla="*/ 1586 h 36670"/>
                      <a:gd name="connsiteX5" fmla="*/ 24076 w 28676"/>
                      <a:gd name="connsiteY5" fmla="*/ 1586 h 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6" h="36670">
                        <a:moveTo>
                          <a:pt x="24076" y="1586"/>
                        </a:moveTo>
                        <a:cubicBezTo>
                          <a:pt x="18602" y="-3106"/>
                          <a:pt x="6871" y="3150"/>
                          <a:pt x="2179" y="13317"/>
                        </a:cubicBezTo>
                        <a:cubicBezTo>
                          <a:pt x="-3296" y="25829"/>
                          <a:pt x="2179" y="27394"/>
                          <a:pt x="11563" y="26612"/>
                        </a:cubicBezTo>
                        <a:cubicBezTo>
                          <a:pt x="15474" y="38342"/>
                          <a:pt x="20166" y="40689"/>
                          <a:pt x="25640" y="28958"/>
                        </a:cubicBezTo>
                        <a:cubicBezTo>
                          <a:pt x="29551" y="19573"/>
                          <a:pt x="30333" y="5496"/>
                          <a:pt x="24076" y="1586"/>
                        </a:cubicBezTo>
                        <a:lnTo>
                          <a:pt x="24076" y="15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任意多边形: 形状 2219"/>
                  <p:cNvSpPr/>
                  <p:nvPr/>
                </p:nvSpPr>
                <p:spPr>
                  <a:xfrm>
                    <a:off x="6771626" y="1856807"/>
                    <a:ext cx="27990" cy="23388"/>
                  </a:xfrm>
                  <a:custGeom>
                    <a:avLst/>
                    <a:gdLst>
                      <a:gd name="connsiteX0" fmla="*/ 27440 w 27990"/>
                      <a:gd name="connsiteY0" fmla="*/ 4958 h 23388"/>
                      <a:gd name="connsiteX1" fmla="*/ 5542 w 27990"/>
                      <a:gd name="connsiteY1" fmla="*/ 1830 h 23388"/>
                      <a:gd name="connsiteX2" fmla="*/ 7106 w 27990"/>
                      <a:gd name="connsiteY2" fmla="*/ 13560 h 23388"/>
                      <a:gd name="connsiteX3" fmla="*/ 17273 w 27990"/>
                      <a:gd name="connsiteY3" fmla="*/ 21381 h 23388"/>
                      <a:gd name="connsiteX4" fmla="*/ 27440 w 27990"/>
                      <a:gd name="connsiteY4" fmla="*/ 4958 h 23388"/>
                      <a:gd name="connsiteX5" fmla="*/ 27440 w 27990"/>
                      <a:gd name="connsiteY5" fmla="*/ 4958 h 2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90" h="23388">
                        <a:moveTo>
                          <a:pt x="27440" y="4958"/>
                        </a:moveTo>
                        <a:cubicBezTo>
                          <a:pt x="24312" y="-516"/>
                          <a:pt x="13363" y="-1299"/>
                          <a:pt x="5542" y="1830"/>
                        </a:cubicBezTo>
                        <a:cubicBezTo>
                          <a:pt x="-3842" y="6522"/>
                          <a:pt x="68" y="9650"/>
                          <a:pt x="7106" y="13560"/>
                        </a:cubicBezTo>
                        <a:cubicBezTo>
                          <a:pt x="5542" y="22163"/>
                          <a:pt x="8670" y="26073"/>
                          <a:pt x="17273" y="21381"/>
                        </a:cubicBezTo>
                        <a:cubicBezTo>
                          <a:pt x="24312" y="18253"/>
                          <a:pt x="29786" y="10432"/>
                          <a:pt x="27440" y="4958"/>
                        </a:cubicBezTo>
                        <a:lnTo>
                          <a:pt x="27440" y="495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任意多边形: 形状 2220"/>
                  <p:cNvSpPr/>
                  <p:nvPr/>
                </p:nvSpPr>
                <p:spPr>
                  <a:xfrm>
                    <a:off x="6791087" y="1883460"/>
                    <a:ext cx="20942" cy="26415"/>
                  </a:xfrm>
                  <a:custGeom>
                    <a:avLst/>
                    <a:gdLst>
                      <a:gd name="connsiteX0" fmla="*/ 2504 w 20942"/>
                      <a:gd name="connsiteY0" fmla="*/ 202 h 26415"/>
                      <a:gd name="connsiteX1" fmla="*/ 4068 w 20942"/>
                      <a:gd name="connsiteY1" fmla="*/ 19753 h 26415"/>
                      <a:gd name="connsiteX2" fmla="*/ 13452 w 20942"/>
                      <a:gd name="connsiteY2" fmla="*/ 21317 h 26415"/>
                      <a:gd name="connsiteX3" fmla="*/ 17363 w 20942"/>
                      <a:gd name="connsiteY3" fmla="*/ 13497 h 26415"/>
                      <a:gd name="connsiteX4" fmla="*/ 2504 w 20942"/>
                      <a:gd name="connsiteY4" fmla="*/ 202 h 26415"/>
                      <a:gd name="connsiteX5" fmla="*/ 2504 w 20942"/>
                      <a:gd name="connsiteY5" fmla="*/ 202 h 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42" h="26415">
                        <a:moveTo>
                          <a:pt x="2504" y="202"/>
                        </a:moveTo>
                        <a:cubicBezTo>
                          <a:pt x="-1407" y="1766"/>
                          <a:pt x="-625" y="11933"/>
                          <a:pt x="4068" y="19753"/>
                        </a:cubicBezTo>
                        <a:cubicBezTo>
                          <a:pt x="9542" y="29920"/>
                          <a:pt x="11888" y="26792"/>
                          <a:pt x="13452" y="21317"/>
                        </a:cubicBezTo>
                        <a:cubicBezTo>
                          <a:pt x="21273" y="25228"/>
                          <a:pt x="23619" y="22881"/>
                          <a:pt x="17363" y="13497"/>
                        </a:cubicBezTo>
                        <a:cubicBezTo>
                          <a:pt x="14234" y="6458"/>
                          <a:pt x="6414" y="-1362"/>
                          <a:pt x="2504" y="202"/>
                        </a:cubicBezTo>
                        <a:lnTo>
                          <a:pt x="2504" y="20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任意多边形: 形状 2221"/>
                  <p:cNvSpPr/>
                  <p:nvPr/>
                </p:nvSpPr>
                <p:spPr>
                  <a:xfrm>
                    <a:off x="6710074" y="1927968"/>
                    <a:ext cx="20179" cy="23210"/>
                  </a:xfrm>
                  <a:custGeom>
                    <a:avLst/>
                    <a:gdLst>
                      <a:gd name="connsiteX0" fmla="*/ 1401 w 20179"/>
                      <a:gd name="connsiteY0" fmla="*/ 271 h 23210"/>
                      <a:gd name="connsiteX1" fmla="*/ 6093 w 20179"/>
                      <a:gd name="connsiteY1" fmla="*/ 18258 h 23210"/>
                      <a:gd name="connsiteX2" fmla="*/ 13914 w 20179"/>
                      <a:gd name="connsiteY2" fmla="*/ 17476 h 23210"/>
                      <a:gd name="connsiteX3" fmla="*/ 16260 w 20179"/>
                      <a:gd name="connsiteY3" fmla="*/ 9656 h 23210"/>
                      <a:gd name="connsiteX4" fmla="*/ 1401 w 20179"/>
                      <a:gd name="connsiteY4" fmla="*/ 271 h 23210"/>
                      <a:gd name="connsiteX5" fmla="*/ 1401 w 20179"/>
                      <a:gd name="connsiteY5" fmla="*/ 271 h 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9" h="23210">
                        <a:moveTo>
                          <a:pt x="1401" y="271"/>
                        </a:moveTo>
                        <a:cubicBezTo>
                          <a:pt x="-1727" y="1835"/>
                          <a:pt x="619" y="11220"/>
                          <a:pt x="6093" y="18258"/>
                        </a:cubicBezTo>
                        <a:cubicBezTo>
                          <a:pt x="12350" y="26079"/>
                          <a:pt x="13914" y="23733"/>
                          <a:pt x="13914" y="17476"/>
                        </a:cubicBezTo>
                        <a:cubicBezTo>
                          <a:pt x="20952" y="19823"/>
                          <a:pt x="22517" y="17476"/>
                          <a:pt x="16260" y="9656"/>
                        </a:cubicBezTo>
                        <a:cubicBezTo>
                          <a:pt x="12350" y="4182"/>
                          <a:pt x="4529" y="-1293"/>
                          <a:pt x="1401" y="271"/>
                        </a:cubicBezTo>
                        <a:lnTo>
                          <a:pt x="1401" y="2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任意多边形: 形状 2222"/>
                  <p:cNvSpPr/>
                  <p:nvPr/>
                </p:nvSpPr>
                <p:spPr>
                  <a:xfrm>
                    <a:off x="6698181" y="1942116"/>
                    <a:ext cx="19551" cy="30549"/>
                  </a:xfrm>
                  <a:custGeom>
                    <a:avLst/>
                    <a:gdLst>
                      <a:gd name="connsiteX0" fmla="*/ 10949 w 19551"/>
                      <a:gd name="connsiteY0" fmla="*/ 200 h 30549"/>
                      <a:gd name="connsiteX1" fmla="*/ 0 w 19551"/>
                      <a:gd name="connsiteY1" fmla="*/ 16623 h 30549"/>
                      <a:gd name="connsiteX2" fmla="*/ 9385 w 19551"/>
                      <a:gd name="connsiteY2" fmla="*/ 24443 h 30549"/>
                      <a:gd name="connsiteX3" fmla="*/ 19551 w 19551"/>
                      <a:gd name="connsiteY3" fmla="*/ 21315 h 30549"/>
                      <a:gd name="connsiteX4" fmla="*/ 10949 w 19551"/>
                      <a:gd name="connsiteY4" fmla="*/ 200 h 30549"/>
                      <a:gd name="connsiteX5" fmla="*/ 10949 w 19551"/>
                      <a:gd name="connsiteY5" fmla="*/ 200 h 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1" h="30549">
                        <a:moveTo>
                          <a:pt x="10949" y="200"/>
                        </a:moveTo>
                        <a:cubicBezTo>
                          <a:pt x="6256" y="-1364"/>
                          <a:pt x="0" y="6456"/>
                          <a:pt x="0" y="16623"/>
                        </a:cubicBezTo>
                        <a:cubicBezTo>
                          <a:pt x="0" y="28354"/>
                          <a:pt x="3910" y="27572"/>
                          <a:pt x="9385" y="24443"/>
                        </a:cubicBezTo>
                        <a:cubicBezTo>
                          <a:pt x="14859" y="33046"/>
                          <a:pt x="19551" y="33046"/>
                          <a:pt x="19551" y="21315"/>
                        </a:cubicBezTo>
                        <a:cubicBezTo>
                          <a:pt x="19551" y="13495"/>
                          <a:pt x="16423" y="1764"/>
                          <a:pt x="10949" y="200"/>
                        </a:cubicBezTo>
                        <a:lnTo>
                          <a:pt x="10949" y="20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24" name="图形 2034"/>
                <p:cNvGrpSpPr/>
                <p:nvPr/>
              </p:nvGrpSpPr>
              <p:grpSpPr>
                <a:xfrm>
                  <a:off x="6817387" y="1700710"/>
                  <a:ext cx="134979" cy="122059"/>
                  <a:chOff x="6817387" y="1700710"/>
                  <a:chExt cx="134979" cy="122059"/>
                </a:xfrm>
              </p:grpSpPr>
              <p:sp>
                <p:nvSpPr>
                  <p:cNvPr id="2225" name="任意多边形: 形状 2224"/>
                  <p:cNvSpPr/>
                  <p:nvPr/>
                </p:nvSpPr>
                <p:spPr>
                  <a:xfrm>
                    <a:off x="6894012" y="1729872"/>
                    <a:ext cx="58354" cy="30691"/>
                  </a:xfrm>
                  <a:custGeom>
                    <a:avLst/>
                    <a:gdLst>
                      <a:gd name="connsiteX0" fmla="*/ 2028 w 58354"/>
                      <a:gd name="connsiteY0" fmla="*/ 23187 h 30691"/>
                      <a:gd name="connsiteX1" fmla="*/ 22362 w 58354"/>
                      <a:gd name="connsiteY1" fmla="*/ 7546 h 30691"/>
                      <a:gd name="connsiteX2" fmla="*/ 54426 w 58354"/>
                      <a:gd name="connsiteY2" fmla="*/ 2853 h 30691"/>
                      <a:gd name="connsiteX3" fmla="*/ 52862 w 58354"/>
                      <a:gd name="connsiteY3" fmla="*/ 20841 h 30691"/>
                      <a:gd name="connsiteX4" fmla="*/ 3592 w 58354"/>
                      <a:gd name="connsiteY4" fmla="*/ 30225 h 30691"/>
                      <a:gd name="connsiteX5" fmla="*/ 2028 w 58354"/>
                      <a:gd name="connsiteY5" fmla="*/ 23187 h 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54" h="30691">
                        <a:moveTo>
                          <a:pt x="2028" y="23187"/>
                        </a:moveTo>
                        <a:cubicBezTo>
                          <a:pt x="2028" y="23187"/>
                          <a:pt x="8285" y="16148"/>
                          <a:pt x="22362" y="7546"/>
                        </a:cubicBezTo>
                        <a:cubicBezTo>
                          <a:pt x="35657" y="-1057"/>
                          <a:pt x="48952" y="-1839"/>
                          <a:pt x="54426" y="2853"/>
                        </a:cubicBezTo>
                        <a:cubicBezTo>
                          <a:pt x="59900" y="7546"/>
                          <a:pt x="59900" y="16148"/>
                          <a:pt x="52862" y="20841"/>
                        </a:cubicBezTo>
                        <a:cubicBezTo>
                          <a:pt x="45823" y="25533"/>
                          <a:pt x="10631" y="32571"/>
                          <a:pt x="3592" y="30225"/>
                        </a:cubicBezTo>
                        <a:cubicBezTo>
                          <a:pt x="-3446" y="27879"/>
                          <a:pt x="2028" y="23187"/>
                          <a:pt x="2028" y="2318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6" name="任意多边形: 形状 2225"/>
                  <p:cNvSpPr/>
                  <p:nvPr/>
                </p:nvSpPr>
                <p:spPr>
                  <a:xfrm>
                    <a:off x="6885835" y="1700710"/>
                    <a:ext cx="36790" cy="55750"/>
                  </a:xfrm>
                  <a:custGeom>
                    <a:avLst/>
                    <a:gdLst>
                      <a:gd name="connsiteX0" fmla="*/ 30539 w 36790"/>
                      <a:gd name="connsiteY0" fmla="*/ 1516 h 55750"/>
                      <a:gd name="connsiteX1" fmla="*/ 34449 w 36790"/>
                      <a:gd name="connsiteY1" fmla="*/ 21849 h 55750"/>
                      <a:gd name="connsiteX2" fmla="*/ 9423 w 36790"/>
                      <a:gd name="connsiteY2" fmla="*/ 53914 h 55750"/>
                      <a:gd name="connsiteX3" fmla="*/ 39 w 36790"/>
                      <a:gd name="connsiteY3" fmla="*/ 48439 h 55750"/>
                      <a:gd name="connsiteX4" fmla="*/ 4731 w 36790"/>
                      <a:gd name="connsiteY4" fmla="*/ 19503 h 55750"/>
                      <a:gd name="connsiteX5" fmla="*/ 30539 w 36790"/>
                      <a:gd name="connsiteY5" fmla="*/ 1516 h 5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90" h="55750">
                        <a:moveTo>
                          <a:pt x="30539" y="1516"/>
                        </a:moveTo>
                        <a:cubicBezTo>
                          <a:pt x="37577" y="5426"/>
                          <a:pt x="38359" y="14811"/>
                          <a:pt x="34449" y="21849"/>
                        </a:cubicBezTo>
                        <a:cubicBezTo>
                          <a:pt x="30539" y="28888"/>
                          <a:pt x="16462" y="47657"/>
                          <a:pt x="9423" y="53914"/>
                        </a:cubicBezTo>
                        <a:cubicBezTo>
                          <a:pt x="2385" y="60170"/>
                          <a:pt x="39" y="48439"/>
                          <a:pt x="39" y="48439"/>
                        </a:cubicBezTo>
                        <a:cubicBezTo>
                          <a:pt x="39" y="48439"/>
                          <a:pt x="-743" y="35926"/>
                          <a:pt x="4731" y="19503"/>
                        </a:cubicBezTo>
                        <a:cubicBezTo>
                          <a:pt x="10205" y="3080"/>
                          <a:pt x="22718" y="-3176"/>
                          <a:pt x="30539" y="1516"/>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任意多边形: 形状 2226"/>
                  <p:cNvSpPr/>
                  <p:nvPr/>
                </p:nvSpPr>
                <p:spPr>
                  <a:xfrm>
                    <a:off x="6847480" y="1708747"/>
                    <a:ext cx="36829" cy="42748"/>
                  </a:xfrm>
                  <a:custGeom>
                    <a:avLst/>
                    <a:gdLst>
                      <a:gd name="connsiteX0" fmla="*/ 36829 w 36829"/>
                      <a:gd name="connsiteY0" fmla="*/ 39620 h 42748"/>
                      <a:gd name="connsiteX1" fmla="*/ 29791 w 36829"/>
                      <a:gd name="connsiteY1" fmla="*/ 17722 h 42748"/>
                      <a:gd name="connsiteX2" fmla="*/ 3983 w 36829"/>
                      <a:gd name="connsiteY2" fmla="*/ 1299 h 42748"/>
                      <a:gd name="connsiteX3" fmla="*/ 9457 w 36829"/>
                      <a:gd name="connsiteY3" fmla="*/ 25543 h 42748"/>
                      <a:gd name="connsiteX4" fmla="*/ 27445 w 36829"/>
                      <a:gd name="connsiteY4" fmla="*/ 42748 h 42748"/>
                      <a:gd name="connsiteX5" fmla="*/ 36829 w 36829"/>
                      <a:gd name="connsiteY5" fmla="*/ 39620 h 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9" h="42748">
                        <a:moveTo>
                          <a:pt x="36829" y="39620"/>
                        </a:moveTo>
                        <a:cubicBezTo>
                          <a:pt x="36829" y="39620"/>
                          <a:pt x="36829" y="30235"/>
                          <a:pt x="29791" y="17722"/>
                        </a:cubicBezTo>
                        <a:cubicBezTo>
                          <a:pt x="22752" y="5209"/>
                          <a:pt x="11804" y="-3393"/>
                          <a:pt x="3983" y="1299"/>
                        </a:cubicBezTo>
                        <a:cubicBezTo>
                          <a:pt x="-3838" y="6774"/>
                          <a:pt x="855" y="16158"/>
                          <a:pt x="9457" y="25543"/>
                        </a:cubicBezTo>
                        <a:cubicBezTo>
                          <a:pt x="18842" y="34927"/>
                          <a:pt x="27445" y="42748"/>
                          <a:pt x="27445" y="42748"/>
                        </a:cubicBezTo>
                        <a:lnTo>
                          <a:pt x="36829" y="3962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8" name="任意多边形: 形状 2227"/>
                  <p:cNvSpPr/>
                  <p:nvPr/>
                </p:nvSpPr>
                <p:spPr>
                  <a:xfrm>
                    <a:off x="6817387" y="1732163"/>
                    <a:ext cx="57537" cy="27530"/>
                  </a:xfrm>
                  <a:custGeom>
                    <a:avLst/>
                    <a:gdLst>
                      <a:gd name="connsiteX0" fmla="*/ 57538 w 57537"/>
                      <a:gd name="connsiteY0" fmla="*/ 17767 h 27530"/>
                      <a:gd name="connsiteX1" fmla="*/ 32512 w 57537"/>
                      <a:gd name="connsiteY1" fmla="*/ 2908 h 27530"/>
                      <a:gd name="connsiteX2" fmla="*/ 1230 w 57537"/>
                      <a:gd name="connsiteY2" fmla="*/ 9165 h 27530"/>
                      <a:gd name="connsiteX3" fmla="*/ 18435 w 57537"/>
                      <a:gd name="connsiteY3" fmla="*/ 26370 h 27530"/>
                      <a:gd name="connsiteX4" fmla="*/ 49717 w 57537"/>
                      <a:gd name="connsiteY4" fmla="*/ 24806 h 27530"/>
                      <a:gd name="connsiteX5" fmla="*/ 57538 w 57537"/>
                      <a:gd name="connsiteY5" fmla="*/ 17767 h 2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7" h="27530">
                        <a:moveTo>
                          <a:pt x="57538" y="17767"/>
                        </a:moveTo>
                        <a:cubicBezTo>
                          <a:pt x="57538" y="17767"/>
                          <a:pt x="45807" y="8383"/>
                          <a:pt x="32512" y="2908"/>
                        </a:cubicBezTo>
                        <a:cubicBezTo>
                          <a:pt x="19217" y="-2566"/>
                          <a:pt x="6704" y="-220"/>
                          <a:pt x="1230" y="9165"/>
                        </a:cubicBezTo>
                        <a:cubicBezTo>
                          <a:pt x="-4245" y="18550"/>
                          <a:pt x="9832" y="24806"/>
                          <a:pt x="18435" y="26370"/>
                        </a:cubicBezTo>
                        <a:cubicBezTo>
                          <a:pt x="30166" y="28716"/>
                          <a:pt x="45025" y="27152"/>
                          <a:pt x="49717" y="24806"/>
                        </a:cubicBezTo>
                        <a:cubicBezTo>
                          <a:pt x="55191" y="22460"/>
                          <a:pt x="57538" y="17767"/>
                          <a:pt x="57538" y="1776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9" name="任意多边形: 形状 2228"/>
                  <p:cNvSpPr/>
                  <p:nvPr/>
                </p:nvSpPr>
                <p:spPr>
                  <a:xfrm>
                    <a:off x="6822240" y="1759315"/>
                    <a:ext cx="52684" cy="42177"/>
                  </a:xfrm>
                  <a:custGeom>
                    <a:avLst/>
                    <a:gdLst>
                      <a:gd name="connsiteX0" fmla="*/ 45646 w 52684"/>
                      <a:gd name="connsiteY0" fmla="*/ 0 h 42177"/>
                      <a:gd name="connsiteX1" fmla="*/ 20620 w 52684"/>
                      <a:gd name="connsiteY1" fmla="*/ 11731 h 42177"/>
                      <a:gd name="connsiteX2" fmla="*/ 287 w 52684"/>
                      <a:gd name="connsiteY2" fmla="*/ 37539 h 42177"/>
                      <a:gd name="connsiteX3" fmla="*/ 27659 w 52684"/>
                      <a:gd name="connsiteY3" fmla="*/ 35974 h 42177"/>
                      <a:gd name="connsiteX4" fmla="*/ 52685 w 52684"/>
                      <a:gd name="connsiteY4" fmla="*/ 7038 h 42177"/>
                      <a:gd name="connsiteX5" fmla="*/ 45646 w 52684"/>
                      <a:gd name="connsiteY5" fmla="*/ 0 h 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 h="42177">
                        <a:moveTo>
                          <a:pt x="45646" y="0"/>
                        </a:moveTo>
                        <a:cubicBezTo>
                          <a:pt x="45646" y="0"/>
                          <a:pt x="30787" y="4692"/>
                          <a:pt x="20620" y="11731"/>
                        </a:cubicBezTo>
                        <a:cubicBezTo>
                          <a:pt x="10454" y="18769"/>
                          <a:pt x="-2059" y="29718"/>
                          <a:pt x="287" y="37539"/>
                        </a:cubicBezTo>
                        <a:cubicBezTo>
                          <a:pt x="3415" y="45359"/>
                          <a:pt x="19838" y="42231"/>
                          <a:pt x="27659" y="35974"/>
                        </a:cubicBezTo>
                        <a:cubicBezTo>
                          <a:pt x="38608" y="28154"/>
                          <a:pt x="52685" y="7038"/>
                          <a:pt x="52685" y="7038"/>
                        </a:cubicBezTo>
                        <a:lnTo>
                          <a:pt x="45646" y="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0" name="任意多边形: 形状 2229"/>
                  <p:cNvSpPr/>
                  <p:nvPr/>
                </p:nvSpPr>
                <p:spPr>
                  <a:xfrm>
                    <a:off x="6872601" y="1764890"/>
                    <a:ext cx="28428" cy="57878"/>
                  </a:xfrm>
                  <a:custGeom>
                    <a:avLst/>
                    <a:gdLst>
                      <a:gd name="connsiteX0" fmla="*/ 17182 w 28428"/>
                      <a:gd name="connsiteY0" fmla="*/ 3028 h 57878"/>
                      <a:gd name="connsiteX1" fmla="*/ 24221 w 28428"/>
                      <a:gd name="connsiteY1" fmla="*/ 21797 h 57878"/>
                      <a:gd name="connsiteX2" fmla="*/ 22657 w 28428"/>
                      <a:gd name="connsiteY2" fmla="*/ 56989 h 57878"/>
                      <a:gd name="connsiteX3" fmla="*/ 1541 w 28428"/>
                      <a:gd name="connsiteY3" fmla="*/ 36656 h 57878"/>
                      <a:gd name="connsiteX4" fmla="*/ 3887 w 28428"/>
                      <a:gd name="connsiteY4" fmla="*/ 2246 h 57878"/>
                      <a:gd name="connsiteX5" fmla="*/ 17182 w 28428"/>
                      <a:gd name="connsiteY5" fmla="*/ 3028 h 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28" h="57878">
                        <a:moveTo>
                          <a:pt x="17182" y="3028"/>
                        </a:moveTo>
                        <a:cubicBezTo>
                          <a:pt x="17182" y="3028"/>
                          <a:pt x="19528" y="12412"/>
                          <a:pt x="24221" y="21797"/>
                        </a:cubicBezTo>
                        <a:cubicBezTo>
                          <a:pt x="28913" y="31182"/>
                          <a:pt x="31259" y="53079"/>
                          <a:pt x="22657" y="56989"/>
                        </a:cubicBezTo>
                        <a:cubicBezTo>
                          <a:pt x="13272" y="60900"/>
                          <a:pt x="3887" y="51515"/>
                          <a:pt x="1541" y="36656"/>
                        </a:cubicBezTo>
                        <a:cubicBezTo>
                          <a:pt x="-805" y="24143"/>
                          <a:pt x="-805" y="8502"/>
                          <a:pt x="3887" y="2246"/>
                        </a:cubicBezTo>
                        <a:cubicBezTo>
                          <a:pt x="8580" y="-3229"/>
                          <a:pt x="17182" y="3028"/>
                          <a:pt x="17182" y="3028"/>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1" name="任意多边形: 形状 2230"/>
                  <p:cNvSpPr/>
                  <p:nvPr/>
                </p:nvSpPr>
                <p:spPr>
                  <a:xfrm>
                    <a:off x="6889784" y="1760880"/>
                    <a:ext cx="57908" cy="36382"/>
                  </a:xfrm>
                  <a:custGeom>
                    <a:avLst/>
                    <a:gdLst>
                      <a:gd name="connsiteX0" fmla="*/ 6256 w 57908"/>
                      <a:gd name="connsiteY0" fmla="*/ 0 h 36382"/>
                      <a:gd name="connsiteX1" fmla="*/ 30500 w 57908"/>
                      <a:gd name="connsiteY1" fmla="*/ 3910 h 36382"/>
                      <a:gd name="connsiteX2" fmla="*/ 57090 w 57908"/>
                      <a:gd name="connsiteY2" fmla="*/ 28936 h 36382"/>
                      <a:gd name="connsiteX3" fmla="*/ 22679 w 57908"/>
                      <a:gd name="connsiteY3" fmla="*/ 27372 h 36382"/>
                      <a:gd name="connsiteX4" fmla="*/ 0 w 57908"/>
                      <a:gd name="connsiteY4" fmla="*/ 4692 h 36382"/>
                      <a:gd name="connsiteX5" fmla="*/ 6256 w 57908"/>
                      <a:gd name="connsiteY5" fmla="*/ 0 h 3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08" h="36382">
                        <a:moveTo>
                          <a:pt x="6256" y="0"/>
                        </a:moveTo>
                        <a:cubicBezTo>
                          <a:pt x="6256" y="0"/>
                          <a:pt x="21115" y="1564"/>
                          <a:pt x="30500" y="3910"/>
                        </a:cubicBezTo>
                        <a:cubicBezTo>
                          <a:pt x="39103" y="6256"/>
                          <a:pt x="62564" y="15641"/>
                          <a:pt x="57090" y="28936"/>
                        </a:cubicBezTo>
                        <a:cubicBezTo>
                          <a:pt x="51616" y="42231"/>
                          <a:pt x="32846" y="35192"/>
                          <a:pt x="22679" y="27372"/>
                        </a:cubicBezTo>
                        <a:cubicBezTo>
                          <a:pt x="14859" y="21897"/>
                          <a:pt x="0" y="4692"/>
                          <a:pt x="0" y="4692"/>
                        </a:cubicBezTo>
                        <a:lnTo>
                          <a:pt x="6256" y="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2" name="任意多边形: 形状 2231"/>
                  <p:cNvSpPr/>
                  <p:nvPr/>
                </p:nvSpPr>
                <p:spPr>
                  <a:xfrm>
                    <a:off x="6898386" y="1746803"/>
                    <a:ext cx="26589" cy="8602"/>
                  </a:xfrm>
                  <a:custGeom>
                    <a:avLst/>
                    <a:gdLst>
                      <a:gd name="connsiteX0" fmla="*/ 26590 w 26589"/>
                      <a:gd name="connsiteY0" fmla="*/ 0 h 8602"/>
                      <a:gd name="connsiteX1" fmla="*/ 0 w 26589"/>
                      <a:gd name="connsiteY1" fmla="*/ 8603 h 8602"/>
                    </a:gdLst>
                    <a:ahLst/>
                    <a:cxnLst>
                      <a:cxn ang="0">
                        <a:pos x="connsiteX0" y="connsiteY0"/>
                      </a:cxn>
                      <a:cxn ang="0">
                        <a:pos x="connsiteX1" y="connsiteY1"/>
                      </a:cxn>
                    </a:cxnLst>
                    <a:rect l="l" t="t" r="r" b="b"/>
                    <a:pathLst>
                      <a:path w="26589" h="8602">
                        <a:moveTo>
                          <a:pt x="26590" y="0"/>
                        </a:moveTo>
                        <a:cubicBezTo>
                          <a:pt x="26590" y="0"/>
                          <a:pt x="7038" y="7038"/>
                          <a:pt x="0" y="8603"/>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3" name="任意多边形: 形状 2232"/>
                  <p:cNvSpPr/>
                  <p:nvPr/>
                </p:nvSpPr>
                <p:spPr>
                  <a:xfrm>
                    <a:off x="6889002" y="1722559"/>
                    <a:ext cx="13295" cy="28935"/>
                  </a:xfrm>
                  <a:custGeom>
                    <a:avLst/>
                    <a:gdLst>
                      <a:gd name="connsiteX0" fmla="*/ 13295 w 13295"/>
                      <a:gd name="connsiteY0" fmla="*/ 0 h 28935"/>
                      <a:gd name="connsiteX1" fmla="*/ 0 w 13295"/>
                      <a:gd name="connsiteY1" fmla="*/ 28936 h 28935"/>
                    </a:gdLst>
                    <a:ahLst/>
                    <a:cxnLst>
                      <a:cxn ang="0">
                        <a:pos x="connsiteX0" y="connsiteY0"/>
                      </a:cxn>
                      <a:cxn ang="0">
                        <a:pos x="connsiteX1" y="connsiteY1"/>
                      </a:cxn>
                    </a:cxnLst>
                    <a:rect l="l" t="t" r="r" b="b"/>
                    <a:pathLst>
                      <a:path w="13295" h="28935">
                        <a:moveTo>
                          <a:pt x="13295" y="0"/>
                        </a:moveTo>
                        <a:cubicBezTo>
                          <a:pt x="13295" y="0"/>
                          <a:pt x="2346" y="21115"/>
                          <a:pt x="0" y="28936"/>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4" name="任意多边形: 形状 2233"/>
                  <p:cNvSpPr/>
                  <p:nvPr/>
                </p:nvSpPr>
                <p:spPr>
                  <a:xfrm>
                    <a:off x="6867104" y="1727251"/>
                    <a:ext cx="10948" cy="21115"/>
                  </a:xfrm>
                  <a:custGeom>
                    <a:avLst/>
                    <a:gdLst>
                      <a:gd name="connsiteX0" fmla="*/ 10949 w 10948"/>
                      <a:gd name="connsiteY0" fmla="*/ 21115 h 21115"/>
                      <a:gd name="connsiteX1" fmla="*/ 0 w 10948"/>
                      <a:gd name="connsiteY1" fmla="*/ 0 h 21115"/>
                    </a:gdLst>
                    <a:ahLst/>
                    <a:cxnLst>
                      <a:cxn ang="0">
                        <a:pos x="connsiteX0" y="connsiteY0"/>
                      </a:cxn>
                      <a:cxn ang="0">
                        <a:pos x="connsiteX1" y="connsiteY1"/>
                      </a:cxn>
                    </a:cxnLst>
                    <a:rect l="l" t="t" r="r" b="b"/>
                    <a:pathLst>
                      <a:path w="10948" h="21115">
                        <a:moveTo>
                          <a:pt x="10949" y="21115"/>
                        </a:moveTo>
                        <a:cubicBezTo>
                          <a:pt x="10949" y="21115"/>
                          <a:pt x="3910" y="5474"/>
                          <a:pt x="0" y="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5" name="任意多边形: 形状 2234"/>
                  <p:cNvSpPr/>
                  <p:nvPr/>
                </p:nvSpPr>
                <p:spPr>
                  <a:xfrm>
                    <a:off x="6839732" y="1745239"/>
                    <a:ext cx="28935" cy="8602"/>
                  </a:xfrm>
                  <a:custGeom>
                    <a:avLst/>
                    <a:gdLst>
                      <a:gd name="connsiteX0" fmla="*/ 28936 w 28935"/>
                      <a:gd name="connsiteY0" fmla="*/ 8603 h 8602"/>
                      <a:gd name="connsiteX1" fmla="*/ 0 w 28935"/>
                      <a:gd name="connsiteY1" fmla="*/ 0 h 8602"/>
                    </a:gdLst>
                    <a:ahLst/>
                    <a:cxnLst>
                      <a:cxn ang="0">
                        <a:pos x="connsiteX0" y="connsiteY0"/>
                      </a:cxn>
                      <a:cxn ang="0">
                        <a:pos x="connsiteX1" y="connsiteY1"/>
                      </a:cxn>
                    </a:cxnLst>
                    <a:rect l="l" t="t" r="r" b="b"/>
                    <a:pathLst>
                      <a:path w="28935" h="8602">
                        <a:moveTo>
                          <a:pt x="28936" y="8603"/>
                        </a:moveTo>
                        <a:cubicBezTo>
                          <a:pt x="28936" y="8603"/>
                          <a:pt x="8603" y="3910"/>
                          <a:pt x="0" y="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6" name="任意多边形: 形状 2235"/>
                  <p:cNvSpPr/>
                  <p:nvPr/>
                </p:nvSpPr>
                <p:spPr>
                  <a:xfrm>
                    <a:off x="6845207" y="1764008"/>
                    <a:ext cx="25807" cy="19551"/>
                  </a:xfrm>
                  <a:custGeom>
                    <a:avLst/>
                    <a:gdLst>
                      <a:gd name="connsiteX0" fmla="*/ 25808 w 25807"/>
                      <a:gd name="connsiteY0" fmla="*/ 0 h 19551"/>
                      <a:gd name="connsiteX1" fmla="*/ 0 w 25807"/>
                      <a:gd name="connsiteY1" fmla="*/ 19551 h 19551"/>
                    </a:gdLst>
                    <a:ahLst/>
                    <a:cxnLst>
                      <a:cxn ang="0">
                        <a:pos x="connsiteX0" y="connsiteY0"/>
                      </a:cxn>
                      <a:cxn ang="0">
                        <a:pos x="connsiteX1" y="connsiteY1"/>
                      </a:cxn>
                    </a:cxnLst>
                    <a:rect l="l" t="t" r="r" b="b"/>
                    <a:pathLst>
                      <a:path w="25807" h="19551">
                        <a:moveTo>
                          <a:pt x="25808" y="0"/>
                        </a:moveTo>
                        <a:cubicBezTo>
                          <a:pt x="25808" y="0"/>
                          <a:pt x="7038" y="17205"/>
                          <a:pt x="0" y="19551"/>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7" name="任意多边形: 形状 2236"/>
                  <p:cNvSpPr/>
                  <p:nvPr/>
                </p:nvSpPr>
                <p:spPr>
                  <a:xfrm>
                    <a:off x="6881963" y="1768700"/>
                    <a:ext cx="4692" cy="30500"/>
                  </a:xfrm>
                  <a:custGeom>
                    <a:avLst/>
                    <a:gdLst>
                      <a:gd name="connsiteX0" fmla="*/ 0 w 4692"/>
                      <a:gd name="connsiteY0" fmla="*/ 0 h 30500"/>
                      <a:gd name="connsiteX1" fmla="*/ 4692 w 4692"/>
                      <a:gd name="connsiteY1" fmla="*/ 30500 h 30500"/>
                    </a:gdLst>
                    <a:ahLst/>
                    <a:cxnLst>
                      <a:cxn ang="0">
                        <a:pos x="connsiteX0" y="connsiteY0"/>
                      </a:cxn>
                      <a:cxn ang="0">
                        <a:pos x="connsiteX1" y="connsiteY1"/>
                      </a:cxn>
                    </a:cxnLst>
                    <a:rect l="l" t="t" r="r" b="b"/>
                    <a:pathLst>
                      <a:path w="4692" h="30500">
                        <a:moveTo>
                          <a:pt x="0" y="0"/>
                        </a:moveTo>
                        <a:cubicBezTo>
                          <a:pt x="0" y="0"/>
                          <a:pt x="3128" y="25026"/>
                          <a:pt x="4692" y="3050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8" name="任意多边形: 形状 2237"/>
                  <p:cNvSpPr/>
                  <p:nvPr/>
                </p:nvSpPr>
                <p:spPr>
                  <a:xfrm>
                    <a:off x="6894476" y="1764008"/>
                    <a:ext cx="25025" cy="16423"/>
                  </a:xfrm>
                  <a:custGeom>
                    <a:avLst/>
                    <a:gdLst>
                      <a:gd name="connsiteX0" fmla="*/ 0 w 25025"/>
                      <a:gd name="connsiteY0" fmla="*/ 0 h 16423"/>
                      <a:gd name="connsiteX1" fmla="*/ 25026 w 25025"/>
                      <a:gd name="connsiteY1" fmla="*/ 16423 h 16423"/>
                    </a:gdLst>
                    <a:ahLst/>
                    <a:cxnLst>
                      <a:cxn ang="0">
                        <a:pos x="connsiteX0" y="connsiteY0"/>
                      </a:cxn>
                      <a:cxn ang="0">
                        <a:pos x="connsiteX1" y="connsiteY1"/>
                      </a:cxn>
                    </a:cxnLst>
                    <a:rect l="l" t="t" r="r" b="b"/>
                    <a:pathLst>
                      <a:path w="25025" h="16423">
                        <a:moveTo>
                          <a:pt x="0" y="0"/>
                        </a:moveTo>
                        <a:cubicBezTo>
                          <a:pt x="0" y="0"/>
                          <a:pt x="20333" y="14859"/>
                          <a:pt x="25026" y="16423"/>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9" name="任意多边形: 形状 2238"/>
                  <p:cNvSpPr/>
                  <p:nvPr/>
                </p:nvSpPr>
                <p:spPr>
                  <a:xfrm>
                    <a:off x="6866272" y="1746535"/>
                    <a:ext cx="32938" cy="23844"/>
                  </a:xfrm>
                  <a:custGeom>
                    <a:avLst/>
                    <a:gdLst>
                      <a:gd name="connsiteX0" fmla="*/ 32896 w 32938"/>
                      <a:gd name="connsiteY0" fmla="*/ 11998 h 23844"/>
                      <a:gd name="connsiteX1" fmla="*/ 16473 w 32938"/>
                      <a:gd name="connsiteY1" fmla="*/ 23729 h 23844"/>
                      <a:gd name="connsiteX2" fmla="*/ 50 w 32938"/>
                      <a:gd name="connsiteY2" fmla="*/ 11998 h 23844"/>
                      <a:gd name="connsiteX3" fmla="*/ 17255 w 32938"/>
                      <a:gd name="connsiteY3" fmla="*/ 268 h 23844"/>
                      <a:gd name="connsiteX4" fmla="*/ 32896 w 32938"/>
                      <a:gd name="connsiteY4" fmla="*/ 11998 h 2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8" h="23844">
                        <a:moveTo>
                          <a:pt x="32896" y="11998"/>
                        </a:moveTo>
                        <a:cubicBezTo>
                          <a:pt x="33678" y="21383"/>
                          <a:pt x="23511" y="24511"/>
                          <a:pt x="16473" y="23729"/>
                        </a:cubicBezTo>
                        <a:cubicBezTo>
                          <a:pt x="7870" y="22947"/>
                          <a:pt x="-733" y="19037"/>
                          <a:pt x="50" y="11998"/>
                        </a:cubicBezTo>
                        <a:cubicBezTo>
                          <a:pt x="50" y="4178"/>
                          <a:pt x="7870" y="-1297"/>
                          <a:pt x="17255" y="268"/>
                        </a:cubicBezTo>
                        <a:cubicBezTo>
                          <a:pt x="26639" y="1050"/>
                          <a:pt x="32896" y="5742"/>
                          <a:pt x="32896" y="11998"/>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0" name="任意多边形: 形状 2239"/>
                  <p:cNvSpPr/>
                  <p:nvPr/>
                </p:nvSpPr>
                <p:spPr>
                  <a:xfrm>
                    <a:off x="6882745" y="1755405"/>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782" y="3910"/>
                          <a:pt x="0" y="3128"/>
                          <a:pt x="0" y="2346"/>
                        </a:cubicBezTo>
                        <a:cubicBezTo>
                          <a:pt x="0" y="782"/>
                          <a:pt x="782" y="0"/>
                          <a:pt x="1564" y="0"/>
                        </a:cubicBezTo>
                        <a:cubicBezTo>
                          <a:pt x="3128" y="0"/>
                          <a:pt x="3910" y="782"/>
                          <a:pt x="3910" y="1564"/>
                        </a:cubicBezTo>
                        <a:cubicBezTo>
                          <a:pt x="3910" y="2346"/>
                          <a:pt x="3128" y="3128"/>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1" name="任意多边形: 形状 2240"/>
                  <p:cNvSpPr/>
                  <p:nvPr/>
                </p:nvSpPr>
                <p:spPr>
                  <a:xfrm>
                    <a:off x="6874925" y="1753059"/>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2346"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2" name="任意多边形: 形状 2241"/>
                  <p:cNvSpPr/>
                  <p:nvPr/>
                </p:nvSpPr>
                <p:spPr>
                  <a:xfrm>
                    <a:off x="6880399" y="1763226"/>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3128"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3" name="任意多边形: 形状 2242"/>
                  <p:cNvSpPr/>
                  <p:nvPr/>
                </p:nvSpPr>
                <p:spPr>
                  <a:xfrm>
                    <a:off x="6874925" y="1759315"/>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2346"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44" name="图形 2034"/>
                <p:cNvGrpSpPr/>
                <p:nvPr/>
              </p:nvGrpSpPr>
              <p:grpSpPr>
                <a:xfrm>
                  <a:off x="7062528" y="1816601"/>
                  <a:ext cx="146521" cy="485459"/>
                  <a:chOff x="7062528" y="1816601"/>
                  <a:chExt cx="146521" cy="485459"/>
                </a:xfrm>
              </p:grpSpPr>
              <p:grpSp>
                <p:nvGrpSpPr>
                  <p:cNvPr id="2245" name="图形 2034"/>
                  <p:cNvGrpSpPr/>
                  <p:nvPr/>
                </p:nvGrpSpPr>
                <p:grpSpPr>
                  <a:xfrm>
                    <a:off x="7062528" y="1816601"/>
                    <a:ext cx="146521" cy="485459"/>
                    <a:chOff x="7062528" y="1816601"/>
                    <a:chExt cx="146521" cy="485459"/>
                  </a:xfrm>
                  <a:solidFill>
                    <a:srgbClr val="29909B"/>
                  </a:solidFill>
                </p:grpSpPr>
                <p:sp>
                  <p:nvSpPr>
                    <p:cNvPr id="2246" name="任意多边形: 形状 2245"/>
                    <p:cNvSpPr/>
                    <p:nvPr/>
                  </p:nvSpPr>
                  <p:spPr>
                    <a:xfrm>
                      <a:off x="7076108" y="1816601"/>
                      <a:ext cx="71821" cy="418985"/>
                    </a:xfrm>
                    <a:custGeom>
                      <a:avLst/>
                      <a:gdLst>
                        <a:gd name="connsiteX0" fmla="*/ 587 w 71821"/>
                        <a:gd name="connsiteY0" fmla="*/ 587 h 418985"/>
                        <a:gd name="connsiteX1" fmla="*/ 587 w 71821"/>
                        <a:gd name="connsiteY1" fmla="*/ 587 h 418985"/>
                        <a:gd name="connsiteX2" fmla="*/ 3715 w 71821"/>
                        <a:gd name="connsiteY2" fmla="*/ 587 h 418985"/>
                        <a:gd name="connsiteX3" fmla="*/ 49856 w 71821"/>
                        <a:gd name="connsiteY3" fmla="*/ 125715 h 418985"/>
                        <a:gd name="connsiteX4" fmla="*/ 58458 w 71821"/>
                        <a:gd name="connsiteY4" fmla="*/ 417421 h 418985"/>
                        <a:gd name="connsiteX5" fmla="*/ 56112 w 71821"/>
                        <a:gd name="connsiteY5" fmla="*/ 418985 h 418985"/>
                        <a:gd name="connsiteX6" fmla="*/ 54548 w 71821"/>
                        <a:gd name="connsiteY6" fmla="*/ 416639 h 418985"/>
                        <a:gd name="connsiteX7" fmla="*/ 45946 w 71821"/>
                        <a:gd name="connsiteY7" fmla="*/ 127279 h 418985"/>
                        <a:gd name="connsiteX8" fmla="*/ 587 w 71821"/>
                        <a:gd name="connsiteY8" fmla="*/ 2933 h 418985"/>
                        <a:gd name="connsiteX9" fmla="*/ 587 w 71821"/>
                        <a:gd name="connsiteY9" fmla="*/ 587 h 41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21" h="418985">
                          <a:moveTo>
                            <a:pt x="587" y="587"/>
                          </a:moveTo>
                          <a:cubicBezTo>
                            <a:pt x="587" y="587"/>
                            <a:pt x="587" y="-196"/>
                            <a:pt x="587" y="587"/>
                          </a:cubicBezTo>
                          <a:cubicBezTo>
                            <a:pt x="2151" y="-196"/>
                            <a:pt x="2933" y="-196"/>
                            <a:pt x="3715" y="587"/>
                          </a:cubicBezTo>
                          <a:cubicBezTo>
                            <a:pt x="3715" y="1369"/>
                            <a:pt x="30305" y="49856"/>
                            <a:pt x="49856" y="125715"/>
                          </a:cubicBezTo>
                          <a:cubicBezTo>
                            <a:pt x="67843" y="195318"/>
                            <a:pt x="84266" y="302459"/>
                            <a:pt x="58458" y="417421"/>
                          </a:cubicBezTo>
                          <a:cubicBezTo>
                            <a:pt x="58458" y="418203"/>
                            <a:pt x="56895" y="418985"/>
                            <a:pt x="56112" y="418985"/>
                          </a:cubicBezTo>
                          <a:cubicBezTo>
                            <a:pt x="55330" y="418985"/>
                            <a:pt x="54548" y="417421"/>
                            <a:pt x="54548" y="416639"/>
                          </a:cubicBezTo>
                          <a:cubicBezTo>
                            <a:pt x="79574" y="302459"/>
                            <a:pt x="63933" y="196100"/>
                            <a:pt x="45946" y="127279"/>
                          </a:cubicBezTo>
                          <a:cubicBezTo>
                            <a:pt x="26394" y="52202"/>
                            <a:pt x="587" y="3715"/>
                            <a:pt x="587" y="2933"/>
                          </a:cubicBezTo>
                          <a:cubicBezTo>
                            <a:pt x="-196" y="2151"/>
                            <a:pt x="-196" y="1369"/>
                            <a:pt x="587" y="58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7" name="任意多边形: 形状 2246"/>
                    <p:cNvSpPr/>
                    <p:nvPr/>
                  </p:nvSpPr>
                  <p:spPr>
                    <a:xfrm>
                      <a:off x="7109971" y="2222291"/>
                      <a:ext cx="32580" cy="79769"/>
                    </a:xfrm>
                    <a:custGeom>
                      <a:avLst/>
                      <a:gdLst>
                        <a:gd name="connsiteX0" fmla="*/ 25377 w 32580"/>
                        <a:gd name="connsiteY0" fmla="*/ 0 h 79769"/>
                        <a:gd name="connsiteX1" fmla="*/ 23813 w 32580"/>
                        <a:gd name="connsiteY1" fmla="*/ 68039 h 79769"/>
                        <a:gd name="connsiteX2" fmla="*/ 7390 w 32580"/>
                        <a:gd name="connsiteY2" fmla="*/ 79769 h 79769"/>
                        <a:gd name="connsiteX3" fmla="*/ 2697 w 32580"/>
                        <a:gd name="connsiteY3" fmla="*/ 40667 h 79769"/>
                        <a:gd name="connsiteX4" fmla="*/ 25377 w 32580"/>
                        <a:gd name="connsiteY4" fmla="*/ 0 h 7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0" h="79769">
                          <a:moveTo>
                            <a:pt x="25377" y="0"/>
                          </a:moveTo>
                          <a:cubicBezTo>
                            <a:pt x="25377" y="0"/>
                            <a:pt x="42582" y="44577"/>
                            <a:pt x="23813" y="68039"/>
                          </a:cubicBezTo>
                          <a:cubicBezTo>
                            <a:pt x="17556" y="75077"/>
                            <a:pt x="8954" y="79769"/>
                            <a:pt x="7390" y="79769"/>
                          </a:cubicBezTo>
                          <a:cubicBezTo>
                            <a:pt x="4262" y="78205"/>
                            <a:pt x="-4341" y="56308"/>
                            <a:pt x="2697" y="40667"/>
                          </a:cubicBezTo>
                          <a:cubicBezTo>
                            <a:pt x="10518" y="24244"/>
                            <a:pt x="25377" y="0"/>
                            <a:pt x="2537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8" name="任意多边形: 形状 2247"/>
                    <p:cNvSpPr/>
                    <p:nvPr/>
                  </p:nvSpPr>
                  <p:spPr>
                    <a:xfrm>
                      <a:off x="7141605" y="2179278"/>
                      <a:ext cx="47205" cy="68441"/>
                    </a:xfrm>
                    <a:custGeom>
                      <a:avLst/>
                      <a:gdLst>
                        <a:gd name="connsiteX0" fmla="*/ 0 w 47205"/>
                        <a:gd name="connsiteY0" fmla="*/ 0 h 68441"/>
                        <a:gd name="connsiteX1" fmla="*/ 46923 w 47205"/>
                        <a:gd name="connsiteY1" fmla="*/ 50833 h 68441"/>
                        <a:gd name="connsiteX2" fmla="*/ 43795 w 47205"/>
                        <a:gd name="connsiteY2" fmla="*/ 68039 h 68441"/>
                        <a:gd name="connsiteX3" fmla="*/ 10167 w 47205"/>
                        <a:gd name="connsiteY3" fmla="*/ 39885 h 68441"/>
                        <a:gd name="connsiteX4" fmla="*/ 0 w 47205"/>
                        <a:gd name="connsiteY4" fmla="*/ 0 h 68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5" h="68441">
                          <a:moveTo>
                            <a:pt x="0" y="0"/>
                          </a:moveTo>
                          <a:cubicBezTo>
                            <a:pt x="0" y="0"/>
                            <a:pt x="44577" y="23462"/>
                            <a:pt x="46923" y="50833"/>
                          </a:cubicBezTo>
                          <a:cubicBezTo>
                            <a:pt x="47705" y="57090"/>
                            <a:pt x="46923" y="66475"/>
                            <a:pt x="43795" y="68039"/>
                          </a:cubicBezTo>
                          <a:cubicBezTo>
                            <a:pt x="38321" y="71167"/>
                            <a:pt x="15641" y="55526"/>
                            <a:pt x="10167" y="39885"/>
                          </a:cubicBezTo>
                          <a:cubicBezTo>
                            <a:pt x="5474" y="25808"/>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9" name="任意多边形: 形状 2248"/>
                    <p:cNvSpPr/>
                    <p:nvPr/>
                  </p:nvSpPr>
                  <p:spPr>
                    <a:xfrm>
                      <a:off x="7070072" y="2188663"/>
                      <a:ext cx="71533" cy="54567"/>
                    </a:xfrm>
                    <a:custGeom>
                      <a:avLst/>
                      <a:gdLst>
                        <a:gd name="connsiteX0" fmla="*/ 71533 w 71533"/>
                        <a:gd name="connsiteY0" fmla="*/ 0 h 54567"/>
                        <a:gd name="connsiteX1" fmla="*/ 1930 w 71533"/>
                        <a:gd name="connsiteY1" fmla="*/ 44577 h 54567"/>
                        <a:gd name="connsiteX2" fmla="*/ 3494 w 71533"/>
                        <a:gd name="connsiteY2" fmla="*/ 53962 h 54567"/>
                        <a:gd name="connsiteX3" fmla="*/ 48853 w 71533"/>
                        <a:gd name="connsiteY3" fmla="*/ 35192 h 54567"/>
                        <a:gd name="connsiteX4" fmla="*/ 71533 w 71533"/>
                        <a:gd name="connsiteY4" fmla="*/ 0 h 5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3" h="54567">
                          <a:moveTo>
                            <a:pt x="71533" y="0"/>
                          </a:moveTo>
                          <a:cubicBezTo>
                            <a:pt x="71533" y="0"/>
                            <a:pt x="12879" y="19551"/>
                            <a:pt x="1930" y="44577"/>
                          </a:cubicBezTo>
                          <a:cubicBezTo>
                            <a:pt x="-1198" y="50833"/>
                            <a:pt x="-416" y="52398"/>
                            <a:pt x="3494" y="53962"/>
                          </a:cubicBezTo>
                          <a:cubicBezTo>
                            <a:pt x="15225" y="57090"/>
                            <a:pt x="39469" y="47705"/>
                            <a:pt x="48853" y="35192"/>
                          </a:cubicBezTo>
                          <a:cubicBezTo>
                            <a:pt x="58238" y="21897"/>
                            <a:pt x="71533" y="0"/>
                            <a:pt x="71533"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0" name="任意多边形: 形状 2249"/>
                    <p:cNvSpPr/>
                    <p:nvPr/>
                  </p:nvSpPr>
                  <p:spPr>
                    <a:xfrm>
                      <a:off x="7067701" y="2120624"/>
                      <a:ext cx="77814" cy="73418"/>
                    </a:xfrm>
                    <a:custGeom>
                      <a:avLst/>
                      <a:gdLst>
                        <a:gd name="connsiteX0" fmla="*/ 77814 w 77814"/>
                        <a:gd name="connsiteY0" fmla="*/ 0 h 73418"/>
                        <a:gd name="connsiteX1" fmla="*/ 1173 w 77814"/>
                        <a:gd name="connsiteY1" fmla="*/ 61000 h 73418"/>
                        <a:gd name="connsiteX2" fmla="*/ 1173 w 77814"/>
                        <a:gd name="connsiteY2" fmla="*/ 71167 h 73418"/>
                        <a:gd name="connsiteX3" fmla="*/ 55917 w 77814"/>
                        <a:gd name="connsiteY3" fmla="*/ 41449 h 73418"/>
                        <a:gd name="connsiteX4" fmla="*/ 77814 w 77814"/>
                        <a:gd name="connsiteY4" fmla="*/ 0 h 7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14" h="73418">
                          <a:moveTo>
                            <a:pt x="77814" y="0"/>
                          </a:moveTo>
                          <a:cubicBezTo>
                            <a:pt x="77814" y="0"/>
                            <a:pt x="10558" y="32064"/>
                            <a:pt x="1173" y="61000"/>
                          </a:cubicBezTo>
                          <a:cubicBezTo>
                            <a:pt x="-391" y="65693"/>
                            <a:pt x="-391" y="68821"/>
                            <a:pt x="1173" y="71167"/>
                          </a:cubicBezTo>
                          <a:cubicBezTo>
                            <a:pt x="8211" y="80552"/>
                            <a:pt x="46532" y="58654"/>
                            <a:pt x="55917" y="41449"/>
                          </a:cubicBezTo>
                          <a:cubicBezTo>
                            <a:pt x="66084" y="25808"/>
                            <a:pt x="77814" y="0"/>
                            <a:pt x="77814"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1" name="任意多边形: 形状 2250"/>
                    <p:cNvSpPr/>
                    <p:nvPr/>
                  </p:nvSpPr>
                  <p:spPr>
                    <a:xfrm>
                      <a:off x="7062547" y="2060406"/>
                      <a:ext cx="80621" cy="69114"/>
                    </a:xfrm>
                    <a:custGeom>
                      <a:avLst/>
                      <a:gdLst>
                        <a:gd name="connsiteX0" fmla="*/ 80622 w 80621"/>
                        <a:gd name="connsiteY0" fmla="*/ 0 h 69114"/>
                        <a:gd name="connsiteX1" fmla="*/ 853 w 80621"/>
                        <a:gd name="connsiteY1" fmla="*/ 57872 h 69114"/>
                        <a:gd name="connsiteX2" fmla="*/ 1634 w 80621"/>
                        <a:gd name="connsiteY2" fmla="*/ 68039 h 69114"/>
                        <a:gd name="connsiteX3" fmla="*/ 60289 w 80621"/>
                        <a:gd name="connsiteY3" fmla="*/ 41449 h 69114"/>
                        <a:gd name="connsiteX4" fmla="*/ 80622 w 80621"/>
                        <a:gd name="connsiteY4" fmla="*/ 0 h 6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 h="69114">
                          <a:moveTo>
                            <a:pt x="80622" y="0"/>
                          </a:moveTo>
                          <a:cubicBezTo>
                            <a:pt x="80622" y="0"/>
                            <a:pt x="9455" y="28154"/>
                            <a:pt x="853" y="57872"/>
                          </a:cubicBezTo>
                          <a:cubicBezTo>
                            <a:pt x="-712" y="62564"/>
                            <a:pt x="71" y="65693"/>
                            <a:pt x="1634" y="68039"/>
                          </a:cubicBezTo>
                          <a:cubicBezTo>
                            <a:pt x="3981" y="73513"/>
                            <a:pt x="47776" y="57090"/>
                            <a:pt x="60289" y="41449"/>
                          </a:cubicBezTo>
                          <a:cubicBezTo>
                            <a:pt x="76712" y="19551"/>
                            <a:pt x="80622" y="0"/>
                            <a:pt x="80622"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2" name="任意多边形: 形状 2251"/>
                    <p:cNvSpPr/>
                    <p:nvPr/>
                  </p:nvSpPr>
                  <p:spPr>
                    <a:xfrm>
                      <a:off x="7064181" y="1995496"/>
                      <a:ext cx="71166" cy="86453"/>
                    </a:xfrm>
                    <a:custGeom>
                      <a:avLst/>
                      <a:gdLst>
                        <a:gd name="connsiteX0" fmla="*/ 71167 w 71166"/>
                        <a:gd name="connsiteY0" fmla="*/ 0 h 86453"/>
                        <a:gd name="connsiteX1" fmla="*/ 0 w 71166"/>
                        <a:gd name="connsiteY1" fmla="*/ 74295 h 86453"/>
                        <a:gd name="connsiteX2" fmla="*/ 3910 w 71166"/>
                        <a:gd name="connsiteY2" fmla="*/ 86026 h 86453"/>
                        <a:gd name="connsiteX3" fmla="*/ 61000 w 71166"/>
                        <a:gd name="connsiteY3" fmla="*/ 45359 h 86453"/>
                        <a:gd name="connsiteX4" fmla="*/ 71167 w 71166"/>
                        <a:gd name="connsiteY4" fmla="*/ 0 h 8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6" h="86453">
                          <a:moveTo>
                            <a:pt x="71167" y="0"/>
                          </a:moveTo>
                          <a:cubicBezTo>
                            <a:pt x="71167" y="0"/>
                            <a:pt x="782" y="43795"/>
                            <a:pt x="0" y="74295"/>
                          </a:cubicBezTo>
                          <a:cubicBezTo>
                            <a:pt x="0" y="80551"/>
                            <a:pt x="1564" y="84462"/>
                            <a:pt x="3910" y="86026"/>
                          </a:cubicBezTo>
                          <a:cubicBezTo>
                            <a:pt x="8603" y="89154"/>
                            <a:pt x="46923" y="75077"/>
                            <a:pt x="61000" y="45359"/>
                          </a:cubicBezTo>
                          <a:cubicBezTo>
                            <a:pt x="68821" y="28936"/>
                            <a:pt x="71167" y="0"/>
                            <a:pt x="7116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3" name="任意多边形: 形状 2252"/>
                    <p:cNvSpPr/>
                    <p:nvPr/>
                  </p:nvSpPr>
                  <p:spPr>
                    <a:xfrm>
                      <a:off x="7067310" y="1938406"/>
                      <a:ext cx="55525" cy="78562"/>
                    </a:xfrm>
                    <a:custGeom>
                      <a:avLst/>
                      <a:gdLst>
                        <a:gd name="connsiteX0" fmla="*/ 55526 w 55525"/>
                        <a:gd name="connsiteY0" fmla="*/ 0 h 78562"/>
                        <a:gd name="connsiteX1" fmla="*/ 0 w 55525"/>
                        <a:gd name="connsiteY1" fmla="*/ 63346 h 78562"/>
                        <a:gd name="connsiteX2" fmla="*/ 4692 w 55525"/>
                        <a:gd name="connsiteY2" fmla="*/ 78205 h 78562"/>
                        <a:gd name="connsiteX3" fmla="*/ 46141 w 55525"/>
                        <a:gd name="connsiteY3" fmla="*/ 46141 h 78562"/>
                        <a:gd name="connsiteX4" fmla="*/ 55526 w 55525"/>
                        <a:gd name="connsiteY4" fmla="*/ 0 h 7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5" h="78562">
                          <a:moveTo>
                            <a:pt x="55526" y="0"/>
                          </a:moveTo>
                          <a:cubicBezTo>
                            <a:pt x="55526" y="0"/>
                            <a:pt x="782" y="32846"/>
                            <a:pt x="0" y="63346"/>
                          </a:cubicBezTo>
                          <a:cubicBezTo>
                            <a:pt x="0" y="70385"/>
                            <a:pt x="1564" y="75859"/>
                            <a:pt x="4692" y="78205"/>
                          </a:cubicBezTo>
                          <a:cubicBezTo>
                            <a:pt x="9384" y="81334"/>
                            <a:pt x="41449" y="63346"/>
                            <a:pt x="46141" y="46141"/>
                          </a:cubicBezTo>
                          <a:cubicBezTo>
                            <a:pt x="50051" y="28154"/>
                            <a:pt x="55526" y="0"/>
                            <a:pt x="55526"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4" name="任意多边形: 形状 2253"/>
                    <p:cNvSpPr/>
                    <p:nvPr/>
                  </p:nvSpPr>
                  <p:spPr>
                    <a:xfrm>
                      <a:off x="7062528" y="1880534"/>
                      <a:ext cx="42320" cy="75859"/>
                    </a:xfrm>
                    <a:custGeom>
                      <a:avLst/>
                      <a:gdLst>
                        <a:gd name="connsiteX0" fmla="*/ 42320 w 42320"/>
                        <a:gd name="connsiteY0" fmla="*/ 0 h 75859"/>
                        <a:gd name="connsiteX1" fmla="*/ 89 w 42320"/>
                        <a:gd name="connsiteY1" fmla="*/ 61000 h 75859"/>
                        <a:gd name="connsiteX2" fmla="*/ 6346 w 42320"/>
                        <a:gd name="connsiteY2" fmla="*/ 75859 h 75859"/>
                        <a:gd name="connsiteX3" fmla="*/ 39192 w 42320"/>
                        <a:gd name="connsiteY3" fmla="*/ 40667 h 75859"/>
                        <a:gd name="connsiteX4" fmla="*/ 42320 w 42320"/>
                        <a:gd name="connsiteY4" fmla="*/ 0 h 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20" h="75859">
                          <a:moveTo>
                            <a:pt x="42320" y="0"/>
                          </a:moveTo>
                          <a:cubicBezTo>
                            <a:pt x="42320" y="0"/>
                            <a:pt x="-2257" y="34410"/>
                            <a:pt x="89" y="61000"/>
                          </a:cubicBezTo>
                          <a:cubicBezTo>
                            <a:pt x="872" y="66475"/>
                            <a:pt x="3218" y="74295"/>
                            <a:pt x="6346" y="75859"/>
                          </a:cubicBezTo>
                          <a:cubicBezTo>
                            <a:pt x="6346" y="75859"/>
                            <a:pt x="35282" y="64910"/>
                            <a:pt x="39192" y="40667"/>
                          </a:cubicBezTo>
                          <a:cubicBezTo>
                            <a:pt x="42320" y="25026"/>
                            <a:pt x="42320" y="0"/>
                            <a:pt x="4232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5" name="任意多边形: 形状 2254"/>
                    <p:cNvSpPr/>
                    <p:nvPr/>
                  </p:nvSpPr>
                  <p:spPr>
                    <a:xfrm>
                      <a:off x="7145515" y="2114368"/>
                      <a:ext cx="62595" cy="72733"/>
                    </a:xfrm>
                    <a:custGeom>
                      <a:avLst/>
                      <a:gdLst>
                        <a:gd name="connsiteX0" fmla="*/ 0 w 62595"/>
                        <a:gd name="connsiteY0" fmla="*/ 0 h 72733"/>
                        <a:gd name="connsiteX1" fmla="*/ 61782 w 62595"/>
                        <a:gd name="connsiteY1" fmla="*/ 53180 h 72733"/>
                        <a:gd name="connsiteX2" fmla="*/ 60218 w 62595"/>
                        <a:gd name="connsiteY2" fmla="*/ 71949 h 72733"/>
                        <a:gd name="connsiteX3" fmla="*/ 17987 w 62595"/>
                        <a:gd name="connsiteY3" fmla="*/ 43013 h 72733"/>
                        <a:gd name="connsiteX4" fmla="*/ 0 w 62595"/>
                        <a:gd name="connsiteY4" fmla="*/ 0 h 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5" h="72733">
                          <a:moveTo>
                            <a:pt x="0" y="0"/>
                          </a:moveTo>
                          <a:cubicBezTo>
                            <a:pt x="0" y="0"/>
                            <a:pt x="55526" y="23462"/>
                            <a:pt x="61782" y="53180"/>
                          </a:cubicBezTo>
                          <a:cubicBezTo>
                            <a:pt x="63346" y="60218"/>
                            <a:pt x="62564" y="69603"/>
                            <a:pt x="60218" y="71949"/>
                          </a:cubicBezTo>
                          <a:cubicBezTo>
                            <a:pt x="55526" y="76641"/>
                            <a:pt x="25808" y="59436"/>
                            <a:pt x="17987" y="43013"/>
                          </a:cubicBezTo>
                          <a:cubicBezTo>
                            <a:pt x="10167" y="26590"/>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6" name="任意多边形: 形状 2255"/>
                    <p:cNvSpPr/>
                    <p:nvPr/>
                  </p:nvSpPr>
                  <p:spPr>
                    <a:xfrm>
                      <a:off x="7141605" y="2049457"/>
                      <a:ext cx="67444" cy="62283"/>
                    </a:xfrm>
                    <a:custGeom>
                      <a:avLst/>
                      <a:gdLst>
                        <a:gd name="connsiteX0" fmla="*/ 0 w 67444"/>
                        <a:gd name="connsiteY0" fmla="*/ 0 h 62283"/>
                        <a:gd name="connsiteX1" fmla="*/ 64910 w 67444"/>
                        <a:gd name="connsiteY1" fmla="*/ 40667 h 62283"/>
                        <a:gd name="connsiteX2" fmla="*/ 65692 w 67444"/>
                        <a:gd name="connsiteY2" fmla="*/ 61000 h 62283"/>
                        <a:gd name="connsiteX3" fmla="*/ 21115 w 67444"/>
                        <a:gd name="connsiteY3" fmla="*/ 42231 h 62283"/>
                        <a:gd name="connsiteX4" fmla="*/ 0 w 67444"/>
                        <a:gd name="connsiteY4" fmla="*/ 0 h 6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44" h="62283">
                          <a:moveTo>
                            <a:pt x="0" y="0"/>
                          </a:moveTo>
                          <a:cubicBezTo>
                            <a:pt x="0" y="0"/>
                            <a:pt x="56308" y="10949"/>
                            <a:pt x="64910" y="40667"/>
                          </a:cubicBezTo>
                          <a:cubicBezTo>
                            <a:pt x="67256" y="48487"/>
                            <a:pt x="68821" y="57090"/>
                            <a:pt x="65692" y="61000"/>
                          </a:cubicBezTo>
                          <a:cubicBezTo>
                            <a:pt x="61782" y="65693"/>
                            <a:pt x="29718" y="57090"/>
                            <a:pt x="21115" y="42231"/>
                          </a:cubicBezTo>
                          <a:cubicBezTo>
                            <a:pt x="12513" y="26590"/>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7" name="任意多边形: 形状 2256"/>
                    <p:cNvSpPr/>
                    <p:nvPr/>
                  </p:nvSpPr>
                  <p:spPr>
                    <a:xfrm>
                      <a:off x="7133784" y="1990021"/>
                      <a:ext cx="69111" cy="53292"/>
                    </a:xfrm>
                    <a:custGeom>
                      <a:avLst/>
                      <a:gdLst>
                        <a:gd name="connsiteX0" fmla="*/ 0 w 69111"/>
                        <a:gd name="connsiteY0" fmla="*/ 0 h 53292"/>
                        <a:gd name="connsiteX1" fmla="*/ 67256 w 69111"/>
                        <a:gd name="connsiteY1" fmla="*/ 35192 h 53292"/>
                        <a:gd name="connsiteX2" fmla="*/ 65692 w 69111"/>
                        <a:gd name="connsiteY2" fmla="*/ 52398 h 53292"/>
                        <a:gd name="connsiteX3" fmla="*/ 25808 w 69111"/>
                        <a:gd name="connsiteY3" fmla="*/ 39103 h 53292"/>
                        <a:gd name="connsiteX4" fmla="*/ 0 w 69111"/>
                        <a:gd name="connsiteY4" fmla="*/ 0 h 5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 h="53292">
                          <a:moveTo>
                            <a:pt x="0" y="0"/>
                          </a:moveTo>
                          <a:cubicBezTo>
                            <a:pt x="0" y="0"/>
                            <a:pt x="55526" y="7038"/>
                            <a:pt x="67256" y="35192"/>
                          </a:cubicBezTo>
                          <a:cubicBezTo>
                            <a:pt x="71167" y="43795"/>
                            <a:pt x="68039" y="50833"/>
                            <a:pt x="65692" y="52398"/>
                          </a:cubicBezTo>
                          <a:cubicBezTo>
                            <a:pt x="61000" y="54744"/>
                            <a:pt x="35192" y="53180"/>
                            <a:pt x="25808" y="39103"/>
                          </a:cubicBezTo>
                          <a:cubicBezTo>
                            <a:pt x="14859" y="25026"/>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8" name="任意多边形: 形状 2257"/>
                    <p:cNvSpPr/>
                    <p:nvPr/>
                  </p:nvSpPr>
                  <p:spPr>
                    <a:xfrm>
                      <a:off x="7118925" y="1926675"/>
                      <a:ext cx="74540" cy="50166"/>
                    </a:xfrm>
                    <a:custGeom>
                      <a:avLst/>
                      <a:gdLst>
                        <a:gd name="connsiteX0" fmla="*/ 0 w 74540"/>
                        <a:gd name="connsiteY0" fmla="*/ 0 h 50166"/>
                        <a:gd name="connsiteX1" fmla="*/ 71949 w 74540"/>
                        <a:gd name="connsiteY1" fmla="*/ 33628 h 50166"/>
                        <a:gd name="connsiteX2" fmla="*/ 73513 w 74540"/>
                        <a:gd name="connsiteY2" fmla="*/ 47705 h 50166"/>
                        <a:gd name="connsiteX3" fmla="*/ 28154 w 74540"/>
                        <a:gd name="connsiteY3" fmla="*/ 38321 h 50166"/>
                        <a:gd name="connsiteX4" fmla="*/ 0 w 74540"/>
                        <a:gd name="connsiteY4" fmla="*/ 0 h 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0" h="50166">
                          <a:moveTo>
                            <a:pt x="0" y="0"/>
                          </a:moveTo>
                          <a:cubicBezTo>
                            <a:pt x="0" y="0"/>
                            <a:pt x="57872" y="6256"/>
                            <a:pt x="71949" y="33628"/>
                          </a:cubicBezTo>
                          <a:cubicBezTo>
                            <a:pt x="75077" y="39885"/>
                            <a:pt x="75077" y="43795"/>
                            <a:pt x="73513" y="47705"/>
                          </a:cubicBezTo>
                          <a:cubicBezTo>
                            <a:pt x="71949" y="51616"/>
                            <a:pt x="39885" y="52398"/>
                            <a:pt x="28154" y="38321"/>
                          </a:cubicBezTo>
                          <a:cubicBezTo>
                            <a:pt x="16423" y="24244"/>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9" name="任意多边形: 形状 2258"/>
                    <p:cNvSpPr/>
                    <p:nvPr/>
                  </p:nvSpPr>
                  <p:spPr>
                    <a:xfrm>
                      <a:off x="7101720" y="1871149"/>
                      <a:ext cx="70805" cy="43810"/>
                    </a:xfrm>
                    <a:custGeom>
                      <a:avLst/>
                      <a:gdLst>
                        <a:gd name="connsiteX0" fmla="*/ 0 w 70805"/>
                        <a:gd name="connsiteY0" fmla="*/ 0 h 43810"/>
                        <a:gd name="connsiteX1" fmla="*/ 66475 w 70805"/>
                        <a:gd name="connsiteY1" fmla="*/ 25026 h 43810"/>
                        <a:gd name="connsiteX2" fmla="*/ 70385 w 70805"/>
                        <a:gd name="connsiteY2" fmla="*/ 42231 h 43810"/>
                        <a:gd name="connsiteX3" fmla="*/ 24244 w 70805"/>
                        <a:gd name="connsiteY3" fmla="*/ 33628 h 43810"/>
                        <a:gd name="connsiteX4" fmla="*/ 0 w 70805"/>
                        <a:gd name="connsiteY4" fmla="*/ 0 h 4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5" h="43810">
                          <a:moveTo>
                            <a:pt x="0" y="0"/>
                          </a:moveTo>
                          <a:cubicBezTo>
                            <a:pt x="0" y="0"/>
                            <a:pt x="54744" y="782"/>
                            <a:pt x="66475" y="25026"/>
                          </a:cubicBezTo>
                          <a:cubicBezTo>
                            <a:pt x="68821" y="30500"/>
                            <a:pt x="71949" y="39103"/>
                            <a:pt x="70385" y="42231"/>
                          </a:cubicBezTo>
                          <a:cubicBezTo>
                            <a:pt x="70385" y="42231"/>
                            <a:pt x="43795" y="49269"/>
                            <a:pt x="24244" y="33628"/>
                          </a:cubicBezTo>
                          <a:cubicBezTo>
                            <a:pt x="11731" y="23462"/>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0" name="任意多边形: 形状 2259"/>
                  <p:cNvSpPr/>
                  <p:nvPr/>
                </p:nvSpPr>
                <p:spPr>
                  <a:xfrm>
                    <a:off x="7072002" y="1883662"/>
                    <a:ext cx="32388" cy="64910"/>
                  </a:xfrm>
                  <a:custGeom>
                    <a:avLst/>
                    <a:gdLst>
                      <a:gd name="connsiteX0" fmla="*/ 31282 w 32388"/>
                      <a:gd name="connsiteY0" fmla="*/ 0 h 64910"/>
                      <a:gd name="connsiteX1" fmla="*/ 31282 w 32388"/>
                      <a:gd name="connsiteY1" fmla="*/ 0 h 64910"/>
                      <a:gd name="connsiteX2" fmla="*/ 32064 w 32388"/>
                      <a:gd name="connsiteY2" fmla="*/ 782 h 64910"/>
                      <a:gd name="connsiteX3" fmla="*/ 782 w 32388"/>
                      <a:gd name="connsiteY3" fmla="*/ 64910 h 64910"/>
                      <a:gd name="connsiteX4" fmla="*/ 0 w 32388"/>
                      <a:gd name="connsiteY4" fmla="*/ 64910 h 64910"/>
                      <a:gd name="connsiteX5" fmla="*/ 0 w 32388"/>
                      <a:gd name="connsiteY5" fmla="*/ 64128 h 64910"/>
                      <a:gd name="connsiteX6" fmla="*/ 31282 w 32388"/>
                      <a:gd name="connsiteY6" fmla="*/ 0 h 64910"/>
                      <a:gd name="connsiteX7" fmla="*/ 31282 w 32388"/>
                      <a:gd name="connsiteY7" fmla="*/ 0 h 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8" h="64910">
                        <a:moveTo>
                          <a:pt x="31282" y="0"/>
                        </a:moveTo>
                        <a:cubicBezTo>
                          <a:pt x="31282" y="0"/>
                          <a:pt x="31282" y="0"/>
                          <a:pt x="31282" y="0"/>
                        </a:cubicBezTo>
                        <a:cubicBezTo>
                          <a:pt x="32064" y="0"/>
                          <a:pt x="32846" y="782"/>
                          <a:pt x="32064" y="782"/>
                        </a:cubicBezTo>
                        <a:cubicBezTo>
                          <a:pt x="32064" y="1564"/>
                          <a:pt x="18769" y="43795"/>
                          <a:pt x="782" y="64910"/>
                        </a:cubicBezTo>
                        <a:cubicBezTo>
                          <a:pt x="782" y="64910"/>
                          <a:pt x="0" y="64910"/>
                          <a:pt x="0" y="64910"/>
                        </a:cubicBezTo>
                        <a:cubicBezTo>
                          <a:pt x="0" y="64910"/>
                          <a:pt x="0" y="64128"/>
                          <a:pt x="0" y="64128"/>
                        </a:cubicBezTo>
                        <a:cubicBezTo>
                          <a:pt x="17205" y="43013"/>
                          <a:pt x="30500" y="782"/>
                          <a:pt x="31282" y="0"/>
                        </a:cubicBezTo>
                        <a:cubicBezTo>
                          <a:pt x="30500" y="0"/>
                          <a:pt x="30500" y="0"/>
                          <a:pt x="312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1" name="任意多边形: 形状 2260"/>
                  <p:cNvSpPr/>
                  <p:nvPr/>
                </p:nvSpPr>
                <p:spPr>
                  <a:xfrm>
                    <a:off x="7075912" y="1940752"/>
                    <a:ext cx="45683" cy="64910"/>
                  </a:xfrm>
                  <a:custGeom>
                    <a:avLst/>
                    <a:gdLst>
                      <a:gd name="connsiteX0" fmla="*/ 44577 w 45683"/>
                      <a:gd name="connsiteY0" fmla="*/ 0 h 64910"/>
                      <a:gd name="connsiteX1" fmla="*/ 44577 w 45683"/>
                      <a:gd name="connsiteY1" fmla="*/ 0 h 64910"/>
                      <a:gd name="connsiteX2" fmla="*/ 45359 w 45683"/>
                      <a:gd name="connsiteY2" fmla="*/ 782 h 64910"/>
                      <a:gd name="connsiteX3" fmla="*/ 782 w 45683"/>
                      <a:gd name="connsiteY3" fmla="*/ 64910 h 64910"/>
                      <a:gd name="connsiteX4" fmla="*/ 0 w 45683"/>
                      <a:gd name="connsiteY4" fmla="*/ 64910 h 64910"/>
                      <a:gd name="connsiteX5" fmla="*/ 0 w 45683"/>
                      <a:gd name="connsiteY5" fmla="*/ 64128 h 64910"/>
                      <a:gd name="connsiteX6" fmla="*/ 44577 w 45683"/>
                      <a:gd name="connsiteY6" fmla="*/ 0 h 64910"/>
                      <a:gd name="connsiteX7" fmla="*/ 44577 w 45683"/>
                      <a:gd name="connsiteY7" fmla="*/ 0 h 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83" h="64910">
                        <a:moveTo>
                          <a:pt x="44577" y="0"/>
                        </a:moveTo>
                        <a:cubicBezTo>
                          <a:pt x="44577" y="0"/>
                          <a:pt x="45359" y="0"/>
                          <a:pt x="44577" y="0"/>
                        </a:cubicBezTo>
                        <a:cubicBezTo>
                          <a:pt x="45359" y="0"/>
                          <a:pt x="46141" y="782"/>
                          <a:pt x="45359" y="782"/>
                        </a:cubicBezTo>
                        <a:cubicBezTo>
                          <a:pt x="45359" y="1564"/>
                          <a:pt x="24244" y="41449"/>
                          <a:pt x="782" y="64910"/>
                        </a:cubicBezTo>
                        <a:cubicBezTo>
                          <a:pt x="782" y="64910"/>
                          <a:pt x="0" y="64910"/>
                          <a:pt x="0" y="64910"/>
                        </a:cubicBezTo>
                        <a:cubicBezTo>
                          <a:pt x="0" y="64910"/>
                          <a:pt x="0" y="64128"/>
                          <a:pt x="0" y="64128"/>
                        </a:cubicBezTo>
                        <a:cubicBezTo>
                          <a:pt x="23462" y="40667"/>
                          <a:pt x="43795" y="782"/>
                          <a:pt x="44577" y="0"/>
                        </a:cubicBezTo>
                        <a:cubicBezTo>
                          <a:pt x="44577" y="0"/>
                          <a:pt x="44577" y="0"/>
                          <a:pt x="4457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2" name="任意多边形: 形状 2261"/>
                  <p:cNvSpPr/>
                  <p:nvPr/>
                </p:nvSpPr>
                <p:spPr>
                  <a:xfrm>
                    <a:off x="7123813" y="1931367"/>
                    <a:ext cx="61152" cy="38668"/>
                  </a:xfrm>
                  <a:custGeom>
                    <a:avLst/>
                    <a:gdLst>
                      <a:gd name="connsiteX0" fmla="*/ 587 w 61152"/>
                      <a:gd name="connsiteY0" fmla="*/ 0 h 38668"/>
                      <a:gd name="connsiteX1" fmla="*/ 1369 w 61152"/>
                      <a:gd name="connsiteY1" fmla="*/ 0 h 38668"/>
                      <a:gd name="connsiteX2" fmla="*/ 60805 w 61152"/>
                      <a:gd name="connsiteY2" fmla="*/ 37539 h 38668"/>
                      <a:gd name="connsiteX3" fmla="*/ 60805 w 61152"/>
                      <a:gd name="connsiteY3" fmla="*/ 38321 h 38668"/>
                      <a:gd name="connsiteX4" fmla="*/ 60023 w 61152"/>
                      <a:gd name="connsiteY4" fmla="*/ 38321 h 38668"/>
                      <a:gd name="connsiteX5" fmla="*/ 587 w 61152"/>
                      <a:gd name="connsiteY5" fmla="*/ 0 h 38668"/>
                      <a:gd name="connsiteX6" fmla="*/ 587 w 61152"/>
                      <a:gd name="connsiteY6" fmla="*/ 0 h 38668"/>
                      <a:gd name="connsiteX7" fmla="*/ 587 w 61152"/>
                      <a:gd name="connsiteY7" fmla="*/ 0 h 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52" h="38668">
                        <a:moveTo>
                          <a:pt x="587" y="0"/>
                        </a:moveTo>
                        <a:cubicBezTo>
                          <a:pt x="587" y="0"/>
                          <a:pt x="1369" y="0"/>
                          <a:pt x="1369" y="0"/>
                        </a:cubicBezTo>
                        <a:cubicBezTo>
                          <a:pt x="22484" y="19551"/>
                          <a:pt x="60023" y="37539"/>
                          <a:pt x="60805" y="37539"/>
                        </a:cubicBezTo>
                        <a:cubicBezTo>
                          <a:pt x="60805" y="37539"/>
                          <a:pt x="61587" y="38321"/>
                          <a:pt x="60805" y="38321"/>
                        </a:cubicBezTo>
                        <a:cubicBezTo>
                          <a:pt x="60805" y="38321"/>
                          <a:pt x="60023" y="39103"/>
                          <a:pt x="60023" y="38321"/>
                        </a:cubicBezTo>
                        <a:cubicBezTo>
                          <a:pt x="60023" y="38321"/>
                          <a:pt x="21702" y="20333"/>
                          <a:pt x="587" y="0"/>
                        </a:cubicBezTo>
                        <a:cubicBezTo>
                          <a:pt x="-196" y="1564"/>
                          <a:pt x="-196" y="782"/>
                          <a:pt x="587" y="0"/>
                        </a:cubicBezTo>
                        <a:cubicBezTo>
                          <a:pt x="587" y="782"/>
                          <a:pt x="587" y="782"/>
                          <a:pt x="58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3" name="任意多边形: 形状 2262"/>
                  <p:cNvSpPr/>
                  <p:nvPr/>
                </p:nvSpPr>
                <p:spPr>
                  <a:xfrm>
                    <a:off x="7103480" y="1874277"/>
                    <a:ext cx="64715" cy="35974"/>
                  </a:xfrm>
                  <a:custGeom>
                    <a:avLst/>
                    <a:gdLst>
                      <a:gd name="connsiteX0" fmla="*/ 587 w 64715"/>
                      <a:gd name="connsiteY0" fmla="*/ 0 h 35974"/>
                      <a:gd name="connsiteX1" fmla="*/ 1369 w 64715"/>
                      <a:gd name="connsiteY1" fmla="*/ 0 h 35974"/>
                      <a:gd name="connsiteX2" fmla="*/ 63933 w 64715"/>
                      <a:gd name="connsiteY2" fmla="*/ 34410 h 35974"/>
                      <a:gd name="connsiteX3" fmla="*/ 64715 w 64715"/>
                      <a:gd name="connsiteY3" fmla="*/ 35192 h 35974"/>
                      <a:gd name="connsiteX4" fmla="*/ 63933 w 64715"/>
                      <a:gd name="connsiteY4" fmla="*/ 35974 h 35974"/>
                      <a:gd name="connsiteX5" fmla="*/ 587 w 64715"/>
                      <a:gd name="connsiteY5" fmla="*/ 1564 h 35974"/>
                      <a:gd name="connsiteX6" fmla="*/ 587 w 64715"/>
                      <a:gd name="connsiteY6" fmla="*/ 0 h 35974"/>
                      <a:gd name="connsiteX7" fmla="*/ 587 w 64715"/>
                      <a:gd name="connsiteY7" fmla="*/ 0 h 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5" h="35974">
                        <a:moveTo>
                          <a:pt x="587" y="0"/>
                        </a:moveTo>
                        <a:cubicBezTo>
                          <a:pt x="587" y="0"/>
                          <a:pt x="1369" y="0"/>
                          <a:pt x="1369" y="0"/>
                        </a:cubicBezTo>
                        <a:cubicBezTo>
                          <a:pt x="17792" y="17205"/>
                          <a:pt x="63933" y="34410"/>
                          <a:pt x="63933" y="34410"/>
                        </a:cubicBezTo>
                        <a:cubicBezTo>
                          <a:pt x="63933" y="34410"/>
                          <a:pt x="64715" y="35192"/>
                          <a:pt x="64715" y="35192"/>
                        </a:cubicBezTo>
                        <a:cubicBezTo>
                          <a:pt x="64715" y="35192"/>
                          <a:pt x="63933" y="35974"/>
                          <a:pt x="63933" y="35974"/>
                        </a:cubicBezTo>
                        <a:cubicBezTo>
                          <a:pt x="63151" y="35974"/>
                          <a:pt x="17792" y="18769"/>
                          <a:pt x="587" y="1564"/>
                        </a:cubicBezTo>
                        <a:cubicBezTo>
                          <a:pt x="-196" y="782"/>
                          <a:pt x="-196" y="0"/>
                          <a:pt x="587" y="0"/>
                        </a:cubicBezTo>
                        <a:cubicBezTo>
                          <a:pt x="587" y="0"/>
                          <a:pt x="587" y="0"/>
                          <a:pt x="58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4" name="任意多边形: 形状 2263"/>
                  <p:cNvSpPr/>
                  <p:nvPr/>
                </p:nvSpPr>
                <p:spPr>
                  <a:xfrm>
                    <a:off x="7078259" y="1997842"/>
                    <a:ext cx="56631" cy="71948"/>
                  </a:xfrm>
                  <a:custGeom>
                    <a:avLst/>
                    <a:gdLst>
                      <a:gd name="connsiteX0" fmla="*/ 55526 w 56631"/>
                      <a:gd name="connsiteY0" fmla="*/ 0 h 71948"/>
                      <a:gd name="connsiteX1" fmla="*/ 55526 w 56631"/>
                      <a:gd name="connsiteY1" fmla="*/ 0 h 71948"/>
                      <a:gd name="connsiteX2" fmla="*/ 56308 w 56631"/>
                      <a:gd name="connsiteY2" fmla="*/ 782 h 71948"/>
                      <a:gd name="connsiteX3" fmla="*/ 782 w 56631"/>
                      <a:gd name="connsiteY3" fmla="*/ 71949 h 71948"/>
                      <a:gd name="connsiteX4" fmla="*/ 0 w 56631"/>
                      <a:gd name="connsiteY4" fmla="*/ 71949 h 71948"/>
                      <a:gd name="connsiteX5" fmla="*/ 0 w 56631"/>
                      <a:gd name="connsiteY5" fmla="*/ 71167 h 71948"/>
                      <a:gd name="connsiteX6" fmla="*/ 55526 w 56631"/>
                      <a:gd name="connsiteY6" fmla="*/ 0 h 71948"/>
                      <a:gd name="connsiteX7" fmla="*/ 55526 w 56631"/>
                      <a:gd name="connsiteY7" fmla="*/ 0 h 7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1" h="71948">
                        <a:moveTo>
                          <a:pt x="55526" y="0"/>
                        </a:moveTo>
                        <a:cubicBezTo>
                          <a:pt x="55526" y="0"/>
                          <a:pt x="55526" y="0"/>
                          <a:pt x="55526" y="0"/>
                        </a:cubicBezTo>
                        <a:cubicBezTo>
                          <a:pt x="56308" y="0"/>
                          <a:pt x="57090" y="782"/>
                          <a:pt x="56308" y="782"/>
                        </a:cubicBezTo>
                        <a:cubicBezTo>
                          <a:pt x="56308" y="1564"/>
                          <a:pt x="37538" y="48487"/>
                          <a:pt x="782" y="71949"/>
                        </a:cubicBezTo>
                        <a:cubicBezTo>
                          <a:pt x="782" y="71949"/>
                          <a:pt x="0" y="71949"/>
                          <a:pt x="0" y="71949"/>
                        </a:cubicBezTo>
                        <a:cubicBezTo>
                          <a:pt x="0" y="71949"/>
                          <a:pt x="0" y="71167"/>
                          <a:pt x="0" y="71167"/>
                        </a:cubicBezTo>
                        <a:cubicBezTo>
                          <a:pt x="36756" y="47705"/>
                          <a:pt x="54744" y="782"/>
                          <a:pt x="55526" y="0"/>
                        </a:cubicBezTo>
                        <a:cubicBezTo>
                          <a:pt x="54744" y="0"/>
                          <a:pt x="55526" y="0"/>
                          <a:pt x="55526"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5" name="任意多边形: 形状 2264"/>
                  <p:cNvSpPr/>
                  <p:nvPr/>
                </p:nvSpPr>
                <p:spPr>
                  <a:xfrm>
                    <a:off x="7134566" y="1992367"/>
                    <a:ext cx="62129" cy="44924"/>
                  </a:xfrm>
                  <a:custGeom>
                    <a:avLst/>
                    <a:gdLst>
                      <a:gd name="connsiteX0" fmla="*/ 782 w 62129"/>
                      <a:gd name="connsiteY0" fmla="*/ 0 h 44924"/>
                      <a:gd name="connsiteX1" fmla="*/ 1564 w 62129"/>
                      <a:gd name="connsiteY1" fmla="*/ 0 h 44924"/>
                      <a:gd name="connsiteX2" fmla="*/ 61782 w 62129"/>
                      <a:gd name="connsiteY2" fmla="*/ 43795 h 44924"/>
                      <a:gd name="connsiteX3" fmla="*/ 61782 w 62129"/>
                      <a:gd name="connsiteY3" fmla="*/ 44577 h 44924"/>
                      <a:gd name="connsiteX4" fmla="*/ 61000 w 62129"/>
                      <a:gd name="connsiteY4" fmla="*/ 44577 h 44924"/>
                      <a:gd name="connsiteX5" fmla="*/ 0 w 62129"/>
                      <a:gd name="connsiteY5" fmla="*/ 0 h 44924"/>
                      <a:gd name="connsiteX6" fmla="*/ 782 w 62129"/>
                      <a:gd name="connsiteY6" fmla="*/ 0 h 44924"/>
                      <a:gd name="connsiteX7" fmla="*/ 782 w 62129"/>
                      <a:gd name="connsiteY7" fmla="*/ 0 h 4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29" h="44924">
                        <a:moveTo>
                          <a:pt x="782" y="0"/>
                        </a:moveTo>
                        <a:cubicBezTo>
                          <a:pt x="782" y="0"/>
                          <a:pt x="1564" y="0"/>
                          <a:pt x="1564" y="0"/>
                        </a:cubicBezTo>
                        <a:cubicBezTo>
                          <a:pt x="20333" y="21897"/>
                          <a:pt x="61782" y="43795"/>
                          <a:pt x="61782" y="43795"/>
                        </a:cubicBezTo>
                        <a:cubicBezTo>
                          <a:pt x="61782" y="43795"/>
                          <a:pt x="62564" y="44577"/>
                          <a:pt x="61782" y="44577"/>
                        </a:cubicBezTo>
                        <a:cubicBezTo>
                          <a:pt x="61782" y="44577"/>
                          <a:pt x="61000" y="45359"/>
                          <a:pt x="61000" y="44577"/>
                        </a:cubicBezTo>
                        <a:cubicBezTo>
                          <a:pt x="60218" y="44577"/>
                          <a:pt x="19551" y="22680"/>
                          <a:pt x="0" y="0"/>
                        </a:cubicBezTo>
                        <a:cubicBezTo>
                          <a:pt x="0" y="782"/>
                          <a:pt x="0" y="782"/>
                          <a:pt x="782" y="0"/>
                        </a:cubicBezTo>
                        <a:cubicBezTo>
                          <a:pt x="782" y="0"/>
                          <a:pt x="782" y="0"/>
                          <a:pt x="7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6" name="任意多边形: 形状 2265"/>
                  <p:cNvSpPr/>
                  <p:nvPr/>
                </p:nvSpPr>
                <p:spPr>
                  <a:xfrm>
                    <a:off x="7143951" y="2052585"/>
                    <a:ext cx="59783" cy="52745"/>
                  </a:xfrm>
                  <a:custGeom>
                    <a:avLst/>
                    <a:gdLst>
                      <a:gd name="connsiteX0" fmla="*/ 782 w 59783"/>
                      <a:gd name="connsiteY0" fmla="*/ 0 h 52745"/>
                      <a:gd name="connsiteX1" fmla="*/ 1564 w 59783"/>
                      <a:gd name="connsiteY1" fmla="*/ 0 h 52745"/>
                      <a:gd name="connsiteX2" fmla="*/ 59436 w 59783"/>
                      <a:gd name="connsiteY2" fmla="*/ 51616 h 52745"/>
                      <a:gd name="connsiteX3" fmla="*/ 59436 w 59783"/>
                      <a:gd name="connsiteY3" fmla="*/ 52398 h 52745"/>
                      <a:gd name="connsiteX4" fmla="*/ 58654 w 59783"/>
                      <a:gd name="connsiteY4" fmla="*/ 52398 h 52745"/>
                      <a:gd name="connsiteX5" fmla="*/ 0 w 59783"/>
                      <a:gd name="connsiteY5" fmla="*/ 0 h 52745"/>
                      <a:gd name="connsiteX6" fmla="*/ 782 w 59783"/>
                      <a:gd name="connsiteY6" fmla="*/ 0 h 52745"/>
                      <a:gd name="connsiteX7" fmla="*/ 782 w 59783"/>
                      <a:gd name="connsiteY7" fmla="*/ 0 h 5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83" h="52745">
                        <a:moveTo>
                          <a:pt x="782" y="0"/>
                        </a:moveTo>
                        <a:cubicBezTo>
                          <a:pt x="782" y="0"/>
                          <a:pt x="1564" y="0"/>
                          <a:pt x="1564" y="0"/>
                        </a:cubicBezTo>
                        <a:cubicBezTo>
                          <a:pt x="19551" y="25026"/>
                          <a:pt x="58654" y="51616"/>
                          <a:pt x="59436" y="51616"/>
                        </a:cubicBezTo>
                        <a:cubicBezTo>
                          <a:pt x="59436" y="51616"/>
                          <a:pt x="60218" y="52398"/>
                          <a:pt x="59436" y="52398"/>
                        </a:cubicBezTo>
                        <a:cubicBezTo>
                          <a:pt x="59436" y="52398"/>
                          <a:pt x="58654" y="53180"/>
                          <a:pt x="58654" y="52398"/>
                        </a:cubicBezTo>
                        <a:cubicBezTo>
                          <a:pt x="58654" y="52398"/>
                          <a:pt x="17987" y="25808"/>
                          <a:pt x="0" y="0"/>
                        </a:cubicBezTo>
                        <a:cubicBezTo>
                          <a:pt x="0" y="782"/>
                          <a:pt x="0" y="0"/>
                          <a:pt x="782" y="0"/>
                        </a:cubicBezTo>
                        <a:cubicBezTo>
                          <a:pt x="0" y="0"/>
                          <a:pt x="782" y="0"/>
                          <a:pt x="7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7" name="任意多边形: 形状 2266"/>
                  <p:cNvSpPr/>
                  <p:nvPr/>
                </p:nvSpPr>
                <p:spPr>
                  <a:xfrm>
                    <a:off x="7069656" y="2062752"/>
                    <a:ext cx="71514" cy="59436"/>
                  </a:xfrm>
                  <a:custGeom>
                    <a:avLst/>
                    <a:gdLst>
                      <a:gd name="connsiteX0" fmla="*/ 70385 w 71514"/>
                      <a:gd name="connsiteY0" fmla="*/ 0 h 59436"/>
                      <a:gd name="connsiteX1" fmla="*/ 71167 w 71514"/>
                      <a:gd name="connsiteY1" fmla="*/ 0 h 59436"/>
                      <a:gd name="connsiteX2" fmla="*/ 71167 w 71514"/>
                      <a:gd name="connsiteY2" fmla="*/ 782 h 59436"/>
                      <a:gd name="connsiteX3" fmla="*/ 782 w 71514"/>
                      <a:gd name="connsiteY3" fmla="*/ 59436 h 59436"/>
                      <a:gd name="connsiteX4" fmla="*/ 0 w 71514"/>
                      <a:gd name="connsiteY4" fmla="*/ 58654 h 59436"/>
                      <a:gd name="connsiteX5" fmla="*/ 782 w 71514"/>
                      <a:gd name="connsiteY5" fmla="*/ 57872 h 59436"/>
                      <a:gd name="connsiteX6" fmla="*/ 70385 w 71514"/>
                      <a:gd name="connsiteY6" fmla="*/ 0 h 59436"/>
                      <a:gd name="connsiteX7" fmla="*/ 70385 w 71514"/>
                      <a:gd name="connsiteY7" fmla="*/ 0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14" h="59436">
                        <a:moveTo>
                          <a:pt x="70385" y="0"/>
                        </a:moveTo>
                        <a:cubicBezTo>
                          <a:pt x="70385" y="0"/>
                          <a:pt x="71167" y="0"/>
                          <a:pt x="71167" y="0"/>
                        </a:cubicBezTo>
                        <a:cubicBezTo>
                          <a:pt x="71167" y="0"/>
                          <a:pt x="71949" y="782"/>
                          <a:pt x="71167" y="782"/>
                        </a:cubicBezTo>
                        <a:cubicBezTo>
                          <a:pt x="71167" y="1564"/>
                          <a:pt x="38321" y="43795"/>
                          <a:pt x="782" y="59436"/>
                        </a:cubicBezTo>
                        <a:cubicBezTo>
                          <a:pt x="782" y="59436"/>
                          <a:pt x="0" y="59436"/>
                          <a:pt x="0" y="58654"/>
                        </a:cubicBezTo>
                        <a:cubicBezTo>
                          <a:pt x="0" y="58654"/>
                          <a:pt x="0" y="57872"/>
                          <a:pt x="782" y="57872"/>
                        </a:cubicBezTo>
                        <a:cubicBezTo>
                          <a:pt x="37538" y="43795"/>
                          <a:pt x="69603" y="782"/>
                          <a:pt x="70385" y="0"/>
                        </a:cubicBezTo>
                        <a:cubicBezTo>
                          <a:pt x="69603" y="0"/>
                          <a:pt x="70385" y="0"/>
                          <a:pt x="70385"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8" name="任意多边形: 形状 2267"/>
                  <p:cNvSpPr/>
                  <p:nvPr/>
                </p:nvSpPr>
                <p:spPr>
                  <a:xfrm>
                    <a:off x="7078259" y="2123752"/>
                    <a:ext cx="65257" cy="62564"/>
                  </a:xfrm>
                  <a:custGeom>
                    <a:avLst/>
                    <a:gdLst>
                      <a:gd name="connsiteX0" fmla="*/ 64128 w 65257"/>
                      <a:gd name="connsiteY0" fmla="*/ 0 h 62564"/>
                      <a:gd name="connsiteX1" fmla="*/ 64910 w 65257"/>
                      <a:gd name="connsiteY1" fmla="*/ 0 h 62564"/>
                      <a:gd name="connsiteX2" fmla="*/ 64910 w 65257"/>
                      <a:gd name="connsiteY2" fmla="*/ 782 h 62564"/>
                      <a:gd name="connsiteX3" fmla="*/ 782 w 65257"/>
                      <a:gd name="connsiteY3" fmla="*/ 62564 h 62564"/>
                      <a:gd name="connsiteX4" fmla="*/ 782 w 65257"/>
                      <a:gd name="connsiteY4" fmla="*/ 62564 h 62564"/>
                      <a:gd name="connsiteX5" fmla="*/ 0 w 65257"/>
                      <a:gd name="connsiteY5" fmla="*/ 62564 h 62564"/>
                      <a:gd name="connsiteX6" fmla="*/ 0 w 65257"/>
                      <a:gd name="connsiteY6" fmla="*/ 61782 h 62564"/>
                      <a:gd name="connsiteX7" fmla="*/ 64128 w 65257"/>
                      <a:gd name="connsiteY7" fmla="*/ 0 h 62564"/>
                      <a:gd name="connsiteX8" fmla="*/ 64128 w 65257"/>
                      <a:gd name="connsiteY8" fmla="*/ 0 h 6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57" h="62564">
                        <a:moveTo>
                          <a:pt x="64128" y="0"/>
                        </a:moveTo>
                        <a:cubicBezTo>
                          <a:pt x="64128" y="0"/>
                          <a:pt x="64910" y="0"/>
                          <a:pt x="64910" y="0"/>
                        </a:cubicBezTo>
                        <a:cubicBezTo>
                          <a:pt x="64910" y="0"/>
                          <a:pt x="65692" y="782"/>
                          <a:pt x="64910" y="782"/>
                        </a:cubicBezTo>
                        <a:cubicBezTo>
                          <a:pt x="64910" y="1564"/>
                          <a:pt x="30500" y="46141"/>
                          <a:pt x="782" y="62564"/>
                        </a:cubicBezTo>
                        <a:cubicBezTo>
                          <a:pt x="782" y="62564"/>
                          <a:pt x="782" y="62564"/>
                          <a:pt x="782" y="62564"/>
                        </a:cubicBezTo>
                        <a:cubicBezTo>
                          <a:pt x="782" y="62564"/>
                          <a:pt x="0" y="62564"/>
                          <a:pt x="0" y="62564"/>
                        </a:cubicBezTo>
                        <a:cubicBezTo>
                          <a:pt x="0" y="62564"/>
                          <a:pt x="0" y="61782"/>
                          <a:pt x="0" y="61782"/>
                        </a:cubicBezTo>
                        <a:cubicBezTo>
                          <a:pt x="29718" y="45359"/>
                          <a:pt x="63346" y="782"/>
                          <a:pt x="64128" y="0"/>
                        </a:cubicBezTo>
                        <a:cubicBezTo>
                          <a:pt x="64128" y="0"/>
                          <a:pt x="64128" y="0"/>
                          <a:pt x="64128"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9" name="任意多边形: 形状 2268"/>
                  <p:cNvSpPr/>
                  <p:nvPr/>
                </p:nvSpPr>
                <p:spPr>
                  <a:xfrm>
                    <a:off x="7149078" y="2118278"/>
                    <a:ext cx="48834" cy="59436"/>
                  </a:xfrm>
                  <a:custGeom>
                    <a:avLst/>
                    <a:gdLst>
                      <a:gd name="connsiteX0" fmla="*/ 348 w 48834"/>
                      <a:gd name="connsiteY0" fmla="*/ 0 h 59436"/>
                      <a:gd name="connsiteX1" fmla="*/ 1129 w 48834"/>
                      <a:gd name="connsiteY1" fmla="*/ 0 h 59436"/>
                      <a:gd name="connsiteX2" fmla="*/ 48835 w 48834"/>
                      <a:gd name="connsiteY2" fmla="*/ 58654 h 59436"/>
                      <a:gd name="connsiteX3" fmla="*/ 48835 w 48834"/>
                      <a:gd name="connsiteY3" fmla="*/ 59436 h 59436"/>
                      <a:gd name="connsiteX4" fmla="*/ 48053 w 48834"/>
                      <a:gd name="connsiteY4" fmla="*/ 59436 h 59436"/>
                      <a:gd name="connsiteX5" fmla="*/ 348 w 48834"/>
                      <a:gd name="connsiteY5" fmla="*/ 782 h 59436"/>
                      <a:gd name="connsiteX6" fmla="*/ 348 w 48834"/>
                      <a:gd name="connsiteY6" fmla="*/ 0 h 59436"/>
                      <a:gd name="connsiteX7" fmla="*/ 348 w 48834"/>
                      <a:gd name="connsiteY7" fmla="*/ 0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4" h="59436">
                        <a:moveTo>
                          <a:pt x="348" y="0"/>
                        </a:moveTo>
                        <a:cubicBezTo>
                          <a:pt x="348" y="0"/>
                          <a:pt x="1129" y="0"/>
                          <a:pt x="1129" y="0"/>
                        </a:cubicBezTo>
                        <a:cubicBezTo>
                          <a:pt x="14424" y="21115"/>
                          <a:pt x="48835" y="58654"/>
                          <a:pt x="48835" y="58654"/>
                        </a:cubicBezTo>
                        <a:cubicBezTo>
                          <a:pt x="48835" y="58654"/>
                          <a:pt x="48835" y="59436"/>
                          <a:pt x="48835" y="59436"/>
                        </a:cubicBezTo>
                        <a:cubicBezTo>
                          <a:pt x="48835" y="59436"/>
                          <a:pt x="48053" y="59436"/>
                          <a:pt x="48053" y="59436"/>
                        </a:cubicBezTo>
                        <a:cubicBezTo>
                          <a:pt x="48053" y="59436"/>
                          <a:pt x="13642" y="21115"/>
                          <a:pt x="348" y="782"/>
                        </a:cubicBezTo>
                        <a:cubicBezTo>
                          <a:pt x="-435" y="782"/>
                          <a:pt x="348" y="0"/>
                          <a:pt x="348" y="0"/>
                        </a:cubicBezTo>
                        <a:cubicBezTo>
                          <a:pt x="348" y="0"/>
                          <a:pt x="348" y="0"/>
                          <a:pt x="348"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0" name="任意多边形: 形状 2269"/>
                  <p:cNvSpPr/>
                  <p:nvPr/>
                </p:nvSpPr>
                <p:spPr>
                  <a:xfrm>
                    <a:off x="7142387" y="2183970"/>
                    <a:ext cx="37538" cy="53179"/>
                  </a:xfrm>
                  <a:custGeom>
                    <a:avLst/>
                    <a:gdLst>
                      <a:gd name="connsiteX0" fmla="*/ 0 w 37538"/>
                      <a:gd name="connsiteY0" fmla="*/ 0 h 53179"/>
                      <a:gd name="connsiteX1" fmla="*/ 0 w 37538"/>
                      <a:gd name="connsiteY1" fmla="*/ 0 h 53179"/>
                      <a:gd name="connsiteX2" fmla="*/ 782 w 37538"/>
                      <a:gd name="connsiteY2" fmla="*/ 0 h 53179"/>
                      <a:gd name="connsiteX3" fmla="*/ 37539 w 37538"/>
                      <a:gd name="connsiteY3" fmla="*/ 52398 h 53179"/>
                      <a:gd name="connsiteX4" fmla="*/ 37539 w 37538"/>
                      <a:gd name="connsiteY4" fmla="*/ 53180 h 53179"/>
                      <a:gd name="connsiteX5" fmla="*/ 36757 w 37538"/>
                      <a:gd name="connsiteY5" fmla="*/ 53180 h 53179"/>
                      <a:gd name="connsiteX6" fmla="*/ 0 w 37538"/>
                      <a:gd name="connsiteY6" fmla="*/ 782 h 53179"/>
                      <a:gd name="connsiteX7" fmla="*/ 0 w 37538"/>
                      <a:gd name="connsiteY7" fmla="*/ 0 h 5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38" h="53179">
                        <a:moveTo>
                          <a:pt x="0" y="0"/>
                        </a:moveTo>
                        <a:cubicBezTo>
                          <a:pt x="0" y="0"/>
                          <a:pt x="0" y="0"/>
                          <a:pt x="0" y="0"/>
                        </a:cubicBezTo>
                        <a:cubicBezTo>
                          <a:pt x="0" y="0"/>
                          <a:pt x="782" y="0"/>
                          <a:pt x="782" y="0"/>
                        </a:cubicBezTo>
                        <a:cubicBezTo>
                          <a:pt x="8603" y="15641"/>
                          <a:pt x="37539" y="51616"/>
                          <a:pt x="37539" y="52398"/>
                        </a:cubicBezTo>
                        <a:cubicBezTo>
                          <a:pt x="37539" y="52398"/>
                          <a:pt x="37539" y="53180"/>
                          <a:pt x="37539" y="53180"/>
                        </a:cubicBezTo>
                        <a:cubicBezTo>
                          <a:pt x="37539" y="53180"/>
                          <a:pt x="36757" y="53180"/>
                          <a:pt x="36757" y="53180"/>
                        </a:cubicBezTo>
                        <a:cubicBezTo>
                          <a:pt x="36757" y="53180"/>
                          <a:pt x="7821" y="17205"/>
                          <a:pt x="0" y="782"/>
                        </a:cubicBezTo>
                        <a:cubicBezTo>
                          <a:pt x="0" y="782"/>
                          <a:pt x="0" y="782"/>
                          <a:pt x="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1" name="任意多边形: 形状 2270"/>
                  <p:cNvSpPr/>
                  <p:nvPr/>
                </p:nvSpPr>
                <p:spPr>
                  <a:xfrm>
                    <a:off x="7084515" y="2192573"/>
                    <a:ext cx="53961" cy="41448"/>
                  </a:xfrm>
                  <a:custGeom>
                    <a:avLst/>
                    <a:gdLst>
                      <a:gd name="connsiteX0" fmla="*/ 53180 w 53961"/>
                      <a:gd name="connsiteY0" fmla="*/ 0 h 41448"/>
                      <a:gd name="connsiteX1" fmla="*/ 53962 w 53961"/>
                      <a:gd name="connsiteY1" fmla="*/ 0 h 41448"/>
                      <a:gd name="connsiteX2" fmla="*/ 53962 w 53961"/>
                      <a:gd name="connsiteY2" fmla="*/ 782 h 41448"/>
                      <a:gd name="connsiteX3" fmla="*/ 782 w 53961"/>
                      <a:gd name="connsiteY3" fmla="*/ 41449 h 41448"/>
                      <a:gd name="connsiteX4" fmla="*/ 0 w 53961"/>
                      <a:gd name="connsiteY4" fmla="*/ 40667 h 41448"/>
                      <a:gd name="connsiteX5" fmla="*/ 782 w 53961"/>
                      <a:gd name="connsiteY5" fmla="*/ 39885 h 41448"/>
                      <a:gd name="connsiteX6" fmla="*/ 53180 w 53961"/>
                      <a:gd name="connsiteY6" fmla="*/ 0 h 41448"/>
                      <a:gd name="connsiteX7" fmla="*/ 53180 w 53961"/>
                      <a:gd name="connsiteY7" fmla="*/ 0 h 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1" h="41448">
                        <a:moveTo>
                          <a:pt x="53180" y="0"/>
                        </a:moveTo>
                        <a:cubicBezTo>
                          <a:pt x="53180" y="0"/>
                          <a:pt x="53962" y="0"/>
                          <a:pt x="53962" y="0"/>
                        </a:cubicBezTo>
                        <a:cubicBezTo>
                          <a:pt x="53962" y="0"/>
                          <a:pt x="53962" y="782"/>
                          <a:pt x="53962" y="782"/>
                        </a:cubicBezTo>
                        <a:cubicBezTo>
                          <a:pt x="53962" y="782"/>
                          <a:pt x="28936" y="30500"/>
                          <a:pt x="782" y="41449"/>
                        </a:cubicBezTo>
                        <a:cubicBezTo>
                          <a:pt x="782" y="41449"/>
                          <a:pt x="0" y="41449"/>
                          <a:pt x="0" y="40667"/>
                        </a:cubicBezTo>
                        <a:cubicBezTo>
                          <a:pt x="0" y="40667"/>
                          <a:pt x="0" y="39885"/>
                          <a:pt x="782" y="39885"/>
                        </a:cubicBezTo>
                        <a:cubicBezTo>
                          <a:pt x="28154" y="29718"/>
                          <a:pt x="52398" y="782"/>
                          <a:pt x="53180" y="0"/>
                        </a:cubicBezTo>
                        <a:cubicBezTo>
                          <a:pt x="53180" y="782"/>
                          <a:pt x="53180" y="0"/>
                          <a:pt x="5318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2" name="任意多边形: 形状 2271"/>
                  <p:cNvSpPr/>
                  <p:nvPr/>
                </p:nvSpPr>
                <p:spPr>
                  <a:xfrm>
                    <a:off x="7119360" y="2229330"/>
                    <a:ext cx="15206" cy="62911"/>
                  </a:xfrm>
                  <a:custGeom>
                    <a:avLst/>
                    <a:gdLst>
                      <a:gd name="connsiteX0" fmla="*/ 14425 w 15206"/>
                      <a:gd name="connsiteY0" fmla="*/ 0 h 62911"/>
                      <a:gd name="connsiteX1" fmla="*/ 14425 w 15206"/>
                      <a:gd name="connsiteY1" fmla="*/ 0 h 62911"/>
                      <a:gd name="connsiteX2" fmla="*/ 15207 w 15206"/>
                      <a:gd name="connsiteY2" fmla="*/ 782 h 62911"/>
                      <a:gd name="connsiteX3" fmla="*/ 1130 w 15206"/>
                      <a:gd name="connsiteY3" fmla="*/ 62564 h 62911"/>
                      <a:gd name="connsiteX4" fmla="*/ 348 w 15206"/>
                      <a:gd name="connsiteY4" fmla="*/ 62564 h 62911"/>
                      <a:gd name="connsiteX5" fmla="*/ 348 w 15206"/>
                      <a:gd name="connsiteY5" fmla="*/ 61782 h 62911"/>
                      <a:gd name="connsiteX6" fmla="*/ 14425 w 15206"/>
                      <a:gd name="connsiteY6" fmla="*/ 0 h 62911"/>
                      <a:gd name="connsiteX7" fmla="*/ 14425 w 15206"/>
                      <a:gd name="connsiteY7" fmla="*/ 0 h 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06" h="62911">
                        <a:moveTo>
                          <a:pt x="14425" y="0"/>
                        </a:moveTo>
                        <a:cubicBezTo>
                          <a:pt x="15207" y="0"/>
                          <a:pt x="15207" y="0"/>
                          <a:pt x="14425" y="0"/>
                        </a:cubicBezTo>
                        <a:cubicBezTo>
                          <a:pt x="15207" y="0"/>
                          <a:pt x="15207" y="0"/>
                          <a:pt x="15207" y="782"/>
                        </a:cubicBezTo>
                        <a:cubicBezTo>
                          <a:pt x="15207" y="1564"/>
                          <a:pt x="11296" y="42231"/>
                          <a:pt x="1130" y="62564"/>
                        </a:cubicBezTo>
                        <a:cubicBezTo>
                          <a:pt x="1130" y="62564"/>
                          <a:pt x="348" y="63346"/>
                          <a:pt x="348" y="62564"/>
                        </a:cubicBezTo>
                        <a:cubicBezTo>
                          <a:pt x="348" y="62564"/>
                          <a:pt x="-435" y="61782"/>
                          <a:pt x="348" y="61782"/>
                        </a:cubicBezTo>
                        <a:cubicBezTo>
                          <a:pt x="10514" y="41449"/>
                          <a:pt x="14425" y="782"/>
                          <a:pt x="14425" y="0"/>
                        </a:cubicBezTo>
                        <a:cubicBezTo>
                          <a:pt x="14425" y="782"/>
                          <a:pt x="14425" y="0"/>
                          <a:pt x="14425"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73" name="图形 2034"/>
                <p:cNvGrpSpPr/>
                <p:nvPr/>
              </p:nvGrpSpPr>
              <p:grpSpPr>
                <a:xfrm>
                  <a:off x="7024064" y="1722959"/>
                  <a:ext cx="167032" cy="164995"/>
                  <a:chOff x="7024064" y="1722959"/>
                  <a:chExt cx="167032" cy="164995"/>
                </a:xfrm>
              </p:grpSpPr>
              <p:grpSp>
                <p:nvGrpSpPr>
                  <p:cNvPr id="2274" name="图形 2034"/>
                  <p:cNvGrpSpPr/>
                  <p:nvPr/>
                </p:nvGrpSpPr>
                <p:grpSpPr>
                  <a:xfrm>
                    <a:off x="7024064" y="1722959"/>
                    <a:ext cx="167032" cy="164995"/>
                    <a:chOff x="7024064" y="1722959"/>
                    <a:chExt cx="167032" cy="164995"/>
                  </a:xfrm>
                </p:grpSpPr>
                <p:sp>
                  <p:nvSpPr>
                    <p:cNvPr id="2275" name="任意多边形: 形状 2274"/>
                    <p:cNvSpPr/>
                    <p:nvPr/>
                  </p:nvSpPr>
                  <p:spPr>
                    <a:xfrm>
                      <a:off x="7106971" y="1795753"/>
                      <a:ext cx="84125" cy="42869"/>
                    </a:xfrm>
                    <a:custGeom>
                      <a:avLst/>
                      <a:gdLst>
                        <a:gd name="connsiteX0" fmla="*/ 83903 w 84125"/>
                        <a:gd name="connsiteY0" fmla="*/ 32384 h 42869"/>
                        <a:gd name="connsiteX1" fmla="*/ 36980 w 84125"/>
                        <a:gd name="connsiteY1" fmla="*/ 40204 h 42869"/>
                        <a:gd name="connsiteX2" fmla="*/ 223 w 84125"/>
                        <a:gd name="connsiteY2" fmla="*/ 10486 h 42869"/>
                        <a:gd name="connsiteX3" fmla="*/ 47146 w 84125"/>
                        <a:gd name="connsiteY3" fmla="*/ 2665 h 42869"/>
                        <a:gd name="connsiteX4" fmla="*/ 83903 w 84125"/>
                        <a:gd name="connsiteY4" fmla="*/ 32384 h 42869"/>
                        <a:gd name="connsiteX5" fmla="*/ 83903 w 84125"/>
                        <a:gd name="connsiteY5" fmla="*/ 32384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25" h="42869">
                          <a:moveTo>
                            <a:pt x="83903" y="32384"/>
                          </a:moveTo>
                          <a:cubicBezTo>
                            <a:pt x="80775" y="42550"/>
                            <a:pt x="60441" y="45678"/>
                            <a:pt x="36980" y="40204"/>
                          </a:cubicBezTo>
                          <a:cubicBezTo>
                            <a:pt x="14300" y="33948"/>
                            <a:pt x="-2123" y="20653"/>
                            <a:pt x="223" y="10486"/>
                          </a:cubicBezTo>
                          <a:cubicBezTo>
                            <a:pt x="3351" y="319"/>
                            <a:pt x="23685" y="-2809"/>
                            <a:pt x="47146" y="2665"/>
                          </a:cubicBezTo>
                          <a:cubicBezTo>
                            <a:pt x="69826" y="8922"/>
                            <a:pt x="86249" y="22217"/>
                            <a:pt x="83903" y="32384"/>
                          </a:cubicBezTo>
                          <a:lnTo>
                            <a:pt x="83903" y="32384"/>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6" name="任意多边形: 形状 2275"/>
                    <p:cNvSpPr/>
                    <p:nvPr/>
                  </p:nvSpPr>
                  <p:spPr>
                    <a:xfrm>
                      <a:off x="7096935" y="1722959"/>
                      <a:ext cx="43198" cy="83502"/>
                    </a:xfrm>
                    <a:custGeom>
                      <a:avLst/>
                      <a:gdLst>
                        <a:gd name="connsiteX0" fmla="*/ 32939 w 43198"/>
                        <a:gd name="connsiteY0" fmla="*/ 382 h 83502"/>
                        <a:gd name="connsiteX1" fmla="*/ 39978 w 43198"/>
                        <a:gd name="connsiteY1" fmla="*/ 46523 h 83502"/>
                        <a:gd name="connsiteX2" fmla="*/ 10259 w 43198"/>
                        <a:gd name="connsiteY2" fmla="*/ 83280 h 83502"/>
                        <a:gd name="connsiteX3" fmla="*/ 3221 w 43198"/>
                        <a:gd name="connsiteY3" fmla="*/ 37139 h 83502"/>
                        <a:gd name="connsiteX4" fmla="*/ 32939 w 43198"/>
                        <a:gd name="connsiteY4" fmla="*/ 382 h 83502"/>
                        <a:gd name="connsiteX5" fmla="*/ 32939 w 43198"/>
                        <a:gd name="connsiteY5" fmla="*/ 382 h 8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98" h="83502">
                          <a:moveTo>
                            <a:pt x="32939" y="382"/>
                          </a:moveTo>
                          <a:cubicBezTo>
                            <a:pt x="43106" y="2728"/>
                            <a:pt x="46234" y="23844"/>
                            <a:pt x="39978" y="46523"/>
                          </a:cubicBezTo>
                          <a:cubicBezTo>
                            <a:pt x="33721" y="69203"/>
                            <a:pt x="20426" y="85626"/>
                            <a:pt x="10259" y="83280"/>
                          </a:cubicBezTo>
                          <a:cubicBezTo>
                            <a:pt x="93" y="80934"/>
                            <a:pt x="-3035" y="59818"/>
                            <a:pt x="3221" y="37139"/>
                          </a:cubicBezTo>
                          <a:cubicBezTo>
                            <a:pt x="9478" y="13677"/>
                            <a:pt x="22772" y="-2746"/>
                            <a:pt x="32939" y="382"/>
                          </a:cubicBezTo>
                          <a:lnTo>
                            <a:pt x="32939" y="382"/>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7" name="任意多边形: 形状 2276"/>
                    <p:cNvSpPr/>
                    <p:nvPr/>
                  </p:nvSpPr>
                  <p:spPr>
                    <a:xfrm>
                      <a:off x="7024064" y="1773855"/>
                      <a:ext cx="84135" cy="42869"/>
                    </a:xfrm>
                    <a:custGeom>
                      <a:avLst/>
                      <a:gdLst>
                        <a:gd name="connsiteX0" fmla="*/ 232 w 84135"/>
                        <a:gd name="connsiteY0" fmla="*/ 10486 h 42869"/>
                        <a:gd name="connsiteX1" fmla="*/ 47156 w 84135"/>
                        <a:gd name="connsiteY1" fmla="*/ 2665 h 42869"/>
                        <a:gd name="connsiteX2" fmla="*/ 83912 w 84135"/>
                        <a:gd name="connsiteY2" fmla="*/ 32384 h 42869"/>
                        <a:gd name="connsiteX3" fmla="*/ 36989 w 84135"/>
                        <a:gd name="connsiteY3" fmla="*/ 40204 h 42869"/>
                        <a:gd name="connsiteX4" fmla="*/ 232 w 84135"/>
                        <a:gd name="connsiteY4" fmla="*/ 10486 h 42869"/>
                        <a:gd name="connsiteX5" fmla="*/ 232 w 84135"/>
                        <a:gd name="connsiteY5" fmla="*/ 10486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35" h="42869">
                          <a:moveTo>
                            <a:pt x="232" y="10486"/>
                          </a:moveTo>
                          <a:cubicBezTo>
                            <a:pt x="3361" y="319"/>
                            <a:pt x="23694" y="-2809"/>
                            <a:pt x="47156" y="2665"/>
                          </a:cubicBezTo>
                          <a:cubicBezTo>
                            <a:pt x="69835" y="8922"/>
                            <a:pt x="86258" y="22217"/>
                            <a:pt x="83912" y="32384"/>
                          </a:cubicBezTo>
                          <a:cubicBezTo>
                            <a:pt x="80784" y="42550"/>
                            <a:pt x="60450" y="45678"/>
                            <a:pt x="36989" y="40204"/>
                          </a:cubicBezTo>
                          <a:cubicBezTo>
                            <a:pt x="13527" y="33948"/>
                            <a:pt x="-2114" y="20653"/>
                            <a:pt x="232" y="10486"/>
                          </a:cubicBezTo>
                          <a:lnTo>
                            <a:pt x="232" y="10486"/>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8" name="任意多边形: 形状 2277"/>
                    <p:cNvSpPr/>
                    <p:nvPr/>
                  </p:nvSpPr>
                  <p:spPr>
                    <a:xfrm>
                      <a:off x="7074255" y="1806006"/>
                      <a:ext cx="42416" cy="81948"/>
                    </a:xfrm>
                    <a:custGeom>
                      <a:avLst/>
                      <a:gdLst>
                        <a:gd name="connsiteX0" fmla="*/ 10259 w 42416"/>
                        <a:gd name="connsiteY0" fmla="*/ 81566 h 81948"/>
                        <a:gd name="connsiteX1" fmla="*/ 3221 w 42416"/>
                        <a:gd name="connsiteY1" fmla="*/ 36207 h 81948"/>
                        <a:gd name="connsiteX2" fmla="*/ 32157 w 42416"/>
                        <a:gd name="connsiteY2" fmla="*/ 233 h 81948"/>
                        <a:gd name="connsiteX3" fmla="*/ 39195 w 42416"/>
                        <a:gd name="connsiteY3" fmla="*/ 45592 h 81948"/>
                        <a:gd name="connsiteX4" fmla="*/ 10259 w 42416"/>
                        <a:gd name="connsiteY4" fmla="*/ 81566 h 81948"/>
                        <a:gd name="connsiteX5" fmla="*/ 10259 w 42416"/>
                        <a:gd name="connsiteY5" fmla="*/ 81566 h 8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 h="81948">
                          <a:moveTo>
                            <a:pt x="10259" y="81566"/>
                          </a:moveTo>
                          <a:cubicBezTo>
                            <a:pt x="93" y="79220"/>
                            <a:pt x="-3035" y="58105"/>
                            <a:pt x="3221" y="36207"/>
                          </a:cubicBezTo>
                          <a:cubicBezTo>
                            <a:pt x="9477" y="13528"/>
                            <a:pt x="22772" y="-2114"/>
                            <a:pt x="32157" y="233"/>
                          </a:cubicBezTo>
                          <a:cubicBezTo>
                            <a:pt x="42324" y="2579"/>
                            <a:pt x="45452" y="23694"/>
                            <a:pt x="39195" y="45592"/>
                          </a:cubicBezTo>
                          <a:cubicBezTo>
                            <a:pt x="32939" y="68271"/>
                            <a:pt x="20426" y="84694"/>
                            <a:pt x="10259" y="81566"/>
                          </a:cubicBezTo>
                          <a:lnTo>
                            <a:pt x="10259" y="81566"/>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9" name="任意多边形: 形状 2278"/>
                    <p:cNvSpPr/>
                    <p:nvPr/>
                  </p:nvSpPr>
                  <p:spPr>
                    <a:xfrm>
                      <a:off x="7089989" y="1812495"/>
                      <a:ext cx="11730" cy="46141"/>
                    </a:xfrm>
                    <a:custGeom>
                      <a:avLst/>
                      <a:gdLst>
                        <a:gd name="connsiteX0" fmla="*/ 0 w 11730"/>
                        <a:gd name="connsiteY0" fmla="*/ 46141 h 46141"/>
                        <a:gd name="connsiteX1" fmla="*/ 11731 w 11730"/>
                        <a:gd name="connsiteY1" fmla="*/ 0 h 46141"/>
                      </a:gdLst>
                      <a:ahLst/>
                      <a:cxnLst>
                        <a:cxn ang="0">
                          <a:pos x="connsiteX0" y="connsiteY0"/>
                        </a:cxn>
                        <a:cxn ang="0">
                          <a:pos x="connsiteX1" y="connsiteY1"/>
                        </a:cxn>
                      </a:cxnLst>
                      <a:rect l="l" t="t" r="r" b="b"/>
                      <a:pathLst>
                        <a:path w="11730" h="46141">
                          <a:moveTo>
                            <a:pt x="0" y="46141"/>
                          </a:moveTo>
                          <a:cubicBezTo>
                            <a:pt x="782" y="32064"/>
                            <a:pt x="5474" y="16423"/>
                            <a:pt x="11731"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0" name="任意多边形: 形状 2279"/>
                    <p:cNvSpPr/>
                    <p:nvPr/>
                  </p:nvSpPr>
                  <p:spPr>
                    <a:xfrm>
                      <a:off x="7050887" y="1789524"/>
                      <a:ext cx="47705" cy="12804"/>
                    </a:xfrm>
                    <a:custGeom>
                      <a:avLst/>
                      <a:gdLst>
                        <a:gd name="connsiteX0" fmla="*/ 0 w 47705"/>
                        <a:gd name="connsiteY0" fmla="*/ 292 h 12804"/>
                        <a:gd name="connsiteX1" fmla="*/ 47705 w 47705"/>
                        <a:gd name="connsiteY1" fmla="*/ 12804 h 12804"/>
                      </a:gdLst>
                      <a:ahLst/>
                      <a:cxnLst>
                        <a:cxn ang="0">
                          <a:pos x="connsiteX0" y="connsiteY0"/>
                        </a:cxn>
                        <a:cxn ang="0">
                          <a:pos x="connsiteX1" y="connsiteY1"/>
                        </a:cxn>
                      </a:cxnLst>
                      <a:rect l="l" t="t" r="r" b="b"/>
                      <a:pathLst>
                        <a:path w="47705" h="12804">
                          <a:moveTo>
                            <a:pt x="0" y="292"/>
                          </a:moveTo>
                          <a:cubicBezTo>
                            <a:pt x="1564" y="-2055"/>
                            <a:pt x="47705" y="10458"/>
                            <a:pt x="47705" y="12804"/>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1" name="任意多边形: 形状 2280"/>
                    <p:cNvSpPr/>
                    <p:nvPr/>
                  </p:nvSpPr>
                  <p:spPr>
                    <a:xfrm>
                      <a:off x="7112669" y="1742892"/>
                      <a:ext cx="12512" cy="46923"/>
                    </a:xfrm>
                    <a:custGeom>
                      <a:avLst/>
                      <a:gdLst>
                        <a:gd name="connsiteX0" fmla="*/ 12513 w 12512"/>
                        <a:gd name="connsiteY0" fmla="*/ 0 h 46923"/>
                        <a:gd name="connsiteX1" fmla="*/ 0 w 12512"/>
                        <a:gd name="connsiteY1" fmla="*/ 46923 h 46923"/>
                      </a:gdLst>
                      <a:ahLst/>
                      <a:cxnLst>
                        <a:cxn ang="0">
                          <a:pos x="connsiteX0" y="connsiteY0"/>
                        </a:cxn>
                        <a:cxn ang="0">
                          <a:pos x="connsiteX1" y="connsiteY1"/>
                        </a:cxn>
                      </a:cxnLst>
                      <a:rect l="l" t="t" r="r" b="b"/>
                      <a:pathLst>
                        <a:path w="12512" h="46923">
                          <a:moveTo>
                            <a:pt x="12513" y="0"/>
                          </a:moveTo>
                          <a:cubicBezTo>
                            <a:pt x="10949" y="17205"/>
                            <a:pt x="7038" y="32846"/>
                            <a:pt x="0" y="46923"/>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2" name="任意多边形: 形状 2281"/>
                    <p:cNvSpPr/>
                    <p:nvPr/>
                  </p:nvSpPr>
                  <p:spPr>
                    <a:xfrm>
                      <a:off x="7120489" y="1806239"/>
                      <a:ext cx="49269" cy="14859"/>
                    </a:xfrm>
                    <a:custGeom>
                      <a:avLst/>
                      <a:gdLst>
                        <a:gd name="connsiteX0" fmla="*/ 49269 w 49269"/>
                        <a:gd name="connsiteY0" fmla="*/ 14859 h 14859"/>
                        <a:gd name="connsiteX1" fmla="*/ 0 w 49269"/>
                        <a:gd name="connsiteY1" fmla="*/ 0 h 14859"/>
                      </a:gdLst>
                      <a:ahLst/>
                      <a:cxnLst>
                        <a:cxn ang="0">
                          <a:pos x="connsiteX0" y="connsiteY0"/>
                        </a:cxn>
                        <a:cxn ang="0">
                          <a:pos x="connsiteX1" y="connsiteY1"/>
                        </a:cxn>
                      </a:cxnLst>
                      <a:rect l="l" t="t" r="r" b="b"/>
                      <a:pathLst>
                        <a:path w="49269" h="14859">
                          <a:moveTo>
                            <a:pt x="49269" y="14859"/>
                          </a:moveTo>
                          <a:cubicBezTo>
                            <a:pt x="32846" y="13295"/>
                            <a:pt x="15641" y="8603"/>
                            <a:pt x="0"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3" name="任意多边形: 形状 2282"/>
                    <p:cNvSpPr/>
                    <p:nvPr/>
                  </p:nvSpPr>
                  <p:spPr>
                    <a:xfrm>
                      <a:off x="7100622" y="1804169"/>
                      <a:ext cx="53812" cy="76088"/>
                    </a:xfrm>
                    <a:custGeom>
                      <a:avLst/>
                      <a:gdLst>
                        <a:gd name="connsiteX0" fmla="*/ 48022 w 53812"/>
                        <a:gd name="connsiteY0" fmla="*/ 74801 h 76088"/>
                        <a:gd name="connsiteX1" fmla="*/ 10483 w 53812"/>
                        <a:gd name="connsiteY1" fmla="*/ 47429 h 76088"/>
                        <a:gd name="connsiteX2" fmla="*/ 5791 w 53812"/>
                        <a:gd name="connsiteY2" fmla="*/ 1288 h 76088"/>
                        <a:gd name="connsiteX3" fmla="*/ 43329 w 53812"/>
                        <a:gd name="connsiteY3" fmla="*/ 28660 h 76088"/>
                        <a:gd name="connsiteX4" fmla="*/ 48022 w 53812"/>
                        <a:gd name="connsiteY4" fmla="*/ 74801 h 76088"/>
                        <a:gd name="connsiteX5" fmla="*/ 48022 w 53812"/>
                        <a:gd name="connsiteY5" fmla="*/ 74801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48022" y="74801"/>
                          </a:moveTo>
                          <a:cubicBezTo>
                            <a:pt x="38637" y="80275"/>
                            <a:pt x="22214" y="67762"/>
                            <a:pt x="10483" y="47429"/>
                          </a:cubicBezTo>
                          <a:cubicBezTo>
                            <a:pt x="-1248" y="27096"/>
                            <a:pt x="-3594" y="6762"/>
                            <a:pt x="5791" y="1288"/>
                          </a:cubicBezTo>
                          <a:cubicBezTo>
                            <a:pt x="15175" y="-4186"/>
                            <a:pt x="31599" y="8326"/>
                            <a:pt x="43329" y="28660"/>
                          </a:cubicBezTo>
                          <a:cubicBezTo>
                            <a:pt x="55060" y="48993"/>
                            <a:pt x="57406" y="69327"/>
                            <a:pt x="48022" y="74801"/>
                          </a:cubicBezTo>
                          <a:lnTo>
                            <a:pt x="48022" y="74801"/>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4" name="任意多边形: 形状 2283"/>
                    <p:cNvSpPr/>
                    <p:nvPr/>
                  </p:nvSpPr>
                  <p:spPr>
                    <a:xfrm>
                      <a:off x="7106689" y="1757435"/>
                      <a:ext cx="76870" cy="54594"/>
                    </a:xfrm>
                    <a:custGeom>
                      <a:avLst/>
                      <a:gdLst>
                        <a:gd name="connsiteX0" fmla="*/ 75583 w 76870"/>
                        <a:gd name="connsiteY0" fmla="*/ 5791 h 54594"/>
                        <a:gd name="connsiteX1" fmla="*/ 48211 w 76870"/>
                        <a:gd name="connsiteY1" fmla="*/ 44111 h 54594"/>
                        <a:gd name="connsiteX2" fmla="*/ 1288 w 76870"/>
                        <a:gd name="connsiteY2" fmla="*/ 48804 h 54594"/>
                        <a:gd name="connsiteX3" fmla="*/ 28660 w 76870"/>
                        <a:gd name="connsiteY3" fmla="*/ 10483 h 54594"/>
                        <a:gd name="connsiteX4" fmla="*/ 75583 w 76870"/>
                        <a:gd name="connsiteY4" fmla="*/ 5791 h 54594"/>
                        <a:gd name="connsiteX5" fmla="*/ 75583 w 76870"/>
                        <a:gd name="connsiteY5" fmla="*/ 5791 h 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70" h="54594">
                          <a:moveTo>
                            <a:pt x="75583" y="5791"/>
                          </a:moveTo>
                          <a:cubicBezTo>
                            <a:pt x="81057" y="15175"/>
                            <a:pt x="68545" y="32381"/>
                            <a:pt x="48211" y="44111"/>
                          </a:cubicBezTo>
                          <a:cubicBezTo>
                            <a:pt x="27878" y="55842"/>
                            <a:pt x="6762" y="58188"/>
                            <a:pt x="1288" y="48804"/>
                          </a:cubicBezTo>
                          <a:cubicBezTo>
                            <a:pt x="-4186" y="39419"/>
                            <a:pt x="8326" y="22214"/>
                            <a:pt x="28660" y="10483"/>
                          </a:cubicBezTo>
                          <a:cubicBezTo>
                            <a:pt x="48993" y="-1248"/>
                            <a:pt x="70109" y="-3594"/>
                            <a:pt x="75583" y="5791"/>
                          </a:cubicBezTo>
                          <a:lnTo>
                            <a:pt x="75583" y="5791"/>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5" name="任意多边形: 形状 2284"/>
                    <p:cNvSpPr/>
                    <p:nvPr/>
                  </p:nvSpPr>
                  <p:spPr>
                    <a:xfrm>
                      <a:off x="7058391" y="1731438"/>
                      <a:ext cx="53812" cy="76088"/>
                    </a:xfrm>
                    <a:custGeom>
                      <a:avLst/>
                      <a:gdLst>
                        <a:gd name="connsiteX0" fmla="*/ 5791 w 53812"/>
                        <a:gd name="connsiteY0" fmla="*/ 1288 h 76088"/>
                        <a:gd name="connsiteX1" fmla="*/ 43329 w 53812"/>
                        <a:gd name="connsiteY1" fmla="*/ 28660 h 76088"/>
                        <a:gd name="connsiteX2" fmla="*/ 48022 w 53812"/>
                        <a:gd name="connsiteY2" fmla="*/ 74801 h 76088"/>
                        <a:gd name="connsiteX3" fmla="*/ 10483 w 53812"/>
                        <a:gd name="connsiteY3" fmla="*/ 47429 h 76088"/>
                        <a:gd name="connsiteX4" fmla="*/ 5791 w 53812"/>
                        <a:gd name="connsiteY4" fmla="*/ 1288 h 76088"/>
                        <a:gd name="connsiteX5" fmla="*/ 5791 w 53812"/>
                        <a:gd name="connsiteY5" fmla="*/ 1288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5791" y="1288"/>
                          </a:moveTo>
                          <a:cubicBezTo>
                            <a:pt x="15175" y="-4186"/>
                            <a:pt x="31599" y="8326"/>
                            <a:pt x="43329" y="28660"/>
                          </a:cubicBezTo>
                          <a:cubicBezTo>
                            <a:pt x="55060" y="48993"/>
                            <a:pt x="57406" y="69327"/>
                            <a:pt x="48022" y="74801"/>
                          </a:cubicBezTo>
                          <a:cubicBezTo>
                            <a:pt x="38637" y="80275"/>
                            <a:pt x="22214" y="67762"/>
                            <a:pt x="10483" y="47429"/>
                          </a:cubicBezTo>
                          <a:cubicBezTo>
                            <a:pt x="-1248" y="27096"/>
                            <a:pt x="-3594" y="6762"/>
                            <a:pt x="5791" y="1288"/>
                          </a:cubicBezTo>
                          <a:lnTo>
                            <a:pt x="5791" y="1288"/>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6" name="任意多边形: 形状 2285"/>
                    <p:cNvSpPr/>
                    <p:nvPr/>
                  </p:nvSpPr>
                  <p:spPr>
                    <a:xfrm>
                      <a:off x="7031611" y="1800448"/>
                      <a:ext cx="76088" cy="53812"/>
                    </a:xfrm>
                    <a:custGeom>
                      <a:avLst/>
                      <a:gdLst>
                        <a:gd name="connsiteX0" fmla="*/ 1288 w 76088"/>
                        <a:gd name="connsiteY0" fmla="*/ 48022 h 53812"/>
                        <a:gd name="connsiteX1" fmla="*/ 28660 w 76088"/>
                        <a:gd name="connsiteY1" fmla="*/ 10483 h 53812"/>
                        <a:gd name="connsiteX2" fmla="*/ 74801 w 76088"/>
                        <a:gd name="connsiteY2" fmla="*/ 5791 h 53812"/>
                        <a:gd name="connsiteX3" fmla="*/ 47429 w 76088"/>
                        <a:gd name="connsiteY3" fmla="*/ 43329 h 53812"/>
                        <a:gd name="connsiteX4" fmla="*/ 1288 w 76088"/>
                        <a:gd name="connsiteY4" fmla="*/ 48022 h 53812"/>
                        <a:gd name="connsiteX5" fmla="*/ 1288 w 76088"/>
                        <a:gd name="connsiteY5" fmla="*/ 48022 h 5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88" h="53812">
                          <a:moveTo>
                            <a:pt x="1288" y="48022"/>
                          </a:moveTo>
                          <a:cubicBezTo>
                            <a:pt x="-4186" y="38637"/>
                            <a:pt x="8327" y="22214"/>
                            <a:pt x="28660" y="10483"/>
                          </a:cubicBezTo>
                          <a:cubicBezTo>
                            <a:pt x="48993" y="-1248"/>
                            <a:pt x="69327" y="-3594"/>
                            <a:pt x="74801" y="5791"/>
                          </a:cubicBezTo>
                          <a:cubicBezTo>
                            <a:pt x="80275" y="15175"/>
                            <a:pt x="67762" y="31599"/>
                            <a:pt x="47429" y="43329"/>
                          </a:cubicBezTo>
                          <a:cubicBezTo>
                            <a:pt x="27096" y="55060"/>
                            <a:pt x="6762" y="57406"/>
                            <a:pt x="1288" y="48022"/>
                          </a:cubicBezTo>
                          <a:lnTo>
                            <a:pt x="1288" y="48022"/>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87" name="任意多边形: 形状 2286"/>
                  <p:cNvSpPr/>
                  <p:nvPr/>
                </p:nvSpPr>
                <p:spPr>
                  <a:xfrm>
                    <a:off x="7110323" y="1816405"/>
                    <a:ext cx="24243" cy="40666"/>
                  </a:xfrm>
                  <a:custGeom>
                    <a:avLst/>
                    <a:gdLst>
                      <a:gd name="connsiteX0" fmla="*/ 24243 w 24243"/>
                      <a:gd name="connsiteY0" fmla="*/ 40667 h 40666"/>
                      <a:gd name="connsiteX1" fmla="*/ 0 w 24243"/>
                      <a:gd name="connsiteY1" fmla="*/ 0 h 40666"/>
                    </a:gdLst>
                    <a:ahLst/>
                    <a:cxnLst>
                      <a:cxn ang="0">
                        <a:pos x="connsiteX0" y="connsiteY0"/>
                      </a:cxn>
                      <a:cxn ang="0">
                        <a:pos x="connsiteX1" y="connsiteY1"/>
                      </a:cxn>
                    </a:cxnLst>
                    <a:rect l="l" t="t" r="r" b="b"/>
                    <a:pathLst>
                      <a:path w="24243" h="40666">
                        <a:moveTo>
                          <a:pt x="24243" y="40667"/>
                        </a:moveTo>
                        <a:cubicBezTo>
                          <a:pt x="14859" y="29718"/>
                          <a:pt x="7038" y="15641"/>
                          <a:pt x="0"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8" name="任意多边形: 形状 2287"/>
                  <p:cNvSpPr/>
                  <p:nvPr/>
                </p:nvSpPr>
                <p:spPr>
                  <a:xfrm>
                    <a:off x="7052451" y="1810149"/>
                    <a:ext cx="43795" cy="25025"/>
                  </a:xfrm>
                  <a:custGeom>
                    <a:avLst/>
                    <a:gdLst>
                      <a:gd name="connsiteX0" fmla="*/ 0 w 43795"/>
                      <a:gd name="connsiteY0" fmla="*/ 25026 h 25025"/>
                      <a:gd name="connsiteX1" fmla="*/ 43795 w 43795"/>
                      <a:gd name="connsiteY1" fmla="*/ 0 h 25025"/>
                    </a:gdLst>
                    <a:ahLst/>
                    <a:cxnLst>
                      <a:cxn ang="0">
                        <a:pos x="connsiteX0" y="connsiteY0"/>
                      </a:cxn>
                      <a:cxn ang="0">
                        <a:pos x="connsiteX1" y="connsiteY1"/>
                      </a:cxn>
                    </a:cxnLst>
                    <a:rect l="l" t="t" r="r" b="b"/>
                    <a:pathLst>
                      <a:path w="43795" h="25025">
                        <a:moveTo>
                          <a:pt x="0" y="25026"/>
                        </a:moveTo>
                        <a:cubicBezTo>
                          <a:pt x="13295" y="14859"/>
                          <a:pt x="27372" y="6256"/>
                          <a:pt x="43795"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9" name="任意多边形: 形状 2288"/>
                  <p:cNvSpPr/>
                  <p:nvPr/>
                </p:nvSpPr>
                <p:spPr>
                  <a:xfrm>
                    <a:off x="7078259" y="1750713"/>
                    <a:ext cx="27371" cy="48487"/>
                  </a:xfrm>
                  <a:custGeom>
                    <a:avLst/>
                    <a:gdLst>
                      <a:gd name="connsiteX0" fmla="*/ 0 w 27371"/>
                      <a:gd name="connsiteY0" fmla="*/ 0 h 48487"/>
                      <a:gd name="connsiteX1" fmla="*/ 27372 w 27371"/>
                      <a:gd name="connsiteY1" fmla="*/ 48487 h 48487"/>
                    </a:gdLst>
                    <a:ahLst/>
                    <a:cxnLst>
                      <a:cxn ang="0">
                        <a:pos x="connsiteX0" y="connsiteY0"/>
                      </a:cxn>
                      <a:cxn ang="0">
                        <a:pos x="connsiteX1" y="connsiteY1"/>
                      </a:cxn>
                    </a:cxnLst>
                    <a:rect l="l" t="t" r="r" b="b"/>
                    <a:pathLst>
                      <a:path w="27371" h="48487">
                        <a:moveTo>
                          <a:pt x="0" y="0"/>
                        </a:moveTo>
                        <a:cubicBezTo>
                          <a:pt x="13295" y="14859"/>
                          <a:pt x="21897" y="31282"/>
                          <a:pt x="27372" y="48487"/>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0" name="任意多边形: 形状 2289"/>
                  <p:cNvSpPr/>
                  <p:nvPr/>
                </p:nvSpPr>
                <p:spPr>
                  <a:xfrm>
                    <a:off x="7118925" y="1774174"/>
                    <a:ext cx="41448" cy="25025"/>
                  </a:xfrm>
                  <a:custGeom>
                    <a:avLst/>
                    <a:gdLst>
                      <a:gd name="connsiteX0" fmla="*/ 41449 w 41448"/>
                      <a:gd name="connsiteY0" fmla="*/ 0 h 25025"/>
                      <a:gd name="connsiteX1" fmla="*/ 0 w 41448"/>
                      <a:gd name="connsiteY1" fmla="*/ 25026 h 25025"/>
                    </a:gdLst>
                    <a:ahLst/>
                    <a:cxnLst>
                      <a:cxn ang="0">
                        <a:pos x="connsiteX0" y="connsiteY0"/>
                      </a:cxn>
                      <a:cxn ang="0">
                        <a:pos x="connsiteX1" y="connsiteY1"/>
                      </a:cxn>
                    </a:cxnLst>
                    <a:rect l="l" t="t" r="r" b="b"/>
                    <a:pathLst>
                      <a:path w="41448" h="25025">
                        <a:moveTo>
                          <a:pt x="41449" y="0"/>
                        </a:moveTo>
                        <a:cubicBezTo>
                          <a:pt x="29718" y="10949"/>
                          <a:pt x="15641" y="18769"/>
                          <a:pt x="0" y="25026"/>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1" name="任意多边形: 形状 2290"/>
                  <p:cNvSpPr/>
                  <p:nvPr/>
                </p:nvSpPr>
                <p:spPr>
                  <a:xfrm>
                    <a:off x="7084630" y="1783674"/>
                    <a:ext cx="44869" cy="44346"/>
                  </a:xfrm>
                  <a:custGeom>
                    <a:avLst/>
                    <a:gdLst>
                      <a:gd name="connsiteX0" fmla="*/ 33513 w 44869"/>
                      <a:gd name="connsiteY0" fmla="*/ 41334 h 44346"/>
                      <a:gd name="connsiteX1" fmla="*/ 3013 w 44869"/>
                      <a:gd name="connsiteY1" fmla="*/ 33513 h 44346"/>
                      <a:gd name="connsiteX2" fmla="*/ 10833 w 44869"/>
                      <a:gd name="connsiteY2" fmla="*/ 3013 h 44346"/>
                      <a:gd name="connsiteX3" fmla="*/ 41334 w 44869"/>
                      <a:gd name="connsiteY3" fmla="*/ 10834 h 44346"/>
                      <a:gd name="connsiteX4" fmla="*/ 33513 w 44869"/>
                      <a:gd name="connsiteY4" fmla="*/ 41334 h 44346"/>
                      <a:gd name="connsiteX5" fmla="*/ 33513 w 44869"/>
                      <a:gd name="connsiteY5" fmla="*/ 41334 h 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9" h="44346">
                        <a:moveTo>
                          <a:pt x="33513" y="41334"/>
                        </a:moveTo>
                        <a:cubicBezTo>
                          <a:pt x="22564" y="47590"/>
                          <a:pt x="9269" y="43680"/>
                          <a:pt x="3013" y="33513"/>
                        </a:cubicBezTo>
                        <a:cubicBezTo>
                          <a:pt x="-3243" y="23346"/>
                          <a:pt x="667" y="9269"/>
                          <a:pt x="10833" y="3013"/>
                        </a:cubicBezTo>
                        <a:cubicBezTo>
                          <a:pt x="21782" y="-3243"/>
                          <a:pt x="35077" y="667"/>
                          <a:pt x="41334" y="10834"/>
                        </a:cubicBezTo>
                        <a:cubicBezTo>
                          <a:pt x="48372" y="21782"/>
                          <a:pt x="44462" y="35077"/>
                          <a:pt x="33513" y="41334"/>
                        </a:cubicBezTo>
                        <a:lnTo>
                          <a:pt x="33513" y="41334"/>
                        </a:ln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2" name="任意多边形: 形状 2291"/>
                  <p:cNvSpPr/>
                  <p:nvPr/>
                </p:nvSpPr>
                <p:spPr>
                  <a:xfrm>
                    <a:off x="7106986" y="1798992"/>
                    <a:ext cx="7539" cy="7454"/>
                  </a:xfrm>
                  <a:custGeom>
                    <a:avLst/>
                    <a:gdLst>
                      <a:gd name="connsiteX0" fmla="*/ 4900 w 7539"/>
                      <a:gd name="connsiteY0" fmla="*/ 7247 h 7454"/>
                      <a:gd name="connsiteX1" fmla="*/ 208 w 7539"/>
                      <a:gd name="connsiteY1" fmla="*/ 4900 h 7454"/>
                      <a:gd name="connsiteX2" fmla="*/ 2554 w 7539"/>
                      <a:gd name="connsiteY2" fmla="*/ 208 h 7454"/>
                      <a:gd name="connsiteX3" fmla="*/ 7247 w 7539"/>
                      <a:gd name="connsiteY3" fmla="*/ 2554 h 7454"/>
                      <a:gd name="connsiteX4" fmla="*/ 4900 w 7539"/>
                      <a:gd name="connsiteY4" fmla="*/ 7247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9" h="7454">
                        <a:moveTo>
                          <a:pt x="4900" y="7247"/>
                        </a:moveTo>
                        <a:cubicBezTo>
                          <a:pt x="3336" y="8029"/>
                          <a:pt x="990" y="6464"/>
                          <a:pt x="208" y="4900"/>
                        </a:cubicBezTo>
                        <a:cubicBezTo>
                          <a:pt x="-574" y="3336"/>
                          <a:pt x="990" y="990"/>
                          <a:pt x="2554" y="208"/>
                        </a:cubicBezTo>
                        <a:cubicBezTo>
                          <a:pt x="4118" y="-574"/>
                          <a:pt x="6465" y="990"/>
                          <a:pt x="7247" y="2554"/>
                        </a:cubicBezTo>
                        <a:cubicBezTo>
                          <a:pt x="8028" y="4900"/>
                          <a:pt x="7247" y="6464"/>
                          <a:pt x="4900" y="7247"/>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3" name="任意多边形: 形状 2292"/>
                  <p:cNvSpPr/>
                  <p:nvPr/>
                </p:nvSpPr>
                <p:spPr>
                  <a:xfrm>
                    <a:off x="7095939" y="1798893"/>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4" name="任意多边形: 形状 2293"/>
                  <p:cNvSpPr/>
                  <p:nvPr/>
                </p:nvSpPr>
                <p:spPr>
                  <a:xfrm>
                    <a:off x="7106888" y="1812188"/>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217" y="4999"/>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5" name="任意多边形: 形状 2294"/>
                  <p:cNvSpPr/>
                  <p:nvPr/>
                </p:nvSpPr>
                <p:spPr>
                  <a:xfrm>
                    <a:off x="7097503" y="1807496"/>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999" y="4999"/>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96" name="图形 2034"/>
                <p:cNvGrpSpPr/>
                <p:nvPr/>
              </p:nvGrpSpPr>
              <p:grpSpPr>
                <a:xfrm>
                  <a:off x="6983118" y="1587328"/>
                  <a:ext cx="188787" cy="177759"/>
                  <a:chOff x="6983118" y="1587328"/>
                  <a:chExt cx="188787" cy="177759"/>
                </a:xfrm>
              </p:grpSpPr>
              <p:sp>
                <p:nvSpPr>
                  <p:cNvPr id="2297" name="任意多边形: 形状 2296"/>
                  <p:cNvSpPr/>
                  <p:nvPr/>
                </p:nvSpPr>
                <p:spPr>
                  <a:xfrm>
                    <a:off x="7061053" y="1587328"/>
                    <a:ext cx="47219" cy="66410"/>
                  </a:xfrm>
                  <a:custGeom>
                    <a:avLst/>
                    <a:gdLst>
                      <a:gd name="connsiteX0" fmla="*/ 38321 w 47219"/>
                      <a:gd name="connsiteY0" fmla="*/ 718 h 66410"/>
                      <a:gd name="connsiteX1" fmla="*/ 41449 w 47219"/>
                      <a:gd name="connsiteY1" fmla="*/ 35910 h 66410"/>
                      <a:gd name="connsiteX2" fmla="*/ 17205 w 47219"/>
                      <a:gd name="connsiteY2" fmla="*/ 66410 h 66410"/>
                      <a:gd name="connsiteX3" fmla="*/ 0 w 47219"/>
                      <a:gd name="connsiteY3" fmla="*/ 65628 h 66410"/>
                      <a:gd name="connsiteX4" fmla="*/ 6257 w 47219"/>
                      <a:gd name="connsiteY4" fmla="*/ 27308 h 66410"/>
                      <a:gd name="connsiteX5" fmla="*/ 38321 w 47219"/>
                      <a:gd name="connsiteY5" fmla="*/ 718 h 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9" h="66410">
                        <a:moveTo>
                          <a:pt x="38321" y="718"/>
                        </a:moveTo>
                        <a:cubicBezTo>
                          <a:pt x="50833" y="4628"/>
                          <a:pt x="48487" y="23397"/>
                          <a:pt x="41449" y="35910"/>
                        </a:cubicBezTo>
                        <a:cubicBezTo>
                          <a:pt x="34410" y="48423"/>
                          <a:pt x="17205" y="66410"/>
                          <a:pt x="17205" y="66410"/>
                        </a:cubicBezTo>
                        <a:lnTo>
                          <a:pt x="0" y="65628"/>
                        </a:lnTo>
                        <a:cubicBezTo>
                          <a:pt x="0" y="65628"/>
                          <a:pt x="1564" y="45295"/>
                          <a:pt x="6257" y="27308"/>
                        </a:cubicBezTo>
                        <a:cubicBezTo>
                          <a:pt x="12513" y="9321"/>
                          <a:pt x="23462" y="-3192"/>
                          <a:pt x="38321" y="7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8" name="任意多边形: 形状 2297"/>
                  <p:cNvSpPr/>
                  <p:nvPr/>
                </p:nvSpPr>
                <p:spPr>
                  <a:xfrm>
                    <a:off x="7082951" y="1621275"/>
                    <a:ext cx="88954" cy="61399"/>
                  </a:xfrm>
                  <a:custGeom>
                    <a:avLst/>
                    <a:gdLst>
                      <a:gd name="connsiteX0" fmla="*/ 88372 w 88954"/>
                      <a:gd name="connsiteY0" fmla="*/ 12130 h 61399"/>
                      <a:gd name="connsiteX1" fmla="*/ 58654 w 88954"/>
                      <a:gd name="connsiteY1" fmla="*/ 48886 h 61399"/>
                      <a:gd name="connsiteX2" fmla="*/ 10949 w 88954"/>
                      <a:gd name="connsiteY2" fmla="*/ 61399 h 61399"/>
                      <a:gd name="connsiteX3" fmla="*/ 0 w 88954"/>
                      <a:gd name="connsiteY3" fmla="*/ 34027 h 61399"/>
                      <a:gd name="connsiteX4" fmla="*/ 38321 w 88954"/>
                      <a:gd name="connsiteY4" fmla="*/ 9002 h 61399"/>
                      <a:gd name="connsiteX5" fmla="*/ 88372 w 88954"/>
                      <a:gd name="connsiteY5" fmla="*/ 12130 h 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4" h="61399">
                        <a:moveTo>
                          <a:pt x="88372" y="12130"/>
                        </a:moveTo>
                        <a:cubicBezTo>
                          <a:pt x="92282" y="30899"/>
                          <a:pt x="75859" y="41848"/>
                          <a:pt x="58654" y="48886"/>
                        </a:cubicBezTo>
                        <a:cubicBezTo>
                          <a:pt x="40667" y="55925"/>
                          <a:pt x="10949" y="61399"/>
                          <a:pt x="10949" y="61399"/>
                        </a:cubicBezTo>
                        <a:lnTo>
                          <a:pt x="0" y="34027"/>
                        </a:lnTo>
                        <a:cubicBezTo>
                          <a:pt x="0" y="34027"/>
                          <a:pt x="17987" y="19168"/>
                          <a:pt x="38321" y="9002"/>
                        </a:cubicBezTo>
                        <a:cubicBezTo>
                          <a:pt x="57090" y="-1165"/>
                          <a:pt x="84462" y="-5857"/>
                          <a:pt x="88372" y="12130"/>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9" name="任意多边形: 形状 2298"/>
                  <p:cNvSpPr/>
                  <p:nvPr/>
                </p:nvSpPr>
                <p:spPr>
                  <a:xfrm>
                    <a:off x="7068874" y="1688931"/>
                    <a:ext cx="63581" cy="58090"/>
                  </a:xfrm>
                  <a:custGeom>
                    <a:avLst/>
                    <a:gdLst>
                      <a:gd name="connsiteX0" fmla="*/ 20333 w 63581"/>
                      <a:gd name="connsiteY0" fmla="*/ 0 h 58090"/>
                      <a:gd name="connsiteX1" fmla="*/ 52398 w 63581"/>
                      <a:gd name="connsiteY1" fmla="*/ 20333 h 58090"/>
                      <a:gd name="connsiteX2" fmla="*/ 57090 w 63581"/>
                      <a:gd name="connsiteY2" fmla="*/ 55526 h 58090"/>
                      <a:gd name="connsiteX3" fmla="*/ 23462 w 63581"/>
                      <a:gd name="connsiteY3" fmla="*/ 44577 h 58090"/>
                      <a:gd name="connsiteX4" fmla="*/ 0 w 63581"/>
                      <a:gd name="connsiteY4" fmla="*/ 7821 h 58090"/>
                      <a:gd name="connsiteX5" fmla="*/ 20333 w 63581"/>
                      <a:gd name="connsiteY5" fmla="*/ 0 h 5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81" h="58090">
                        <a:moveTo>
                          <a:pt x="20333" y="0"/>
                        </a:moveTo>
                        <a:cubicBezTo>
                          <a:pt x="20333" y="0"/>
                          <a:pt x="37539" y="7038"/>
                          <a:pt x="52398" y="20333"/>
                        </a:cubicBezTo>
                        <a:cubicBezTo>
                          <a:pt x="67257" y="33628"/>
                          <a:pt x="65692" y="50051"/>
                          <a:pt x="57090" y="55526"/>
                        </a:cubicBezTo>
                        <a:cubicBezTo>
                          <a:pt x="48487" y="61000"/>
                          <a:pt x="35192" y="57872"/>
                          <a:pt x="23462" y="44577"/>
                        </a:cubicBezTo>
                        <a:cubicBezTo>
                          <a:pt x="11731" y="31282"/>
                          <a:pt x="0" y="7821"/>
                          <a:pt x="0" y="7821"/>
                        </a:cubicBezTo>
                        <a:lnTo>
                          <a:pt x="2033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0" name="任意多边形: 形状 2299"/>
                  <p:cNvSpPr/>
                  <p:nvPr/>
                </p:nvSpPr>
                <p:spPr>
                  <a:xfrm>
                    <a:off x="7069656" y="1624020"/>
                    <a:ext cx="11730" cy="29718"/>
                  </a:xfrm>
                  <a:custGeom>
                    <a:avLst/>
                    <a:gdLst>
                      <a:gd name="connsiteX0" fmla="*/ 11731 w 11730"/>
                      <a:gd name="connsiteY0" fmla="*/ 0 h 29718"/>
                      <a:gd name="connsiteX1" fmla="*/ 0 w 11730"/>
                      <a:gd name="connsiteY1" fmla="*/ 29718 h 29718"/>
                    </a:gdLst>
                    <a:ahLst/>
                    <a:cxnLst>
                      <a:cxn ang="0">
                        <a:pos x="connsiteX0" y="connsiteY0"/>
                      </a:cxn>
                      <a:cxn ang="0">
                        <a:pos x="connsiteX1" y="connsiteY1"/>
                      </a:cxn>
                    </a:cxnLst>
                    <a:rect l="l" t="t" r="r" b="b"/>
                    <a:pathLst>
                      <a:path w="11730" h="29718">
                        <a:moveTo>
                          <a:pt x="11731" y="0"/>
                        </a:moveTo>
                        <a:lnTo>
                          <a:pt x="0" y="29718"/>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1" name="任意多边形: 形状 2300"/>
                  <p:cNvSpPr/>
                  <p:nvPr/>
                </p:nvSpPr>
                <p:spPr>
                  <a:xfrm>
                    <a:off x="7087643" y="1649828"/>
                    <a:ext cx="46141" cy="18769"/>
                  </a:xfrm>
                  <a:custGeom>
                    <a:avLst/>
                    <a:gdLst>
                      <a:gd name="connsiteX0" fmla="*/ 46141 w 46141"/>
                      <a:gd name="connsiteY0" fmla="*/ 0 h 18769"/>
                      <a:gd name="connsiteX1" fmla="*/ 0 w 46141"/>
                      <a:gd name="connsiteY1" fmla="*/ 18769 h 18769"/>
                    </a:gdLst>
                    <a:ahLst/>
                    <a:cxnLst>
                      <a:cxn ang="0">
                        <a:pos x="connsiteX0" y="connsiteY0"/>
                      </a:cxn>
                      <a:cxn ang="0">
                        <a:pos x="connsiteX1" y="connsiteY1"/>
                      </a:cxn>
                    </a:cxnLst>
                    <a:rect l="l" t="t" r="r" b="b"/>
                    <a:pathLst>
                      <a:path w="46141" h="18769">
                        <a:moveTo>
                          <a:pt x="46141" y="0"/>
                        </a:moveTo>
                        <a:lnTo>
                          <a:pt x="0" y="18769"/>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2" name="任意多边形: 形状 2301"/>
                  <p:cNvSpPr/>
                  <p:nvPr/>
                </p:nvSpPr>
                <p:spPr>
                  <a:xfrm>
                    <a:off x="7082951" y="1693623"/>
                    <a:ext cx="19551" cy="25807"/>
                  </a:xfrm>
                  <a:custGeom>
                    <a:avLst/>
                    <a:gdLst>
                      <a:gd name="connsiteX0" fmla="*/ 0 w 19551"/>
                      <a:gd name="connsiteY0" fmla="*/ 0 h 25807"/>
                      <a:gd name="connsiteX1" fmla="*/ 19551 w 19551"/>
                      <a:gd name="connsiteY1" fmla="*/ 25808 h 25807"/>
                    </a:gdLst>
                    <a:ahLst/>
                    <a:cxnLst>
                      <a:cxn ang="0">
                        <a:pos x="connsiteX0" y="connsiteY0"/>
                      </a:cxn>
                      <a:cxn ang="0">
                        <a:pos x="connsiteX1" y="connsiteY1"/>
                      </a:cxn>
                    </a:cxnLst>
                    <a:rect l="l" t="t" r="r" b="b"/>
                    <a:pathLst>
                      <a:path w="19551" h="25807">
                        <a:moveTo>
                          <a:pt x="0" y="0"/>
                        </a:moveTo>
                        <a:lnTo>
                          <a:pt x="19551" y="25808"/>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3" name="任意多边形: 形状 2302"/>
                  <p:cNvSpPr/>
                  <p:nvPr/>
                </p:nvSpPr>
                <p:spPr>
                  <a:xfrm>
                    <a:off x="7014587" y="1607226"/>
                    <a:ext cx="42555" cy="66845"/>
                  </a:xfrm>
                  <a:custGeom>
                    <a:avLst/>
                    <a:gdLst>
                      <a:gd name="connsiteX0" fmla="*/ 42556 w 42555"/>
                      <a:gd name="connsiteY0" fmla="*/ 50422 h 66845"/>
                      <a:gd name="connsiteX1" fmla="*/ 34735 w 42555"/>
                      <a:gd name="connsiteY1" fmla="*/ 19140 h 66845"/>
                      <a:gd name="connsiteX2" fmla="*/ 7363 w 42555"/>
                      <a:gd name="connsiteY2" fmla="*/ 3499 h 66845"/>
                      <a:gd name="connsiteX3" fmla="*/ 5017 w 42555"/>
                      <a:gd name="connsiteY3" fmla="*/ 41037 h 66845"/>
                      <a:gd name="connsiteX4" fmla="*/ 30825 w 42555"/>
                      <a:gd name="connsiteY4" fmla="*/ 66845 h 66845"/>
                      <a:gd name="connsiteX5" fmla="*/ 42556 w 42555"/>
                      <a:gd name="connsiteY5" fmla="*/ 50422 h 6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5" h="66845">
                        <a:moveTo>
                          <a:pt x="42556" y="50422"/>
                        </a:moveTo>
                        <a:cubicBezTo>
                          <a:pt x="42556" y="50422"/>
                          <a:pt x="38645" y="33217"/>
                          <a:pt x="34735" y="19140"/>
                        </a:cubicBezTo>
                        <a:cubicBezTo>
                          <a:pt x="30825" y="5063"/>
                          <a:pt x="16748" y="-5886"/>
                          <a:pt x="7363" y="3499"/>
                        </a:cubicBezTo>
                        <a:cubicBezTo>
                          <a:pt x="-2021" y="12101"/>
                          <a:pt x="-2021" y="27742"/>
                          <a:pt x="5017" y="41037"/>
                        </a:cubicBezTo>
                        <a:cubicBezTo>
                          <a:pt x="12056" y="54332"/>
                          <a:pt x="30825" y="66845"/>
                          <a:pt x="30825" y="66845"/>
                        </a:cubicBezTo>
                        <a:lnTo>
                          <a:pt x="42556" y="504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4" name="任意多边形: 形状 2303"/>
                  <p:cNvSpPr/>
                  <p:nvPr/>
                </p:nvSpPr>
                <p:spPr>
                  <a:xfrm>
                    <a:off x="6983118" y="1673771"/>
                    <a:ext cx="68551" cy="41459"/>
                  </a:xfrm>
                  <a:custGeom>
                    <a:avLst/>
                    <a:gdLst>
                      <a:gd name="connsiteX0" fmla="*/ 59948 w 68551"/>
                      <a:gd name="connsiteY0" fmla="*/ 1083 h 41459"/>
                      <a:gd name="connsiteX1" fmla="*/ 27102 w 68551"/>
                      <a:gd name="connsiteY1" fmla="*/ 4211 h 41459"/>
                      <a:gd name="connsiteX2" fmla="*/ 1294 w 68551"/>
                      <a:gd name="connsiteY2" fmla="*/ 33147 h 41459"/>
                      <a:gd name="connsiteX3" fmla="*/ 39615 w 68551"/>
                      <a:gd name="connsiteY3" fmla="*/ 33929 h 41459"/>
                      <a:gd name="connsiteX4" fmla="*/ 68551 w 68551"/>
                      <a:gd name="connsiteY4" fmla="*/ 12814 h 41459"/>
                      <a:gd name="connsiteX5" fmla="*/ 59948 w 68551"/>
                      <a:gd name="connsiteY5" fmla="*/ 1083 h 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1" h="41459">
                        <a:moveTo>
                          <a:pt x="59948" y="1083"/>
                        </a:moveTo>
                        <a:cubicBezTo>
                          <a:pt x="59948" y="1083"/>
                          <a:pt x="45871" y="-2827"/>
                          <a:pt x="27102" y="4211"/>
                        </a:cubicBezTo>
                        <a:cubicBezTo>
                          <a:pt x="8333" y="11250"/>
                          <a:pt x="-4180" y="22981"/>
                          <a:pt x="1294" y="33147"/>
                        </a:cubicBezTo>
                        <a:cubicBezTo>
                          <a:pt x="5987" y="44096"/>
                          <a:pt x="20846" y="44096"/>
                          <a:pt x="39615" y="33929"/>
                        </a:cubicBezTo>
                        <a:cubicBezTo>
                          <a:pt x="49782" y="28455"/>
                          <a:pt x="67769" y="12814"/>
                          <a:pt x="68551" y="12814"/>
                        </a:cubicBezTo>
                        <a:lnTo>
                          <a:pt x="59948" y="108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5" name="任意多边形: 形状 2304"/>
                  <p:cNvSpPr/>
                  <p:nvPr/>
                </p:nvSpPr>
                <p:spPr>
                  <a:xfrm>
                    <a:off x="7034434" y="1692059"/>
                    <a:ext cx="36843" cy="73028"/>
                  </a:xfrm>
                  <a:custGeom>
                    <a:avLst/>
                    <a:gdLst>
                      <a:gd name="connsiteX0" fmla="*/ 14107 w 36843"/>
                      <a:gd name="connsiteY0" fmla="*/ 0 h 73028"/>
                      <a:gd name="connsiteX1" fmla="*/ 30 w 36843"/>
                      <a:gd name="connsiteY1" fmla="*/ 45359 h 73028"/>
                      <a:gd name="connsiteX2" fmla="*/ 25056 w 36843"/>
                      <a:gd name="connsiteY2" fmla="*/ 72731 h 73028"/>
                      <a:gd name="connsiteX3" fmla="*/ 36004 w 36843"/>
                      <a:gd name="connsiteY3" fmla="*/ 32846 h 73028"/>
                      <a:gd name="connsiteX4" fmla="*/ 28184 w 36843"/>
                      <a:gd name="connsiteY4" fmla="*/ 1564 h 73028"/>
                      <a:gd name="connsiteX5" fmla="*/ 14107 w 36843"/>
                      <a:gd name="connsiteY5" fmla="*/ 0 h 7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43" h="73028">
                        <a:moveTo>
                          <a:pt x="14107" y="0"/>
                        </a:moveTo>
                        <a:cubicBezTo>
                          <a:pt x="14107" y="0"/>
                          <a:pt x="-752" y="27372"/>
                          <a:pt x="30" y="45359"/>
                        </a:cubicBezTo>
                        <a:cubicBezTo>
                          <a:pt x="812" y="63346"/>
                          <a:pt x="11761" y="75077"/>
                          <a:pt x="25056" y="72731"/>
                        </a:cubicBezTo>
                        <a:cubicBezTo>
                          <a:pt x="38350" y="70385"/>
                          <a:pt x="37568" y="44577"/>
                          <a:pt x="36004" y="32846"/>
                        </a:cubicBezTo>
                        <a:cubicBezTo>
                          <a:pt x="33658" y="21115"/>
                          <a:pt x="28184" y="1564"/>
                          <a:pt x="28184" y="1564"/>
                        </a:cubicBezTo>
                        <a:lnTo>
                          <a:pt x="1410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6" name="任意多边形: 形状 2305"/>
                  <p:cNvSpPr/>
                  <p:nvPr/>
                </p:nvSpPr>
                <p:spPr>
                  <a:xfrm>
                    <a:off x="7032899" y="1634187"/>
                    <a:ext cx="14859" cy="28935"/>
                  </a:xfrm>
                  <a:custGeom>
                    <a:avLst/>
                    <a:gdLst>
                      <a:gd name="connsiteX0" fmla="*/ 0 w 14859"/>
                      <a:gd name="connsiteY0" fmla="*/ 0 h 28935"/>
                      <a:gd name="connsiteX1" fmla="*/ 14859 w 14859"/>
                      <a:gd name="connsiteY1" fmla="*/ 28936 h 28935"/>
                    </a:gdLst>
                    <a:ahLst/>
                    <a:cxnLst>
                      <a:cxn ang="0">
                        <a:pos x="connsiteX0" y="connsiteY0"/>
                      </a:cxn>
                      <a:cxn ang="0">
                        <a:pos x="connsiteX1" y="connsiteY1"/>
                      </a:cxn>
                    </a:cxnLst>
                    <a:rect l="l" t="t" r="r" b="b"/>
                    <a:pathLst>
                      <a:path w="14859" h="28935">
                        <a:moveTo>
                          <a:pt x="0" y="0"/>
                        </a:moveTo>
                        <a:cubicBezTo>
                          <a:pt x="5474" y="17987"/>
                          <a:pt x="14859" y="28936"/>
                          <a:pt x="14859" y="28936"/>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7" name="任意多边形: 形状 2306"/>
                  <p:cNvSpPr/>
                  <p:nvPr/>
                </p:nvSpPr>
                <p:spPr>
                  <a:xfrm>
                    <a:off x="7004746" y="1681110"/>
                    <a:ext cx="39102" cy="16423"/>
                  </a:xfrm>
                  <a:custGeom>
                    <a:avLst/>
                    <a:gdLst>
                      <a:gd name="connsiteX0" fmla="*/ 39103 w 39102"/>
                      <a:gd name="connsiteY0" fmla="*/ 0 h 16423"/>
                      <a:gd name="connsiteX1" fmla="*/ 0 w 39102"/>
                      <a:gd name="connsiteY1" fmla="*/ 16423 h 16423"/>
                    </a:gdLst>
                    <a:ahLst/>
                    <a:cxnLst>
                      <a:cxn ang="0">
                        <a:pos x="connsiteX0" y="connsiteY0"/>
                      </a:cxn>
                      <a:cxn ang="0">
                        <a:pos x="connsiteX1" y="connsiteY1"/>
                      </a:cxn>
                    </a:cxnLst>
                    <a:rect l="l" t="t" r="r" b="b"/>
                    <a:pathLst>
                      <a:path w="39102" h="16423">
                        <a:moveTo>
                          <a:pt x="39103" y="0"/>
                        </a:moveTo>
                        <a:cubicBezTo>
                          <a:pt x="39103" y="0"/>
                          <a:pt x="6256" y="12513"/>
                          <a:pt x="0" y="16423"/>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8" name="任意多边形: 形状 2307"/>
                  <p:cNvSpPr/>
                  <p:nvPr/>
                </p:nvSpPr>
                <p:spPr>
                  <a:xfrm>
                    <a:off x="7055491" y="1695969"/>
                    <a:ext cx="3998" cy="43794"/>
                  </a:xfrm>
                  <a:custGeom>
                    <a:avLst/>
                    <a:gdLst>
                      <a:gd name="connsiteX0" fmla="*/ 3998 w 3998"/>
                      <a:gd name="connsiteY0" fmla="*/ 0 h 43794"/>
                      <a:gd name="connsiteX1" fmla="*/ 88 w 3998"/>
                      <a:gd name="connsiteY1" fmla="*/ 43795 h 43794"/>
                    </a:gdLst>
                    <a:ahLst/>
                    <a:cxnLst>
                      <a:cxn ang="0">
                        <a:pos x="connsiteX0" y="connsiteY0"/>
                      </a:cxn>
                      <a:cxn ang="0">
                        <a:pos x="connsiteX1" y="connsiteY1"/>
                      </a:cxn>
                    </a:cxnLst>
                    <a:rect l="l" t="t" r="r" b="b"/>
                    <a:pathLst>
                      <a:path w="3998" h="43794">
                        <a:moveTo>
                          <a:pt x="3998" y="0"/>
                        </a:moveTo>
                        <a:cubicBezTo>
                          <a:pt x="3998" y="0"/>
                          <a:pt x="-694" y="30500"/>
                          <a:pt x="88" y="43795"/>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9" name="任意多边形: 形状 2308"/>
                  <p:cNvSpPr/>
                  <p:nvPr/>
                </p:nvSpPr>
                <p:spPr>
                  <a:xfrm rot="-1008244">
                    <a:off x="7040752" y="1649785"/>
                    <a:ext cx="59436" cy="50051"/>
                  </a:xfrm>
                  <a:custGeom>
                    <a:avLst/>
                    <a:gdLst>
                      <a:gd name="connsiteX0" fmla="*/ 59436 w 59436"/>
                      <a:gd name="connsiteY0" fmla="*/ 25026 h 50051"/>
                      <a:gd name="connsiteX1" fmla="*/ 29718 w 59436"/>
                      <a:gd name="connsiteY1" fmla="*/ 50051 h 50051"/>
                      <a:gd name="connsiteX2" fmla="*/ 0 w 59436"/>
                      <a:gd name="connsiteY2" fmla="*/ 25026 h 50051"/>
                      <a:gd name="connsiteX3" fmla="*/ 29718 w 59436"/>
                      <a:gd name="connsiteY3" fmla="*/ 0 h 50051"/>
                      <a:gd name="connsiteX4" fmla="*/ 59436 w 59436"/>
                      <a:gd name="connsiteY4" fmla="*/ 25026 h 5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 h="50051">
                        <a:moveTo>
                          <a:pt x="59436" y="25026"/>
                        </a:moveTo>
                        <a:cubicBezTo>
                          <a:pt x="59436" y="38847"/>
                          <a:pt x="46131" y="50051"/>
                          <a:pt x="29718" y="50051"/>
                        </a:cubicBezTo>
                        <a:cubicBezTo>
                          <a:pt x="13305" y="50051"/>
                          <a:pt x="0" y="38847"/>
                          <a:pt x="0" y="25026"/>
                        </a:cubicBezTo>
                        <a:cubicBezTo>
                          <a:pt x="0" y="11204"/>
                          <a:pt x="13305" y="0"/>
                          <a:pt x="29718" y="0"/>
                        </a:cubicBezTo>
                        <a:cubicBezTo>
                          <a:pt x="46131" y="0"/>
                          <a:pt x="59436" y="11204"/>
                          <a:pt x="59436" y="25026"/>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0" name="任意多边形: 形状 2309"/>
                  <p:cNvSpPr/>
                  <p:nvPr/>
                </p:nvSpPr>
                <p:spPr>
                  <a:xfrm>
                    <a:off x="7070235" y="1666830"/>
                    <a:ext cx="9009" cy="9009"/>
                  </a:xfrm>
                  <a:custGeom>
                    <a:avLst/>
                    <a:gdLst>
                      <a:gd name="connsiteX0" fmla="*/ 5678 w 9009"/>
                      <a:gd name="connsiteY0" fmla="*/ 8806 h 9009"/>
                      <a:gd name="connsiteX1" fmla="*/ 203 w 9009"/>
                      <a:gd name="connsiteY1" fmla="*/ 5678 h 9009"/>
                      <a:gd name="connsiteX2" fmla="*/ 3332 w 9009"/>
                      <a:gd name="connsiteY2" fmla="*/ 203 h 9009"/>
                      <a:gd name="connsiteX3" fmla="*/ 8806 w 9009"/>
                      <a:gd name="connsiteY3" fmla="*/ 3332 h 9009"/>
                      <a:gd name="connsiteX4" fmla="*/ 5678 w 9009"/>
                      <a:gd name="connsiteY4" fmla="*/ 8806 h 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9" h="9009">
                        <a:moveTo>
                          <a:pt x="5678" y="8806"/>
                        </a:moveTo>
                        <a:cubicBezTo>
                          <a:pt x="3332" y="9588"/>
                          <a:pt x="986" y="8024"/>
                          <a:pt x="203" y="5678"/>
                        </a:cubicBezTo>
                        <a:cubicBezTo>
                          <a:pt x="-579" y="3332"/>
                          <a:pt x="986" y="985"/>
                          <a:pt x="3332" y="203"/>
                        </a:cubicBezTo>
                        <a:cubicBezTo>
                          <a:pt x="5678" y="-579"/>
                          <a:pt x="8024" y="985"/>
                          <a:pt x="8806" y="3332"/>
                        </a:cubicBezTo>
                        <a:cubicBezTo>
                          <a:pt x="9588" y="5678"/>
                          <a:pt x="8024" y="8806"/>
                          <a:pt x="5678" y="88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1" name="任意多边形: 形状 2310"/>
                  <p:cNvSpPr/>
                  <p:nvPr/>
                </p:nvSpPr>
                <p:spPr>
                  <a:xfrm>
                    <a:off x="7056153" y="1666825"/>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5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6"/>
                          <a:pt x="990" y="5682"/>
                          <a:pt x="208" y="4118"/>
                        </a:cubicBezTo>
                        <a:cubicBezTo>
                          <a:pt x="-574" y="2554"/>
                          <a:pt x="990" y="990"/>
                          <a:pt x="2554" y="208"/>
                        </a:cubicBezTo>
                        <a:cubicBezTo>
                          <a:pt x="4118" y="-574"/>
                          <a:pt x="5682" y="990"/>
                          <a:pt x="6465" y="2554"/>
                        </a:cubicBezTo>
                        <a:cubicBezTo>
                          <a:pt x="6465" y="4118"/>
                          <a:pt x="5682" y="5682"/>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2" name="任意多边形: 形状 2311"/>
                  <p:cNvSpPr/>
                  <p:nvPr/>
                </p:nvSpPr>
                <p:spPr>
                  <a:xfrm>
                    <a:off x="7069448" y="1683248"/>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4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7"/>
                          <a:pt x="990" y="5682"/>
                          <a:pt x="208" y="4118"/>
                        </a:cubicBezTo>
                        <a:cubicBezTo>
                          <a:pt x="-574" y="2554"/>
                          <a:pt x="990" y="990"/>
                          <a:pt x="2554" y="208"/>
                        </a:cubicBezTo>
                        <a:cubicBezTo>
                          <a:pt x="4118" y="-574"/>
                          <a:pt x="5682" y="990"/>
                          <a:pt x="6464" y="2554"/>
                        </a:cubicBezTo>
                        <a:cubicBezTo>
                          <a:pt x="6464" y="4900"/>
                          <a:pt x="5682" y="6464"/>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3" name="任意多边形: 形状 2312"/>
                  <p:cNvSpPr/>
                  <p:nvPr/>
                </p:nvSpPr>
                <p:spPr>
                  <a:xfrm>
                    <a:off x="7057717" y="1677774"/>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4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6"/>
                          <a:pt x="990" y="5682"/>
                          <a:pt x="208" y="4118"/>
                        </a:cubicBezTo>
                        <a:cubicBezTo>
                          <a:pt x="-574" y="2554"/>
                          <a:pt x="990" y="990"/>
                          <a:pt x="2554" y="208"/>
                        </a:cubicBezTo>
                        <a:cubicBezTo>
                          <a:pt x="4118" y="-574"/>
                          <a:pt x="5682" y="990"/>
                          <a:pt x="6464" y="2554"/>
                        </a:cubicBezTo>
                        <a:cubicBezTo>
                          <a:pt x="6464" y="4118"/>
                          <a:pt x="5682" y="5682"/>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14" name="图形 2034"/>
                <p:cNvGrpSpPr/>
                <p:nvPr/>
              </p:nvGrpSpPr>
              <p:grpSpPr>
                <a:xfrm>
                  <a:off x="6906403" y="1791440"/>
                  <a:ext cx="181262" cy="161618"/>
                  <a:chOff x="6906403" y="1791440"/>
                  <a:chExt cx="181262" cy="161618"/>
                </a:xfrm>
              </p:grpSpPr>
              <p:sp>
                <p:nvSpPr>
                  <p:cNvPr id="2315" name="任意多边形: 形状 2314"/>
                  <p:cNvSpPr/>
                  <p:nvPr/>
                </p:nvSpPr>
                <p:spPr>
                  <a:xfrm>
                    <a:off x="7013348" y="1845277"/>
                    <a:ext cx="74317" cy="36752"/>
                  </a:xfrm>
                  <a:custGeom>
                    <a:avLst/>
                    <a:gdLst>
                      <a:gd name="connsiteX0" fmla="*/ 74295 w 74317"/>
                      <a:gd name="connsiteY0" fmla="*/ 21962 h 36752"/>
                      <a:gd name="connsiteX1" fmla="*/ 41449 w 74317"/>
                      <a:gd name="connsiteY1" fmla="*/ 36039 h 36752"/>
                      <a:gd name="connsiteX2" fmla="*/ 4692 w 74317"/>
                      <a:gd name="connsiteY2" fmla="*/ 22744 h 36752"/>
                      <a:gd name="connsiteX3" fmla="*/ 0 w 74317"/>
                      <a:gd name="connsiteY3" fmla="*/ 6321 h 36752"/>
                      <a:gd name="connsiteX4" fmla="*/ 38321 w 74317"/>
                      <a:gd name="connsiteY4" fmla="*/ 65 h 36752"/>
                      <a:gd name="connsiteX5" fmla="*/ 74295 w 74317"/>
                      <a:gd name="connsiteY5" fmla="*/ 21962 h 3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17" h="36752">
                        <a:moveTo>
                          <a:pt x="74295" y="21962"/>
                        </a:moveTo>
                        <a:cubicBezTo>
                          <a:pt x="75077" y="35257"/>
                          <a:pt x="55526" y="38385"/>
                          <a:pt x="41449" y="36039"/>
                        </a:cubicBezTo>
                        <a:cubicBezTo>
                          <a:pt x="27372" y="33693"/>
                          <a:pt x="4692" y="22744"/>
                          <a:pt x="4692" y="22744"/>
                        </a:cubicBezTo>
                        <a:lnTo>
                          <a:pt x="0" y="6321"/>
                        </a:lnTo>
                        <a:cubicBezTo>
                          <a:pt x="0" y="6321"/>
                          <a:pt x="19551" y="847"/>
                          <a:pt x="38321" y="65"/>
                        </a:cubicBezTo>
                        <a:cubicBezTo>
                          <a:pt x="57872" y="-717"/>
                          <a:pt x="73513" y="5539"/>
                          <a:pt x="74295" y="21962"/>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6" name="任意多边形: 形状 2315"/>
                  <p:cNvSpPr/>
                  <p:nvPr/>
                </p:nvSpPr>
                <p:spPr>
                  <a:xfrm>
                    <a:off x="6996925" y="1872713"/>
                    <a:ext cx="78165" cy="80344"/>
                  </a:xfrm>
                  <a:custGeom>
                    <a:avLst/>
                    <a:gdLst>
                      <a:gd name="connsiteX0" fmla="*/ 71167 w 78165"/>
                      <a:gd name="connsiteY0" fmla="*/ 76641 h 80344"/>
                      <a:gd name="connsiteX1" fmla="*/ 27372 w 78165"/>
                      <a:gd name="connsiteY1" fmla="*/ 60218 h 80344"/>
                      <a:gd name="connsiteX2" fmla="*/ 0 w 78165"/>
                      <a:gd name="connsiteY2" fmla="*/ 19551 h 80344"/>
                      <a:gd name="connsiteX3" fmla="*/ 21897 w 78165"/>
                      <a:gd name="connsiteY3" fmla="*/ 0 h 80344"/>
                      <a:gd name="connsiteX4" fmla="*/ 57872 w 78165"/>
                      <a:gd name="connsiteY4" fmla="*/ 28154 h 80344"/>
                      <a:gd name="connsiteX5" fmla="*/ 71167 w 78165"/>
                      <a:gd name="connsiteY5" fmla="*/ 76641 h 8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65" h="80344">
                        <a:moveTo>
                          <a:pt x="71167" y="76641"/>
                        </a:moveTo>
                        <a:cubicBezTo>
                          <a:pt x="54744" y="86808"/>
                          <a:pt x="39103" y="74295"/>
                          <a:pt x="27372" y="60218"/>
                        </a:cubicBezTo>
                        <a:cubicBezTo>
                          <a:pt x="14859" y="45359"/>
                          <a:pt x="0" y="19551"/>
                          <a:pt x="0" y="19551"/>
                        </a:cubicBezTo>
                        <a:lnTo>
                          <a:pt x="21897" y="0"/>
                        </a:lnTo>
                        <a:cubicBezTo>
                          <a:pt x="21897" y="0"/>
                          <a:pt x="41449" y="12513"/>
                          <a:pt x="57872" y="28154"/>
                        </a:cubicBezTo>
                        <a:cubicBezTo>
                          <a:pt x="73513" y="42231"/>
                          <a:pt x="86808" y="66475"/>
                          <a:pt x="71167" y="7664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7" name="任意多边形: 形状 2316"/>
                  <p:cNvSpPr/>
                  <p:nvPr/>
                </p:nvSpPr>
                <p:spPr>
                  <a:xfrm>
                    <a:off x="6940907" y="1872713"/>
                    <a:ext cx="48197" cy="71748"/>
                  </a:xfrm>
                  <a:custGeom>
                    <a:avLst/>
                    <a:gdLst>
                      <a:gd name="connsiteX0" fmla="*/ 48197 w 48197"/>
                      <a:gd name="connsiteY0" fmla="*/ 16423 h 71748"/>
                      <a:gd name="connsiteX1" fmla="*/ 38813 w 48197"/>
                      <a:gd name="connsiteY1" fmla="*/ 53180 h 71748"/>
                      <a:gd name="connsiteX2" fmla="*/ 6748 w 48197"/>
                      <a:gd name="connsiteY2" fmla="*/ 68821 h 71748"/>
                      <a:gd name="connsiteX3" fmla="*/ 6748 w 48197"/>
                      <a:gd name="connsiteY3" fmla="*/ 33628 h 71748"/>
                      <a:gd name="connsiteX4" fmla="*/ 34120 w 48197"/>
                      <a:gd name="connsiteY4" fmla="*/ 0 h 71748"/>
                      <a:gd name="connsiteX5" fmla="*/ 48197 w 48197"/>
                      <a:gd name="connsiteY5" fmla="*/ 16423 h 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97" h="71748">
                        <a:moveTo>
                          <a:pt x="48197" y="16423"/>
                        </a:moveTo>
                        <a:cubicBezTo>
                          <a:pt x="48197" y="16423"/>
                          <a:pt x="47415" y="35192"/>
                          <a:pt x="38813" y="53180"/>
                        </a:cubicBezTo>
                        <a:cubicBezTo>
                          <a:pt x="30210" y="71949"/>
                          <a:pt x="15351" y="75077"/>
                          <a:pt x="6748" y="68821"/>
                        </a:cubicBezTo>
                        <a:cubicBezTo>
                          <a:pt x="-1854" y="62564"/>
                          <a:pt x="-2636" y="48487"/>
                          <a:pt x="6748" y="33628"/>
                        </a:cubicBezTo>
                        <a:cubicBezTo>
                          <a:pt x="16133" y="18769"/>
                          <a:pt x="34120" y="0"/>
                          <a:pt x="34120" y="0"/>
                        </a:cubicBezTo>
                        <a:lnTo>
                          <a:pt x="48197" y="1642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8" name="任意多边形: 形状 2317"/>
                  <p:cNvSpPr/>
                  <p:nvPr/>
                </p:nvSpPr>
                <p:spPr>
                  <a:xfrm>
                    <a:off x="7015694" y="1859418"/>
                    <a:ext cx="32064" cy="1564"/>
                  </a:xfrm>
                  <a:custGeom>
                    <a:avLst/>
                    <a:gdLst>
                      <a:gd name="connsiteX0" fmla="*/ 32064 w 32064"/>
                      <a:gd name="connsiteY0" fmla="*/ 1564 h 1564"/>
                      <a:gd name="connsiteX1" fmla="*/ 0 w 32064"/>
                      <a:gd name="connsiteY1" fmla="*/ 0 h 1564"/>
                    </a:gdLst>
                    <a:ahLst/>
                    <a:cxnLst>
                      <a:cxn ang="0">
                        <a:pos x="connsiteX0" y="connsiteY0"/>
                      </a:cxn>
                      <a:cxn ang="0">
                        <a:pos x="connsiteX1" y="connsiteY1"/>
                      </a:cxn>
                    </a:cxnLst>
                    <a:rect l="l" t="t" r="r" b="b"/>
                    <a:pathLst>
                      <a:path w="32064" h="1564">
                        <a:moveTo>
                          <a:pt x="32064" y="1564"/>
                        </a:moveTo>
                        <a:lnTo>
                          <a:pt x="0" y="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9" name="任意多边形: 形状 2318"/>
                  <p:cNvSpPr/>
                  <p:nvPr/>
                </p:nvSpPr>
                <p:spPr>
                  <a:xfrm>
                    <a:off x="7007874" y="1880534"/>
                    <a:ext cx="32846" cy="38320"/>
                  </a:xfrm>
                  <a:custGeom>
                    <a:avLst/>
                    <a:gdLst>
                      <a:gd name="connsiteX0" fmla="*/ 32846 w 32846"/>
                      <a:gd name="connsiteY0" fmla="*/ 38321 h 38320"/>
                      <a:gd name="connsiteX1" fmla="*/ 0 w 32846"/>
                      <a:gd name="connsiteY1" fmla="*/ 0 h 38320"/>
                    </a:gdLst>
                    <a:ahLst/>
                    <a:cxnLst>
                      <a:cxn ang="0">
                        <a:pos x="connsiteX0" y="connsiteY0"/>
                      </a:cxn>
                      <a:cxn ang="0">
                        <a:pos x="connsiteX1" y="connsiteY1"/>
                      </a:cxn>
                    </a:cxnLst>
                    <a:rect l="l" t="t" r="r" b="b"/>
                    <a:pathLst>
                      <a:path w="32846" h="38320">
                        <a:moveTo>
                          <a:pt x="32846" y="38321"/>
                        </a:moveTo>
                        <a:lnTo>
                          <a:pt x="0" y="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0" name="任意多边形: 形状 2319"/>
                  <p:cNvSpPr/>
                  <p:nvPr/>
                </p:nvSpPr>
                <p:spPr>
                  <a:xfrm>
                    <a:off x="6964079" y="1885226"/>
                    <a:ext cx="18769" cy="26589"/>
                  </a:xfrm>
                  <a:custGeom>
                    <a:avLst/>
                    <a:gdLst>
                      <a:gd name="connsiteX0" fmla="*/ 18769 w 18769"/>
                      <a:gd name="connsiteY0" fmla="*/ 0 h 26589"/>
                      <a:gd name="connsiteX1" fmla="*/ 0 w 18769"/>
                      <a:gd name="connsiteY1" fmla="*/ 26590 h 26589"/>
                    </a:gdLst>
                    <a:ahLst/>
                    <a:cxnLst>
                      <a:cxn ang="0">
                        <a:pos x="connsiteX0" y="connsiteY0"/>
                      </a:cxn>
                      <a:cxn ang="0">
                        <a:pos x="connsiteX1" y="connsiteY1"/>
                      </a:cxn>
                    </a:cxnLst>
                    <a:rect l="l" t="t" r="r" b="b"/>
                    <a:pathLst>
                      <a:path w="18769" h="26589">
                        <a:moveTo>
                          <a:pt x="18769" y="0"/>
                        </a:moveTo>
                        <a:lnTo>
                          <a:pt x="0" y="2659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1" name="任意多边形: 形状 2320"/>
                  <p:cNvSpPr/>
                  <p:nvPr/>
                </p:nvSpPr>
                <p:spPr>
                  <a:xfrm>
                    <a:off x="6989886" y="1797327"/>
                    <a:ext cx="57884" cy="51142"/>
                  </a:xfrm>
                  <a:custGeom>
                    <a:avLst/>
                    <a:gdLst>
                      <a:gd name="connsiteX0" fmla="*/ 18769 w 57884"/>
                      <a:gd name="connsiteY0" fmla="*/ 51143 h 51142"/>
                      <a:gd name="connsiteX1" fmla="*/ 45359 w 57884"/>
                      <a:gd name="connsiteY1" fmla="*/ 33937 h 51142"/>
                      <a:gd name="connsiteX2" fmla="*/ 51616 w 57884"/>
                      <a:gd name="connsiteY2" fmla="*/ 2655 h 51142"/>
                      <a:gd name="connsiteX3" fmla="*/ 15641 w 57884"/>
                      <a:gd name="connsiteY3" fmla="*/ 12040 h 51142"/>
                      <a:gd name="connsiteX4" fmla="*/ 0 w 57884"/>
                      <a:gd name="connsiteY4" fmla="*/ 44886 h 51142"/>
                      <a:gd name="connsiteX5" fmla="*/ 18769 w 57884"/>
                      <a:gd name="connsiteY5" fmla="*/ 51143 h 5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4" h="51142">
                        <a:moveTo>
                          <a:pt x="18769" y="51143"/>
                        </a:moveTo>
                        <a:cubicBezTo>
                          <a:pt x="18769" y="51143"/>
                          <a:pt x="33628" y="42540"/>
                          <a:pt x="45359" y="33937"/>
                        </a:cubicBezTo>
                        <a:cubicBezTo>
                          <a:pt x="57090" y="25335"/>
                          <a:pt x="63346" y="8912"/>
                          <a:pt x="51616" y="2655"/>
                        </a:cubicBezTo>
                        <a:cubicBezTo>
                          <a:pt x="39885" y="-3601"/>
                          <a:pt x="25808" y="1873"/>
                          <a:pt x="15641" y="12040"/>
                        </a:cubicBezTo>
                        <a:cubicBezTo>
                          <a:pt x="5474" y="22989"/>
                          <a:pt x="0" y="44886"/>
                          <a:pt x="0" y="44886"/>
                        </a:cubicBezTo>
                        <a:lnTo>
                          <a:pt x="18769" y="5114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2" name="任意多边形: 形状 2321"/>
                  <p:cNvSpPr/>
                  <p:nvPr/>
                </p:nvSpPr>
                <p:spPr>
                  <a:xfrm>
                    <a:off x="6933231" y="1791440"/>
                    <a:ext cx="54309" cy="59375"/>
                  </a:xfrm>
                  <a:custGeom>
                    <a:avLst/>
                    <a:gdLst>
                      <a:gd name="connsiteX0" fmla="*/ 54309 w 54309"/>
                      <a:gd name="connsiteY0" fmla="*/ 49209 h 59375"/>
                      <a:gd name="connsiteX1" fmla="*/ 40232 w 54309"/>
                      <a:gd name="connsiteY1" fmla="*/ 18709 h 59375"/>
                      <a:gd name="connsiteX2" fmla="*/ 4258 w 54309"/>
                      <a:gd name="connsiteY2" fmla="*/ 3068 h 59375"/>
                      <a:gd name="connsiteX3" fmla="*/ 15989 w 54309"/>
                      <a:gd name="connsiteY3" fmla="*/ 39042 h 59375"/>
                      <a:gd name="connsiteX4" fmla="*/ 44925 w 54309"/>
                      <a:gd name="connsiteY4" fmla="*/ 59376 h 59375"/>
                      <a:gd name="connsiteX5" fmla="*/ 54309 w 54309"/>
                      <a:gd name="connsiteY5" fmla="*/ 49209 h 5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09" h="59375">
                        <a:moveTo>
                          <a:pt x="54309" y="49209"/>
                        </a:moveTo>
                        <a:cubicBezTo>
                          <a:pt x="54309" y="49209"/>
                          <a:pt x="53527" y="34350"/>
                          <a:pt x="40232" y="18709"/>
                        </a:cubicBezTo>
                        <a:cubicBezTo>
                          <a:pt x="26937" y="3068"/>
                          <a:pt x="12860" y="-4753"/>
                          <a:pt x="4258" y="3068"/>
                        </a:cubicBezTo>
                        <a:cubicBezTo>
                          <a:pt x="-4345" y="10889"/>
                          <a:pt x="348" y="24966"/>
                          <a:pt x="15989" y="39042"/>
                        </a:cubicBezTo>
                        <a:cubicBezTo>
                          <a:pt x="24591" y="46863"/>
                          <a:pt x="44925" y="59376"/>
                          <a:pt x="44925" y="59376"/>
                        </a:cubicBezTo>
                        <a:lnTo>
                          <a:pt x="54309" y="4920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3" name="任意多边形: 形状 2322"/>
                  <p:cNvSpPr/>
                  <p:nvPr/>
                </p:nvSpPr>
                <p:spPr>
                  <a:xfrm>
                    <a:off x="6906403" y="1850691"/>
                    <a:ext cx="70188" cy="41958"/>
                  </a:xfrm>
                  <a:custGeom>
                    <a:avLst/>
                    <a:gdLst>
                      <a:gd name="connsiteX0" fmla="*/ 67060 w 70188"/>
                      <a:gd name="connsiteY0" fmla="*/ 1689 h 41958"/>
                      <a:gd name="connsiteX1" fmla="*/ 20137 w 70188"/>
                      <a:gd name="connsiteY1" fmla="*/ 3253 h 41958"/>
                      <a:gd name="connsiteX2" fmla="*/ 2150 w 70188"/>
                      <a:gd name="connsiteY2" fmla="*/ 36100 h 41958"/>
                      <a:gd name="connsiteX3" fmla="*/ 43599 w 70188"/>
                      <a:gd name="connsiteY3" fmla="*/ 33753 h 41958"/>
                      <a:gd name="connsiteX4" fmla="*/ 70189 w 70188"/>
                      <a:gd name="connsiteY4" fmla="*/ 16548 h 41958"/>
                      <a:gd name="connsiteX5" fmla="*/ 67060 w 70188"/>
                      <a:gd name="connsiteY5" fmla="*/ 1689 h 4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88" h="41958">
                        <a:moveTo>
                          <a:pt x="67060" y="1689"/>
                        </a:moveTo>
                        <a:cubicBezTo>
                          <a:pt x="67060" y="1689"/>
                          <a:pt x="36560" y="-3003"/>
                          <a:pt x="20137" y="3253"/>
                        </a:cubicBezTo>
                        <a:cubicBezTo>
                          <a:pt x="3714" y="9510"/>
                          <a:pt x="-4107" y="24369"/>
                          <a:pt x="2150" y="36100"/>
                        </a:cubicBezTo>
                        <a:cubicBezTo>
                          <a:pt x="8406" y="47830"/>
                          <a:pt x="32650" y="39228"/>
                          <a:pt x="43599" y="33753"/>
                        </a:cubicBezTo>
                        <a:cubicBezTo>
                          <a:pt x="53765" y="28279"/>
                          <a:pt x="70189" y="16548"/>
                          <a:pt x="70189" y="16548"/>
                        </a:cubicBezTo>
                        <a:lnTo>
                          <a:pt x="67060" y="168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4" name="任意多边形: 形状 2323"/>
                  <p:cNvSpPr/>
                  <p:nvPr/>
                </p:nvSpPr>
                <p:spPr>
                  <a:xfrm>
                    <a:off x="7000053" y="1818752"/>
                    <a:ext cx="22679" cy="23461"/>
                  </a:xfrm>
                  <a:custGeom>
                    <a:avLst/>
                    <a:gdLst>
                      <a:gd name="connsiteX0" fmla="*/ 22679 w 22679"/>
                      <a:gd name="connsiteY0" fmla="*/ 0 h 23461"/>
                      <a:gd name="connsiteX1" fmla="*/ 0 w 22679"/>
                      <a:gd name="connsiteY1" fmla="*/ 23462 h 23461"/>
                    </a:gdLst>
                    <a:ahLst/>
                    <a:cxnLst>
                      <a:cxn ang="0">
                        <a:pos x="connsiteX0" y="connsiteY0"/>
                      </a:cxn>
                      <a:cxn ang="0">
                        <a:pos x="connsiteX1" y="connsiteY1"/>
                      </a:cxn>
                    </a:cxnLst>
                    <a:rect l="l" t="t" r="r" b="b"/>
                    <a:pathLst>
                      <a:path w="22679" h="23461">
                        <a:moveTo>
                          <a:pt x="22679" y="0"/>
                        </a:moveTo>
                        <a:cubicBezTo>
                          <a:pt x="7038" y="10949"/>
                          <a:pt x="0" y="23462"/>
                          <a:pt x="0" y="23462"/>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5" name="任意多边形: 形状 2324"/>
                  <p:cNvSpPr/>
                  <p:nvPr/>
                </p:nvSpPr>
                <p:spPr>
                  <a:xfrm>
                    <a:off x="6953912" y="1812495"/>
                    <a:ext cx="28153" cy="32064"/>
                  </a:xfrm>
                  <a:custGeom>
                    <a:avLst/>
                    <a:gdLst>
                      <a:gd name="connsiteX0" fmla="*/ 28154 w 28153"/>
                      <a:gd name="connsiteY0" fmla="*/ 32064 h 32064"/>
                      <a:gd name="connsiteX1" fmla="*/ 0 w 28153"/>
                      <a:gd name="connsiteY1" fmla="*/ 0 h 32064"/>
                    </a:gdLst>
                    <a:ahLst/>
                    <a:cxnLst>
                      <a:cxn ang="0">
                        <a:pos x="connsiteX0" y="connsiteY0"/>
                      </a:cxn>
                      <a:cxn ang="0">
                        <a:pos x="connsiteX1" y="connsiteY1"/>
                      </a:cxn>
                    </a:cxnLst>
                    <a:rect l="l" t="t" r="r" b="b"/>
                    <a:pathLst>
                      <a:path w="28153" h="32064">
                        <a:moveTo>
                          <a:pt x="28154" y="32064"/>
                        </a:moveTo>
                        <a:cubicBezTo>
                          <a:pt x="28154" y="32064"/>
                          <a:pt x="5474" y="5474"/>
                          <a:pt x="0" y="0"/>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6" name="任意多边形: 形状 2325"/>
                  <p:cNvSpPr/>
                  <p:nvPr/>
                </p:nvSpPr>
                <p:spPr>
                  <a:xfrm>
                    <a:off x="6930450" y="1863329"/>
                    <a:ext cx="42230" cy="10948"/>
                  </a:xfrm>
                  <a:custGeom>
                    <a:avLst/>
                    <a:gdLst>
                      <a:gd name="connsiteX0" fmla="*/ 42231 w 42230"/>
                      <a:gd name="connsiteY0" fmla="*/ 0 h 10948"/>
                      <a:gd name="connsiteX1" fmla="*/ 0 w 42230"/>
                      <a:gd name="connsiteY1" fmla="*/ 10949 h 10948"/>
                    </a:gdLst>
                    <a:ahLst/>
                    <a:cxnLst>
                      <a:cxn ang="0">
                        <a:pos x="connsiteX0" y="connsiteY0"/>
                      </a:cxn>
                      <a:cxn ang="0">
                        <a:pos x="connsiteX1" y="connsiteY1"/>
                      </a:cxn>
                    </a:cxnLst>
                    <a:rect l="l" t="t" r="r" b="b"/>
                    <a:pathLst>
                      <a:path w="42230" h="10948">
                        <a:moveTo>
                          <a:pt x="42231" y="0"/>
                        </a:moveTo>
                        <a:cubicBezTo>
                          <a:pt x="42231" y="0"/>
                          <a:pt x="12513" y="5474"/>
                          <a:pt x="0" y="10949"/>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7" name="任意多边形: 形状 2326"/>
                  <p:cNvSpPr/>
                  <p:nvPr/>
                </p:nvSpPr>
                <p:spPr>
                  <a:xfrm rot="-2136417">
                    <a:off x="6971317" y="1837715"/>
                    <a:ext cx="50049" cy="59433"/>
                  </a:xfrm>
                  <a:custGeom>
                    <a:avLst/>
                    <a:gdLst>
                      <a:gd name="connsiteX0" fmla="*/ 50049 w 50049"/>
                      <a:gd name="connsiteY0" fmla="*/ 29717 h 59433"/>
                      <a:gd name="connsiteX1" fmla="*/ 25025 w 50049"/>
                      <a:gd name="connsiteY1" fmla="*/ 59434 h 59433"/>
                      <a:gd name="connsiteX2" fmla="*/ 0 w 50049"/>
                      <a:gd name="connsiteY2" fmla="*/ 29717 h 59433"/>
                      <a:gd name="connsiteX3" fmla="*/ 25025 w 50049"/>
                      <a:gd name="connsiteY3" fmla="*/ 0 h 59433"/>
                      <a:gd name="connsiteX4" fmla="*/ 50049 w 50049"/>
                      <a:gd name="connsiteY4" fmla="*/ 29717 h 5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9" h="59433">
                        <a:moveTo>
                          <a:pt x="50049" y="29717"/>
                        </a:moveTo>
                        <a:cubicBezTo>
                          <a:pt x="50049" y="46129"/>
                          <a:pt x="38846" y="59434"/>
                          <a:pt x="25025" y="59434"/>
                        </a:cubicBezTo>
                        <a:cubicBezTo>
                          <a:pt x="11204" y="59434"/>
                          <a:pt x="0" y="46129"/>
                          <a:pt x="0" y="29717"/>
                        </a:cubicBezTo>
                        <a:cubicBezTo>
                          <a:pt x="0" y="13305"/>
                          <a:pt x="11204" y="0"/>
                          <a:pt x="25025" y="0"/>
                        </a:cubicBezTo>
                        <a:cubicBezTo>
                          <a:pt x="38845" y="0"/>
                          <a:pt x="50049" y="13305"/>
                          <a:pt x="50049" y="29717"/>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8" name="任意多边形: 形状 2327"/>
                  <p:cNvSpPr/>
                  <p:nvPr/>
                </p:nvSpPr>
                <p:spPr>
                  <a:xfrm>
                    <a:off x="6996072" y="1865604"/>
                    <a:ext cx="8743" cy="8981"/>
                  </a:xfrm>
                  <a:custGeom>
                    <a:avLst/>
                    <a:gdLst>
                      <a:gd name="connsiteX0" fmla="*/ 853 w 8743"/>
                      <a:gd name="connsiteY0" fmla="*/ 7109 h 8981"/>
                      <a:gd name="connsiteX1" fmla="*/ 1634 w 8743"/>
                      <a:gd name="connsiteY1" fmla="*/ 853 h 8981"/>
                      <a:gd name="connsiteX2" fmla="*/ 7891 w 8743"/>
                      <a:gd name="connsiteY2" fmla="*/ 1635 h 8981"/>
                      <a:gd name="connsiteX3" fmla="*/ 7109 w 8743"/>
                      <a:gd name="connsiteY3" fmla="*/ 7891 h 8981"/>
                      <a:gd name="connsiteX4" fmla="*/ 853 w 8743"/>
                      <a:gd name="connsiteY4" fmla="*/ 7109 h 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3" h="8981">
                        <a:moveTo>
                          <a:pt x="853" y="7109"/>
                        </a:moveTo>
                        <a:cubicBezTo>
                          <a:pt x="-712" y="4763"/>
                          <a:pt x="71" y="2417"/>
                          <a:pt x="1634" y="853"/>
                        </a:cubicBezTo>
                        <a:cubicBezTo>
                          <a:pt x="3981" y="-712"/>
                          <a:pt x="6327" y="71"/>
                          <a:pt x="7891" y="1635"/>
                        </a:cubicBezTo>
                        <a:cubicBezTo>
                          <a:pt x="9455" y="3981"/>
                          <a:pt x="8673" y="6327"/>
                          <a:pt x="7109" y="7891"/>
                        </a:cubicBezTo>
                        <a:cubicBezTo>
                          <a:pt x="5545" y="9455"/>
                          <a:pt x="2417" y="9455"/>
                          <a:pt x="853" y="710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9" name="任意多边形: 形状 2328"/>
                  <p:cNvSpPr/>
                  <p:nvPr/>
                </p:nvSpPr>
                <p:spPr>
                  <a:xfrm>
                    <a:off x="6994065" y="1851084"/>
                    <a:ext cx="6501" cy="6501"/>
                  </a:xfrm>
                  <a:custGeom>
                    <a:avLst/>
                    <a:gdLst>
                      <a:gd name="connsiteX0" fmla="*/ 514 w 6501"/>
                      <a:gd name="connsiteY0" fmla="*/ 5206 h 6501"/>
                      <a:gd name="connsiteX1" fmla="*/ 1296 w 6501"/>
                      <a:gd name="connsiteY1" fmla="*/ 514 h 6501"/>
                      <a:gd name="connsiteX2" fmla="*/ 5988 w 6501"/>
                      <a:gd name="connsiteY2" fmla="*/ 1296 h 6501"/>
                      <a:gd name="connsiteX3" fmla="*/ 5206 w 6501"/>
                      <a:gd name="connsiteY3" fmla="*/ 5988 h 6501"/>
                      <a:gd name="connsiteX4" fmla="*/ 514 w 6501"/>
                      <a:gd name="connsiteY4" fmla="*/ 5206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14" y="5206"/>
                        </a:moveTo>
                        <a:cubicBezTo>
                          <a:pt x="-268" y="3642"/>
                          <a:pt x="-268" y="2078"/>
                          <a:pt x="1296" y="514"/>
                        </a:cubicBezTo>
                        <a:cubicBezTo>
                          <a:pt x="2860" y="-268"/>
                          <a:pt x="4424" y="-268"/>
                          <a:pt x="5988" y="1296"/>
                        </a:cubicBezTo>
                        <a:cubicBezTo>
                          <a:pt x="6770" y="2860"/>
                          <a:pt x="6770" y="4424"/>
                          <a:pt x="5206" y="5988"/>
                        </a:cubicBezTo>
                        <a:cubicBezTo>
                          <a:pt x="3642" y="6770"/>
                          <a:pt x="1296" y="6770"/>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0" name="任意多边形: 形状 2329"/>
                  <p:cNvSpPr/>
                  <p:nvPr/>
                </p:nvSpPr>
                <p:spPr>
                  <a:xfrm>
                    <a:off x="6982334" y="1869853"/>
                    <a:ext cx="6501" cy="6312"/>
                  </a:xfrm>
                  <a:custGeom>
                    <a:avLst/>
                    <a:gdLst>
                      <a:gd name="connsiteX0" fmla="*/ 514 w 6501"/>
                      <a:gd name="connsiteY0" fmla="*/ 5206 h 6312"/>
                      <a:gd name="connsiteX1" fmla="*/ 1296 w 6501"/>
                      <a:gd name="connsiteY1" fmla="*/ 514 h 6312"/>
                      <a:gd name="connsiteX2" fmla="*/ 5988 w 6501"/>
                      <a:gd name="connsiteY2" fmla="*/ 1296 h 6312"/>
                      <a:gd name="connsiteX3" fmla="*/ 5206 w 6501"/>
                      <a:gd name="connsiteY3" fmla="*/ 5988 h 6312"/>
                      <a:gd name="connsiteX4" fmla="*/ 514 w 6501"/>
                      <a:gd name="connsiteY4" fmla="*/ 5206 h 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312">
                        <a:moveTo>
                          <a:pt x="514" y="5206"/>
                        </a:moveTo>
                        <a:cubicBezTo>
                          <a:pt x="-268" y="3642"/>
                          <a:pt x="-268" y="2078"/>
                          <a:pt x="1296" y="514"/>
                        </a:cubicBezTo>
                        <a:cubicBezTo>
                          <a:pt x="2860" y="-268"/>
                          <a:pt x="4424" y="-268"/>
                          <a:pt x="5988" y="1296"/>
                        </a:cubicBezTo>
                        <a:cubicBezTo>
                          <a:pt x="6770" y="2860"/>
                          <a:pt x="6770" y="4424"/>
                          <a:pt x="5206" y="5988"/>
                        </a:cubicBezTo>
                        <a:cubicBezTo>
                          <a:pt x="3642" y="6770"/>
                          <a:pt x="1296" y="5988"/>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1" name="任意多边形: 形状 2330"/>
                  <p:cNvSpPr/>
                  <p:nvPr/>
                </p:nvSpPr>
                <p:spPr>
                  <a:xfrm>
                    <a:off x="6984680" y="1856558"/>
                    <a:ext cx="6501" cy="6501"/>
                  </a:xfrm>
                  <a:custGeom>
                    <a:avLst/>
                    <a:gdLst>
                      <a:gd name="connsiteX0" fmla="*/ 514 w 6501"/>
                      <a:gd name="connsiteY0" fmla="*/ 5206 h 6501"/>
                      <a:gd name="connsiteX1" fmla="*/ 1296 w 6501"/>
                      <a:gd name="connsiteY1" fmla="*/ 514 h 6501"/>
                      <a:gd name="connsiteX2" fmla="*/ 5988 w 6501"/>
                      <a:gd name="connsiteY2" fmla="*/ 1296 h 6501"/>
                      <a:gd name="connsiteX3" fmla="*/ 5206 w 6501"/>
                      <a:gd name="connsiteY3" fmla="*/ 5988 h 6501"/>
                      <a:gd name="connsiteX4" fmla="*/ 514 w 6501"/>
                      <a:gd name="connsiteY4" fmla="*/ 5206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14" y="5206"/>
                        </a:moveTo>
                        <a:cubicBezTo>
                          <a:pt x="-268" y="3642"/>
                          <a:pt x="-268" y="2078"/>
                          <a:pt x="1296" y="514"/>
                        </a:cubicBezTo>
                        <a:cubicBezTo>
                          <a:pt x="2860" y="-268"/>
                          <a:pt x="4424" y="-268"/>
                          <a:pt x="5988" y="1296"/>
                        </a:cubicBezTo>
                        <a:cubicBezTo>
                          <a:pt x="6770" y="2860"/>
                          <a:pt x="6770" y="4424"/>
                          <a:pt x="5206" y="5988"/>
                        </a:cubicBezTo>
                        <a:cubicBezTo>
                          <a:pt x="2860" y="6770"/>
                          <a:pt x="1296" y="6770"/>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32" name="图形 2034"/>
              <p:cNvGrpSpPr/>
              <p:nvPr/>
            </p:nvGrpSpPr>
            <p:grpSpPr>
              <a:xfrm>
                <a:off x="5002689" y="4092181"/>
                <a:ext cx="238526" cy="635809"/>
                <a:chOff x="5002689" y="4092181"/>
                <a:chExt cx="238526" cy="635809"/>
              </a:xfrm>
            </p:grpSpPr>
            <p:sp>
              <p:nvSpPr>
                <p:cNvPr id="2333" name="任意多边形: 形状 2332"/>
                <p:cNvSpPr/>
                <p:nvPr/>
              </p:nvSpPr>
              <p:spPr>
                <a:xfrm>
                  <a:off x="5033189" y="4383105"/>
                  <a:ext cx="192194" cy="143131"/>
                </a:xfrm>
                <a:custGeom>
                  <a:avLst/>
                  <a:gdLst>
                    <a:gd name="connsiteX0" fmla="*/ 0 w 192194"/>
                    <a:gd name="connsiteY0" fmla="*/ 84462 h 143131"/>
                    <a:gd name="connsiteX1" fmla="*/ 59436 w 192194"/>
                    <a:gd name="connsiteY1" fmla="*/ 29718 h 143131"/>
                    <a:gd name="connsiteX2" fmla="*/ 135295 w 192194"/>
                    <a:gd name="connsiteY2" fmla="*/ 0 h 143131"/>
                    <a:gd name="connsiteX3" fmla="*/ 190821 w 192194"/>
                    <a:gd name="connsiteY3" fmla="*/ 70385 h 143131"/>
                    <a:gd name="connsiteX4" fmla="*/ 160321 w 192194"/>
                    <a:gd name="connsiteY4" fmla="*/ 84462 h 143131"/>
                    <a:gd name="connsiteX5" fmla="*/ 14859 w 192194"/>
                    <a:gd name="connsiteY5" fmla="*/ 143116 h 143131"/>
                    <a:gd name="connsiteX6" fmla="*/ 0 w 192194"/>
                    <a:gd name="connsiteY6" fmla="*/ 84462 h 14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194" h="143131">
                      <a:moveTo>
                        <a:pt x="0" y="84462"/>
                      </a:moveTo>
                      <a:cubicBezTo>
                        <a:pt x="2346" y="55526"/>
                        <a:pt x="36757" y="36757"/>
                        <a:pt x="59436" y="29718"/>
                      </a:cubicBezTo>
                      <a:cubicBezTo>
                        <a:pt x="92282" y="19551"/>
                        <a:pt x="130603" y="25026"/>
                        <a:pt x="135295" y="0"/>
                      </a:cubicBezTo>
                      <a:cubicBezTo>
                        <a:pt x="135295" y="0"/>
                        <a:pt x="202552" y="43013"/>
                        <a:pt x="190821" y="70385"/>
                      </a:cubicBezTo>
                      <a:cubicBezTo>
                        <a:pt x="190821" y="70385"/>
                        <a:pt x="180654" y="81334"/>
                        <a:pt x="160321" y="84462"/>
                      </a:cubicBezTo>
                      <a:cubicBezTo>
                        <a:pt x="89154" y="94629"/>
                        <a:pt x="24244" y="109487"/>
                        <a:pt x="14859" y="143116"/>
                      </a:cubicBezTo>
                      <a:cubicBezTo>
                        <a:pt x="14077" y="143898"/>
                        <a:pt x="782" y="114962"/>
                        <a:pt x="0" y="8446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4" name="任意多边形: 形状 2333"/>
                <p:cNvSpPr/>
                <p:nvPr/>
              </p:nvSpPr>
              <p:spPr>
                <a:xfrm>
                  <a:off x="5008775" y="4092181"/>
                  <a:ext cx="194119" cy="158756"/>
                </a:xfrm>
                <a:custGeom>
                  <a:avLst/>
                  <a:gdLst>
                    <a:gd name="connsiteX0" fmla="*/ 170 w 194119"/>
                    <a:gd name="connsiteY0" fmla="*/ 104795 h 158756"/>
                    <a:gd name="connsiteX1" fmla="*/ 36927 w 194119"/>
                    <a:gd name="connsiteY1" fmla="*/ 48487 h 158756"/>
                    <a:gd name="connsiteX2" fmla="*/ 173786 w 194119"/>
                    <a:gd name="connsiteY2" fmla="*/ 0 h 158756"/>
                    <a:gd name="connsiteX3" fmla="*/ 194119 w 194119"/>
                    <a:gd name="connsiteY3" fmla="*/ 71949 h 158756"/>
                    <a:gd name="connsiteX4" fmla="*/ 126081 w 194119"/>
                    <a:gd name="connsiteY4" fmla="*/ 93846 h 158756"/>
                    <a:gd name="connsiteX5" fmla="*/ 20504 w 194119"/>
                    <a:gd name="connsiteY5" fmla="*/ 158757 h 158756"/>
                    <a:gd name="connsiteX6" fmla="*/ 170 w 194119"/>
                    <a:gd name="connsiteY6" fmla="*/ 104795 h 1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19" h="158756">
                      <a:moveTo>
                        <a:pt x="170" y="104795"/>
                      </a:moveTo>
                      <a:cubicBezTo>
                        <a:pt x="1734" y="86808"/>
                        <a:pt x="7209" y="64911"/>
                        <a:pt x="36927" y="48487"/>
                      </a:cubicBezTo>
                      <a:cubicBezTo>
                        <a:pt x="70555" y="29718"/>
                        <a:pt x="136248" y="10949"/>
                        <a:pt x="173786" y="0"/>
                      </a:cubicBezTo>
                      <a:lnTo>
                        <a:pt x="194119" y="71949"/>
                      </a:lnTo>
                      <a:cubicBezTo>
                        <a:pt x="194119" y="71949"/>
                        <a:pt x="145632" y="88372"/>
                        <a:pt x="126081" y="93846"/>
                      </a:cubicBezTo>
                      <a:cubicBezTo>
                        <a:pt x="106530" y="98539"/>
                        <a:pt x="25978" y="121218"/>
                        <a:pt x="20504" y="158757"/>
                      </a:cubicBezTo>
                      <a:cubicBezTo>
                        <a:pt x="20504" y="157975"/>
                        <a:pt x="-2176" y="129039"/>
                        <a:pt x="170" y="104795"/>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5" name="任意多边形: 形状 2334"/>
                <p:cNvSpPr/>
                <p:nvPr/>
              </p:nvSpPr>
              <p:spPr>
                <a:xfrm>
                  <a:off x="5026151" y="4468348"/>
                  <a:ext cx="215064" cy="259641"/>
                </a:xfrm>
                <a:custGeom>
                  <a:avLst/>
                  <a:gdLst>
                    <a:gd name="connsiteX0" fmla="*/ 205680 w 215064"/>
                    <a:gd name="connsiteY0" fmla="*/ 259642 h 259641"/>
                    <a:gd name="connsiteX1" fmla="*/ 215065 w 215064"/>
                    <a:gd name="connsiteY1" fmla="*/ 199424 h 259641"/>
                    <a:gd name="connsiteX2" fmla="*/ 175962 w 215064"/>
                    <a:gd name="connsiteY2" fmla="*/ 145462 h 259641"/>
                    <a:gd name="connsiteX3" fmla="*/ 110270 w 215064"/>
                    <a:gd name="connsiteY3" fmla="*/ 106359 h 259641"/>
                    <a:gd name="connsiteX4" fmla="*/ 7038 w 215064"/>
                    <a:gd name="connsiteY4" fmla="*/ 0 h 259641"/>
                    <a:gd name="connsiteX5" fmla="*/ 0 w 215064"/>
                    <a:gd name="connsiteY5" fmla="*/ 91500 h 259641"/>
                    <a:gd name="connsiteX6" fmla="*/ 68039 w 215064"/>
                    <a:gd name="connsiteY6" fmla="*/ 175962 h 259641"/>
                    <a:gd name="connsiteX7" fmla="*/ 205680 w 215064"/>
                    <a:gd name="connsiteY7" fmla="*/ 259642 h 25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064" h="259641">
                      <a:moveTo>
                        <a:pt x="205680" y="259642"/>
                      </a:moveTo>
                      <a:cubicBezTo>
                        <a:pt x="211154" y="252603"/>
                        <a:pt x="214283" y="253385"/>
                        <a:pt x="215065" y="199424"/>
                      </a:cubicBezTo>
                      <a:cubicBezTo>
                        <a:pt x="215065" y="174398"/>
                        <a:pt x="184565" y="150936"/>
                        <a:pt x="175962" y="145462"/>
                      </a:cubicBezTo>
                      <a:cubicBezTo>
                        <a:pt x="168924" y="141552"/>
                        <a:pt x="141552" y="123565"/>
                        <a:pt x="110270" y="106359"/>
                      </a:cubicBezTo>
                      <a:cubicBezTo>
                        <a:pt x="67257" y="82116"/>
                        <a:pt x="19551" y="59436"/>
                        <a:pt x="7038" y="0"/>
                      </a:cubicBezTo>
                      <a:lnTo>
                        <a:pt x="0" y="91500"/>
                      </a:lnTo>
                      <a:cubicBezTo>
                        <a:pt x="0" y="91500"/>
                        <a:pt x="6256" y="136077"/>
                        <a:pt x="68039" y="175962"/>
                      </a:cubicBezTo>
                      <a:cubicBezTo>
                        <a:pt x="129821" y="215065"/>
                        <a:pt x="184565" y="246347"/>
                        <a:pt x="205680" y="259642"/>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6" name="任意多边形: 形状 2335"/>
                <p:cNvSpPr/>
                <p:nvPr/>
              </p:nvSpPr>
              <p:spPr>
                <a:xfrm>
                  <a:off x="5002689" y="4189156"/>
                  <a:ext cx="232497" cy="265116"/>
                </a:xfrm>
                <a:custGeom>
                  <a:avLst/>
                  <a:gdLst>
                    <a:gd name="connsiteX0" fmla="*/ 220539 w 232497"/>
                    <a:gd name="connsiteY0" fmla="*/ 265116 h 265116"/>
                    <a:gd name="connsiteX1" fmla="*/ 227578 w 232497"/>
                    <a:gd name="connsiteY1" fmla="*/ 236962 h 265116"/>
                    <a:gd name="connsiteX2" fmla="*/ 232270 w 232497"/>
                    <a:gd name="connsiteY2" fmla="*/ 182218 h 265116"/>
                    <a:gd name="connsiteX3" fmla="*/ 197860 w 232497"/>
                    <a:gd name="connsiteY3" fmla="*/ 148590 h 265116"/>
                    <a:gd name="connsiteX4" fmla="*/ 7038 w 232497"/>
                    <a:gd name="connsiteY4" fmla="*/ 0 h 265116"/>
                    <a:gd name="connsiteX5" fmla="*/ 0 w 232497"/>
                    <a:gd name="connsiteY5" fmla="*/ 86026 h 265116"/>
                    <a:gd name="connsiteX6" fmla="*/ 107923 w 232497"/>
                    <a:gd name="connsiteY6" fmla="*/ 192385 h 265116"/>
                    <a:gd name="connsiteX7" fmla="*/ 220539 w 232497"/>
                    <a:gd name="connsiteY7" fmla="*/ 265116 h 2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97" h="265116">
                      <a:moveTo>
                        <a:pt x="220539" y="265116"/>
                      </a:moveTo>
                      <a:cubicBezTo>
                        <a:pt x="226013" y="258859"/>
                        <a:pt x="226013" y="254949"/>
                        <a:pt x="227578" y="236962"/>
                      </a:cubicBezTo>
                      <a:cubicBezTo>
                        <a:pt x="229142" y="218975"/>
                        <a:pt x="231488" y="190039"/>
                        <a:pt x="232270" y="182218"/>
                      </a:cubicBezTo>
                      <a:cubicBezTo>
                        <a:pt x="233052" y="174398"/>
                        <a:pt x="233834" y="170488"/>
                        <a:pt x="197860" y="148590"/>
                      </a:cubicBezTo>
                      <a:cubicBezTo>
                        <a:pt x="161885" y="126693"/>
                        <a:pt x="10949" y="53962"/>
                        <a:pt x="7038" y="0"/>
                      </a:cubicBezTo>
                      <a:lnTo>
                        <a:pt x="0" y="86026"/>
                      </a:lnTo>
                      <a:cubicBezTo>
                        <a:pt x="0" y="86026"/>
                        <a:pt x="6256" y="138423"/>
                        <a:pt x="107923" y="192385"/>
                      </a:cubicBezTo>
                      <a:cubicBezTo>
                        <a:pt x="147026" y="212718"/>
                        <a:pt x="225231" y="244001"/>
                        <a:pt x="220539" y="265116"/>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37" name="图形 2034"/>
              <p:cNvGrpSpPr/>
              <p:nvPr/>
            </p:nvGrpSpPr>
            <p:grpSpPr>
              <a:xfrm>
                <a:off x="4981778" y="4562832"/>
                <a:ext cx="770202" cy="753761"/>
                <a:chOff x="4981778" y="4562832"/>
                <a:chExt cx="770202" cy="753761"/>
              </a:xfrm>
            </p:grpSpPr>
            <p:grpSp>
              <p:nvGrpSpPr>
                <p:cNvPr id="2338" name="图形 2034"/>
                <p:cNvGrpSpPr/>
                <p:nvPr/>
              </p:nvGrpSpPr>
              <p:grpSpPr>
                <a:xfrm>
                  <a:off x="5112929" y="4675136"/>
                  <a:ext cx="590788" cy="515987"/>
                  <a:chOff x="5112929" y="4675136"/>
                  <a:chExt cx="590788" cy="515987"/>
                </a:xfrm>
                <a:solidFill>
                  <a:srgbClr val="FFA89C"/>
                </a:solidFill>
              </p:grpSpPr>
              <p:grpSp>
                <p:nvGrpSpPr>
                  <p:cNvPr id="2339" name="图形 2034"/>
                  <p:cNvGrpSpPr/>
                  <p:nvPr/>
                </p:nvGrpSpPr>
                <p:grpSpPr>
                  <a:xfrm>
                    <a:off x="5221328" y="4784695"/>
                    <a:ext cx="307828" cy="260128"/>
                    <a:chOff x="5221328" y="4784695"/>
                    <a:chExt cx="307828" cy="260128"/>
                  </a:xfrm>
                  <a:solidFill>
                    <a:srgbClr val="FFA89C"/>
                  </a:solidFill>
                </p:grpSpPr>
                <p:sp>
                  <p:nvSpPr>
                    <p:cNvPr id="2340" name="任意多边形: 形状 2339"/>
                    <p:cNvSpPr/>
                    <p:nvPr/>
                  </p:nvSpPr>
                  <p:spPr>
                    <a:xfrm>
                      <a:off x="5221328" y="4808786"/>
                      <a:ext cx="283168" cy="236037"/>
                    </a:xfrm>
                    <a:custGeom>
                      <a:avLst/>
                      <a:gdLst>
                        <a:gd name="connsiteX0" fmla="*/ 233388 w 283168"/>
                        <a:gd name="connsiteY0" fmla="*/ 42769 h 236037"/>
                        <a:gd name="connsiteX1" fmla="*/ 160657 w 283168"/>
                        <a:gd name="connsiteY1" fmla="*/ 120192 h 236037"/>
                        <a:gd name="connsiteX2" fmla="*/ 164568 w 283168"/>
                        <a:gd name="connsiteY2" fmla="*/ 121756 h 236037"/>
                        <a:gd name="connsiteX3" fmla="*/ 225568 w 283168"/>
                        <a:gd name="connsiteY3" fmla="*/ 113153 h 236037"/>
                        <a:gd name="connsiteX4" fmla="*/ 228696 w 283168"/>
                        <a:gd name="connsiteY4" fmla="*/ 111589 h 236037"/>
                        <a:gd name="connsiteX5" fmla="*/ 229478 w 283168"/>
                        <a:gd name="connsiteY5" fmla="*/ 113153 h 236037"/>
                        <a:gd name="connsiteX6" fmla="*/ 173170 w 283168"/>
                        <a:gd name="connsiteY6" fmla="*/ 126448 h 236037"/>
                        <a:gd name="connsiteX7" fmla="*/ 156747 w 283168"/>
                        <a:gd name="connsiteY7" fmla="*/ 123320 h 236037"/>
                        <a:gd name="connsiteX8" fmla="*/ 153619 w 283168"/>
                        <a:gd name="connsiteY8" fmla="*/ 126448 h 236037"/>
                        <a:gd name="connsiteX9" fmla="*/ 84798 w 283168"/>
                        <a:gd name="connsiteY9" fmla="*/ 187448 h 236037"/>
                        <a:gd name="connsiteX10" fmla="*/ 137978 w 283168"/>
                        <a:gd name="connsiteY10" fmla="*/ 193705 h 236037"/>
                        <a:gd name="connsiteX11" fmla="*/ 149708 w 283168"/>
                        <a:gd name="connsiteY11" fmla="*/ 192141 h 236037"/>
                        <a:gd name="connsiteX12" fmla="*/ 147362 w 283168"/>
                        <a:gd name="connsiteY12" fmla="*/ 194487 h 236037"/>
                        <a:gd name="connsiteX13" fmla="*/ 80106 w 283168"/>
                        <a:gd name="connsiteY13" fmla="*/ 190577 h 236037"/>
                        <a:gd name="connsiteX14" fmla="*/ 17541 w 283168"/>
                        <a:gd name="connsiteY14" fmla="*/ 229679 h 236037"/>
                        <a:gd name="connsiteX15" fmla="*/ 1900 w 283168"/>
                        <a:gd name="connsiteY15" fmla="*/ 235936 h 236037"/>
                        <a:gd name="connsiteX16" fmla="*/ 2682 w 283168"/>
                        <a:gd name="connsiteY16" fmla="*/ 232026 h 236037"/>
                        <a:gd name="connsiteX17" fmla="*/ 3465 w 283168"/>
                        <a:gd name="connsiteY17" fmla="*/ 231243 h 236037"/>
                        <a:gd name="connsiteX18" fmla="*/ 52734 w 283168"/>
                        <a:gd name="connsiteY18" fmla="*/ 203872 h 236037"/>
                        <a:gd name="connsiteX19" fmla="*/ 113734 w 283168"/>
                        <a:gd name="connsiteY19" fmla="*/ 157730 h 236037"/>
                        <a:gd name="connsiteX20" fmla="*/ 113734 w 283168"/>
                        <a:gd name="connsiteY20" fmla="*/ 156166 h 236037"/>
                        <a:gd name="connsiteX21" fmla="*/ 114516 w 283168"/>
                        <a:gd name="connsiteY21" fmla="*/ 129577 h 236037"/>
                        <a:gd name="connsiteX22" fmla="*/ 141888 w 283168"/>
                        <a:gd name="connsiteY22" fmla="*/ 63884 h 236037"/>
                        <a:gd name="connsiteX23" fmla="*/ 143452 w 283168"/>
                        <a:gd name="connsiteY23" fmla="*/ 64666 h 236037"/>
                        <a:gd name="connsiteX24" fmla="*/ 141888 w 283168"/>
                        <a:gd name="connsiteY24" fmla="*/ 67794 h 236037"/>
                        <a:gd name="connsiteX25" fmla="*/ 122337 w 283168"/>
                        <a:gd name="connsiteY25" fmla="*/ 109243 h 236037"/>
                        <a:gd name="connsiteX26" fmla="*/ 118426 w 283168"/>
                        <a:gd name="connsiteY26" fmla="*/ 154602 h 236037"/>
                        <a:gd name="connsiteX27" fmla="*/ 155965 w 283168"/>
                        <a:gd name="connsiteY27" fmla="*/ 120192 h 236037"/>
                        <a:gd name="connsiteX28" fmla="*/ 157529 w 283168"/>
                        <a:gd name="connsiteY28" fmla="*/ 118628 h 236037"/>
                        <a:gd name="connsiteX29" fmla="*/ 157529 w 283168"/>
                        <a:gd name="connsiteY29" fmla="*/ 118628 h 236037"/>
                        <a:gd name="connsiteX30" fmla="*/ 181773 w 283168"/>
                        <a:gd name="connsiteY30" fmla="*/ 93602 h 236037"/>
                        <a:gd name="connsiteX31" fmla="*/ 180991 w 283168"/>
                        <a:gd name="connsiteY31" fmla="*/ 92820 h 236037"/>
                        <a:gd name="connsiteX32" fmla="*/ 191157 w 283168"/>
                        <a:gd name="connsiteY32" fmla="*/ 44333 h 236037"/>
                        <a:gd name="connsiteX33" fmla="*/ 192721 w 283168"/>
                        <a:gd name="connsiteY33" fmla="*/ 45115 h 236037"/>
                        <a:gd name="connsiteX34" fmla="*/ 184901 w 283168"/>
                        <a:gd name="connsiteY34" fmla="*/ 88128 h 236037"/>
                        <a:gd name="connsiteX35" fmla="*/ 184901 w 283168"/>
                        <a:gd name="connsiteY35" fmla="*/ 89692 h 236037"/>
                        <a:gd name="connsiteX36" fmla="*/ 218529 w 283168"/>
                        <a:gd name="connsiteY36" fmla="*/ 52153 h 236037"/>
                        <a:gd name="connsiteX37" fmla="*/ 217747 w 283168"/>
                        <a:gd name="connsiteY37" fmla="*/ 52153 h 236037"/>
                        <a:gd name="connsiteX38" fmla="*/ 216965 w 283168"/>
                        <a:gd name="connsiteY38" fmla="*/ 43551 h 236037"/>
                        <a:gd name="connsiteX39" fmla="*/ 221657 w 283168"/>
                        <a:gd name="connsiteY39" fmla="*/ 538 h 236037"/>
                        <a:gd name="connsiteX40" fmla="*/ 224004 w 283168"/>
                        <a:gd name="connsiteY40" fmla="*/ 1320 h 236037"/>
                        <a:gd name="connsiteX41" fmla="*/ 222439 w 283168"/>
                        <a:gd name="connsiteY41" fmla="*/ 6794 h 236037"/>
                        <a:gd name="connsiteX42" fmla="*/ 221657 w 283168"/>
                        <a:gd name="connsiteY42" fmla="*/ 49807 h 236037"/>
                        <a:gd name="connsiteX43" fmla="*/ 249029 w 283168"/>
                        <a:gd name="connsiteY43" fmla="*/ 17743 h 236037"/>
                        <a:gd name="connsiteX44" fmla="*/ 251375 w 283168"/>
                        <a:gd name="connsiteY44" fmla="*/ 17743 h 236037"/>
                        <a:gd name="connsiteX45" fmla="*/ 251375 w 283168"/>
                        <a:gd name="connsiteY45" fmla="*/ 20089 h 236037"/>
                        <a:gd name="connsiteX46" fmla="*/ 234952 w 283168"/>
                        <a:gd name="connsiteY46" fmla="*/ 39640 h 236037"/>
                        <a:gd name="connsiteX47" fmla="*/ 235734 w 283168"/>
                        <a:gd name="connsiteY47" fmla="*/ 39640 h 236037"/>
                        <a:gd name="connsiteX48" fmla="*/ 281875 w 283168"/>
                        <a:gd name="connsiteY48" fmla="*/ 31038 h 236037"/>
                        <a:gd name="connsiteX49" fmla="*/ 282658 w 283168"/>
                        <a:gd name="connsiteY49" fmla="*/ 32602 h 236037"/>
                        <a:gd name="connsiteX50" fmla="*/ 236516 w 283168"/>
                        <a:gd name="connsiteY50" fmla="*/ 43551 h 236037"/>
                        <a:gd name="connsiteX51" fmla="*/ 233388 w 283168"/>
                        <a:gd name="connsiteY51" fmla="*/ 42769 h 236037"/>
                        <a:gd name="connsiteX52" fmla="*/ 233388 w 283168"/>
                        <a:gd name="connsiteY52" fmla="*/ 42769 h 236037"/>
                        <a:gd name="connsiteX53" fmla="*/ 5029 w 283168"/>
                        <a:gd name="connsiteY53" fmla="*/ 235154 h 236037"/>
                        <a:gd name="connsiteX54" fmla="*/ 4247 w 283168"/>
                        <a:gd name="connsiteY54" fmla="*/ 232808 h 236037"/>
                        <a:gd name="connsiteX55" fmla="*/ 5029 w 283168"/>
                        <a:gd name="connsiteY55" fmla="*/ 235154 h 236037"/>
                        <a:gd name="connsiteX56" fmla="*/ 5029 w 283168"/>
                        <a:gd name="connsiteY56" fmla="*/ 235154 h 23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3168" h="236037">
                          <a:moveTo>
                            <a:pt x="233388" y="42769"/>
                          </a:moveTo>
                          <a:cubicBezTo>
                            <a:pt x="209927" y="69358"/>
                            <a:pt x="186465" y="95166"/>
                            <a:pt x="160657" y="120192"/>
                          </a:cubicBezTo>
                          <a:cubicBezTo>
                            <a:pt x="161439" y="120974"/>
                            <a:pt x="163003" y="120974"/>
                            <a:pt x="164568" y="121756"/>
                          </a:cubicBezTo>
                          <a:cubicBezTo>
                            <a:pt x="184901" y="126448"/>
                            <a:pt x="206798" y="122538"/>
                            <a:pt x="225568" y="113153"/>
                          </a:cubicBezTo>
                          <a:cubicBezTo>
                            <a:pt x="227132" y="112371"/>
                            <a:pt x="227132" y="112371"/>
                            <a:pt x="228696" y="111589"/>
                          </a:cubicBezTo>
                          <a:cubicBezTo>
                            <a:pt x="231824" y="112371"/>
                            <a:pt x="229478" y="113153"/>
                            <a:pt x="229478" y="113153"/>
                          </a:cubicBezTo>
                          <a:cubicBezTo>
                            <a:pt x="213055" y="123320"/>
                            <a:pt x="192721" y="127230"/>
                            <a:pt x="173170" y="126448"/>
                          </a:cubicBezTo>
                          <a:cubicBezTo>
                            <a:pt x="166132" y="126448"/>
                            <a:pt x="159093" y="125666"/>
                            <a:pt x="156747" y="123320"/>
                          </a:cubicBezTo>
                          <a:cubicBezTo>
                            <a:pt x="155965" y="124102"/>
                            <a:pt x="154401" y="125666"/>
                            <a:pt x="153619" y="126448"/>
                          </a:cubicBezTo>
                          <a:cubicBezTo>
                            <a:pt x="131721" y="147564"/>
                            <a:pt x="108260" y="168679"/>
                            <a:pt x="84798" y="187448"/>
                          </a:cubicBezTo>
                          <a:cubicBezTo>
                            <a:pt x="102003" y="192141"/>
                            <a:pt x="119990" y="195269"/>
                            <a:pt x="137978" y="193705"/>
                          </a:cubicBezTo>
                          <a:cubicBezTo>
                            <a:pt x="141888" y="193705"/>
                            <a:pt x="145798" y="192141"/>
                            <a:pt x="149708" y="192141"/>
                          </a:cubicBezTo>
                          <a:cubicBezTo>
                            <a:pt x="150491" y="192141"/>
                            <a:pt x="154401" y="192923"/>
                            <a:pt x="147362" y="194487"/>
                          </a:cubicBezTo>
                          <a:cubicBezTo>
                            <a:pt x="125465" y="199179"/>
                            <a:pt x="102003" y="196833"/>
                            <a:pt x="80106" y="190577"/>
                          </a:cubicBezTo>
                          <a:cubicBezTo>
                            <a:pt x="60554" y="205436"/>
                            <a:pt x="40221" y="218731"/>
                            <a:pt x="17541" y="229679"/>
                          </a:cubicBezTo>
                          <a:cubicBezTo>
                            <a:pt x="12067" y="232808"/>
                            <a:pt x="6593" y="236718"/>
                            <a:pt x="1900" y="235936"/>
                          </a:cubicBezTo>
                          <a:cubicBezTo>
                            <a:pt x="-2792" y="235936"/>
                            <a:pt x="2682" y="232026"/>
                            <a:pt x="2682" y="232026"/>
                          </a:cubicBezTo>
                          <a:cubicBezTo>
                            <a:pt x="2682" y="232026"/>
                            <a:pt x="-446" y="232808"/>
                            <a:pt x="3465" y="231243"/>
                          </a:cubicBezTo>
                          <a:cubicBezTo>
                            <a:pt x="21452" y="224987"/>
                            <a:pt x="37093" y="214820"/>
                            <a:pt x="52734" y="203872"/>
                          </a:cubicBezTo>
                          <a:cubicBezTo>
                            <a:pt x="73849" y="189795"/>
                            <a:pt x="94183" y="174154"/>
                            <a:pt x="113734" y="157730"/>
                          </a:cubicBezTo>
                          <a:lnTo>
                            <a:pt x="113734" y="156166"/>
                          </a:lnTo>
                          <a:cubicBezTo>
                            <a:pt x="112952" y="147564"/>
                            <a:pt x="112952" y="138179"/>
                            <a:pt x="114516" y="129577"/>
                          </a:cubicBezTo>
                          <a:cubicBezTo>
                            <a:pt x="116862" y="106115"/>
                            <a:pt x="129375" y="84999"/>
                            <a:pt x="141888" y="63884"/>
                          </a:cubicBezTo>
                          <a:cubicBezTo>
                            <a:pt x="145016" y="63102"/>
                            <a:pt x="143452" y="64666"/>
                            <a:pt x="143452" y="64666"/>
                          </a:cubicBezTo>
                          <a:lnTo>
                            <a:pt x="141888" y="67794"/>
                          </a:lnTo>
                          <a:cubicBezTo>
                            <a:pt x="134067" y="81089"/>
                            <a:pt x="126247" y="94384"/>
                            <a:pt x="122337" y="109243"/>
                          </a:cubicBezTo>
                          <a:cubicBezTo>
                            <a:pt x="117644" y="124102"/>
                            <a:pt x="117644" y="139743"/>
                            <a:pt x="118426" y="154602"/>
                          </a:cubicBezTo>
                          <a:cubicBezTo>
                            <a:pt x="130939" y="143653"/>
                            <a:pt x="143452" y="131923"/>
                            <a:pt x="155965" y="120192"/>
                          </a:cubicBezTo>
                          <a:lnTo>
                            <a:pt x="157529" y="118628"/>
                          </a:lnTo>
                          <a:lnTo>
                            <a:pt x="157529" y="118628"/>
                          </a:lnTo>
                          <a:cubicBezTo>
                            <a:pt x="166132" y="110807"/>
                            <a:pt x="173952" y="102205"/>
                            <a:pt x="181773" y="93602"/>
                          </a:cubicBezTo>
                          <a:lnTo>
                            <a:pt x="180991" y="92820"/>
                          </a:lnTo>
                          <a:cubicBezTo>
                            <a:pt x="181773" y="75615"/>
                            <a:pt x="184119" y="59192"/>
                            <a:pt x="191157" y="44333"/>
                          </a:cubicBezTo>
                          <a:cubicBezTo>
                            <a:pt x="193503" y="43551"/>
                            <a:pt x="192721" y="45115"/>
                            <a:pt x="192721" y="45115"/>
                          </a:cubicBezTo>
                          <a:cubicBezTo>
                            <a:pt x="187247" y="59192"/>
                            <a:pt x="184901" y="73269"/>
                            <a:pt x="184901" y="88128"/>
                          </a:cubicBezTo>
                          <a:cubicBezTo>
                            <a:pt x="184901" y="88910"/>
                            <a:pt x="184901" y="89692"/>
                            <a:pt x="184901" y="89692"/>
                          </a:cubicBezTo>
                          <a:cubicBezTo>
                            <a:pt x="196632" y="77179"/>
                            <a:pt x="207580" y="65448"/>
                            <a:pt x="218529" y="52153"/>
                          </a:cubicBezTo>
                          <a:lnTo>
                            <a:pt x="217747" y="52153"/>
                          </a:lnTo>
                          <a:cubicBezTo>
                            <a:pt x="216965" y="49025"/>
                            <a:pt x="216965" y="46679"/>
                            <a:pt x="216965" y="43551"/>
                          </a:cubicBezTo>
                          <a:cubicBezTo>
                            <a:pt x="216183" y="28692"/>
                            <a:pt x="216965" y="13833"/>
                            <a:pt x="221657" y="538"/>
                          </a:cubicBezTo>
                          <a:cubicBezTo>
                            <a:pt x="224004" y="-1027"/>
                            <a:pt x="224004" y="1320"/>
                            <a:pt x="224004" y="1320"/>
                          </a:cubicBezTo>
                          <a:cubicBezTo>
                            <a:pt x="223222" y="2884"/>
                            <a:pt x="223222" y="5230"/>
                            <a:pt x="222439" y="6794"/>
                          </a:cubicBezTo>
                          <a:cubicBezTo>
                            <a:pt x="220093" y="20871"/>
                            <a:pt x="218529" y="35730"/>
                            <a:pt x="221657" y="49807"/>
                          </a:cubicBezTo>
                          <a:cubicBezTo>
                            <a:pt x="231042" y="38858"/>
                            <a:pt x="240427" y="28692"/>
                            <a:pt x="249029" y="17743"/>
                          </a:cubicBezTo>
                          <a:cubicBezTo>
                            <a:pt x="249811" y="17743"/>
                            <a:pt x="250593" y="17743"/>
                            <a:pt x="251375" y="17743"/>
                          </a:cubicBezTo>
                          <a:lnTo>
                            <a:pt x="251375" y="20089"/>
                          </a:lnTo>
                          <a:cubicBezTo>
                            <a:pt x="245901" y="26345"/>
                            <a:pt x="240427" y="33384"/>
                            <a:pt x="234952" y="39640"/>
                          </a:cubicBezTo>
                          <a:cubicBezTo>
                            <a:pt x="234952" y="39640"/>
                            <a:pt x="235734" y="39640"/>
                            <a:pt x="235734" y="39640"/>
                          </a:cubicBezTo>
                          <a:cubicBezTo>
                            <a:pt x="251375" y="42769"/>
                            <a:pt x="267017" y="37294"/>
                            <a:pt x="281875" y="31038"/>
                          </a:cubicBezTo>
                          <a:cubicBezTo>
                            <a:pt x="284222" y="31820"/>
                            <a:pt x="282658" y="32602"/>
                            <a:pt x="282658" y="32602"/>
                          </a:cubicBezTo>
                          <a:cubicBezTo>
                            <a:pt x="267799" y="39640"/>
                            <a:pt x="252157" y="45115"/>
                            <a:pt x="236516" y="43551"/>
                          </a:cubicBezTo>
                          <a:cubicBezTo>
                            <a:pt x="236516" y="42769"/>
                            <a:pt x="234952" y="43551"/>
                            <a:pt x="233388" y="42769"/>
                          </a:cubicBezTo>
                          <a:lnTo>
                            <a:pt x="233388" y="42769"/>
                          </a:lnTo>
                          <a:close/>
                          <a:moveTo>
                            <a:pt x="5029" y="235154"/>
                          </a:moveTo>
                          <a:cubicBezTo>
                            <a:pt x="5029" y="233590"/>
                            <a:pt x="4247" y="232808"/>
                            <a:pt x="4247" y="232808"/>
                          </a:cubicBezTo>
                          <a:lnTo>
                            <a:pt x="5029" y="235154"/>
                          </a:lnTo>
                          <a:lnTo>
                            <a:pt x="5029" y="23515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1" name="任意多边形: 形状 2340"/>
                    <p:cNvSpPr/>
                    <p:nvPr/>
                  </p:nvSpPr>
                  <p:spPr>
                    <a:xfrm>
                      <a:off x="5469575" y="4798518"/>
                      <a:ext cx="29149" cy="33484"/>
                    </a:xfrm>
                    <a:custGeom>
                      <a:avLst/>
                      <a:gdLst>
                        <a:gd name="connsiteX0" fmla="*/ 0 w 29149"/>
                        <a:gd name="connsiteY0" fmla="*/ 33485 h 33484"/>
                        <a:gd name="connsiteX1" fmla="*/ 13295 w 29149"/>
                        <a:gd name="connsiteY1" fmla="*/ 6113 h 33484"/>
                        <a:gd name="connsiteX2" fmla="*/ 26590 w 29149"/>
                        <a:gd name="connsiteY2" fmla="*/ 14716 h 33484"/>
                        <a:gd name="connsiteX3" fmla="*/ 0 w 29149"/>
                        <a:gd name="connsiteY3" fmla="*/ 33485 h 33484"/>
                        <a:gd name="connsiteX4" fmla="*/ 0 w 29149"/>
                        <a:gd name="connsiteY4" fmla="*/ 33485 h 3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 h="33484">
                          <a:moveTo>
                            <a:pt x="0" y="33485"/>
                          </a:moveTo>
                          <a:cubicBezTo>
                            <a:pt x="0" y="33485"/>
                            <a:pt x="3910" y="19408"/>
                            <a:pt x="13295" y="6113"/>
                          </a:cubicBezTo>
                          <a:cubicBezTo>
                            <a:pt x="22680" y="-7182"/>
                            <a:pt x="34410" y="3767"/>
                            <a:pt x="26590" y="14716"/>
                          </a:cubicBezTo>
                          <a:cubicBezTo>
                            <a:pt x="19551" y="26446"/>
                            <a:pt x="0" y="33485"/>
                            <a:pt x="0" y="33485"/>
                          </a:cubicBezTo>
                          <a:lnTo>
                            <a:pt x="0" y="3348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2" name="任意多边形: 形状 2341"/>
                    <p:cNvSpPr/>
                    <p:nvPr/>
                  </p:nvSpPr>
                  <p:spPr>
                    <a:xfrm>
                      <a:off x="5493036" y="4821748"/>
                      <a:ext cx="36119" cy="24332"/>
                    </a:xfrm>
                    <a:custGeom>
                      <a:avLst/>
                      <a:gdLst>
                        <a:gd name="connsiteX0" fmla="*/ 0 w 36119"/>
                        <a:gd name="connsiteY0" fmla="*/ 24332 h 24332"/>
                        <a:gd name="connsiteX1" fmla="*/ 21115 w 36119"/>
                        <a:gd name="connsiteY1" fmla="*/ 3217 h 24332"/>
                        <a:gd name="connsiteX2" fmla="*/ 31282 w 36119"/>
                        <a:gd name="connsiteY2" fmla="*/ 15730 h 24332"/>
                        <a:gd name="connsiteX3" fmla="*/ 0 w 36119"/>
                        <a:gd name="connsiteY3" fmla="*/ 24332 h 24332"/>
                        <a:gd name="connsiteX4" fmla="*/ 0 w 36119"/>
                        <a:gd name="connsiteY4" fmla="*/ 24332 h 2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19" h="24332">
                          <a:moveTo>
                            <a:pt x="0" y="24332"/>
                          </a:moveTo>
                          <a:cubicBezTo>
                            <a:pt x="0" y="24332"/>
                            <a:pt x="8603" y="11819"/>
                            <a:pt x="21115" y="3217"/>
                          </a:cubicBezTo>
                          <a:cubicBezTo>
                            <a:pt x="34410" y="-6168"/>
                            <a:pt x="41449" y="7127"/>
                            <a:pt x="31282" y="15730"/>
                          </a:cubicBezTo>
                          <a:cubicBezTo>
                            <a:pt x="21115" y="23550"/>
                            <a:pt x="0" y="24332"/>
                            <a:pt x="0" y="24332"/>
                          </a:cubicBezTo>
                          <a:lnTo>
                            <a:pt x="0" y="2433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3" name="任意多边形: 形状 2342"/>
                    <p:cNvSpPr/>
                    <p:nvPr/>
                  </p:nvSpPr>
                  <p:spPr>
                    <a:xfrm>
                      <a:off x="5441030" y="4784695"/>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193"/>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4" name="任意多边形: 形状 2343"/>
                    <p:cNvSpPr/>
                    <p:nvPr/>
                  </p:nvSpPr>
                  <p:spPr>
                    <a:xfrm>
                      <a:off x="5410530" y="4823797"/>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975"/>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5" name="任意多边形: 形状 2344"/>
                    <p:cNvSpPr/>
                    <p:nvPr/>
                  </p:nvSpPr>
                  <p:spPr>
                    <a:xfrm>
                      <a:off x="5361260" y="4839438"/>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193"/>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6" name="任意多边形: 形状 2345"/>
                    <p:cNvSpPr/>
                    <p:nvPr/>
                  </p:nvSpPr>
                  <p:spPr>
                    <a:xfrm>
                      <a:off x="5436729" y="4912467"/>
                      <a:ext cx="40869" cy="17473"/>
                    </a:xfrm>
                    <a:custGeom>
                      <a:avLst/>
                      <a:gdLst>
                        <a:gd name="connsiteX0" fmla="*/ 0 w 40869"/>
                        <a:gd name="connsiteY0" fmla="*/ 14165 h 17473"/>
                        <a:gd name="connsiteX1" fmla="*/ 27372 w 40869"/>
                        <a:gd name="connsiteY1" fmla="*/ 870 h 17473"/>
                        <a:gd name="connsiteX2" fmla="*/ 32846 w 40869"/>
                        <a:gd name="connsiteY2" fmla="*/ 15729 h 17473"/>
                        <a:gd name="connsiteX3" fmla="*/ 0 w 40869"/>
                        <a:gd name="connsiteY3" fmla="*/ 14165 h 17473"/>
                        <a:gd name="connsiteX4" fmla="*/ 0 w 40869"/>
                        <a:gd name="connsiteY4" fmla="*/ 14165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5"/>
                          </a:moveTo>
                          <a:cubicBezTo>
                            <a:pt x="0" y="14165"/>
                            <a:pt x="12513" y="5562"/>
                            <a:pt x="27372" y="870"/>
                          </a:cubicBezTo>
                          <a:cubicBezTo>
                            <a:pt x="43013" y="-3823"/>
                            <a:pt x="45359" y="11819"/>
                            <a:pt x="32846" y="15729"/>
                          </a:cubicBezTo>
                          <a:cubicBezTo>
                            <a:pt x="19551" y="20421"/>
                            <a:pt x="0" y="14165"/>
                            <a:pt x="0" y="14165"/>
                          </a:cubicBezTo>
                          <a:lnTo>
                            <a:pt x="0" y="141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7" name="任意多边形: 形状 2346"/>
                    <p:cNvSpPr/>
                    <p:nvPr/>
                  </p:nvSpPr>
                  <p:spPr>
                    <a:xfrm>
                      <a:off x="5363998" y="4988326"/>
                      <a:ext cx="40869" cy="17473"/>
                    </a:xfrm>
                    <a:custGeom>
                      <a:avLst/>
                      <a:gdLst>
                        <a:gd name="connsiteX0" fmla="*/ 0 w 40869"/>
                        <a:gd name="connsiteY0" fmla="*/ 14165 h 17473"/>
                        <a:gd name="connsiteX1" fmla="*/ 27372 w 40869"/>
                        <a:gd name="connsiteY1" fmla="*/ 870 h 17473"/>
                        <a:gd name="connsiteX2" fmla="*/ 32846 w 40869"/>
                        <a:gd name="connsiteY2" fmla="*/ 15729 h 17473"/>
                        <a:gd name="connsiteX3" fmla="*/ 0 w 40869"/>
                        <a:gd name="connsiteY3" fmla="*/ 14165 h 17473"/>
                        <a:gd name="connsiteX4" fmla="*/ 0 w 40869"/>
                        <a:gd name="connsiteY4" fmla="*/ 14165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5"/>
                          </a:moveTo>
                          <a:cubicBezTo>
                            <a:pt x="0" y="14165"/>
                            <a:pt x="12513" y="5562"/>
                            <a:pt x="27372" y="870"/>
                          </a:cubicBezTo>
                          <a:cubicBezTo>
                            <a:pt x="43013" y="-3823"/>
                            <a:pt x="45359" y="11818"/>
                            <a:pt x="32846" y="15729"/>
                          </a:cubicBezTo>
                          <a:cubicBezTo>
                            <a:pt x="19551" y="20421"/>
                            <a:pt x="0" y="14165"/>
                            <a:pt x="0" y="14165"/>
                          </a:cubicBezTo>
                          <a:lnTo>
                            <a:pt x="0" y="141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8" name="任意多边形: 形状 2347"/>
                    <p:cNvSpPr/>
                    <p:nvPr/>
                  </p:nvSpPr>
                  <p:spPr>
                    <a:xfrm>
                      <a:off x="5335844" y="4983233"/>
                      <a:ext cx="19853" cy="23168"/>
                    </a:xfrm>
                    <a:custGeom>
                      <a:avLst/>
                      <a:gdLst>
                        <a:gd name="connsiteX0" fmla="*/ 0 w 19853"/>
                        <a:gd name="connsiteY0" fmla="*/ 23169 h 23168"/>
                        <a:gd name="connsiteX1" fmla="*/ 6256 w 19853"/>
                        <a:gd name="connsiteY1" fmla="*/ 3617 h 23168"/>
                        <a:gd name="connsiteX2" fmla="*/ 18769 w 19853"/>
                        <a:gd name="connsiteY2" fmla="*/ 13002 h 23168"/>
                        <a:gd name="connsiteX3" fmla="*/ 0 w 19853"/>
                        <a:gd name="connsiteY3" fmla="*/ 23169 h 23168"/>
                        <a:gd name="connsiteX4" fmla="*/ 0 w 19853"/>
                        <a:gd name="connsiteY4" fmla="*/ 23169 h 2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 h="23168">
                          <a:moveTo>
                            <a:pt x="0" y="23169"/>
                          </a:moveTo>
                          <a:cubicBezTo>
                            <a:pt x="0" y="23169"/>
                            <a:pt x="782" y="12220"/>
                            <a:pt x="6256" y="3617"/>
                          </a:cubicBezTo>
                          <a:cubicBezTo>
                            <a:pt x="11731" y="-5768"/>
                            <a:pt x="23462" y="5181"/>
                            <a:pt x="18769" y="13002"/>
                          </a:cubicBezTo>
                          <a:cubicBezTo>
                            <a:pt x="14859" y="20822"/>
                            <a:pt x="0" y="23169"/>
                            <a:pt x="0" y="23169"/>
                          </a:cubicBezTo>
                          <a:lnTo>
                            <a:pt x="0" y="2316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9" name="任意多边形: 形状 2348"/>
                    <p:cNvSpPr/>
                    <p:nvPr/>
                  </p:nvSpPr>
                  <p:spPr>
                    <a:xfrm>
                      <a:off x="5355395" y="4951220"/>
                      <a:ext cx="26391" cy="16108"/>
                    </a:xfrm>
                    <a:custGeom>
                      <a:avLst/>
                      <a:gdLst>
                        <a:gd name="connsiteX0" fmla="*/ 0 w 26391"/>
                        <a:gd name="connsiteY0" fmla="*/ 2002 h 16108"/>
                        <a:gd name="connsiteX1" fmla="*/ 20333 w 26391"/>
                        <a:gd name="connsiteY1" fmla="*/ 438 h 16108"/>
                        <a:gd name="connsiteX2" fmla="*/ 16423 w 26391"/>
                        <a:gd name="connsiteY2" fmla="*/ 16079 h 16108"/>
                        <a:gd name="connsiteX3" fmla="*/ 0 w 26391"/>
                        <a:gd name="connsiteY3" fmla="*/ 2002 h 16108"/>
                        <a:gd name="connsiteX4" fmla="*/ 0 w 26391"/>
                        <a:gd name="connsiteY4" fmla="*/ 2002 h 1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 h="16108">
                          <a:moveTo>
                            <a:pt x="0" y="2002"/>
                          </a:moveTo>
                          <a:cubicBezTo>
                            <a:pt x="0" y="2002"/>
                            <a:pt x="10167" y="-1126"/>
                            <a:pt x="20333" y="438"/>
                          </a:cubicBezTo>
                          <a:cubicBezTo>
                            <a:pt x="31282" y="2002"/>
                            <a:pt x="25808" y="16861"/>
                            <a:pt x="16423" y="16079"/>
                          </a:cubicBezTo>
                          <a:cubicBezTo>
                            <a:pt x="7821" y="14515"/>
                            <a:pt x="0" y="2002"/>
                            <a:pt x="0" y="2002"/>
                          </a:cubicBezTo>
                          <a:lnTo>
                            <a:pt x="0" y="200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0" name="任意多边形: 形状 2349"/>
                    <p:cNvSpPr/>
                    <p:nvPr/>
                  </p:nvSpPr>
                  <p:spPr>
                    <a:xfrm>
                      <a:off x="5420305" y="4872583"/>
                      <a:ext cx="40869" cy="17473"/>
                    </a:xfrm>
                    <a:custGeom>
                      <a:avLst/>
                      <a:gdLst>
                        <a:gd name="connsiteX0" fmla="*/ 0 w 40869"/>
                        <a:gd name="connsiteY0" fmla="*/ 14164 h 17473"/>
                        <a:gd name="connsiteX1" fmla="*/ 27372 w 40869"/>
                        <a:gd name="connsiteY1" fmla="*/ 870 h 17473"/>
                        <a:gd name="connsiteX2" fmla="*/ 32846 w 40869"/>
                        <a:gd name="connsiteY2" fmla="*/ 15729 h 17473"/>
                        <a:gd name="connsiteX3" fmla="*/ 0 w 40869"/>
                        <a:gd name="connsiteY3" fmla="*/ 14164 h 17473"/>
                        <a:gd name="connsiteX4" fmla="*/ 0 w 40869"/>
                        <a:gd name="connsiteY4" fmla="*/ 14164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4"/>
                          </a:moveTo>
                          <a:cubicBezTo>
                            <a:pt x="0" y="14164"/>
                            <a:pt x="12513" y="5562"/>
                            <a:pt x="27372" y="870"/>
                          </a:cubicBezTo>
                          <a:cubicBezTo>
                            <a:pt x="43013" y="-3823"/>
                            <a:pt x="45359" y="11818"/>
                            <a:pt x="32846" y="15729"/>
                          </a:cubicBezTo>
                          <a:cubicBezTo>
                            <a:pt x="19551" y="20421"/>
                            <a:pt x="0" y="14164"/>
                            <a:pt x="0" y="14164"/>
                          </a:cubicBezTo>
                          <a:lnTo>
                            <a:pt x="0" y="141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1" name="任意多边形: 形状 2350"/>
                    <p:cNvSpPr/>
                    <p:nvPr/>
                  </p:nvSpPr>
                  <p:spPr>
                    <a:xfrm>
                      <a:off x="5359978" y="4899448"/>
                      <a:ext cx="16102" cy="41260"/>
                    </a:xfrm>
                    <a:custGeom>
                      <a:avLst/>
                      <a:gdLst>
                        <a:gd name="connsiteX0" fmla="*/ 7930 w 16102"/>
                        <a:gd name="connsiteY0" fmla="*/ 41261 h 41260"/>
                        <a:gd name="connsiteX1" fmla="*/ 110 w 16102"/>
                        <a:gd name="connsiteY1" fmla="*/ 12325 h 41260"/>
                        <a:gd name="connsiteX2" fmla="*/ 15751 w 16102"/>
                        <a:gd name="connsiteY2" fmla="*/ 9979 h 41260"/>
                        <a:gd name="connsiteX3" fmla="*/ 7930 w 16102"/>
                        <a:gd name="connsiteY3" fmla="*/ 41261 h 41260"/>
                        <a:gd name="connsiteX4" fmla="*/ 7930 w 16102"/>
                        <a:gd name="connsiteY4" fmla="*/ 41261 h 4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2" h="41260">
                          <a:moveTo>
                            <a:pt x="7930" y="41261"/>
                          </a:moveTo>
                          <a:cubicBezTo>
                            <a:pt x="7930" y="41261"/>
                            <a:pt x="1674" y="27184"/>
                            <a:pt x="110" y="12325"/>
                          </a:cubicBezTo>
                          <a:cubicBezTo>
                            <a:pt x="-1454" y="-4098"/>
                            <a:pt x="14187" y="-3316"/>
                            <a:pt x="15751" y="9979"/>
                          </a:cubicBezTo>
                          <a:cubicBezTo>
                            <a:pt x="18097" y="24056"/>
                            <a:pt x="7930" y="41261"/>
                            <a:pt x="7930" y="41261"/>
                          </a:cubicBezTo>
                          <a:lnTo>
                            <a:pt x="7930" y="4126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2" name="任意多边形: 形状 2351"/>
                    <p:cNvSpPr/>
                    <p:nvPr/>
                  </p:nvSpPr>
                  <p:spPr>
                    <a:xfrm>
                      <a:off x="5413159" y="4932888"/>
                      <a:ext cx="18164" cy="20724"/>
                    </a:xfrm>
                    <a:custGeom>
                      <a:avLst/>
                      <a:gdLst>
                        <a:gd name="connsiteX0" fmla="*/ 890 w 18164"/>
                        <a:gd name="connsiteY0" fmla="*/ 0 h 20724"/>
                        <a:gd name="connsiteX1" fmla="*/ 16531 w 18164"/>
                        <a:gd name="connsiteY1" fmla="*/ 10167 h 20724"/>
                        <a:gd name="connsiteX2" fmla="*/ 3236 w 18164"/>
                        <a:gd name="connsiteY2" fmla="*/ 18769 h 20724"/>
                        <a:gd name="connsiteX3" fmla="*/ 890 w 18164"/>
                        <a:gd name="connsiteY3" fmla="*/ 0 h 20724"/>
                        <a:gd name="connsiteX4" fmla="*/ 890 w 18164"/>
                        <a:gd name="connsiteY4" fmla="*/ 0 h 2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4" h="20724">
                          <a:moveTo>
                            <a:pt x="890" y="0"/>
                          </a:moveTo>
                          <a:cubicBezTo>
                            <a:pt x="890" y="0"/>
                            <a:pt x="10274" y="3128"/>
                            <a:pt x="16531" y="10167"/>
                          </a:cubicBezTo>
                          <a:cubicBezTo>
                            <a:pt x="22787" y="17205"/>
                            <a:pt x="9492" y="24244"/>
                            <a:pt x="3236" y="18769"/>
                          </a:cubicBezTo>
                          <a:cubicBezTo>
                            <a:pt x="-2238" y="13295"/>
                            <a:pt x="890" y="0"/>
                            <a:pt x="890" y="0"/>
                          </a:cubicBezTo>
                          <a:lnTo>
                            <a:pt x="89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3" name="任意多边形: 形状 2352"/>
                    <p:cNvSpPr/>
                    <p:nvPr/>
                  </p:nvSpPr>
                  <p:spPr>
                    <a:xfrm>
                      <a:off x="5399972" y="4913876"/>
                      <a:ext cx="18860" cy="19794"/>
                    </a:xfrm>
                    <a:custGeom>
                      <a:avLst/>
                      <a:gdLst>
                        <a:gd name="connsiteX0" fmla="*/ 0 w 18860"/>
                        <a:gd name="connsiteY0" fmla="*/ 19794 h 19794"/>
                        <a:gd name="connsiteX1" fmla="*/ 6256 w 18860"/>
                        <a:gd name="connsiteY1" fmla="*/ 2589 h 19794"/>
                        <a:gd name="connsiteX2" fmla="*/ 17987 w 18860"/>
                        <a:gd name="connsiteY2" fmla="*/ 13538 h 19794"/>
                        <a:gd name="connsiteX3" fmla="*/ 0 w 18860"/>
                        <a:gd name="connsiteY3" fmla="*/ 19794 h 19794"/>
                        <a:gd name="connsiteX4" fmla="*/ 0 w 18860"/>
                        <a:gd name="connsiteY4" fmla="*/ 19794 h 1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0" h="19794">
                          <a:moveTo>
                            <a:pt x="0" y="19794"/>
                          </a:moveTo>
                          <a:cubicBezTo>
                            <a:pt x="0" y="19794"/>
                            <a:pt x="782" y="9627"/>
                            <a:pt x="6256" y="2589"/>
                          </a:cubicBezTo>
                          <a:cubicBezTo>
                            <a:pt x="11731" y="-5232"/>
                            <a:pt x="21897" y="6499"/>
                            <a:pt x="17987" y="13538"/>
                          </a:cubicBezTo>
                          <a:cubicBezTo>
                            <a:pt x="14077" y="19794"/>
                            <a:pt x="0" y="19794"/>
                            <a:pt x="0" y="19794"/>
                          </a:cubicBezTo>
                          <a:lnTo>
                            <a:pt x="0" y="1979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4" name="任意多边形: 形状 2353"/>
                    <p:cNvSpPr/>
                    <p:nvPr/>
                  </p:nvSpPr>
                  <p:spPr>
                    <a:xfrm>
                      <a:off x="5383234" y="4870609"/>
                      <a:ext cx="21430" cy="16983"/>
                    </a:xfrm>
                    <a:custGeom>
                      <a:avLst/>
                      <a:gdLst>
                        <a:gd name="connsiteX0" fmla="*/ 21430 w 21430"/>
                        <a:gd name="connsiteY0" fmla="*/ 16920 h 16983"/>
                        <a:gd name="connsiteX1" fmla="*/ 3443 w 21430"/>
                        <a:gd name="connsiteY1" fmla="*/ 13792 h 16983"/>
                        <a:gd name="connsiteX2" fmla="*/ 11263 w 21430"/>
                        <a:gd name="connsiteY2" fmla="*/ 497 h 16983"/>
                        <a:gd name="connsiteX3" fmla="*/ 21430 w 21430"/>
                        <a:gd name="connsiteY3" fmla="*/ 16920 h 16983"/>
                        <a:gd name="connsiteX4" fmla="*/ 21430 w 21430"/>
                        <a:gd name="connsiteY4" fmla="*/ 16920 h 1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0" h="16983">
                          <a:moveTo>
                            <a:pt x="21430" y="16920"/>
                          </a:moveTo>
                          <a:cubicBezTo>
                            <a:pt x="21430" y="16920"/>
                            <a:pt x="11263" y="17702"/>
                            <a:pt x="3443" y="13792"/>
                          </a:cubicBezTo>
                          <a:cubicBezTo>
                            <a:pt x="-5160" y="9882"/>
                            <a:pt x="4225" y="-2631"/>
                            <a:pt x="11263" y="497"/>
                          </a:cubicBezTo>
                          <a:cubicBezTo>
                            <a:pt x="19084" y="3625"/>
                            <a:pt x="21430" y="16920"/>
                            <a:pt x="21430" y="16920"/>
                          </a:cubicBezTo>
                          <a:lnTo>
                            <a:pt x="21430" y="169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5" name="任意多边形: 形状 2354"/>
                    <p:cNvSpPr/>
                    <p:nvPr/>
                  </p:nvSpPr>
                  <p:spPr>
                    <a:xfrm>
                      <a:off x="5306320" y="4902187"/>
                      <a:ext cx="34216" cy="27572"/>
                    </a:xfrm>
                    <a:custGeom>
                      <a:avLst/>
                      <a:gdLst>
                        <a:gd name="connsiteX0" fmla="*/ 34216 w 34216"/>
                        <a:gd name="connsiteY0" fmla="*/ 27573 h 27572"/>
                        <a:gd name="connsiteX1" fmla="*/ 6844 w 34216"/>
                        <a:gd name="connsiteY1" fmla="*/ 15842 h 27572"/>
                        <a:gd name="connsiteX2" fmla="*/ 14665 w 34216"/>
                        <a:gd name="connsiteY2" fmla="*/ 1765 h 27572"/>
                        <a:gd name="connsiteX3" fmla="*/ 34216 w 34216"/>
                        <a:gd name="connsiteY3" fmla="*/ 27573 h 27572"/>
                        <a:gd name="connsiteX4" fmla="*/ 34216 w 34216"/>
                        <a:gd name="connsiteY4" fmla="*/ 27573 h 27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16" h="27572">
                          <a:moveTo>
                            <a:pt x="34216" y="27573"/>
                          </a:moveTo>
                          <a:cubicBezTo>
                            <a:pt x="34216" y="27573"/>
                            <a:pt x="19357" y="24444"/>
                            <a:pt x="6844" y="15842"/>
                          </a:cubicBezTo>
                          <a:cubicBezTo>
                            <a:pt x="-7233" y="7239"/>
                            <a:pt x="2934" y="-4492"/>
                            <a:pt x="14665" y="1765"/>
                          </a:cubicBezTo>
                          <a:cubicBezTo>
                            <a:pt x="26396" y="8803"/>
                            <a:pt x="34216" y="27573"/>
                            <a:pt x="34216" y="27573"/>
                          </a:cubicBezTo>
                          <a:lnTo>
                            <a:pt x="34216" y="2757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6" name="任意多边形: 形状 2355"/>
                    <p:cNvSpPr/>
                    <p:nvPr/>
                  </p:nvSpPr>
                  <p:spPr>
                    <a:xfrm>
                      <a:off x="5331307" y="4875704"/>
                      <a:ext cx="21742" cy="17299"/>
                    </a:xfrm>
                    <a:custGeom>
                      <a:avLst/>
                      <a:gdLst>
                        <a:gd name="connsiteX0" fmla="*/ 21742 w 21742"/>
                        <a:gd name="connsiteY0" fmla="*/ 17300 h 17299"/>
                        <a:gd name="connsiteX1" fmla="*/ 3755 w 21742"/>
                        <a:gd name="connsiteY1" fmla="*/ 11825 h 17299"/>
                        <a:gd name="connsiteX2" fmla="*/ 10793 w 21742"/>
                        <a:gd name="connsiteY2" fmla="*/ 877 h 17299"/>
                        <a:gd name="connsiteX3" fmla="*/ 21742 w 21742"/>
                        <a:gd name="connsiteY3" fmla="*/ 17300 h 17299"/>
                        <a:gd name="connsiteX4" fmla="*/ 21742 w 21742"/>
                        <a:gd name="connsiteY4" fmla="*/ 17300 h 1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2" h="17299">
                          <a:moveTo>
                            <a:pt x="21742" y="17300"/>
                          </a:moveTo>
                          <a:cubicBezTo>
                            <a:pt x="21742" y="17300"/>
                            <a:pt x="12357" y="16518"/>
                            <a:pt x="3755" y="11825"/>
                          </a:cubicBezTo>
                          <a:cubicBezTo>
                            <a:pt x="-4848" y="7133"/>
                            <a:pt x="2973" y="-3034"/>
                            <a:pt x="10793" y="877"/>
                          </a:cubicBezTo>
                          <a:cubicBezTo>
                            <a:pt x="17832" y="4787"/>
                            <a:pt x="21742" y="17300"/>
                            <a:pt x="21742" y="17300"/>
                          </a:cubicBezTo>
                          <a:lnTo>
                            <a:pt x="21742" y="1730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7" name="任意多边形: 形状 2356"/>
                    <p:cNvSpPr/>
                    <p:nvPr/>
                  </p:nvSpPr>
                  <p:spPr>
                    <a:xfrm>
                      <a:off x="5478177" y="4850773"/>
                      <a:ext cx="20306" cy="20200"/>
                    </a:xfrm>
                    <a:custGeom>
                      <a:avLst/>
                      <a:gdLst>
                        <a:gd name="connsiteX0" fmla="*/ 0 w 20306"/>
                        <a:gd name="connsiteY0" fmla="*/ 0 h 20200"/>
                        <a:gd name="connsiteX1" fmla="*/ 17205 w 20306"/>
                        <a:gd name="connsiteY1" fmla="*/ 9385 h 20200"/>
                        <a:gd name="connsiteX2" fmla="*/ 9385 w 20306"/>
                        <a:gd name="connsiteY2" fmla="*/ 18769 h 20200"/>
                        <a:gd name="connsiteX3" fmla="*/ 0 w 20306"/>
                        <a:gd name="connsiteY3" fmla="*/ 0 h 20200"/>
                        <a:gd name="connsiteX4" fmla="*/ 0 w 20306"/>
                        <a:gd name="connsiteY4" fmla="*/ 0 h 2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6" h="20200">
                          <a:moveTo>
                            <a:pt x="0" y="0"/>
                          </a:moveTo>
                          <a:cubicBezTo>
                            <a:pt x="0" y="0"/>
                            <a:pt x="9385" y="3128"/>
                            <a:pt x="17205" y="9385"/>
                          </a:cubicBezTo>
                          <a:cubicBezTo>
                            <a:pt x="25026" y="15641"/>
                            <a:pt x="16423" y="23462"/>
                            <a:pt x="9385" y="18769"/>
                          </a:cubicBezTo>
                          <a:cubicBezTo>
                            <a:pt x="2346" y="13295"/>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8" name="任意多边形: 形状 2357"/>
                    <p:cNvSpPr/>
                    <p:nvPr/>
                  </p:nvSpPr>
                  <p:spPr>
                    <a:xfrm>
                      <a:off x="5470357" y="4830777"/>
                      <a:ext cx="12200" cy="19214"/>
                    </a:xfrm>
                    <a:custGeom>
                      <a:avLst/>
                      <a:gdLst>
                        <a:gd name="connsiteX0" fmla="*/ 0 w 12200"/>
                        <a:gd name="connsiteY0" fmla="*/ 19214 h 19214"/>
                        <a:gd name="connsiteX1" fmla="*/ 3910 w 12200"/>
                        <a:gd name="connsiteY1" fmla="*/ 4355 h 19214"/>
                        <a:gd name="connsiteX2" fmla="*/ 11731 w 12200"/>
                        <a:gd name="connsiteY2" fmla="*/ 6701 h 19214"/>
                        <a:gd name="connsiteX3" fmla="*/ 0 w 12200"/>
                        <a:gd name="connsiteY3" fmla="*/ 19214 h 19214"/>
                        <a:gd name="connsiteX4" fmla="*/ 0 w 12200"/>
                        <a:gd name="connsiteY4" fmla="*/ 19214 h 19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 h="19214">
                          <a:moveTo>
                            <a:pt x="0" y="19214"/>
                          </a:moveTo>
                          <a:cubicBezTo>
                            <a:pt x="0" y="19214"/>
                            <a:pt x="782" y="11394"/>
                            <a:pt x="3910" y="4355"/>
                          </a:cubicBezTo>
                          <a:cubicBezTo>
                            <a:pt x="7038" y="-3466"/>
                            <a:pt x="14077" y="445"/>
                            <a:pt x="11731" y="6701"/>
                          </a:cubicBezTo>
                          <a:cubicBezTo>
                            <a:pt x="8603" y="13740"/>
                            <a:pt x="0" y="19214"/>
                            <a:pt x="0" y="19214"/>
                          </a:cubicBezTo>
                          <a:lnTo>
                            <a:pt x="0" y="1921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9" name="图形 2034"/>
                  <p:cNvGrpSpPr/>
                  <p:nvPr/>
                </p:nvGrpSpPr>
                <p:grpSpPr>
                  <a:xfrm>
                    <a:off x="5112929" y="4675136"/>
                    <a:ext cx="160120" cy="362291"/>
                    <a:chOff x="5112929" y="4675136"/>
                    <a:chExt cx="160120" cy="362291"/>
                  </a:xfrm>
                  <a:solidFill>
                    <a:srgbClr val="FFA89C"/>
                  </a:solidFill>
                </p:grpSpPr>
                <p:sp>
                  <p:nvSpPr>
                    <p:cNvPr id="2360" name="任意多边形: 形状 2359"/>
                    <p:cNvSpPr/>
                    <p:nvPr/>
                  </p:nvSpPr>
                  <p:spPr>
                    <a:xfrm>
                      <a:off x="5112995" y="4705933"/>
                      <a:ext cx="144252" cy="331494"/>
                    </a:xfrm>
                    <a:custGeom>
                      <a:avLst/>
                      <a:gdLst>
                        <a:gd name="connsiteX0" fmla="*/ 103194 w 144252"/>
                        <a:gd name="connsiteY0" fmla="*/ 36916 h 331494"/>
                        <a:gd name="connsiteX1" fmla="*/ 80515 w 144252"/>
                        <a:gd name="connsiteY1" fmla="*/ 144058 h 331494"/>
                        <a:gd name="connsiteX2" fmla="*/ 85207 w 144252"/>
                        <a:gd name="connsiteY2" fmla="*/ 143275 h 331494"/>
                        <a:gd name="connsiteX3" fmla="*/ 135259 w 144252"/>
                        <a:gd name="connsiteY3" fmla="*/ 103391 h 331494"/>
                        <a:gd name="connsiteX4" fmla="*/ 136823 w 144252"/>
                        <a:gd name="connsiteY4" fmla="*/ 100263 h 331494"/>
                        <a:gd name="connsiteX5" fmla="*/ 138387 w 144252"/>
                        <a:gd name="connsiteY5" fmla="*/ 101045 h 331494"/>
                        <a:gd name="connsiteX6" fmla="*/ 96156 w 144252"/>
                        <a:gd name="connsiteY6" fmla="*/ 142493 h 331494"/>
                        <a:gd name="connsiteX7" fmla="*/ 79733 w 144252"/>
                        <a:gd name="connsiteY7" fmla="*/ 148750 h 331494"/>
                        <a:gd name="connsiteX8" fmla="*/ 78169 w 144252"/>
                        <a:gd name="connsiteY8" fmla="*/ 153442 h 331494"/>
                        <a:gd name="connsiteX9" fmla="*/ 49233 w 144252"/>
                        <a:gd name="connsiteY9" fmla="*/ 244160 h 331494"/>
                        <a:gd name="connsiteX10" fmla="*/ 99284 w 144252"/>
                        <a:gd name="connsiteY10" fmla="*/ 221481 h 331494"/>
                        <a:gd name="connsiteX11" fmla="*/ 108669 w 144252"/>
                        <a:gd name="connsiteY11" fmla="*/ 213660 h 331494"/>
                        <a:gd name="connsiteX12" fmla="*/ 107887 w 144252"/>
                        <a:gd name="connsiteY12" fmla="*/ 217571 h 331494"/>
                        <a:gd name="connsiteX13" fmla="*/ 46887 w 144252"/>
                        <a:gd name="connsiteY13" fmla="*/ 249635 h 331494"/>
                        <a:gd name="connsiteX14" fmla="*/ 12476 w 144252"/>
                        <a:gd name="connsiteY14" fmla="*/ 316891 h 331494"/>
                        <a:gd name="connsiteX15" fmla="*/ 2310 w 144252"/>
                        <a:gd name="connsiteY15" fmla="*/ 330968 h 331494"/>
                        <a:gd name="connsiteX16" fmla="*/ 1527 w 144252"/>
                        <a:gd name="connsiteY16" fmla="*/ 327058 h 331494"/>
                        <a:gd name="connsiteX17" fmla="*/ 1527 w 144252"/>
                        <a:gd name="connsiteY17" fmla="*/ 326276 h 331494"/>
                        <a:gd name="connsiteX18" fmla="*/ 31245 w 144252"/>
                        <a:gd name="connsiteY18" fmla="*/ 275442 h 331494"/>
                        <a:gd name="connsiteX19" fmla="*/ 60964 w 144252"/>
                        <a:gd name="connsiteY19" fmla="*/ 201929 h 331494"/>
                        <a:gd name="connsiteX20" fmla="*/ 60181 w 144252"/>
                        <a:gd name="connsiteY20" fmla="*/ 200365 h 331494"/>
                        <a:gd name="connsiteX21" fmla="*/ 46104 w 144252"/>
                        <a:gd name="connsiteY21" fmla="*/ 176122 h 331494"/>
                        <a:gd name="connsiteX22" fmla="*/ 35156 w 144252"/>
                        <a:gd name="connsiteY22" fmla="*/ 103391 h 331494"/>
                        <a:gd name="connsiteX23" fmla="*/ 37502 w 144252"/>
                        <a:gd name="connsiteY23" fmla="*/ 103391 h 331494"/>
                        <a:gd name="connsiteX24" fmla="*/ 37502 w 144252"/>
                        <a:gd name="connsiteY24" fmla="*/ 107301 h 331494"/>
                        <a:gd name="connsiteX25" fmla="*/ 42194 w 144252"/>
                        <a:gd name="connsiteY25" fmla="*/ 155006 h 331494"/>
                        <a:gd name="connsiteX26" fmla="*/ 62528 w 144252"/>
                        <a:gd name="connsiteY26" fmla="*/ 197237 h 331494"/>
                        <a:gd name="connsiteX27" fmla="*/ 77387 w 144252"/>
                        <a:gd name="connsiteY27" fmla="*/ 147186 h 331494"/>
                        <a:gd name="connsiteX28" fmla="*/ 78169 w 144252"/>
                        <a:gd name="connsiteY28" fmla="*/ 144839 h 331494"/>
                        <a:gd name="connsiteX29" fmla="*/ 78169 w 144252"/>
                        <a:gd name="connsiteY29" fmla="*/ 144839 h 331494"/>
                        <a:gd name="connsiteX30" fmla="*/ 86771 w 144252"/>
                        <a:gd name="connsiteY30" fmla="*/ 109647 h 331494"/>
                        <a:gd name="connsiteX31" fmla="*/ 85207 w 144252"/>
                        <a:gd name="connsiteY31" fmla="*/ 109647 h 331494"/>
                        <a:gd name="connsiteX32" fmla="*/ 68784 w 144252"/>
                        <a:gd name="connsiteY32" fmla="*/ 61160 h 331494"/>
                        <a:gd name="connsiteX33" fmla="*/ 71130 w 144252"/>
                        <a:gd name="connsiteY33" fmla="*/ 61160 h 331494"/>
                        <a:gd name="connsiteX34" fmla="*/ 86771 w 144252"/>
                        <a:gd name="connsiteY34" fmla="*/ 103391 h 331494"/>
                        <a:gd name="connsiteX35" fmla="*/ 87553 w 144252"/>
                        <a:gd name="connsiteY35" fmla="*/ 104955 h 331494"/>
                        <a:gd name="connsiteX36" fmla="*/ 97720 w 144252"/>
                        <a:gd name="connsiteY36" fmla="*/ 54121 h 331494"/>
                        <a:gd name="connsiteX37" fmla="*/ 96938 w 144252"/>
                        <a:gd name="connsiteY37" fmla="*/ 54121 h 331494"/>
                        <a:gd name="connsiteX38" fmla="*/ 91464 w 144252"/>
                        <a:gd name="connsiteY38" fmla="*/ 47083 h 331494"/>
                        <a:gd name="connsiteX39" fmla="*/ 72694 w 144252"/>
                        <a:gd name="connsiteY39" fmla="*/ 6416 h 331494"/>
                        <a:gd name="connsiteX40" fmla="*/ 75040 w 144252"/>
                        <a:gd name="connsiteY40" fmla="*/ 5634 h 331494"/>
                        <a:gd name="connsiteX41" fmla="*/ 76605 w 144252"/>
                        <a:gd name="connsiteY41" fmla="*/ 11108 h 331494"/>
                        <a:gd name="connsiteX42" fmla="*/ 98502 w 144252"/>
                        <a:gd name="connsiteY42" fmla="*/ 49429 h 331494"/>
                        <a:gd name="connsiteX43" fmla="*/ 105541 w 144252"/>
                        <a:gd name="connsiteY43" fmla="*/ 6416 h 331494"/>
                        <a:gd name="connsiteX44" fmla="*/ 107105 w 144252"/>
                        <a:gd name="connsiteY44" fmla="*/ 4852 h 331494"/>
                        <a:gd name="connsiteX45" fmla="*/ 108669 w 144252"/>
                        <a:gd name="connsiteY45" fmla="*/ 6416 h 331494"/>
                        <a:gd name="connsiteX46" fmla="*/ 104758 w 144252"/>
                        <a:gd name="connsiteY46" fmla="*/ 32224 h 331494"/>
                        <a:gd name="connsiteX47" fmla="*/ 105541 w 144252"/>
                        <a:gd name="connsiteY47" fmla="*/ 32224 h 331494"/>
                        <a:gd name="connsiteX48" fmla="*/ 142297 w 144252"/>
                        <a:gd name="connsiteY48" fmla="*/ 160 h 331494"/>
                        <a:gd name="connsiteX49" fmla="*/ 143861 w 144252"/>
                        <a:gd name="connsiteY49" fmla="*/ 1724 h 331494"/>
                        <a:gd name="connsiteX50" fmla="*/ 108669 w 144252"/>
                        <a:gd name="connsiteY50" fmla="*/ 36134 h 331494"/>
                        <a:gd name="connsiteX51" fmla="*/ 103194 w 144252"/>
                        <a:gd name="connsiteY51" fmla="*/ 36916 h 331494"/>
                        <a:gd name="connsiteX52" fmla="*/ 103194 w 144252"/>
                        <a:gd name="connsiteY52" fmla="*/ 36916 h 331494"/>
                        <a:gd name="connsiteX53" fmla="*/ 3092 w 144252"/>
                        <a:gd name="connsiteY53" fmla="*/ 328622 h 331494"/>
                        <a:gd name="connsiteX54" fmla="*/ 745 w 144252"/>
                        <a:gd name="connsiteY54" fmla="*/ 326276 h 331494"/>
                        <a:gd name="connsiteX55" fmla="*/ 3092 w 144252"/>
                        <a:gd name="connsiteY55" fmla="*/ 328622 h 331494"/>
                        <a:gd name="connsiteX56" fmla="*/ 3092 w 144252"/>
                        <a:gd name="connsiteY56" fmla="*/ 328622 h 3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252" h="331494">
                          <a:moveTo>
                            <a:pt x="103194" y="36916"/>
                          </a:moveTo>
                          <a:cubicBezTo>
                            <a:pt x="96938" y="72891"/>
                            <a:pt x="89117" y="108865"/>
                            <a:pt x="80515" y="144058"/>
                          </a:cubicBezTo>
                          <a:cubicBezTo>
                            <a:pt x="81297" y="144058"/>
                            <a:pt x="83643" y="144058"/>
                            <a:pt x="85207" y="143275"/>
                          </a:cubicBezTo>
                          <a:cubicBezTo>
                            <a:pt x="105541" y="137019"/>
                            <a:pt x="123528" y="121378"/>
                            <a:pt x="135259" y="103391"/>
                          </a:cubicBezTo>
                          <a:cubicBezTo>
                            <a:pt x="136041" y="101826"/>
                            <a:pt x="136041" y="101826"/>
                            <a:pt x="136823" y="100263"/>
                          </a:cubicBezTo>
                          <a:cubicBezTo>
                            <a:pt x="139951" y="99480"/>
                            <a:pt x="138387" y="101045"/>
                            <a:pt x="138387" y="101045"/>
                          </a:cubicBezTo>
                          <a:cubicBezTo>
                            <a:pt x="129002" y="118250"/>
                            <a:pt x="113361" y="133109"/>
                            <a:pt x="96156" y="142493"/>
                          </a:cubicBezTo>
                          <a:cubicBezTo>
                            <a:pt x="89899" y="145622"/>
                            <a:pt x="83643" y="149532"/>
                            <a:pt x="79733" y="148750"/>
                          </a:cubicBezTo>
                          <a:cubicBezTo>
                            <a:pt x="78951" y="150314"/>
                            <a:pt x="78951" y="151878"/>
                            <a:pt x="78169" y="153442"/>
                          </a:cubicBezTo>
                          <a:cubicBezTo>
                            <a:pt x="69566" y="183942"/>
                            <a:pt x="60964" y="215224"/>
                            <a:pt x="49233" y="244160"/>
                          </a:cubicBezTo>
                          <a:cubicBezTo>
                            <a:pt x="67220" y="239468"/>
                            <a:pt x="84425" y="232430"/>
                            <a:pt x="99284" y="221481"/>
                          </a:cubicBezTo>
                          <a:cubicBezTo>
                            <a:pt x="102412" y="219135"/>
                            <a:pt x="105541" y="216006"/>
                            <a:pt x="108669" y="213660"/>
                          </a:cubicBezTo>
                          <a:cubicBezTo>
                            <a:pt x="109451" y="212878"/>
                            <a:pt x="113361" y="212096"/>
                            <a:pt x="107887" y="217571"/>
                          </a:cubicBezTo>
                          <a:cubicBezTo>
                            <a:pt x="90682" y="233994"/>
                            <a:pt x="68784" y="243378"/>
                            <a:pt x="46887" y="249635"/>
                          </a:cubicBezTo>
                          <a:cubicBezTo>
                            <a:pt x="37502" y="273096"/>
                            <a:pt x="26553" y="295776"/>
                            <a:pt x="12476" y="316891"/>
                          </a:cubicBezTo>
                          <a:cubicBezTo>
                            <a:pt x="8566" y="322366"/>
                            <a:pt x="6220" y="328622"/>
                            <a:pt x="2310" y="330968"/>
                          </a:cubicBezTo>
                          <a:cubicBezTo>
                            <a:pt x="-2383" y="333314"/>
                            <a:pt x="1527" y="327058"/>
                            <a:pt x="1527" y="327058"/>
                          </a:cubicBezTo>
                          <a:cubicBezTo>
                            <a:pt x="1527" y="327058"/>
                            <a:pt x="-819" y="328622"/>
                            <a:pt x="1527" y="326276"/>
                          </a:cubicBezTo>
                          <a:cubicBezTo>
                            <a:pt x="14040" y="311417"/>
                            <a:pt x="22643" y="293430"/>
                            <a:pt x="31245" y="275442"/>
                          </a:cubicBezTo>
                          <a:cubicBezTo>
                            <a:pt x="42194" y="251981"/>
                            <a:pt x="52361" y="226955"/>
                            <a:pt x="60964" y="201929"/>
                          </a:cubicBezTo>
                          <a:lnTo>
                            <a:pt x="60181" y="200365"/>
                          </a:lnTo>
                          <a:cubicBezTo>
                            <a:pt x="54707" y="192545"/>
                            <a:pt x="50015" y="184724"/>
                            <a:pt x="46104" y="176122"/>
                          </a:cubicBezTo>
                          <a:cubicBezTo>
                            <a:pt x="35938" y="153442"/>
                            <a:pt x="35938" y="128416"/>
                            <a:pt x="35156" y="103391"/>
                          </a:cubicBezTo>
                          <a:cubicBezTo>
                            <a:pt x="37502" y="101045"/>
                            <a:pt x="37502" y="103391"/>
                            <a:pt x="37502" y="103391"/>
                          </a:cubicBezTo>
                          <a:lnTo>
                            <a:pt x="37502" y="107301"/>
                          </a:lnTo>
                          <a:cubicBezTo>
                            <a:pt x="38284" y="122942"/>
                            <a:pt x="38284" y="139365"/>
                            <a:pt x="42194" y="155006"/>
                          </a:cubicBezTo>
                          <a:cubicBezTo>
                            <a:pt x="46104" y="170647"/>
                            <a:pt x="53925" y="184724"/>
                            <a:pt x="62528" y="197237"/>
                          </a:cubicBezTo>
                          <a:cubicBezTo>
                            <a:pt x="68002" y="180814"/>
                            <a:pt x="72694" y="163609"/>
                            <a:pt x="77387" y="147186"/>
                          </a:cubicBezTo>
                          <a:lnTo>
                            <a:pt x="78169" y="144839"/>
                          </a:lnTo>
                          <a:lnTo>
                            <a:pt x="78169" y="144839"/>
                          </a:lnTo>
                          <a:cubicBezTo>
                            <a:pt x="81297" y="133109"/>
                            <a:pt x="84425" y="121378"/>
                            <a:pt x="86771" y="109647"/>
                          </a:cubicBezTo>
                          <a:lnTo>
                            <a:pt x="85207" y="109647"/>
                          </a:lnTo>
                          <a:cubicBezTo>
                            <a:pt x="76605" y="94006"/>
                            <a:pt x="70348" y="78365"/>
                            <a:pt x="68784" y="61160"/>
                          </a:cubicBezTo>
                          <a:cubicBezTo>
                            <a:pt x="70348" y="58814"/>
                            <a:pt x="71130" y="61160"/>
                            <a:pt x="71130" y="61160"/>
                          </a:cubicBezTo>
                          <a:cubicBezTo>
                            <a:pt x="73476" y="76019"/>
                            <a:pt x="78951" y="90096"/>
                            <a:pt x="86771" y="103391"/>
                          </a:cubicBezTo>
                          <a:cubicBezTo>
                            <a:pt x="86771" y="104173"/>
                            <a:pt x="87553" y="104173"/>
                            <a:pt x="87553" y="104955"/>
                          </a:cubicBezTo>
                          <a:cubicBezTo>
                            <a:pt x="91464" y="87750"/>
                            <a:pt x="94592" y="71326"/>
                            <a:pt x="97720" y="54121"/>
                          </a:cubicBezTo>
                          <a:lnTo>
                            <a:pt x="96938" y="54121"/>
                          </a:lnTo>
                          <a:cubicBezTo>
                            <a:pt x="94592" y="51775"/>
                            <a:pt x="93028" y="49429"/>
                            <a:pt x="91464" y="47083"/>
                          </a:cubicBezTo>
                          <a:cubicBezTo>
                            <a:pt x="82861" y="34570"/>
                            <a:pt x="75823" y="20493"/>
                            <a:pt x="72694" y="6416"/>
                          </a:cubicBezTo>
                          <a:cubicBezTo>
                            <a:pt x="74258" y="4070"/>
                            <a:pt x="75040" y="5634"/>
                            <a:pt x="75040" y="5634"/>
                          </a:cubicBezTo>
                          <a:cubicBezTo>
                            <a:pt x="75823" y="7198"/>
                            <a:pt x="75823" y="9544"/>
                            <a:pt x="76605" y="11108"/>
                          </a:cubicBezTo>
                          <a:cubicBezTo>
                            <a:pt x="82079" y="25185"/>
                            <a:pt x="88335" y="39262"/>
                            <a:pt x="98502" y="49429"/>
                          </a:cubicBezTo>
                          <a:cubicBezTo>
                            <a:pt x="100848" y="35352"/>
                            <a:pt x="103976" y="20493"/>
                            <a:pt x="105541" y="6416"/>
                          </a:cubicBezTo>
                          <a:cubicBezTo>
                            <a:pt x="106323" y="5634"/>
                            <a:pt x="107105" y="5634"/>
                            <a:pt x="107105" y="4852"/>
                          </a:cubicBezTo>
                          <a:lnTo>
                            <a:pt x="108669" y="6416"/>
                          </a:lnTo>
                          <a:cubicBezTo>
                            <a:pt x="107105" y="15019"/>
                            <a:pt x="105541" y="23621"/>
                            <a:pt x="104758" y="32224"/>
                          </a:cubicBezTo>
                          <a:cubicBezTo>
                            <a:pt x="104758" y="32224"/>
                            <a:pt x="105541" y="32224"/>
                            <a:pt x="105541" y="32224"/>
                          </a:cubicBezTo>
                          <a:cubicBezTo>
                            <a:pt x="121182" y="25967"/>
                            <a:pt x="132130" y="13455"/>
                            <a:pt x="142297" y="160"/>
                          </a:cubicBezTo>
                          <a:cubicBezTo>
                            <a:pt x="145425" y="-622"/>
                            <a:pt x="143861" y="1724"/>
                            <a:pt x="143861" y="1724"/>
                          </a:cubicBezTo>
                          <a:cubicBezTo>
                            <a:pt x="134477" y="15801"/>
                            <a:pt x="123528" y="29096"/>
                            <a:pt x="108669" y="36134"/>
                          </a:cubicBezTo>
                          <a:cubicBezTo>
                            <a:pt x="105541" y="36134"/>
                            <a:pt x="104758" y="36916"/>
                            <a:pt x="103194" y="36916"/>
                          </a:cubicBezTo>
                          <a:lnTo>
                            <a:pt x="103194" y="36916"/>
                          </a:lnTo>
                          <a:close/>
                          <a:moveTo>
                            <a:pt x="3092" y="328622"/>
                          </a:moveTo>
                          <a:cubicBezTo>
                            <a:pt x="2310" y="327840"/>
                            <a:pt x="745" y="326276"/>
                            <a:pt x="745" y="326276"/>
                          </a:cubicBezTo>
                          <a:lnTo>
                            <a:pt x="3092" y="328622"/>
                          </a:lnTo>
                          <a:lnTo>
                            <a:pt x="3092" y="3286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1" name="任意多边形: 形状 2360"/>
                    <p:cNvSpPr/>
                    <p:nvPr/>
                  </p:nvSpPr>
                  <p:spPr>
                    <a:xfrm>
                      <a:off x="5215820" y="4675136"/>
                      <a:ext cx="16820" cy="42687"/>
                    </a:xfrm>
                    <a:custGeom>
                      <a:avLst/>
                      <a:gdLst>
                        <a:gd name="connsiteX0" fmla="*/ 2715 w 16820"/>
                        <a:gd name="connsiteY0" fmla="*/ 42687 h 42687"/>
                        <a:gd name="connsiteX1" fmla="*/ 369 w 16820"/>
                        <a:gd name="connsiteY1" fmla="*/ 11405 h 42687"/>
                        <a:gd name="connsiteX2" fmla="*/ 16792 w 16820"/>
                        <a:gd name="connsiteY2" fmla="*/ 12187 h 42687"/>
                        <a:gd name="connsiteX3" fmla="*/ 2715 w 16820"/>
                        <a:gd name="connsiteY3" fmla="*/ 42687 h 42687"/>
                        <a:gd name="connsiteX4" fmla="*/ 2715 w 16820"/>
                        <a:gd name="connsiteY4" fmla="*/ 42687 h 4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0" h="42687">
                          <a:moveTo>
                            <a:pt x="2715" y="42687"/>
                          </a:moveTo>
                          <a:cubicBezTo>
                            <a:pt x="2715" y="42687"/>
                            <a:pt x="-1195" y="27828"/>
                            <a:pt x="369" y="11405"/>
                          </a:cubicBezTo>
                          <a:cubicBezTo>
                            <a:pt x="1933" y="-5800"/>
                            <a:pt x="17574" y="-1890"/>
                            <a:pt x="16792" y="12187"/>
                          </a:cubicBezTo>
                          <a:cubicBezTo>
                            <a:pt x="16010" y="26264"/>
                            <a:pt x="2715" y="42687"/>
                            <a:pt x="2715" y="42687"/>
                          </a:cubicBezTo>
                          <a:lnTo>
                            <a:pt x="2715" y="4268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2" name="任意多边形: 形状 2361"/>
                    <p:cNvSpPr/>
                    <p:nvPr/>
                  </p:nvSpPr>
                  <p:spPr>
                    <a:xfrm>
                      <a:off x="5246690" y="4678096"/>
                      <a:ext cx="23660" cy="38945"/>
                    </a:xfrm>
                    <a:custGeom>
                      <a:avLst/>
                      <a:gdLst>
                        <a:gd name="connsiteX0" fmla="*/ 0 w 23660"/>
                        <a:gd name="connsiteY0" fmla="*/ 38946 h 38945"/>
                        <a:gd name="connsiteX1" fmla="*/ 7038 w 23660"/>
                        <a:gd name="connsiteY1" fmla="*/ 8445 h 38945"/>
                        <a:gd name="connsiteX2" fmla="*/ 22680 w 23660"/>
                        <a:gd name="connsiteY2" fmla="*/ 13920 h 38945"/>
                        <a:gd name="connsiteX3" fmla="*/ 0 w 23660"/>
                        <a:gd name="connsiteY3" fmla="*/ 38946 h 38945"/>
                        <a:gd name="connsiteX4" fmla="*/ 0 w 23660"/>
                        <a:gd name="connsiteY4" fmla="*/ 38946 h 3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0" h="38945">
                          <a:moveTo>
                            <a:pt x="0" y="38946"/>
                          </a:moveTo>
                          <a:cubicBezTo>
                            <a:pt x="0" y="38946"/>
                            <a:pt x="782" y="23304"/>
                            <a:pt x="7038" y="8445"/>
                          </a:cubicBezTo>
                          <a:cubicBezTo>
                            <a:pt x="14077" y="-7196"/>
                            <a:pt x="27372" y="1407"/>
                            <a:pt x="22680" y="13920"/>
                          </a:cubicBezTo>
                          <a:cubicBezTo>
                            <a:pt x="17987" y="27997"/>
                            <a:pt x="0" y="38946"/>
                            <a:pt x="0" y="38946"/>
                          </a:cubicBezTo>
                          <a:lnTo>
                            <a:pt x="0" y="389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3" name="任意多边形: 形状 2362"/>
                    <p:cNvSpPr/>
                    <p:nvPr/>
                  </p:nvSpPr>
                  <p:spPr>
                    <a:xfrm>
                      <a:off x="5173596" y="4684980"/>
                      <a:ext cx="19031" cy="41445"/>
                    </a:xfrm>
                    <a:custGeom>
                      <a:avLst/>
                      <a:gdLst>
                        <a:gd name="connsiteX0" fmla="*/ 16004 w 19031"/>
                        <a:gd name="connsiteY0" fmla="*/ 41446 h 41445"/>
                        <a:gd name="connsiteX1" fmla="*/ 1145 w 19031"/>
                        <a:gd name="connsiteY1" fmla="*/ 14074 h 41445"/>
                        <a:gd name="connsiteX2" fmla="*/ 16786 w 19031"/>
                        <a:gd name="connsiteY2" fmla="*/ 8600 h 41445"/>
                        <a:gd name="connsiteX3" fmla="*/ 16004 w 19031"/>
                        <a:gd name="connsiteY3" fmla="*/ 41446 h 41445"/>
                        <a:gd name="connsiteX4" fmla="*/ 16004 w 19031"/>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 h="41445">
                          <a:moveTo>
                            <a:pt x="16004" y="41446"/>
                          </a:moveTo>
                          <a:cubicBezTo>
                            <a:pt x="16004" y="41446"/>
                            <a:pt x="6619" y="28933"/>
                            <a:pt x="1145" y="14074"/>
                          </a:cubicBezTo>
                          <a:cubicBezTo>
                            <a:pt x="-4330" y="-2349"/>
                            <a:pt x="11312" y="-4695"/>
                            <a:pt x="16786" y="8600"/>
                          </a:cubicBezTo>
                          <a:cubicBezTo>
                            <a:pt x="22260"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4" name="任意多边形: 形状 2363"/>
                    <p:cNvSpPr/>
                    <p:nvPr/>
                  </p:nvSpPr>
                  <p:spPr>
                    <a:xfrm>
                      <a:off x="5168121" y="4736596"/>
                      <a:ext cx="18686" cy="41445"/>
                    </a:xfrm>
                    <a:custGeom>
                      <a:avLst/>
                      <a:gdLst>
                        <a:gd name="connsiteX0" fmla="*/ 16004 w 18686"/>
                        <a:gd name="connsiteY0" fmla="*/ 41446 h 41445"/>
                        <a:gd name="connsiteX1" fmla="*/ 1145 w 18686"/>
                        <a:gd name="connsiteY1" fmla="*/ 14074 h 41445"/>
                        <a:gd name="connsiteX2" fmla="*/ 16786 w 18686"/>
                        <a:gd name="connsiteY2" fmla="*/ 8599 h 41445"/>
                        <a:gd name="connsiteX3" fmla="*/ 16004 w 18686"/>
                        <a:gd name="connsiteY3" fmla="*/ 41446 h 41445"/>
                        <a:gd name="connsiteX4" fmla="*/ 16004 w 18686"/>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 h="41445">
                          <a:moveTo>
                            <a:pt x="16004" y="41446"/>
                          </a:moveTo>
                          <a:cubicBezTo>
                            <a:pt x="16004" y="41446"/>
                            <a:pt x="6619" y="28933"/>
                            <a:pt x="1145" y="14074"/>
                          </a:cubicBezTo>
                          <a:cubicBezTo>
                            <a:pt x="-4330" y="-2349"/>
                            <a:pt x="11312" y="-4695"/>
                            <a:pt x="16786" y="8599"/>
                          </a:cubicBezTo>
                          <a:cubicBezTo>
                            <a:pt x="21478"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5" name="任意多边形: 形状 2364"/>
                    <p:cNvSpPr/>
                    <p:nvPr/>
                  </p:nvSpPr>
                  <p:spPr>
                    <a:xfrm>
                      <a:off x="5132147" y="4775698"/>
                      <a:ext cx="18686" cy="41445"/>
                    </a:xfrm>
                    <a:custGeom>
                      <a:avLst/>
                      <a:gdLst>
                        <a:gd name="connsiteX0" fmla="*/ 16004 w 18686"/>
                        <a:gd name="connsiteY0" fmla="*/ 41446 h 41445"/>
                        <a:gd name="connsiteX1" fmla="*/ 1145 w 18686"/>
                        <a:gd name="connsiteY1" fmla="*/ 14074 h 41445"/>
                        <a:gd name="connsiteX2" fmla="*/ 16786 w 18686"/>
                        <a:gd name="connsiteY2" fmla="*/ 8599 h 41445"/>
                        <a:gd name="connsiteX3" fmla="*/ 16004 w 18686"/>
                        <a:gd name="connsiteY3" fmla="*/ 41446 h 41445"/>
                        <a:gd name="connsiteX4" fmla="*/ 16004 w 18686"/>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 h="41445">
                          <a:moveTo>
                            <a:pt x="16004" y="41446"/>
                          </a:moveTo>
                          <a:cubicBezTo>
                            <a:pt x="16004" y="41446"/>
                            <a:pt x="6619" y="28933"/>
                            <a:pt x="1145" y="14074"/>
                          </a:cubicBezTo>
                          <a:cubicBezTo>
                            <a:pt x="-4330" y="-2349"/>
                            <a:pt x="11312" y="-4695"/>
                            <a:pt x="16786" y="8599"/>
                          </a:cubicBezTo>
                          <a:cubicBezTo>
                            <a:pt x="21478"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6" name="任意多边形: 形状 2365"/>
                    <p:cNvSpPr/>
                    <p:nvPr/>
                  </p:nvSpPr>
                  <p:spPr>
                    <a:xfrm>
                      <a:off x="5239651" y="4787678"/>
                      <a:ext cx="33398" cy="31031"/>
                    </a:xfrm>
                    <a:custGeom>
                      <a:avLst/>
                      <a:gdLst>
                        <a:gd name="connsiteX0" fmla="*/ 0 w 33398"/>
                        <a:gd name="connsiteY0" fmla="*/ 31031 h 31031"/>
                        <a:gd name="connsiteX1" fmla="*/ 17205 w 33398"/>
                        <a:gd name="connsiteY1" fmla="*/ 5223 h 31031"/>
                        <a:gd name="connsiteX2" fmla="*/ 29718 w 33398"/>
                        <a:gd name="connsiteY2" fmla="*/ 16172 h 31031"/>
                        <a:gd name="connsiteX3" fmla="*/ 0 w 33398"/>
                        <a:gd name="connsiteY3" fmla="*/ 31031 h 31031"/>
                        <a:gd name="connsiteX4" fmla="*/ 0 w 33398"/>
                        <a:gd name="connsiteY4" fmla="*/ 31031 h 3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1">
                          <a:moveTo>
                            <a:pt x="0" y="31031"/>
                          </a:moveTo>
                          <a:cubicBezTo>
                            <a:pt x="0" y="31031"/>
                            <a:pt x="6256" y="16954"/>
                            <a:pt x="17205" y="5223"/>
                          </a:cubicBezTo>
                          <a:cubicBezTo>
                            <a:pt x="28936" y="-7290"/>
                            <a:pt x="39103" y="5223"/>
                            <a:pt x="29718" y="16172"/>
                          </a:cubicBezTo>
                          <a:cubicBezTo>
                            <a:pt x="21115" y="26339"/>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7" name="任意多边形: 形状 2366"/>
                    <p:cNvSpPr/>
                    <p:nvPr/>
                  </p:nvSpPr>
                  <p:spPr>
                    <a:xfrm>
                      <a:off x="5216190" y="4894037"/>
                      <a:ext cx="33398" cy="31030"/>
                    </a:xfrm>
                    <a:custGeom>
                      <a:avLst/>
                      <a:gdLst>
                        <a:gd name="connsiteX0" fmla="*/ 0 w 33398"/>
                        <a:gd name="connsiteY0" fmla="*/ 31031 h 31030"/>
                        <a:gd name="connsiteX1" fmla="*/ 17205 w 33398"/>
                        <a:gd name="connsiteY1" fmla="*/ 5223 h 31030"/>
                        <a:gd name="connsiteX2" fmla="*/ 29718 w 33398"/>
                        <a:gd name="connsiteY2" fmla="*/ 16172 h 31030"/>
                        <a:gd name="connsiteX3" fmla="*/ 0 w 33398"/>
                        <a:gd name="connsiteY3" fmla="*/ 31031 h 31030"/>
                        <a:gd name="connsiteX4" fmla="*/ 0 w 33398"/>
                        <a:gd name="connsiteY4" fmla="*/ 31031 h 3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0">
                          <a:moveTo>
                            <a:pt x="0" y="31031"/>
                          </a:moveTo>
                          <a:cubicBezTo>
                            <a:pt x="0" y="31031"/>
                            <a:pt x="6256" y="16954"/>
                            <a:pt x="17205" y="5223"/>
                          </a:cubicBezTo>
                          <a:cubicBezTo>
                            <a:pt x="28936" y="-7290"/>
                            <a:pt x="39103" y="5223"/>
                            <a:pt x="29718" y="16172"/>
                          </a:cubicBezTo>
                          <a:cubicBezTo>
                            <a:pt x="20333" y="26339"/>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8" name="任意多边形: 形状 2367"/>
                    <p:cNvSpPr/>
                    <p:nvPr/>
                  </p:nvSpPr>
                  <p:spPr>
                    <a:xfrm>
                      <a:off x="5188036" y="4915779"/>
                      <a:ext cx="16423" cy="27276"/>
                    </a:xfrm>
                    <a:custGeom>
                      <a:avLst/>
                      <a:gdLst>
                        <a:gd name="connsiteX0" fmla="*/ 4692 w 16423"/>
                        <a:gd name="connsiteY0" fmla="*/ 27276 h 27276"/>
                        <a:gd name="connsiteX1" fmla="*/ 0 w 16423"/>
                        <a:gd name="connsiteY1" fmla="*/ 6943 h 27276"/>
                        <a:gd name="connsiteX2" fmla="*/ 16423 w 16423"/>
                        <a:gd name="connsiteY2" fmla="*/ 8507 h 27276"/>
                        <a:gd name="connsiteX3" fmla="*/ 4692 w 16423"/>
                        <a:gd name="connsiteY3" fmla="*/ 27276 h 27276"/>
                        <a:gd name="connsiteX4" fmla="*/ 4692 w 16423"/>
                        <a:gd name="connsiteY4" fmla="*/ 27276 h 2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 h="27276">
                          <a:moveTo>
                            <a:pt x="4692" y="27276"/>
                          </a:moveTo>
                          <a:cubicBezTo>
                            <a:pt x="4692" y="27276"/>
                            <a:pt x="0" y="17110"/>
                            <a:pt x="0" y="6943"/>
                          </a:cubicBezTo>
                          <a:cubicBezTo>
                            <a:pt x="0" y="-4006"/>
                            <a:pt x="15641" y="-878"/>
                            <a:pt x="16423" y="8507"/>
                          </a:cubicBezTo>
                          <a:cubicBezTo>
                            <a:pt x="16423" y="17110"/>
                            <a:pt x="4692" y="27276"/>
                            <a:pt x="4692" y="27276"/>
                          </a:cubicBezTo>
                          <a:lnTo>
                            <a:pt x="4692" y="2727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9" name="任意多边形: 形状 2368"/>
                    <p:cNvSpPr/>
                    <p:nvPr/>
                  </p:nvSpPr>
                  <p:spPr>
                    <a:xfrm>
                      <a:off x="5181779" y="4872830"/>
                      <a:ext cx="26890" cy="17446"/>
                    </a:xfrm>
                    <a:custGeom>
                      <a:avLst/>
                      <a:gdLst>
                        <a:gd name="connsiteX0" fmla="*/ 0 w 26890"/>
                        <a:gd name="connsiteY0" fmla="*/ 13135 h 17446"/>
                        <a:gd name="connsiteX1" fmla="*/ 17205 w 26890"/>
                        <a:gd name="connsiteY1" fmla="*/ 622 h 17446"/>
                        <a:gd name="connsiteX2" fmla="*/ 21897 w 26890"/>
                        <a:gd name="connsiteY2" fmla="*/ 16263 h 17446"/>
                        <a:gd name="connsiteX3" fmla="*/ 0 w 26890"/>
                        <a:gd name="connsiteY3" fmla="*/ 13135 h 17446"/>
                        <a:gd name="connsiteX4" fmla="*/ 0 w 26890"/>
                        <a:gd name="connsiteY4" fmla="*/ 13135 h 1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 h="17446">
                          <a:moveTo>
                            <a:pt x="0" y="13135"/>
                          </a:moveTo>
                          <a:cubicBezTo>
                            <a:pt x="0" y="13135"/>
                            <a:pt x="7821" y="4533"/>
                            <a:pt x="17205" y="622"/>
                          </a:cubicBezTo>
                          <a:cubicBezTo>
                            <a:pt x="27372" y="-3288"/>
                            <a:pt x="30500" y="12353"/>
                            <a:pt x="21897" y="16263"/>
                          </a:cubicBezTo>
                          <a:cubicBezTo>
                            <a:pt x="14077" y="20174"/>
                            <a:pt x="0" y="13135"/>
                            <a:pt x="0" y="13135"/>
                          </a:cubicBezTo>
                          <a:lnTo>
                            <a:pt x="0" y="1313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0" name="任意多边形: 形状 2369"/>
                    <p:cNvSpPr/>
                    <p:nvPr/>
                  </p:nvSpPr>
                  <p:spPr>
                    <a:xfrm>
                      <a:off x="5203677" y="4761870"/>
                      <a:ext cx="33398" cy="31030"/>
                    </a:xfrm>
                    <a:custGeom>
                      <a:avLst/>
                      <a:gdLst>
                        <a:gd name="connsiteX0" fmla="*/ 0 w 33398"/>
                        <a:gd name="connsiteY0" fmla="*/ 31031 h 31030"/>
                        <a:gd name="connsiteX1" fmla="*/ 17205 w 33398"/>
                        <a:gd name="connsiteY1" fmla="*/ 5223 h 31030"/>
                        <a:gd name="connsiteX2" fmla="*/ 29718 w 33398"/>
                        <a:gd name="connsiteY2" fmla="*/ 16172 h 31030"/>
                        <a:gd name="connsiteX3" fmla="*/ 0 w 33398"/>
                        <a:gd name="connsiteY3" fmla="*/ 31031 h 31030"/>
                        <a:gd name="connsiteX4" fmla="*/ 0 w 33398"/>
                        <a:gd name="connsiteY4" fmla="*/ 31031 h 3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0">
                          <a:moveTo>
                            <a:pt x="0" y="31031"/>
                          </a:moveTo>
                          <a:cubicBezTo>
                            <a:pt x="0" y="31031"/>
                            <a:pt x="6256" y="16954"/>
                            <a:pt x="17205" y="5223"/>
                          </a:cubicBezTo>
                          <a:cubicBezTo>
                            <a:pt x="28936" y="-7290"/>
                            <a:pt x="39103" y="5223"/>
                            <a:pt x="29718" y="16172"/>
                          </a:cubicBezTo>
                          <a:cubicBezTo>
                            <a:pt x="21115" y="26338"/>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1" name="任意多边形: 形状 2370"/>
                    <p:cNvSpPr/>
                    <p:nvPr/>
                  </p:nvSpPr>
                  <p:spPr>
                    <a:xfrm>
                      <a:off x="5161030" y="4830553"/>
                      <a:ext cx="25441" cy="37424"/>
                    </a:xfrm>
                    <a:custGeom>
                      <a:avLst/>
                      <a:gdLst>
                        <a:gd name="connsiteX0" fmla="*/ 25442 w 25441"/>
                        <a:gd name="connsiteY0" fmla="*/ 37424 h 37424"/>
                        <a:gd name="connsiteX1" fmla="*/ 3544 w 25441"/>
                        <a:gd name="connsiteY1" fmla="*/ 15527 h 37424"/>
                        <a:gd name="connsiteX2" fmla="*/ 16057 w 25441"/>
                        <a:gd name="connsiteY2" fmla="*/ 5360 h 37424"/>
                        <a:gd name="connsiteX3" fmla="*/ 25442 w 25441"/>
                        <a:gd name="connsiteY3" fmla="*/ 37424 h 37424"/>
                        <a:gd name="connsiteX4" fmla="*/ 25442 w 25441"/>
                        <a:gd name="connsiteY4" fmla="*/ 37424 h 3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 h="37424">
                          <a:moveTo>
                            <a:pt x="25442" y="37424"/>
                          </a:moveTo>
                          <a:cubicBezTo>
                            <a:pt x="25442" y="37424"/>
                            <a:pt x="12929" y="28822"/>
                            <a:pt x="3544" y="15527"/>
                          </a:cubicBezTo>
                          <a:cubicBezTo>
                            <a:pt x="-6623" y="1450"/>
                            <a:pt x="7454" y="-5589"/>
                            <a:pt x="16057" y="5360"/>
                          </a:cubicBezTo>
                          <a:cubicBezTo>
                            <a:pt x="24660" y="16309"/>
                            <a:pt x="25442" y="37424"/>
                            <a:pt x="25442" y="37424"/>
                          </a:cubicBezTo>
                          <a:lnTo>
                            <a:pt x="25442" y="3742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2" name="任意多边形: 形状 2371"/>
                    <p:cNvSpPr/>
                    <p:nvPr/>
                  </p:nvSpPr>
                  <p:spPr>
                    <a:xfrm>
                      <a:off x="5223228" y="4835851"/>
                      <a:ext cx="22870" cy="16613"/>
                    </a:xfrm>
                    <a:custGeom>
                      <a:avLst/>
                      <a:gdLst>
                        <a:gd name="connsiteX0" fmla="*/ 0 w 22870"/>
                        <a:gd name="connsiteY0" fmla="*/ 845 h 16613"/>
                        <a:gd name="connsiteX1" fmla="*/ 18769 w 22870"/>
                        <a:gd name="connsiteY1" fmla="*/ 1627 h 16613"/>
                        <a:gd name="connsiteX2" fmla="*/ 11731 w 22870"/>
                        <a:gd name="connsiteY2" fmla="*/ 16486 h 16613"/>
                        <a:gd name="connsiteX3" fmla="*/ 0 w 22870"/>
                        <a:gd name="connsiteY3" fmla="*/ 845 h 16613"/>
                        <a:gd name="connsiteX4" fmla="*/ 0 w 22870"/>
                        <a:gd name="connsiteY4" fmla="*/ 845 h 1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 h="16613">
                          <a:moveTo>
                            <a:pt x="0" y="845"/>
                          </a:moveTo>
                          <a:cubicBezTo>
                            <a:pt x="0" y="845"/>
                            <a:pt x="10167" y="-1501"/>
                            <a:pt x="18769" y="1627"/>
                          </a:cubicBezTo>
                          <a:cubicBezTo>
                            <a:pt x="28154" y="4755"/>
                            <a:pt x="19551" y="18050"/>
                            <a:pt x="11731" y="16486"/>
                          </a:cubicBezTo>
                          <a:cubicBezTo>
                            <a:pt x="3910" y="14140"/>
                            <a:pt x="0" y="845"/>
                            <a:pt x="0" y="845"/>
                          </a:cubicBezTo>
                          <a:lnTo>
                            <a:pt x="0" y="8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3" name="任意多边形: 形状 2372"/>
                    <p:cNvSpPr/>
                    <p:nvPr/>
                  </p:nvSpPr>
                  <p:spPr>
                    <a:xfrm>
                      <a:off x="5206717" y="4820540"/>
                      <a:ext cx="15764" cy="23975"/>
                    </a:xfrm>
                    <a:custGeom>
                      <a:avLst/>
                      <a:gdLst>
                        <a:gd name="connsiteX0" fmla="*/ 3998 w 15764"/>
                        <a:gd name="connsiteY0" fmla="*/ 23976 h 23975"/>
                        <a:gd name="connsiteX1" fmla="*/ 88 w 15764"/>
                        <a:gd name="connsiteY1" fmla="*/ 5207 h 23975"/>
                        <a:gd name="connsiteX2" fmla="*/ 15729 w 15764"/>
                        <a:gd name="connsiteY2" fmla="*/ 8335 h 23975"/>
                        <a:gd name="connsiteX3" fmla="*/ 3998 w 15764"/>
                        <a:gd name="connsiteY3" fmla="*/ 23976 h 23975"/>
                        <a:gd name="connsiteX4" fmla="*/ 3998 w 15764"/>
                        <a:gd name="connsiteY4" fmla="*/ 23976 h 2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 h="23975">
                          <a:moveTo>
                            <a:pt x="3998" y="23976"/>
                          </a:moveTo>
                          <a:cubicBezTo>
                            <a:pt x="3998" y="23976"/>
                            <a:pt x="-694" y="14591"/>
                            <a:pt x="88" y="5207"/>
                          </a:cubicBezTo>
                          <a:cubicBezTo>
                            <a:pt x="870" y="-4178"/>
                            <a:pt x="15729" y="514"/>
                            <a:pt x="15729" y="8335"/>
                          </a:cubicBezTo>
                          <a:cubicBezTo>
                            <a:pt x="16511" y="16937"/>
                            <a:pt x="3998" y="23976"/>
                            <a:pt x="3998" y="23976"/>
                          </a:cubicBezTo>
                          <a:lnTo>
                            <a:pt x="3998" y="2397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4" name="任意多边形: 形状 2373"/>
                    <p:cNvSpPr/>
                    <p:nvPr/>
                  </p:nvSpPr>
                  <p:spPr>
                    <a:xfrm>
                      <a:off x="5166711" y="4791966"/>
                      <a:ext cx="23670" cy="16604"/>
                    </a:xfrm>
                    <a:custGeom>
                      <a:avLst/>
                      <a:gdLst>
                        <a:gd name="connsiteX0" fmla="*/ 23670 w 23670"/>
                        <a:gd name="connsiteY0" fmla="*/ 9538 h 16604"/>
                        <a:gd name="connsiteX1" fmla="*/ 6465 w 23670"/>
                        <a:gd name="connsiteY1" fmla="*/ 16576 h 16604"/>
                        <a:gd name="connsiteX2" fmla="*/ 6465 w 23670"/>
                        <a:gd name="connsiteY2" fmla="*/ 153 h 16604"/>
                        <a:gd name="connsiteX3" fmla="*/ 23670 w 23670"/>
                        <a:gd name="connsiteY3" fmla="*/ 9538 h 16604"/>
                        <a:gd name="connsiteX4" fmla="*/ 23670 w 23670"/>
                        <a:gd name="connsiteY4" fmla="*/ 9538 h 1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0" h="16604">
                          <a:moveTo>
                            <a:pt x="23670" y="9538"/>
                          </a:moveTo>
                          <a:cubicBezTo>
                            <a:pt x="23670" y="9538"/>
                            <a:pt x="15068" y="15794"/>
                            <a:pt x="6465" y="16576"/>
                          </a:cubicBezTo>
                          <a:cubicBezTo>
                            <a:pt x="-2919" y="17358"/>
                            <a:pt x="-1355" y="1717"/>
                            <a:pt x="6465" y="153"/>
                          </a:cubicBezTo>
                          <a:cubicBezTo>
                            <a:pt x="14286" y="-1411"/>
                            <a:pt x="23670" y="9538"/>
                            <a:pt x="23670" y="9538"/>
                          </a:cubicBezTo>
                          <a:lnTo>
                            <a:pt x="23670" y="953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5" name="任意多边形: 形状 2374"/>
                    <p:cNvSpPr/>
                    <p:nvPr/>
                  </p:nvSpPr>
                  <p:spPr>
                    <a:xfrm>
                      <a:off x="5112929" y="4860157"/>
                      <a:ext cx="43042" cy="16511"/>
                    </a:xfrm>
                    <a:custGeom>
                      <a:avLst/>
                      <a:gdLst>
                        <a:gd name="connsiteX0" fmla="*/ 43042 w 43042"/>
                        <a:gd name="connsiteY0" fmla="*/ 12513 h 16511"/>
                        <a:gd name="connsiteX1" fmla="*/ 11760 w 43042"/>
                        <a:gd name="connsiteY1" fmla="*/ 16423 h 16511"/>
                        <a:gd name="connsiteX2" fmla="*/ 11760 w 43042"/>
                        <a:gd name="connsiteY2" fmla="*/ 0 h 16511"/>
                        <a:gd name="connsiteX3" fmla="*/ 43042 w 43042"/>
                        <a:gd name="connsiteY3" fmla="*/ 12513 h 16511"/>
                        <a:gd name="connsiteX4" fmla="*/ 43042 w 43042"/>
                        <a:gd name="connsiteY4" fmla="*/ 12513 h 1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2" h="16511">
                          <a:moveTo>
                            <a:pt x="43042" y="12513"/>
                          </a:moveTo>
                          <a:cubicBezTo>
                            <a:pt x="43042" y="12513"/>
                            <a:pt x="28183" y="17205"/>
                            <a:pt x="11760" y="16423"/>
                          </a:cubicBezTo>
                          <a:cubicBezTo>
                            <a:pt x="-5445" y="15641"/>
                            <a:pt x="-2317" y="0"/>
                            <a:pt x="11760" y="0"/>
                          </a:cubicBezTo>
                          <a:cubicBezTo>
                            <a:pt x="25837" y="0"/>
                            <a:pt x="43042" y="12513"/>
                            <a:pt x="43042" y="12513"/>
                          </a:cubicBezTo>
                          <a:lnTo>
                            <a:pt x="43042" y="1251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6" name="任意多边形: 形状 2375"/>
                    <p:cNvSpPr/>
                    <p:nvPr/>
                  </p:nvSpPr>
                  <p:spPr>
                    <a:xfrm>
                      <a:off x="5121904" y="4824919"/>
                      <a:ext cx="25465" cy="13341"/>
                    </a:xfrm>
                    <a:custGeom>
                      <a:avLst/>
                      <a:gdLst>
                        <a:gd name="connsiteX0" fmla="*/ 25465 w 25465"/>
                        <a:gd name="connsiteY0" fmla="*/ 8649 h 13341"/>
                        <a:gd name="connsiteX1" fmla="*/ 6696 w 25465"/>
                        <a:gd name="connsiteY1" fmla="*/ 13341 h 13341"/>
                        <a:gd name="connsiteX2" fmla="*/ 7478 w 25465"/>
                        <a:gd name="connsiteY2" fmla="*/ 46 h 13341"/>
                        <a:gd name="connsiteX3" fmla="*/ 25465 w 25465"/>
                        <a:gd name="connsiteY3" fmla="*/ 8649 h 13341"/>
                        <a:gd name="connsiteX4" fmla="*/ 25465 w 25465"/>
                        <a:gd name="connsiteY4" fmla="*/ 8649 h 13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 h="13341">
                          <a:moveTo>
                            <a:pt x="25465" y="8649"/>
                          </a:moveTo>
                          <a:cubicBezTo>
                            <a:pt x="25465" y="8649"/>
                            <a:pt x="16081" y="13341"/>
                            <a:pt x="6696" y="13341"/>
                          </a:cubicBezTo>
                          <a:cubicBezTo>
                            <a:pt x="-3471" y="13341"/>
                            <a:pt x="-1125" y="828"/>
                            <a:pt x="7478" y="46"/>
                          </a:cubicBezTo>
                          <a:cubicBezTo>
                            <a:pt x="15298" y="-736"/>
                            <a:pt x="25465" y="8649"/>
                            <a:pt x="25465" y="8649"/>
                          </a:cubicBezTo>
                          <a:lnTo>
                            <a:pt x="25465" y="864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7" name="任意多边形: 形状 2376"/>
                    <p:cNvSpPr/>
                    <p:nvPr/>
                  </p:nvSpPr>
                  <p:spPr>
                    <a:xfrm>
                      <a:off x="5235741" y="4728235"/>
                      <a:ext cx="27023" cy="13087"/>
                    </a:xfrm>
                    <a:custGeom>
                      <a:avLst/>
                      <a:gdLst>
                        <a:gd name="connsiteX0" fmla="*/ 0 w 27023"/>
                        <a:gd name="connsiteY0" fmla="*/ 1320 h 13087"/>
                        <a:gd name="connsiteX1" fmla="*/ 20333 w 27023"/>
                        <a:gd name="connsiteY1" fmla="*/ 538 h 13087"/>
                        <a:gd name="connsiteX2" fmla="*/ 18769 w 27023"/>
                        <a:gd name="connsiteY2" fmla="*/ 13050 h 13087"/>
                        <a:gd name="connsiteX3" fmla="*/ 0 w 27023"/>
                        <a:gd name="connsiteY3" fmla="*/ 1320 h 13087"/>
                        <a:gd name="connsiteX4" fmla="*/ 0 w 27023"/>
                        <a:gd name="connsiteY4" fmla="*/ 1320 h 1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3" h="13087">
                          <a:moveTo>
                            <a:pt x="0" y="1320"/>
                          </a:moveTo>
                          <a:cubicBezTo>
                            <a:pt x="0" y="1320"/>
                            <a:pt x="10167" y="-1026"/>
                            <a:pt x="20333" y="538"/>
                          </a:cubicBezTo>
                          <a:cubicBezTo>
                            <a:pt x="31282" y="2102"/>
                            <a:pt x="27372" y="13832"/>
                            <a:pt x="18769" y="13050"/>
                          </a:cubicBezTo>
                          <a:cubicBezTo>
                            <a:pt x="9385" y="12269"/>
                            <a:pt x="0" y="1320"/>
                            <a:pt x="0" y="1320"/>
                          </a:cubicBezTo>
                          <a:lnTo>
                            <a:pt x="0" y="13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8" name="任意多边形: 形状 2377"/>
                    <p:cNvSpPr/>
                    <p:nvPr/>
                  </p:nvSpPr>
                  <p:spPr>
                    <a:xfrm>
                      <a:off x="5224602" y="4711161"/>
                      <a:ext cx="8113" cy="22303"/>
                    </a:xfrm>
                    <a:custGeom>
                      <a:avLst/>
                      <a:gdLst>
                        <a:gd name="connsiteX0" fmla="*/ 4882 w 8113"/>
                        <a:gd name="connsiteY0" fmla="*/ 22303 h 22303"/>
                        <a:gd name="connsiteX1" fmla="*/ 190 w 8113"/>
                        <a:gd name="connsiteY1" fmla="*/ 6662 h 22303"/>
                        <a:gd name="connsiteX2" fmla="*/ 8010 w 8113"/>
                        <a:gd name="connsiteY2" fmla="*/ 5098 h 22303"/>
                        <a:gd name="connsiteX3" fmla="*/ 4882 w 8113"/>
                        <a:gd name="connsiteY3" fmla="*/ 22303 h 22303"/>
                        <a:gd name="connsiteX4" fmla="*/ 4882 w 8113"/>
                        <a:gd name="connsiteY4" fmla="*/ 22303 h 2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 h="22303">
                          <a:moveTo>
                            <a:pt x="4882" y="22303"/>
                          </a:moveTo>
                          <a:cubicBezTo>
                            <a:pt x="4882" y="22303"/>
                            <a:pt x="972" y="15265"/>
                            <a:pt x="190" y="6662"/>
                          </a:cubicBezTo>
                          <a:cubicBezTo>
                            <a:pt x="-1374" y="-1940"/>
                            <a:pt x="7228" y="-1940"/>
                            <a:pt x="8010" y="5098"/>
                          </a:cubicBezTo>
                          <a:cubicBezTo>
                            <a:pt x="8792" y="12919"/>
                            <a:pt x="4882" y="22303"/>
                            <a:pt x="4882" y="22303"/>
                          </a:cubicBezTo>
                          <a:lnTo>
                            <a:pt x="4882" y="2230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79" name="图形 2034"/>
                  <p:cNvGrpSpPr/>
                  <p:nvPr/>
                </p:nvGrpSpPr>
                <p:grpSpPr>
                  <a:xfrm>
                    <a:off x="5301815" y="5038270"/>
                    <a:ext cx="401903" cy="152854"/>
                    <a:chOff x="5301815" y="5038270"/>
                    <a:chExt cx="401903" cy="152854"/>
                  </a:xfrm>
                  <a:solidFill>
                    <a:srgbClr val="FFA89C"/>
                  </a:solidFill>
                </p:grpSpPr>
                <p:sp>
                  <p:nvSpPr>
                    <p:cNvPr id="2380" name="任意多边形: 形状 2379"/>
                    <p:cNvSpPr/>
                    <p:nvPr/>
                  </p:nvSpPr>
                  <p:spPr>
                    <a:xfrm>
                      <a:off x="5301815" y="5061145"/>
                      <a:ext cx="372413" cy="115542"/>
                    </a:xfrm>
                    <a:custGeom>
                      <a:avLst/>
                      <a:gdLst>
                        <a:gd name="connsiteX0" fmla="*/ 321825 w 372413"/>
                        <a:gd name="connsiteY0" fmla="*/ 40667 h 115542"/>
                        <a:gd name="connsiteX1" fmla="*/ 209991 w 372413"/>
                        <a:gd name="connsiteY1" fmla="*/ 58654 h 115542"/>
                        <a:gd name="connsiteX2" fmla="*/ 212337 w 372413"/>
                        <a:gd name="connsiteY2" fmla="*/ 62564 h 115542"/>
                        <a:gd name="connsiteX3" fmla="*/ 269427 w 372413"/>
                        <a:gd name="connsiteY3" fmla="*/ 95410 h 115542"/>
                        <a:gd name="connsiteX4" fmla="*/ 272555 w 372413"/>
                        <a:gd name="connsiteY4" fmla="*/ 96192 h 115542"/>
                        <a:gd name="connsiteX5" fmla="*/ 272555 w 372413"/>
                        <a:gd name="connsiteY5" fmla="*/ 98539 h 115542"/>
                        <a:gd name="connsiteX6" fmla="*/ 217029 w 372413"/>
                        <a:gd name="connsiteY6" fmla="*/ 73513 h 115542"/>
                        <a:gd name="connsiteX7" fmla="*/ 205299 w 372413"/>
                        <a:gd name="connsiteY7" fmla="*/ 60218 h 115542"/>
                        <a:gd name="connsiteX8" fmla="*/ 200606 w 372413"/>
                        <a:gd name="connsiteY8" fmla="*/ 61000 h 115542"/>
                        <a:gd name="connsiteX9" fmla="*/ 102850 w 372413"/>
                        <a:gd name="connsiteY9" fmla="*/ 67256 h 115542"/>
                        <a:gd name="connsiteX10" fmla="*/ 143516 w 372413"/>
                        <a:gd name="connsiteY10" fmla="*/ 107141 h 115542"/>
                        <a:gd name="connsiteX11" fmla="*/ 154465 w 372413"/>
                        <a:gd name="connsiteY11" fmla="*/ 113398 h 115542"/>
                        <a:gd name="connsiteX12" fmla="*/ 150555 w 372413"/>
                        <a:gd name="connsiteY12" fmla="*/ 114180 h 115542"/>
                        <a:gd name="connsiteX13" fmla="*/ 96593 w 372413"/>
                        <a:gd name="connsiteY13" fmla="*/ 67256 h 115542"/>
                        <a:gd name="connsiteX14" fmla="*/ 18388 w 372413"/>
                        <a:gd name="connsiteY14" fmla="*/ 59436 h 115542"/>
                        <a:gd name="connsiteX15" fmla="*/ 1183 w 372413"/>
                        <a:gd name="connsiteY15" fmla="*/ 54744 h 115542"/>
                        <a:gd name="connsiteX16" fmla="*/ 4311 w 372413"/>
                        <a:gd name="connsiteY16" fmla="*/ 52397 h 115542"/>
                        <a:gd name="connsiteX17" fmla="*/ 5093 w 372413"/>
                        <a:gd name="connsiteY17" fmla="*/ 52397 h 115542"/>
                        <a:gd name="connsiteX18" fmla="*/ 64529 w 372413"/>
                        <a:gd name="connsiteY18" fmla="*/ 61782 h 115542"/>
                        <a:gd name="connsiteX19" fmla="*/ 145863 w 372413"/>
                        <a:gd name="connsiteY19" fmla="*/ 62564 h 115542"/>
                        <a:gd name="connsiteX20" fmla="*/ 146645 w 372413"/>
                        <a:gd name="connsiteY20" fmla="*/ 61000 h 115542"/>
                        <a:gd name="connsiteX21" fmla="*/ 164632 w 372413"/>
                        <a:gd name="connsiteY21" fmla="*/ 38321 h 115542"/>
                        <a:gd name="connsiteX22" fmla="*/ 230324 w 372413"/>
                        <a:gd name="connsiteY22" fmla="*/ 782 h 115542"/>
                        <a:gd name="connsiteX23" fmla="*/ 231106 w 372413"/>
                        <a:gd name="connsiteY23" fmla="*/ 3128 h 115542"/>
                        <a:gd name="connsiteX24" fmla="*/ 227978 w 372413"/>
                        <a:gd name="connsiteY24" fmla="*/ 4692 h 115542"/>
                        <a:gd name="connsiteX25" fmla="*/ 184183 w 372413"/>
                        <a:gd name="connsiteY25" fmla="*/ 26590 h 115542"/>
                        <a:gd name="connsiteX26" fmla="*/ 151337 w 372413"/>
                        <a:gd name="connsiteY26" fmla="*/ 62564 h 115542"/>
                        <a:gd name="connsiteX27" fmla="*/ 205299 w 372413"/>
                        <a:gd name="connsiteY27" fmla="*/ 57872 h 115542"/>
                        <a:gd name="connsiteX28" fmla="*/ 207645 w 372413"/>
                        <a:gd name="connsiteY28" fmla="*/ 57090 h 115542"/>
                        <a:gd name="connsiteX29" fmla="*/ 207645 w 372413"/>
                        <a:gd name="connsiteY29" fmla="*/ 57090 h 115542"/>
                        <a:gd name="connsiteX30" fmla="*/ 244401 w 372413"/>
                        <a:gd name="connsiteY30" fmla="*/ 52397 h 115542"/>
                        <a:gd name="connsiteX31" fmla="*/ 244401 w 372413"/>
                        <a:gd name="connsiteY31" fmla="*/ 50833 h 115542"/>
                        <a:gd name="connsiteX32" fmla="*/ 285068 w 372413"/>
                        <a:gd name="connsiteY32" fmla="*/ 17205 h 115542"/>
                        <a:gd name="connsiteX33" fmla="*/ 285850 w 372413"/>
                        <a:gd name="connsiteY33" fmla="*/ 18769 h 115542"/>
                        <a:gd name="connsiteX34" fmla="*/ 250658 w 372413"/>
                        <a:gd name="connsiteY34" fmla="*/ 50051 h 115542"/>
                        <a:gd name="connsiteX35" fmla="*/ 249876 w 372413"/>
                        <a:gd name="connsiteY35" fmla="*/ 51615 h 115542"/>
                        <a:gd name="connsiteX36" fmla="*/ 303055 w 372413"/>
                        <a:gd name="connsiteY36" fmla="*/ 42231 h 115542"/>
                        <a:gd name="connsiteX37" fmla="*/ 303055 w 372413"/>
                        <a:gd name="connsiteY37" fmla="*/ 41449 h 115542"/>
                        <a:gd name="connsiteX38" fmla="*/ 307748 w 372413"/>
                        <a:gd name="connsiteY38" fmla="*/ 33628 h 115542"/>
                        <a:gd name="connsiteX39" fmla="*/ 339812 w 372413"/>
                        <a:gd name="connsiteY39" fmla="*/ 0 h 115542"/>
                        <a:gd name="connsiteX40" fmla="*/ 341376 w 372413"/>
                        <a:gd name="connsiteY40" fmla="*/ 1564 h 115542"/>
                        <a:gd name="connsiteX41" fmla="*/ 336684 w 372413"/>
                        <a:gd name="connsiteY41" fmla="*/ 5474 h 115542"/>
                        <a:gd name="connsiteX42" fmla="*/ 307748 w 372413"/>
                        <a:gd name="connsiteY42" fmla="*/ 40667 h 115542"/>
                        <a:gd name="connsiteX43" fmla="*/ 352325 w 372413"/>
                        <a:gd name="connsiteY43" fmla="*/ 31282 h 115542"/>
                        <a:gd name="connsiteX44" fmla="*/ 354671 w 372413"/>
                        <a:gd name="connsiteY44" fmla="*/ 32846 h 115542"/>
                        <a:gd name="connsiteX45" fmla="*/ 353107 w 372413"/>
                        <a:gd name="connsiteY45" fmla="*/ 35192 h 115542"/>
                        <a:gd name="connsiteX46" fmla="*/ 326517 w 372413"/>
                        <a:gd name="connsiteY46" fmla="*/ 40667 h 115542"/>
                        <a:gd name="connsiteX47" fmla="*/ 327299 w 372413"/>
                        <a:gd name="connsiteY47" fmla="*/ 41449 h 115542"/>
                        <a:gd name="connsiteX48" fmla="*/ 371876 w 372413"/>
                        <a:gd name="connsiteY48" fmla="*/ 64910 h 115542"/>
                        <a:gd name="connsiteX49" fmla="*/ 371094 w 372413"/>
                        <a:gd name="connsiteY49" fmla="*/ 67256 h 115542"/>
                        <a:gd name="connsiteX50" fmla="*/ 324953 w 372413"/>
                        <a:gd name="connsiteY50" fmla="*/ 46141 h 115542"/>
                        <a:gd name="connsiteX51" fmla="*/ 321825 w 372413"/>
                        <a:gd name="connsiteY51" fmla="*/ 40667 h 115542"/>
                        <a:gd name="connsiteX52" fmla="*/ 321825 w 372413"/>
                        <a:gd name="connsiteY52" fmla="*/ 40667 h 115542"/>
                        <a:gd name="connsiteX53" fmla="*/ 3529 w 372413"/>
                        <a:gd name="connsiteY53" fmla="*/ 53180 h 115542"/>
                        <a:gd name="connsiteX54" fmla="*/ 4311 w 372413"/>
                        <a:gd name="connsiteY54" fmla="*/ 50833 h 115542"/>
                        <a:gd name="connsiteX55" fmla="*/ 3529 w 372413"/>
                        <a:gd name="connsiteY55" fmla="*/ 53180 h 115542"/>
                        <a:gd name="connsiteX56" fmla="*/ 3529 w 372413"/>
                        <a:gd name="connsiteY56" fmla="*/ 53180 h 11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2413" h="115542">
                          <a:moveTo>
                            <a:pt x="321825" y="40667"/>
                          </a:moveTo>
                          <a:cubicBezTo>
                            <a:pt x="285068" y="47705"/>
                            <a:pt x="247529" y="53962"/>
                            <a:pt x="209991" y="58654"/>
                          </a:cubicBezTo>
                          <a:cubicBezTo>
                            <a:pt x="210773" y="59436"/>
                            <a:pt x="211555" y="61000"/>
                            <a:pt x="212337" y="62564"/>
                          </a:cubicBezTo>
                          <a:cubicBezTo>
                            <a:pt x="226414" y="79769"/>
                            <a:pt x="247529" y="90718"/>
                            <a:pt x="269427" y="95410"/>
                          </a:cubicBezTo>
                          <a:cubicBezTo>
                            <a:pt x="270991" y="95410"/>
                            <a:pt x="270991" y="95410"/>
                            <a:pt x="272555" y="96192"/>
                          </a:cubicBezTo>
                          <a:cubicBezTo>
                            <a:pt x="274119" y="98539"/>
                            <a:pt x="272555" y="98539"/>
                            <a:pt x="272555" y="98539"/>
                          </a:cubicBezTo>
                          <a:cubicBezTo>
                            <a:pt x="252222" y="96192"/>
                            <a:pt x="232670" y="86808"/>
                            <a:pt x="217029" y="73513"/>
                          </a:cubicBezTo>
                          <a:cubicBezTo>
                            <a:pt x="211555" y="68821"/>
                            <a:pt x="205299" y="64128"/>
                            <a:pt x="205299" y="60218"/>
                          </a:cubicBezTo>
                          <a:cubicBezTo>
                            <a:pt x="203735" y="60218"/>
                            <a:pt x="202170" y="60218"/>
                            <a:pt x="200606" y="61000"/>
                          </a:cubicBezTo>
                          <a:cubicBezTo>
                            <a:pt x="167760" y="64910"/>
                            <a:pt x="134914" y="67256"/>
                            <a:pt x="102850" y="67256"/>
                          </a:cubicBezTo>
                          <a:cubicBezTo>
                            <a:pt x="114580" y="82897"/>
                            <a:pt x="127875" y="96975"/>
                            <a:pt x="143516" y="107141"/>
                          </a:cubicBezTo>
                          <a:cubicBezTo>
                            <a:pt x="147427" y="109487"/>
                            <a:pt x="151337" y="111051"/>
                            <a:pt x="154465" y="113398"/>
                          </a:cubicBezTo>
                          <a:cubicBezTo>
                            <a:pt x="155247" y="114180"/>
                            <a:pt x="157593" y="117308"/>
                            <a:pt x="150555" y="114180"/>
                          </a:cubicBezTo>
                          <a:cubicBezTo>
                            <a:pt x="128657" y="104013"/>
                            <a:pt x="110670" y="86808"/>
                            <a:pt x="96593" y="67256"/>
                          </a:cubicBezTo>
                          <a:cubicBezTo>
                            <a:pt x="70003" y="67256"/>
                            <a:pt x="44196" y="64910"/>
                            <a:pt x="18388" y="59436"/>
                          </a:cubicBezTo>
                          <a:cubicBezTo>
                            <a:pt x="11349" y="57872"/>
                            <a:pt x="4311" y="57872"/>
                            <a:pt x="1183" y="54744"/>
                          </a:cubicBezTo>
                          <a:cubicBezTo>
                            <a:pt x="-2728" y="51615"/>
                            <a:pt x="4311" y="52397"/>
                            <a:pt x="4311" y="52397"/>
                          </a:cubicBezTo>
                          <a:cubicBezTo>
                            <a:pt x="4311" y="52397"/>
                            <a:pt x="1965" y="50833"/>
                            <a:pt x="5093" y="52397"/>
                          </a:cubicBezTo>
                          <a:cubicBezTo>
                            <a:pt x="24644" y="58654"/>
                            <a:pt x="44196" y="60218"/>
                            <a:pt x="64529" y="61782"/>
                          </a:cubicBezTo>
                          <a:cubicBezTo>
                            <a:pt x="91901" y="63346"/>
                            <a:pt x="118491" y="64128"/>
                            <a:pt x="145863" y="62564"/>
                          </a:cubicBezTo>
                          <a:lnTo>
                            <a:pt x="146645" y="61000"/>
                          </a:lnTo>
                          <a:cubicBezTo>
                            <a:pt x="152119" y="53180"/>
                            <a:pt x="157593" y="45359"/>
                            <a:pt x="164632" y="38321"/>
                          </a:cubicBezTo>
                          <a:cubicBezTo>
                            <a:pt x="182619" y="20333"/>
                            <a:pt x="206863" y="10167"/>
                            <a:pt x="230324" y="782"/>
                          </a:cubicBezTo>
                          <a:cubicBezTo>
                            <a:pt x="233453" y="1564"/>
                            <a:pt x="231106" y="3128"/>
                            <a:pt x="231106" y="3128"/>
                          </a:cubicBezTo>
                          <a:lnTo>
                            <a:pt x="227978" y="4692"/>
                          </a:lnTo>
                          <a:cubicBezTo>
                            <a:pt x="213119" y="10949"/>
                            <a:pt x="197478" y="17205"/>
                            <a:pt x="184183" y="26590"/>
                          </a:cubicBezTo>
                          <a:cubicBezTo>
                            <a:pt x="170888" y="35974"/>
                            <a:pt x="159940" y="48487"/>
                            <a:pt x="151337" y="62564"/>
                          </a:cubicBezTo>
                          <a:cubicBezTo>
                            <a:pt x="169324" y="61782"/>
                            <a:pt x="187311" y="60218"/>
                            <a:pt x="205299" y="57872"/>
                          </a:cubicBezTo>
                          <a:lnTo>
                            <a:pt x="207645" y="57090"/>
                          </a:lnTo>
                          <a:lnTo>
                            <a:pt x="207645" y="57090"/>
                          </a:lnTo>
                          <a:cubicBezTo>
                            <a:pt x="220158" y="55526"/>
                            <a:pt x="231888" y="53962"/>
                            <a:pt x="244401" y="52397"/>
                          </a:cubicBezTo>
                          <a:lnTo>
                            <a:pt x="244401" y="50833"/>
                          </a:lnTo>
                          <a:cubicBezTo>
                            <a:pt x="256132" y="36756"/>
                            <a:pt x="268645" y="25026"/>
                            <a:pt x="285068" y="17205"/>
                          </a:cubicBezTo>
                          <a:cubicBezTo>
                            <a:pt x="288196" y="17987"/>
                            <a:pt x="285850" y="18769"/>
                            <a:pt x="285850" y="18769"/>
                          </a:cubicBezTo>
                          <a:cubicBezTo>
                            <a:pt x="271773" y="26590"/>
                            <a:pt x="260824" y="37538"/>
                            <a:pt x="250658" y="50051"/>
                          </a:cubicBezTo>
                          <a:cubicBezTo>
                            <a:pt x="249876" y="50833"/>
                            <a:pt x="249876" y="50833"/>
                            <a:pt x="249876" y="51615"/>
                          </a:cubicBezTo>
                          <a:cubicBezTo>
                            <a:pt x="267863" y="49269"/>
                            <a:pt x="285068" y="46141"/>
                            <a:pt x="303055" y="42231"/>
                          </a:cubicBezTo>
                          <a:lnTo>
                            <a:pt x="303055" y="41449"/>
                          </a:lnTo>
                          <a:cubicBezTo>
                            <a:pt x="304619" y="38321"/>
                            <a:pt x="306184" y="35974"/>
                            <a:pt x="307748" y="33628"/>
                          </a:cubicBezTo>
                          <a:cubicBezTo>
                            <a:pt x="317132" y="21115"/>
                            <a:pt x="327299" y="8602"/>
                            <a:pt x="339812" y="0"/>
                          </a:cubicBezTo>
                          <a:cubicBezTo>
                            <a:pt x="342940" y="782"/>
                            <a:pt x="341376" y="1564"/>
                            <a:pt x="341376" y="1564"/>
                          </a:cubicBezTo>
                          <a:cubicBezTo>
                            <a:pt x="339812" y="3128"/>
                            <a:pt x="338248" y="3910"/>
                            <a:pt x="336684" y="5474"/>
                          </a:cubicBezTo>
                          <a:cubicBezTo>
                            <a:pt x="325735" y="15641"/>
                            <a:pt x="314004" y="27372"/>
                            <a:pt x="307748" y="40667"/>
                          </a:cubicBezTo>
                          <a:cubicBezTo>
                            <a:pt x="322607" y="37538"/>
                            <a:pt x="337466" y="34410"/>
                            <a:pt x="352325" y="31282"/>
                          </a:cubicBezTo>
                          <a:cubicBezTo>
                            <a:pt x="353107" y="32064"/>
                            <a:pt x="353889" y="32064"/>
                            <a:pt x="354671" y="32846"/>
                          </a:cubicBezTo>
                          <a:lnTo>
                            <a:pt x="353107" y="35192"/>
                          </a:lnTo>
                          <a:cubicBezTo>
                            <a:pt x="344504" y="36756"/>
                            <a:pt x="335902" y="39103"/>
                            <a:pt x="326517" y="40667"/>
                          </a:cubicBezTo>
                          <a:cubicBezTo>
                            <a:pt x="326517" y="40667"/>
                            <a:pt x="327299" y="41449"/>
                            <a:pt x="327299" y="41449"/>
                          </a:cubicBezTo>
                          <a:cubicBezTo>
                            <a:pt x="339030" y="53962"/>
                            <a:pt x="355453" y="60218"/>
                            <a:pt x="371876" y="64910"/>
                          </a:cubicBezTo>
                          <a:cubicBezTo>
                            <a:pt x="373440" y="67256"/>
                            <a:pt x="371094" y="67256"/>
                            <a:pt x="371094" y="67256"/>
                          </a:cubicBezTo>
                          <a:cubicBezTo>
                            <a:pt x="353889" y="63346"/>
                            <a:pt x="337466" y="57872"/>
                            <a:pt x="324953" y="46141"/>
                          </a:cubicBezTo>
                          <a:cubicBezTo>
                            <a:pt x="323389" y="42231"/>
                            <a:pt x="322607" y="41449"/>
                            <a:pt x="321825" y="40667"/>
                          </a:cubicBezTo>
                          <a:lnTo>
                            <a:pt x="321825" y="40667"/>
                          </a:lnTo>
                          <a:close/>
                          <a:moveTo>
                            <a:pt x="3529" y="53180"/>
                          </a:moveTo>
                          <a:cubicBezTo>
                            <a:pt x="4311" y="52397"/>
                            <a:pt x="4311" y="50833"/>
                            <a:pt x="4311" y="50833"/>
                          </a:cubicBezTo>
                          <a:lnTo>
                            <a:pt x="3529" y="53180"/>
                          </a:lnTo>
                          <a:lnTo>
                            <a:pt x="3529" y="5318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1" name="任意多边形: 形状 2380"/>
                    <p:cNvSpPr/>
                    <p:nvPr/>
                  </p:nvSpPr>
                  <p:spPr>
                    <a:xfrm>
                      <a:off x="5648665" y="5079828"/>
                      <a:ext cx="43336" cy="18254"/>
                    </a:xfrm>
                    <a:custGeom>
                      <a:avLst/>
                      <a:gdLst>
                        <a:gd name="connsiteX0" fmla="*/ 0 w 43336"/>
                        <a:gd name="connsiteY0" fmla="*/ 14945 h 18254"/>
                        <a:gd name="connsiteX1" fmla="*/ 28936 w 43336"/>
                        <a:gd name="connsiteY1" fmla="*/ 868 h 18254"/>
                        <a:gd name="connsiteX2" fmla="*/ 34410 w 43336"/>
                        <a:gd name="connsiteY2" fmla="*/ 16509 h 18254"/>
                        <a:gd name="connsiteX3" fmla="*/ 0 w 43336"/>
                        <a:gd name="connsiteY3" fmla="*/ 14945 h 18254"/>
                        <a:gd name="connsiteX4" fmla="*/ 0 w 43336"/>
                        <a:gd name="connsiteY4" fmla="*/ 14945 h 1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6" h="18254">
                          <a:moveTo>
                            <a:pt x="0" y="14945"/>
                          </a:moveTo>
                          <a:cubicBezTo>
                            <a:pt x="0" y="14945"/>
                            <a:pt x="13295" y="5560"/>
                            <a:pt x="28936" y="868"/>
                          </a:cubicBezTo>
                          <a:cubicBezTo>
                            <a:pt x="45359" y="-3824"/>
                            <a:pt x="48487" y="11817"/>
                            <a:pt x="34410" y="16509"/>
                          </a:cubicBezTo>
                          <a:cubicBezTo>
                            <a:pt x="21115" y="21201"/>
                            <a:pt x="0" y="14945"/>
                            <a:pt x="0" y="14945"/>
                          </a:cubicBezTo>
                          <a:lnTo>
                            <a:pt x="0" y="149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2" name="任意多边形: 形状 2381"/>
                    <p:cNvSpPr/>
                    <p:nvPr/>
                  </p:nvSpPr>
                  <p:spPr>
                    <a:xfrm>
                      <a:off x="5659614" y="5117365"/>
                      <a:ext cx="44104" cy="17293"/>
                    </a:xfrm>
                    <a:custGeom>
                      <a:avLst/>
                      <a:gdLst>
                        <a:gd name="connsiteX0" fmla="*/ 0 w 44104"/>
                        <a:gd name="connsiteY0" fmla="*/ 3998 h 17293"/>
                        <a:gd name="connsiteX1" fmla="*/ 32064 w 44104"/>
                        <a:gd name="connsiteY1" fmla="*/ 88 h 17293"/>
                        <a:gd name="connsiteX2" fmla="*/ 32064 w 44104"/>
                        <a:gd name="connsiteY2" fmla="*/ 17293 h 17293"/>
                        <a:gd name="connsiteX3" fmla="*/ 0 w 44104"/>
                        <a:gd name="connsiteY3" fmla="*/ 3998 h 17293"/>
                        <a:gd name="connsiteX4" fmla="*/ 0 w 44104"/>
                        <a:gd name="connsiteY4" fmla="*/ 3998 h 1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4" h="17293">
                          <a:moveTo>
                            <a:pt x="0" y="3998"/>
                          </a:moveTo>
                          <a:cubicBezTo>
                            <a:pt x="0" y="3998"/>
                            <a:pt x="15641" y="-694"/>
                            <a:pt x="32064" y="88"/>
                          </a:cubicBezTo>
                          <a:cubicBezTo>
                            <a:pt x="49269" y="870"/>
                            <a:pt x="46923" y="16511"/>
                            <a:pt x="32064" y="17293"/>
                          </a:cubicBezTo>
                          <a:cubicBezTo>
                            <a:pt x="17205" y="17293"/>
                            <a:pt x="0" y="3998"/>
                            <a:pt x="0" y="3998"/>
                          </a:cubicBezTo>
                          <a:lnTo>
                            <a:pt x="0" y="399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3" name="任意多边形: 形状 2382"/>
                    <p:cNvSpPr/>
                    <p:nvPr/>
                  </p:nvSpPr>
                  <p:spPr>
                    <a:xfrm>
                      <a:off x="5623639" y="5043744"/>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6004"/>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4" name="任意多边形: 形状 2383"/>
                    <p:cNvSpPr/>
                    <p:nvPr/>
                  </p:nvSpPr>
                  <p:spPr>
                    <a:xfrm>
                      <a:off x="5573588" y="5057039"/>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6004"/>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5" name="任意多边形: 形状 2384"/>
                    <p:cNvSpPr/>
                    <p:nvPr/>
                  </p:nvSpPr>
                  <p:spPr>
                    <a:xfrm>
                      <a:off x="5523536" y="5038270"/>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5222"/>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6" name="任意多边形: 形状 2385"/>
                    <p:cNvSpPr/>
                    <p:nvPr/>
                  </p:nvSpPr>
                  <p:spPr>
                    <a:xfrm>
                      <a:off x="5559511" y="5152645"/>
                      <a:ext cx="40504" cy="23619"/>
                    </a:xfrm>
                    <a:custGeom>
                      <a:avLst/>
                      <a:gdLst>
                        <a:gd name="connsiteX0" fmla="*/ 0 w 40504"/>
                        <a:gd name="connsiteY0" fmla="*/ 0 h 23619"/>
                        <a:gd name="connsiteX1" fmla="*/ 31282 w 40504"/>
                        <a:gd name="connsiteY1" fmla="*/ 7038 h 23619"/>
                        <a:gd name="connsiteX2" fmla="*/ 25808 w 40504"/>
                        <a:gd name="connsiteY2" fmla="*/ 22680 h 23619"/>
                        <a:gd name="connsiteX3" fmla="*/ 0 w 40504"/>
                        <a:gd name="connsiteY3" fmla="*/ 0 h 23619"/>
                        <a:gd name="connsiteX4" fmla="*/ 0 w 40504"/>
                        <a:gd name="connsiteY4" fmla="*/ 0 h 23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4" h="23619">
                          <a:moveTo>
                            <a:pt x="0" y="0"/>
                          </a:moveTo>
                          <a:cubicBezTo>
                            <a:pt x="0" y="0"/>
                            <a:pt x="15641" y="782"/>
                            <a:pt x="31282" y="7038"/>
                          </a:cubicBezTo>
                          <a:cubicBezTo>
                            <a:pt x="47705" y="13295"/>
                            <a:pt x="39885" y="27372"/>
                            <a:pt x="25808" y="22680"/>
                          </a:cubicBezTo>
                          <a:cubicBezTo>
                            <a:pt x="11731"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7" name="任意多边形: 形状 2386"/>
                    <p:cNvSpPr/>
                    <p:nvPr/>
                  </p:nvSpPr>
                  <p:spPr>
                    <a:xfrm>
                      <a:off x="5447677" y="5168286"/>
                      <a:ext cx="39161" cy="22837"/>
                    </a:xfrm>
                    <a:custGeom>
                      <a:avLst/>
                      <a:gdLst>
                        <a:gd name="connsiteX0" fmla="*/ 0 w 39161"/>
                        <a:gd name="connsiteY0" fmla="*/ 0 h 22837"/>
                        <a:gd name="connsiteX1" fmla="*/ 30500 w 39161"/>
                        <a:gd name="connsiteY1" fmla="*/ 6257 h 22837"/>
                        <a:gd name="connsiteX2" fmla="*/ 25026 w 39161"/>
                        <a:gd name="connsiteY2" fmla="*/ 21898 h 22837"/>
                        <a:gd name="connsiteX3" fmla="*/ 0 w 39161"/>
                        <a:gd name="connsiteY3" fmla="*/ 0 h 22837"/>
                        <a:gd name="connsiteX4" fmla="*/ 0 w 39161"/>
                        <a:gd name="connsiteY4" fmla="*/ 0 h 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1" h="22837">
                          <a:moveTo>
                            <a:pt x="0" y="0"/>
                          </a:moveTo>
                          <a:cubicBezTo>
                            <a:pt x="0" y="0"/>
                            <a:pt x="15641" y="782"/>
                            <a:pt x="30500" y="6257"/>
                          </a:cubicBezTo>
                          <a:cubicBezTo>
                            <a:pt x="46141" y="12513"/>
                            <a:pt x="38321" y="26590"/>
                            <a:pt x="25026" y="21898"/>
                          </a:cubicBezTo>
                          <a:cubicBezTo>
                            <a:pt x="11731"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8" name="任意多边形: 形状 2387"/>
                    <p:cNvSpPr/>
                    <p:nvPr/>
                  </p:nvSpPr>
                  <p:spPr>
                    <a:xfrm>
                      <a:off x="5422652" y="5141074"/>
                      <a:ext cx="26890" cy="17064"/>
                    </a:xfrm>
                    <a:custGeom>
                      <a:avLst/>
                      <a:gdLst>
                        <a:gd name="connsiteX0" fmla="*/ 0 w 26890"/>
                        <a:gd name="connsiteY0" fmla="*/ 12353 h 17064"/>
                        <a:gd name="connsiteX1" fmla="*/ 17205 w 26890"/>
                        <a:gd name="connsiteY1" fmla="*/ 622 h 17064"/>
                        <a:gd name="connsiteX2" fmla="*/ 21897 w 26890"/>
                        <a:gd name="connsiteY2" fmla="*/ 16263 h 17064"/>
                        <a:gd name="connsiteX3" fmla="*/ 0 w 26890"/>
                        <a:gd name="connsiteY3" fmla="*/ 12353 h 17064"/>
                        <a:gd name="connsiteX4" fmla="*/ 0 w 26890"/>
                        <a:gd name="connsiteY4" fmla="*/ 12353 h 1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 h="17064">
                          <a:moveTo>
                            <a:pt x="0" y="12353"/>
                          </a:moveTo>
                          <a:cubicBezTo>
                            <a:pt x="0" y="12353"/>
                            <a:pt x="7821" y="3750"/>
                            <a:pt x="17205" y="622"/>
                          </a:cubicBezTo>
                          <a:cubicBezTo>
                            <a:pt x="27372" y="-3288"/>
                            <a:pt x="30500" y="12353"/>
                            <a:pt x="21897" y="16263"/>
                          </a:cubicBezTo>
                          <a:cubicBezTo>
                            <a:pt x="13295" y="19392"/>
                            <a:pt x="0" y="12353"/>
                            <a:pt x="0" y="12353"/>
                          </a:cubicBezTo>
                          <a:lnTo>
                            <a:pt x="0" y="1235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9" name="任意多边形: 形状 2388"/>
                    <p:cNvSpPr/>
                    <p:nvPr/>
                  </p:nvSpPr>
                  <p:spPr>
                    <a:xfrm>
                      <a:off x="5473337" y="5122145"/>
                      <a:ext cx="21215" cy="24490"/>
                    </a:xfrm>
                    <a:custGeom>
                      <a:avLst/>
                      <a:gdLst>
                        <a:gd name="connsiteX0" fmla="*/ 148 w 21215"/>
                        <a:gd name="connsiteY0" fmla="*/ 0 h 24490"/>
                        <a:gd name="connsiteX1" fmla="*/ 18917 w 21215"/>
                        <a:gd name="connsiteY1" fmla="*/ 11731 h 24490"/>
                        <a:gd name="connsiteX2" fmla="*/ 5622 w 21215"/>
                        <a:gd name="connsiteY2" fmla="*/ 21897 h 24490"/>
                        <a:gd name="connsiteX3" fmla="*/ 148 w 21215"/>
                        <a:gd name="connsiteY3" fmla="*/ 0 h 24490"/>
                        <a:gd name="connsiteX4" fmla="*/ 148 w 21215"/>
                        <a:gd name="connsiteY4" fmla="*/ 0 h 2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5" h="24490">
                          <a:moveTo>
                            <a:pt x="148" y="0"/>
                          </a:moveTo>
                          <a:cubicBezTo>
                            <a:pt x="148" y="0"/>
                            <a:pt x="11097" y="3910"/>
                            <a:pt x="18917" y="11731"/>
                          </a:cubicBezTo>
                          <a:cubicBezTo>
                            <a:pt x="26738" y="20333"/>
                            <a:pt x="12661" y="28936"/>
                            <a:pt x="5622" y="21897"/>
                          </a:cubicBezTo>
                          <a:cubicBezTo>
                            <a:pt x="-1416" y="15641"/>
                            <a:pt x="148" y="0"/>
                            <a:pt x="148" y="0"/>
                          </a:cubicBezTo>
                          <a:lnTo>
                            <a:pt x="148"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0" name="任意多边形: 形状 2389"/>
                    <p:cNvSpPr/>
                    <p:nvPr/>
                  </p:nvSpPr>
                  <p:spPr>
                    <a:xfrm>
                      <a:off x="5571242" y="5108068"/>
                      <a:ext cx="40504" cy="23619"/>
                    </a:xfrm>
                    <a:custGeom>
                      <a:avLst/>
                      <a:gdLst>
                        <a:gd name="connsiteX0" fmla="*/ 0 w 40504"/>
                        <a:gd name="connsiteY0" fmla="*/ 0 h 23619"/>
                        <a:gd name="connsiteX1" fmla="*/ 31282 w 40504"/>
                        <a:gd name="connsiteY1" fmla="*/ 7038 h 23619"/>
                        <a:gd name="connsiteX2" fmla="*/ 25808 w 40504"/>
                        <a:gd name="connsiteY2" fmla="*/ 22680 h 23619"/>
                        <a:gd name="connsiteX3" fmla="*/ 0 w 40504"/>
                        <a:gd name="connsiteY3" fmla="*/ 0 h 23619"/>
                        <a:gd name="connsiteX4" fmla="*/ 0 w 40504"/>
                        <a:gd name="connsiteY4" fmla="*/ 0 h 23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4" h="23619">
                          <a:moveTo>
                            <a:pt x="0" y="0"/>
                          </a:moveTo>
                          <a:cubicBezTo>
                            <a:pt x="0" y="0"/>
                            <a:pt x="15641" y="782"/>
                            <a:pt x="31282" y="7038"/>
                          </a:cubicBezTo>
                          <a:cubicBezTo>
                            <a:pt x="47705" y="13295"/>
                            <a:pt x="39885" y="27372"/>
                            <a:pt x="25808" y="22680"/>
                          </a:cubicBezTo>
                          <a:cubicBezTo>
                            <a:pt x="12513"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1" name="任意多边形: 形状 2390"/>
                    <p:cNvSpPr/>
                    <p:nvPr/>
                  </p:nvSpPr>
                  <p:spPr>
                    <a:xfrm>
                      <a:off x="5489908" y="5084051"/>
                      <a:ext cx="28736" cy="35748"/>
                    </a:xfrm>
                    <a:custGeom>
                      <a:avLst/>
                      <a:gdLst>
                        <a:gd name="connsiteX0" fmla="*/ 0 w 28736"/>
                        <a:gd name="connsiteY0" fmla="*/ 35748 h 35748"/>
                        <a:gd name="connsiteX1" fmla="*/ 12513 w 28736"/>
                        <a:gd name="connsiteY1" fmla="*/ 6812 h 35748"/>
                        <a:gd name="connsiteX2" fmla="*/ 26590 w 28736"/>
                        <a:gd name="connsiteY2" fmla="*/ 15415 h 35748"/>
                        <a:gd name="connsiteX3" fmla="*/ 0 w 28736"/>
                        <a:gd name="connsiteY3" fmla="*/ 35748 h 35748"/>
                        <a:gd name="connsiteX4" fmla="*/ 0 w 28736"/>
                        <a:gd name="connsiteY4" fmla="*/ 35748 h 3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6" h="35748">
                          <a:moveTo>
                            <a:pt x="0" y="35748"/>
                          </a:moveTo>
                          <a:cubicBezTo>
                            <a:pt x="0" y="35748"/>
                            <a:pt x="3910" y="20889"/>
                            <a:pt x="12513" y="6812"/>
                          </a:cubicBezTo>
                          <a:cubicBezTo>
                            <a:pt x="21898" y="-7265"/>
                            <a:pt x="33628" y="2902"/>
                            <a:pt x="26590" y="15415"/>
                          </a:cubicBezTo>
                          <a:cubicBezTo>
                            <a:pt x="19551" y="27928"/>
                            <a:pt x="0" y="35748"/>
                            <a:pt x="0" y="35748"/>
                          </a:cubicBezTo>
                          <a:lnTo>
                            <a:pt x="0" y="3574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2" name="任意多边形: 形状 2391"/>
                    <p:cNvSpPr/>
                    <p:nvPr/>
                  </p:nvSpPr>
                  <p:spPr>
                    <a:xfrm>
                      <a:off x="5525739" y="5143261"/>
                      <a:ext cx="16593" cy="24419"/>
                    </a:xfrm>
                    <a:custGeom>
                      <a:avLst/>
                      <a:gdLst>
                        <a:gd name="connsiteX0" fmla="*/ 10310 w 16593"/>
                        <a:gd name="connsiteY0" fmla="*/ 0 h 24419"/>
                        <a:gd name="connsiteX1" fmla="*/ 16567 w 16593"/>
                        <a:gd name="connsiteY1" fmla="*/ 17987 h 24419"/>
                        <a:gd name="connsiteX2" fmla="*/ 144 w 16593"/>
                        <a:gd name="connsiteY2" fmla="*/ 17205 h 24419"/>
                        <a:gd name="connsiteX3" fmla="*/ 10310 w 16593"/>
                        <a:gd name="connsiteY3" fmla="*/ 0 h 24419"/>
                        <a:gd name="connsiteX4" fmla="*/ 10310 w 16593"/>
                        <a:gd name="connsiteY4" fmla="*/ 0 h 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3" h="24419">
                          <a:moveTo>
                            <a:pt x="10310" y="0"/>
                          </a:moveTo>
                          <a:cubicBezTo>
                            <a:pt x="10310" y="0"/>
                            <a:pt x="16567" y="8602"/>
                            <a:pt x="16567" y="17987"/>
                          </a:cubicBezTo>
                          <a:cubicBezTo>
                            <a:pt x="17349" y="28154"/>
                            <a:pt x="926" y="25026"/>
                            <a:pt x="144" y="17205"/>
                          </a:cubicBezTo>
                          <a:cubicBezTo>
                            <a:pt x="-1421" y="9384"/>
                            <a:pt x="10310" y="0"/>
                            <a:pt x="10310" y="0"/>
                          </a:cubicBezTo>
                          <a:lnTo>
                            <a:pt x="1031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3" name="任意多边形: 形状 2392"/>
                    <p:cNvSpPr/>
                    <p:nvPr/>
                  </p:nvSpPr>
                  <p:spPr>
                    <a:xfrm>
                      <a:off x="5524319" y="5124097"/>
                      <a:ext cx="24558" cy="17455"/>
                    </a:xfrm>
                    <a:custGeom>
                      <a:avLst/>
                      <a:gdLst>
                        <a:gd name="connsiteX0" fmla="*/ 0 w 24558"/>
                        <a:gd name="connsiteY0" fmla="*/ 10561 h 17455"/>
                        <a:gd name="connsiteX1" fmla="*/ 16423 w 24558"/>
                        <a:gd name="connsiteY1" fmla="*/ 394 h 17455"/>
                        <a:gd name="connsiteX2" fmla="*/ 19551 w 24558"/>
                        <a:gd name="connsiteY2" fmla="*/ 16817 h 17455"/>
                        <a:gd name="connsiteX3" fmla="*/ 0 w 24558"/>
                        <a:gd name="connsiteY3" fmla="*/ 10561 h 17455"/>
                        <a:gd name="connsiteX4" fmla="*/ 0 w 24558"/>
                        <a:gd name="connsiteY4" fmla="*/ 10561 h 17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8" h="17455">
                          <a:moveTo>
                            <a:pt x="0" y="10561"/>
                          </a:moveTo>
                          <a:cubicBezTo>
                            <a:pt x="0" y="10561"/>
                            <a:pt x="7821" y="2740"/>
                            <a:pt x="16423" y="394"/>
                          </a:cubicBezTo>
                          <a:cubicBezTo>
                            <a:pt x="25808" y="-2734"/>
                            <a:pt x="27372" y="13689"/>
                            <a:pt x="19551" y="16817"/>
                          </a:cubicBezTo>
                          <a:cubicBezTo>
                            <a:pt x="11731" y="19945"/>
                            <a:pt x="0" y="10561"/>
                            <a:pt x="0" y="10561"/>
                          </a:cubicBezTo>
                          <a:lnTo>
                            <a:pt x="0" y="1056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4" name="任意多边形: 形状 2393"/>
                    <p:cNvSpPr/>
                    <p:nvPr/>
                  </p:nvSpPr>
                  <p:spPr>
                    <a:xfrm>
                      <a:off x="5539872" y="5077060"/>
                      <a:ext cx="17473" cy="23188"/>
                    </a:xfrm>
                    <a:custGeom>
                      <a:avLst/>
                      <a:gdLst>
                        <a:gd name="connsiteX0" fmla="*/ 14165 w 17473"/>
                        <a:gd name="connsiteY0" fmla="*/ 23188 h 23188"/>
                        <a:gd name="connsiteX1" fmla="*/ 870 w 17473"/>
                        <a:gd name="connsiteY1" fmla="*/ 9111 h 23188"/>
                        <a:gd name="connsiteX2" fmla="*/ 15729 w 17473"/>
                        <a:gd name="connsiteY2" fmla="*/ 3637 h 23188"/>
                        <a:gd name="connsiteX3" fmla="*/ 14165 w 17473"/>
                        <a:gd name="connsiteY3" fmla="*/ 23188 h 23188"/>
                        <a:gd name="connsiteX4" fmla="*/ 14165 w 17473"/>
                        <a:gd name="connsiteY4" fmla="*/ 23188 h 2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3" h="23188">
                          <a:moveTo>
                            <a:pt x="14165" y="23188"/>
                          </a:moveTo>
                          <a:cubicBezTo>
                            <a:pt x="14165" y="23188"/>
                            <a:pt x="5562" y="17714"/>
                            <a:pt x="870" y="9111"/>
                          </a:cubicBezTo>
                          <a:cubicBezTo>
                            <a:pt x="-3823" y="508"/>
                            <a:pt x="11818" y="-3402"/>
                            <a:pt x="15729" y="3637"/>
                          </a:cubicBezTo>
                          <a:cubicBezTo>
                            <a:pt x="20421" y="9893"/>
                            <a:pt x="14165" y="23188"/>
                            <a:pt x="14165" y="23188"/>
                          </a:cubicBezTo>
                          <a:lnTo>
                            <a:pt x="14165" y="2318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5" name="任意多边形: 形状 2394"/>
                    <p:cNvSpPr/>
                    <p:nvPr/>
                  </p:nvSpPr>
                  <p:spPr>
                    <a:xfrm>
                      <a:off x="5459043" y="5051527"/>
                      <a:ext cx="18439" cy="41682"/>
                    </a:xfrm>
                    <a:custGeom>
                      <a:avLst/>
                      <a:gdLst>
                        <a:gd name="connsiteX0" fmla="*/ 16006 w 18439"/>
                        <a:gd name="connsiteY0" fmla="*/ 41682 h 41682"/>
                        <a:gd name="connsiteX1" fmla="*/ 1147 w 18439"/>
                        <a:gd name="connsiteY1" fmla="*/ 14310 h 41682"/>
                        <a:gd name="connsiteX2" fmla="*/ 16006 w 18439"/>
                        <a:gd name="connsiteY2" fmla="*/ 8054 h 41682"/>
                        <a:gd name="connsiteX3" fmla="*/ 16006 w 18439"/>
                        <a:gd name="connsiteY3" fmla="*/ 41682 h 41682"/>
                        <a:gd name="connsiteX4" fmla="*/ 16006 w 18439"/>
                        <a:gd name="connsiteY4" fmla="*/ 41682 h 4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9" h="41682">
                          <a:moveTo>
                            <a:pt x="16006" y="41682"/>
                          </a:moveTo>
                          <a:cubicBezTo>
                            <a:pt x="16006" y="41682"/>
                            <a:pt x="5840" y="29952"/>
                            <a:pt x="1147" y="14310"/>
                          </a:cubicBezTo>
                          <a:cubicBezTo>
                            <a:pt x="-4327" y="-1331"/>
                            <a:pt x="11314" y="-5241"/>
                            <a:pt x="16006" y="8054"/>
                          </a:cubicBezTo>
                          <a:cubicBezTo>
                            <a:pt x="21481" y="21349"/>
                            <a:pt x="16006" y="41682"/>
                            <a:pt x="16006" y="41682"/>
                          </a:cubicBezTo>
                          <a:lnTo>
                            <a:pt x="16006" y="4168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6" name="任意多边形: 形状 2395"/>
                    <p:cNvSpPr/>
                    <p:nvPr/>
                  </p:nvSpPr>
                  <p:spPr>
                    <a:xfrm>
                      <a:off x="5496199" y="5046546"/>
                      <a:ext cx="14668" cy="24765"/>
                    </a:xfrm>
                    <a:custGeom>
                      <a:avLst/>
                      <a:gdLst>
                        <a:gd name="connsiteX0" fmla="*/ 11696 w 14668"/>
                        <a:gd name="connsiteY0" fmla="*/ 24766 h 24765"/>
                        <a:gd name="connsiteX1" fmla="*/ 748 w 14668"/>
                        <a:gd name="connsiteY1" fmla="*/ 9125 h 24765"/>
                        <a:gd name="connsiteX2" fmla="*/ 13260 w 14668"/>
                        <a:gd name="connsiteY2" fmla="*/ 4432 h 24765"/>
                        <a:gd name="connsiteX3" fmla="*/ 11696 w 14668"/>
                        <a:gd name="connsiteY3" fmla="*/ 24766 h 24765"/>
                        <a:gd name="connsiteX4" fmla="*/ 11696 w 14668"/>
                        <a:gd name="connsiteY4" fmla="*/ 24766 h 2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 h="24765">
                          <a:moveTo>
                            <a:pt x="11696" y="24766"/>
                          </a:moveTo>
                          <a:cubicBezTo>
                            <a:pt x="11696" y="24766"/>
                            <a:pt x="4658" y="17727"/>
                            <a:pt x="748" y="9125"/>
                          </a:cubicBezTo>
                          <a:cubicBezTo>
                            <a:pt x="-3163" y="-260"/>
                            <a:pt x="9350" y="-3388"/>
                            <a:pt x="13260" y="4432"/>
                          </a:cubicBezTo>
                          <a:cubicBezTo>
                            <a:pt x="17171" y="12253"/>
                            <a:pt x="11696" y="24766"/>
                            <a:pt x="11696" y="24766"/>
                          </a:cubicBezTo>
                          <a:lnTo>
                            <a:pt x="11696" y="2476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7" name="任意多边形: 形状 2396"/>
                    <p:cNvSpPr/>
                    <p:nvPr/>
                  </p:nvSpPr>
                  <p:spPr>
                    <a:xfrm>
                      <a:off x="5638754" y="5115889"/>
                      <a:ext cx="13330" cy="27738"/>
                    </a:xfrm>
                    <a:custGeom>
                      <a:avLst/>
                      <a:gdLst>
                        <a:gd name="connsiteX0" fmla="*/ 4437 w 13330"/>
                        <a:gd name="connsiteY0" fmla="*/ 0 h 27738"/>
                        <a:gd name="connsiteX1" fmla="*/ 13039 w 13330"/>
                        <a:gd name="connsiteY1" fmla="*/ 18769 h 27738"/>
                        <a:gd name="connsiteX2" fmla="*/ 526 w 13330"/>
                        <a:gd name="connsiteY2" fmla="*/ 21897 h 27738"/>
                        <a:gd name="connsiteX3" fmla="*/ 4437 w 13330"/>
                        <a:gd name="connsiteY3" fmla="*/ 0 h 27738"/>
                        <a:gd name="connsiteX4" fmla="*/ 4437 w 13330"/>
                        <a:gd name="connsiteY4" fmla="*/ 0 h 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0" h="27738">
                          <a:moveTo>
                            <a:pt x="4437" y="0"/>
                          </a:moveTo>
                          <a:cubicBezTo>
                            <a:pt x="4437" y="0"/>
                            <a:pt x="10693" y="8602"/>
                            <a:pt x="13039" y="18769"/>
                          </a:cubicBezTo>
                          <a:cubicBezTo>
                            <a:pt x="15385" y="29718"/>
                            <a:pt x="2873" y="30500"/>
                            <a:pt x="526" y="21897"/>
                          </a:cubicBezTo>
                          <a:cubicBezTo>
                            <a:pt x="-1820" y="12513"/>
                            <a:pt x="4437" y="0"/>
                            <a:pt x="4437" y="0"/>
                          </a:cubicBezTo>
                          <a:lnTo>
                            <a:pt x="443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8" name="任意多边形: 形状 2397"/>
                    <p:cNvSpPr/>
                    <p:nvPr/>
                  </p:nvSpPr>
                  <p:spPr>
                    <a:xfrm>
                      <a:off x="5637716" y="5098793"/>
                      <a:ext cx="20533" cy="11685"/>
                    </a:xfrm>
                    <a:custGeom>
                      <a:avLst/>
                      <a:gdLst>
                        <a:gd name="connsiteX0" fmla="*/ 0 w 20533"/>
                        <a:gd name="connsiteY0" fmla="*/ 11622 h 11685"/>
                        <a:gd name="connsiteX1" fmla="*/ 12513 w 20533"/>
                        <a:gd name="connsiteY1" fmla="*/ 1455 h 11685"/>
                        <a:gd name="connsiteX2" fmla="*/ 17205 w 20533"/>
                        <a:gd name="connsiteY2" fmla="*/ 8493 h 11685"/>
                        <a:gd name="connsiteX3" fmla="*/ 0 w 20533"/>
                        <a:gd name="connsiteY3" fmla="*/ 11622 h 11685"/>
                        <a:gd name="connsiteX4" fmla="*/ 0 w 20533"/>
                        <a:gd name="connsiteY4" fmla="*/ 11622 h 1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3" h="11685">
                          <a:moveTo>
                            <a:pt x="0" y="11622"/>
                          </a:moveTo>
                          <a:cubicBezTo>
                            <a:pt x="0" y="11622"/>
                            <a:pt x="5474" y="5365"/>
                            <a:pt x="12513" y="1455"/>
                          </a:cubicBezTo>
                          <a:cubicBezTo>
                            <a:pt x="20333" y="-3237"/>
                            <a:pt x="23462" y="4583"/>
                            <a:pt x="17205" y="8493"/>
                          </a:cubicBezTo>
                          <a:cubicBezTo>
                            <a:pt x="10949" y="12404"/>
                            <a:pt x="0" y="11622"/>
                            <a:pt x="0" y="11622"/>
                          </a:cubicBezTo>
                          <a:lnTo>
                            <a:pt x="0" y="116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99" name="图形 2034"/>
                <p:cNvGrpSpPr/>
                <p:nvPr/>
              </p:nvGrpSpPr>
              <p:grpSpPr>
                <a:xfrm>
                  <a:off x="4998747" y="4562832"/>
                  <a:ext cx="178250" cy="484040"/>
                  <a:chOff x="4998747" y="4562832"/>
                  <a:chExt cx="178250" cy="484040"/>
                </a:xfrm>
              </p:grpSpPr>
              <p:grpSp>
                <p:nvGrpSpPr>
                  <p:cNvPr id="2400" name="图形 2034"/>
                  <p:cNvGrpSpPr/>
                  <p:nvPr/>
                </p:nvGrpSpPr>
                <p:grpSpPr>
                  <a:xfrm>
                    <a:off x="4998747" y="4562832"/>
                    <a:ext cx="178250" cy="484040"/>
                    <a:chOff x="4998747" y="4562832"/>
                    <a:chExt cx="178250" cy="484040"/>
                  </a:xfrm>
                  <a:solidFill>
                    <a:srgbClr val="29909B"/>
                  </a:solidFill>
                </p:grpSpPr>
                <p:sp>
                  <p:nvSpPr>
                    <p:cNvPr id="2401" name="任意多边形: 形状 2400"/>
                    <p:cNvSpPr/>
                    <p:nvPr/>
                  </p:nvSpPr>
                  <p:spPr>
                    <a:xfrm>
                      <a:off x="5058363" y="4624435"/>
                      <a:ext cx="57266" cy="422437"/>
                    </a:xfrm>
                    <a:custGeom>
                      <a:avLst/>
                      <a:gdLst>
                        <a:gd name="connsiteX0" fmla="*/ 21750 w 57266"/>
                        <a:gd name="connsiteY0" fmla="*/ 421851 h 422437"/>
                        <a:gd name="connsiteX1" fmla="*/ 21750 w 57266"/>
                        <a:gd name="connsiteY1" fmla="*/ 421851 h 422437"/>
                        <a:gd name="connsiteX2" fmla="*/ 18622 w 57266"/>
                        <a:gd name="connsiteY2" fmla="*/ 421069 h 422437"/>
                        <a:gd name="connsiteX3" fmla="*/ 634 w 57266"/>
                        <a:gd name="connsiteY3" fmla="*/ 288902 h 422437"/>
                        <a:gd name="connsiteX4" fmla="*/ 53814 w 57266"/>
                        <a:gd name="connsiteY4" fmla="*/ 1106 h 422437"/>
                        <a:gd name="connsiteX5" fmla="*/ 56160 w 57266"/>
                        <a:gd name="connsiteY5" fmla="*/ 324 h 422437"/>
                        <a:gd name="connsiteX6" fmla="*/ 56942 w 57266"/>
                        <a:gd name="connsiteY6" fmla="*/ 2670 h 422437"/>
                        <a:gd name="connsiteX7" fmla="*/ 3762 w 57266"/>
                        <a:gd name="connsiteY7" fmla="*/ 288902 h 422437"/>
                        <a:gd name="connsiteX8" fmla="*/ 21750 w 57266"/>
                        <a:gd name="connsiteY8" fmla="*/ 420287 h 422437"/>
                        <a:gd name="connsiteX9" fmla="*/ 21750 w 57266"/>
                        <a:gd name="connsiteY9" fmla="*/ 421851 h 4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66" h="422437">
                          <a:moveTo>
                            <a:pt x="21750" y="421851"/>
                          </a:moveTo>
                          <a:cubicBezTo>
                            <a:pt x="21750" y="422633"/>
                            <a:pt x="21750" y="422633"/>
                            <a:pt x="21750" y="421851"/>
                          </a:cubicBezTo>
                          <a:cubicBezTo>
                            <a:pt x="20186" y="422633"/>
                            <a:pt x="18622" y="421851"/>
                            <a:pt x="18622" y="421069"/>
                          </a:cubicBezTo>
                          <a:cubicBezTo>
                            <a:pt x="18622" y="420287"/>
                            <a:pt x="3762" y="367107"/>
                            <a:pt x="634" y="288902"/>
                          </a:cubicBezTo>
                          <a:cubicBezTo>
                            <a:pt x="-2494" y="216953"/>
                            <a:pt x="4545" y="108247"/>
                            <a:pt x="53814" y="1106"/>
                          </a:cubicBezTo>
                          <a:cubicBezTo>
                            <a:pt x="54596" y="324"/>
                            <a:pt x="55378" y="-458"/>
                            <a:pt x="56160" y="324"/>
                          </a:cubicBezTo>
                          <a:cubicBezTo>
                            <a:pt x="56942" y="1106"/>
                            <a:pt x="57724" y="1888"/>
                            <a:pt x="56942" y="2670"/>
                          </a:cubicBezTo>
                          <a:cubicBezTo>
                            <a:pt x="7673" y="109029"/>
                            <a:pt x="634" y="216953"/>
                            <a:pt x="3762" y="288902"/>
                          </a:cubicBezTo>
                          <a:cubicBezTo>
                            <a:pt x="6891" y="366325"/>
                            <a:pt x="21750" y="419505"/>
                            <a:pt x="21750" y="420287"/>
                          </a:cubicBezTo>
                          <a:cubicBezTo>
                            <a:pt x="22532" y="421069"/>
                            <a:pt x="22532" y="421851"/>
                            <a:pt x="21750" y="42185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2" name="任意多边形: 形状 2401"/>
                    <p:cNvSpPr/>
                    <p:nvPr/>
                  </p:nvSpPr>
                  <p:spPr>
                    <a:xfrm>
                      <a:off x="5108628" y="4562832"/>
                      <a:ext cx="38647" cy="74440"/>
                    </a:xfrm>
                    <a:custGeom>
                      <a:avLst/>
                      <a:gdLst>
                        <a:gd name="connsiteX0" fmla="*/ 1203 w 38647"/>
                        <a:gd name="connsiteY0" fmla="*/ 74440 h 74440"/>
                        <a:gd name="connsiteX1" fmla="*/ 17626 w 38647"/>
                        <a:gd name="connsiteY1" fmla="*/ 7966 h 74440"/>
                        <a:gd name="connsiteX2" fmla="*/ 35613 w 38647"/>
                        <a:gd name="connsiteY2" fmla="*/ 145 h 74440"/>
                        <a:gd name="connsiteX3" fmla="*/ 31703 w 38647"/>
                        <a:gd name="connsiteY3" fmla="*/ 39248 h 74440"/>
                        <a:gd name="connsiteX4" fmla="*/ 1203 w 38647"/>
                        <a:gd name="connsiteY4" fmla="*/ 74440 h 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7" h="74440">
                          <a:moveTo>
                            <a:pt x="1203" y="74440"/>
                          </a:moveTo>
                          <a:cubicBezTo>
                            <a:pt x="1203" y="74440"/>
                            <a:pt x="-6618" y="27517"/>
                            <a:pt x="17626" y="7966"/>
                          </a:cubicBezTo>
                          <a:cubicBezTo>
                            <a:pt x="24664" y="1709"/>
                            <a:pt x="34831" y="-637"/>
                            <a:pt x="35613" y="145"/>
                          </a:cubicBezTo>
                          <a:cubicBezTo>
                            <a:pt x="38741" y="2491"/>
                            <a:pt x="41869" y="25953"/>
                            <a:pt x="31703" y="39248"/>
                          </a:cubicBezTo>
                          <a:cubicBezTo>
                            <a:pt x="20754" y="53325"/>
                            <a:pt x="1203" y="74440"/>
                            <a:pt x="1203" y="7444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3" name="任意多边形: 形状 2402"/>
                    <p:cNvSpPr/>
                    <p:nvPr/>
                  </p:nvSpPr>
                  <p:spPr>
                    <a:xfrm>
                      <a:off x="5059499" y="4600427"/>
                      <a:ext cx="34690" cy="76729"/>
                    </a:xfrm>
                    <a:custGeom>
                      <a:avLst/>
                      <a:gdLst>
                        <a:gd name="connsiteX0" fmla="*/ 34690 w 34690"/>
                        <a:gd name="connsiteY0" fmla="*/ 76730 h 76729"/>
                        <a:gd name="connsiteX1" fmla="*/ 280 w 34690"/>
                        <a:gd name="connsiteY1" fmla="*/ 16511 h 76729"/>
                        <a:gd name="connsiteX2" fmla="*/ 6537 w 34690"/>
                        <a:gd name="connsiteY2" fmla="*/ 88 h 76729"/>
                        <a:gd name="connsiteX3" fmla="*/ 33126 w 34690"/>
                        <a:gd name="connsiteY3" fmla="*/ 34499 h 76729"/>
                        <a:gd name="connsiteX4" fmla="*/ 34690 w 34690"/>
                        <a:gd name="connsiteY4" fmla="*/ 76730 h 76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0" h="76729">
                          <a:moveTo>
                            <a:pt x="34690" y="76730"/>
                          </a:moveTo>
                          <a:cubicBezTo>
                            <a:pt x="34690" y="76730"/>
                            <a:pt x="-3630" y="43883"/>
                            <a:pt x="280" y="16511"/>
                          </a:cubicBezTo>
                          <a:cubicBezTo>
                            <a:pt x="1062" y="10255"/>
                            <a:pt x="3408" y="870"/>
                            <a:pt x="6537" y="88"/>
                          </a:cubicBezTo>
                          <a:cubicBezTo>
                            <a:pt x="12793" y="-1476"/>
                            <a:pt x="31562" y="18076"/>
                            <a:pt x="33126" y="34499"/>
                          </a:cubicBezTo>
                          <a:cubicBezTo>
                            <a:pt x="34690" y="50922"/>
                            <a:pt x="34690" y="76730"/>
                            <a:pt x="34690" y="7673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4" name="任意多边形: 形状 2403"/>
                    <p:cNvSpPr/>
                    <p:nvPr/>
                  </p:nvSpPr>
                  <p:spPr>
                    <a:xfrm>
                      <a:off x="5095753" y="4627755"/>
                      <a:ext cx="81243" cy="40799"/>
                    </a:xfrm>
                    <a:custGeom>
                      <a:avLst/>
                      <a:gdLst>
                        <a:gd name="connsiteX0" fmla="*/ 0 w 81243"/>
                        <a:gd name="connsiteY0" fmla="*/ 40800 h 40799"/>
                        <a:gd name="connsiteX1" fmla="*/ 78205 w 81243"/>
                        <a:gd name="connsiteY1" fmla="*/ 11863 h 40799"/>
                        <a:gd name="connsiteX2" fmla="*/ 78987 w 81243"/>
                        <a:gd name="connsiteY2" fmla="*/ 2479 h 40799"/>
                        <a:gd name="connsiteX3" fmla="*/ 30500 w 81243"/>
                        <a:gd name="connsiteY3" fmla="*/ 11082 h 40799"/>
                        <a:gd name="connsiteX4" fmla="*/ 0 w 81243"/>
                        <a:gd name="connsiteY4" fmla="*/ 40800 h 4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3" h="40799">
                          <a:moveTo>
                            <a:pt x="0" y="40800"/>
                          </a:moveTo>
                          <a:cubicBezTo>
                            <a:pt x="0" y="40800"/>
                            <a:pt x="61782" y="34543"/>
                            <a:pt x="78205" y="11863"/>
                          </a:cubicBezTo>
                          <a:cubicBezTo>
                            <a:pt x="82116" y="6389"/>
                            <a:pt x="82116" y="4825"/>
                            <a:pt x="78987" y="2479"/>
                          </a:cubicBezTo>
                          <a:cubicBezTo>
                            <a:pt x="68821" y="-2995"/>
                            <a:pt x="42231" y="915"/>
                            <a:pt x="30500" y="11082"/>
                          </a:cubicBezTo>
                          <a:cubicBezTo>
                            <a:pt x="17987" y="22030"/>
                            <a:pt x="0" y="40800"/>
                            <a:pt x="0" y="4080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5" name="任意多边形: 形状 2404"/>
                    <p:cNvSpPr/>
                    <p:nvPr/>
                  </p:nvSpPr>
                  <p:spPr>
                    <a:xfrm>
                      <a:off x="5077766" y="4677044"/>
                      <a:ext cx="89967" cy="57202"/>
                    </a:xfrm>
                    <a:custGeom>
                      <a:avLst/>
                      <a:gdLst>
                        <a:gd name="connsiteX0" fmla="*/ 0 w 89967"/>
                        <a:gd name="connsiteY0" fmla="*/ 57202 h 57202"/>
                        <a:gd name="connsiteX1" fmla="*/ 87590 w 89967"/>
                        <a:gd name="connsiteY1" fmla="*/ 14189 h 57202"/>
                        <a:gd name="connsiteX2" fmla="*/ 89154 w 89967"/>
                        <a:gd name="connsiteY2" fmla="*/ 4023 h 57202"/>
                        <a:gd name="connsiteX3" fmla="*/ 28936 w 89967"/>
                        <a:gd name="connsiteY3" fmla="*/ 21228 h 57202"/>
                        <a:gd name="connsiteX4" fmla="*/ 0 w 89967"/>
                        <a:gd name="connsiteY4" fmla="*/ 57202 h 5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7" h="57202">
                          <a:moveTo>
                            <a:pt x="0" y="57202"/>
                          </a:moveTo>
                          <a:cubicBezTo>
                            <a:pt x="0" y="57202"/>
                            <a:pt x="72731" y="40779"/>
                            <a:pt x="87590" y="14189"/>
                          </a:cubicBezTo>
                          <a:cubicBezTo>
                            <a:pt x="89936" y="9497"/>
                            <a:pt x="90718" y="6369"/>
                            <a:pt x="89154" y="4023"/>
                          </a:cubicBezTo>
                          <a:cubicBezTo>
                            <a:pt x="83680" y="-6926"/>
                            <a:pt x="42231" y="6369"/>
                            <a:pt x="28936" y="21228"/>
                          </a:cubicBezTo>
                          <a:cubicBezTo>
                            <a:pt x="17205" y="34523"/>
                            <a:pt x="0" y="57202"/>
                            <a:pt x="0" y="5720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6" name="任意多边形: 形状 2405"/>
                    <p:cNvSpPr/>
                    <p:nvPr/>
                  </p:nvSpPr>
                  <p:spPr>
                    <a:xfrm>
                      <a:off x="5066817" y="4742421"/>
                      <a:ext cx="92750" cy="51261"/>
                    </a:xfrm>
                    <a:custGeom>
                      <a:avLst/>
                      <a:gdLst>
                        <a:gd name="connsiteX0" fmla="*/ 0 w 92750"/>
                        <a:gd name="connsiteY0" fmla="*/ 51261 h 51261"/>
                        <a:gd name="connsiteX1" fmla="*/ 90718 w 92750"/>
                        <a:gd name="connsiteY1" fmla="*/ 12159 h 51261"/>
                        <a:gd name="connsiteX2" fmla="*/ 92282 w 92750"/>
                        <a:gd name="connsiteY2" fmla="*/ 1992 h 51261"/>
                        <a:gd name="connsiteX3" fmla="*/ 28936 w 92750"/>
                        <a:gd name="connsiteY3" fmla="*/ 15287 h 51261"/>
                        <a:gd name="connsiteX4" fmla="*/ 0 w 92750"/>
                        <a:gd name="connsiteY4" fmla="*/ 51261 h 51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50" h="51261">
                          <a:moveTo>
                            <a:pt x="0" y="51261"/>
                          </a:moveTo>
                          <a:cubicBezTo>
                            <a:pt x="0" y="51261"/>
                            <a:pt x="75859" y="38748"/>
                            <a:pt x="90718" y="12159"/>
                          </a:cubicBezTo>
                          <a:cubicBezTo>
                            <a:pt x="93064" y="7466"/>
                            <a:pt x="93064" y="4338"/>
                            <a:pt x="92282" y="1992"/>
                          </a:cubicBezTo>
                          <a:cubicBezTo>
                            <a:pt x="90718" y="-3482"/>
                            <a:pt x="44577" y="2774"/>
                            <a:pt x="28936" y="15287"/>
                          </a:cubicBezTo>
                          <a:cubicBezTo>
                            <a:pt x="7821" y="33274"/>
                            <a:pt x="0" y="51261"/>
                            <a:pt x="0" y="5126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7" name="任意多边形: 形状 2406"/>
                    <p:cNvSpPr/>
                    <p:nvPr/>
                  </p:nvSpPr>
                  <p:spPr>
                    <a:xfrm>
                      <a:off x="5061343" y="4787564"/>
                      <a:ext cx="86839" cy="71811"/>
                    </a:xfrm>
                    <a:custGeom>
                      <a:avLst/>
                      <a:gdLst>
                        <a:gd name="connsiteX0" fmla="*/ 0 w 86839"/>
                        <a:gd name="connsiteY0" fmla="*/ 71812 h 71811"/>
                        <a:gd name="connsiteX1" fmla="*/ 86026 w 86839"/>
                        <a:gd name="connsiteY1" fmla="*/ 13940 h 71811"/>
                        <a:gd name="connsiteX2" fmla="*/ 84462 w 86839"/>
                        <a:gd name="connsiteY2" fmla="*/ 1427 h 71811"/>
                        <a:gd name="connsiteX3" fmla="*/ 19551 w 86839"/>
                        <a:gd name="connsiteY3" fmla="*/ 29581 h 71811"/>
                        <a:gd name="connsiteX4" fmla="*/ 0 w 86839"/>
                        <a:gd name="connsiteY4" fmla="*/ 71812 h 7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39" h="71811">
                          <a:moveTo>
                            <a:pt x="0" y="71812"/>
                          </a:moveTo>
                          <a:cubicBezTo>
                            <a:pt x="0" y="71812"/>
                            <a:pt x="78205" y="43658"/>
                            <a:pt x="86026" y="13940"/>
                          </a:cubicBezTo>
                          <a:cubicBezTo>
                            <a:pt x="87590" y="8465"/>
                            <a:pt x="86808" y="3773"/>
                            <a:pt x="84462" y="1427"/>
                          </a:cubicBezTo>
                          <a:cubicBezTo>
                            <a:pt x="80551" y="-3266"/>
                            <a:pt x="39885" y="2991"/>
                            <a:pt x="19551" y="29581"/>
                          </a:cubicBezTo>
                          <a:cubicBezTo>
                            <a:pt x="7821" y="43658"/>
                            <a:pt x="0" y="71812"/>
                            <a:pt x="0" y="7181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8" name="任意多边形: 形状 2407"/>
                    <p:cNvSpPr/>
                    <p:nvPr/>
                  </p:nvSpPr>
                  <p:spPr>
                    <a:xfrm>
                      <a:off x="5061343" y="4852282"/>
                      <a:ext cx="69066" cy="65747"/>
                    </a:xfrm>
                    <a:custGeom>
                      <a:avLst/>
                      <a:gdLst>
                        <a:gd name="connsiteX0" fmla="*/ 0 w 69066"/>
                        <a:gd name="connsiteY0" fmla="*/ 65747 h 65747"/>
                        <a:gd name="connsiteX1" fmla="*/ 68039 w 69066"/>
                        <a:gd name="connsiteY1" fmla="*/ 15696 h 65747"/>
                        <a:gd name="connsiteX2" fmla="*/ 66475 w 69066"/>
                        <a:gd name="connsiteY2" fmla="*/ 837 h 65747"/>
                        <a:gd name="connsiteX3" fmla="*/ 18769 w 69066"/>
                        <a:gd name="connsiteY3" fmla="*/ 23516 h 65747"/>
                        <a:gd name="connsiteX4" fmla="*/ 0 w 69066"/>
                        <a:gd name="connsiteY4" fmla="*/ 65747 h 6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6" h="65747">
                          <a:moveTo>
                            <a:pt x="0" y="65747"/>
                          </a:moveTo>
                          <a:cubicBezTo>
                            <a:pt x="0" y="65747"/>
                            <a:pt x="60218" y="45414"/>
                            <a:pt x="68039" y="15696"/>
                          </a:cubicBezTo>
                          <a:cubicBezTo>
                            <a:pt x="69603" y="9440"/>
                            <a:pt x="69603" y="3183"/>
                            <a:pt x="66475" y="837"/>
                          </a:cubicBezTo>
                          <a:cubicBezTo>
                            <a:pt x="62564" y="-3073"/>
                            <a:pt x="27372" y="7093"/>
                            <a:pt x="18769" y="23516"/>
                          </a:cubicBezTo>
                          <a:cubicBezTo>
                            <a:pt x="10949" y="39157"/>
                            <a:pt x="0" y="65747"/>
                            <a:pt x="0" y="6574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9" name="任意多边形: 形状 2408"/>
                    <p:cNvSpPr/>
                    <p:nvPr/>
                  </p:nvSpPr>
                  <p:spPr>
                    <a:xfrm>
                      <a:off x="5066035" y="4911773"/>
                      <a:ext cx="54169" cy="66474"/>
                    </a:xfrm>
                    <a:custGeom>
                      <a:avLst/>
                      <a:gdLst>
                        <a:gd name="connsiteX0" fmla="*/ 0 w 54169"/>
                        <a:gd name="connsiteY0" fmla="*/ 66475 h 66474"/>
                        <a:gd name="connsiteX1" fmla="*/ 53962 w 54169"/>
                        <a:gd name="connsiteY1" fmla="*/ 15641 h 66474"/>
                        <a:gd name="connsiteX2" fmla="*/ 51616 w 54169"/>
                        <a:gd name="connsiteY2" fmla="*/ 0 h 66474"/>
                        <a:gd name="connsiteX3" fmla="*/ 11731 w 54169"/>
                        <a:gd name="connsiteY3" fmla="*/ 27372 h 66474"/>
                        <a:gd name="connsiteX4" fmla="*/ 0 w 54169"/>
                        <a:gd name="connsiteY4" fmla="*/ 66475 h 6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9" h="66474">
                          <a:moveTo>
                            <a:pt x="0" y="66475"/>
                          </a:moveTo>
                          <a:cubicBezTo>
                            <a:pt x="0" y="66475"/>
                            <a:pt x="51616" y="42231"/>
                            <a:pt x="53962" y="15641"/>
                          </a:cubicBezTo>
                          <a:cubicBezTo>
                            <a:pt x="54744" y="10167"/>
                            <a:pt x="53180" y="1564"/>
                            <a:pt x="51616" y="0"/>
                          </a:cubicBezTo>
                          <a:cubicBezTo>
                            <a:pt x="51616" y="0"/>
                            <a:pt x="21115" y="3910"/>
                            <a:pt x="11731" y="27372"/>
                          </a:cubicBezTo>
                          <a:cubicBezTo>
                            <a:pt x="6256" y="42231"/>
                            <a:pt x="0" y="66475"/>
                            <a:pt x="0" y="66475"/>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0" name="任意多边形: 形状 2409"/>
                    <p:cNvSpPr/>
                    <p:nvPr/>
                  </p:nvSpPr>
                  <p:spPr>
                    <a:xfrm>
                      <a:off x="5026933" y="4656532"/>
                      <a:ext cx="49269" cy="83971"/>
                    </a:xfrm>
                    <a:custGeom>
                      <a:avLst/>
                      <a:gdLst>
                        <a:gd name="connsiteX0" fmla="*/ 49269 w 49269"/>
                        <a:gd name="connsiteY0" fmla="*/ 83971 h 83971"/>
                        <a:gd name="connsiteX1" fmla="*/ 0 w 49269"/>
                        <a:gd name="connsiteY1" fmla="*/ 18279 h 83971"/>
                        <a:gd name="connsiteX2" fmla="*/ 5474 w 49269"/>
                        <a:gd name="connsiteY2" fmla="*/ 292 h 83971"/>
                        <a:gd name="connsiteX3" fmla="*/ 40667 w 49269"/>
                        <a:gd name="connsiteY3" fmla="*/ 37830 h 83971"/>
                        <a:gd name="connsiteX4" fmla="*/ 49269 w 49269"/>
                        <a:gd name="connsiteY4" fmla="*/ 83971 h 8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69" h="83971">
                          <a:moveTo>
                            <a:pt x="49269" y="83971"/>
                          </a:moveTo>
                          <a:cubicBezTo>
                            <a:pt x="49269" y="83971"/>
                            <a:pt x="0" y="48779"/>
                            <a:pt x="0" y="18279"/>
                          </a:cubicBezTo>
                          <a:cubicBezTo>
                            <a:pt x="0" y="11240"/>
                            <a:pt x="2346" y="1856"/>
                            <a:pt x="5474" y="292"/>
                          </a:cubicBezTo>
                          <a:cubicBezTo>
                            <a:pt x="10949" y="-2837"/>
                            <a:pt x="36757" y="19843"/>
                            <a:pt x="40667" y="37830"/>
                          </a:cubicBezTo>
                          <a:cubicBezTo>
                            <a:pt x="44577" y="55817"/>
                            <a:pt x="49269" y="83971"/>
                            <a:pt x="49269" y="8397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1" name="任意多边形: 形状 2410"/>
                    <p:cNvSpPr/>
                    <p:nvPr/>
                  </p:nvSpPr>
                  <p:spPr>
                    <a:xfrm>
                      <a:off x="5011019" y="4730487"/>
                      <a:ext cx="55016" cy="74143"/>
                    </a:xfrm>
                    <a:custGeom>
                      <a:avLst/>
                      <a:gdLst>
                        <a:gd name="connsiteX0" fmla="*/ 55016 w 55016"/>
                        <a:gd name="connsiteY0" fmla="*/ 74144 h 74143"/>
                        <a:gd name="connsiteX1" fmla="*/ 273 w 55016"/>
                        <a:gd name="connsiteY1" fmla="*/ 20964 h 74143"/>
                        <a:gd name="connsiteX2" fmla="*/ 4183 w 55016"/>
                        <a:gd name="connsiteY2" fmla="*/ 631 h 74143"/>
                        <a:gd name="connsiteX3" fmla="*/ 44068 w 55016"/>
                        <a:gd name="connsiteY3" fmla="*/ 28785 h 74143"/>
                        <a:gd name="connsiteX4" fmla="*/ 55016 w 55016"/>
                        <a:gd name="connsiteY4" fmla="*/ 74144 h 7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16" h="74143">
                          <a:moveTo>
                            <a:pt x="55016" y="74144"/>
                          </a:moveTo>
                          <a:cubicBezTo>
                            <a:pt x="55016" y="74144"/>
                            <a:pt x="2619" y="51464"/>
                            <a:pt x="273" y="20964"/>
                          </a:cubicBezTo>
                          <a:cubicBezTo>
                            <a:pt x="-510" y="13144"/>
                            <a:pt x="273" y="3759"/>
                            <a:pt x="4183" y="631"/>
                          </a:cubicBezTo>
                          <a:cubicBezTo>
                            <a:pt x="8875" y="-3279"/>
                            <a:pt x="38593" y="11580"/>
                            <a:pt x="44068" y="28785"/>
                          </a:cubicBezTo>
                          <a:cubicBezTo>
                            <a:pt x="48760" y="45990"/>
                            <a:pt x="55016" y="74144"/>
                            <a:pt x="55016" y="74144"/>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2" name="任意多边形: 形状 2411"/>
                    <p:cNvSpPr/>
                    <p:nvPr/>
                  </p:nvSpPr>
                  <p:spPr>
                    <a:xfrm>
                      <a:off x="5002333" y="4799742"/>
                      <a:ext cx="59010" cy="65107"/>
                    </a:xfrm>
                    <a:custGeom>
                      <a:avLst/>
                      <a:gdLst>
                        <a:gd name="connsiteX0" fmla="*/ 59010 w 59010"/>
                        <a:gd name="connsiteY0" fmla="*/ 65107 h 65107"/>
                        <a:gd name="connsiteX1" fmla="*/ 356 w 59010"/>
                        <a:gd name="connsiteY1" fmla="*/ 16620 h 65107"/>
                        <a:gd name="connsiteX2" fmla="*/ 5830 w 59010"/>
                        <a:gd name="connsiteY2" fmla="*/ 197 h 65107"/>
                        <a:gd name="connsiteX3" fmla="*/ 42587 w 59010"/>
                        <a:gd name="connsiteY3" fmla="*/ 21312 h 65107"/>
                        <a:gd name="connsiteX4" fmla="*/ 59010 w 59010"/>
                        <a:gd name="connsiteY4" fmla="*/ 65107 h 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10" h="65107">
                          <a:moveTo>
                            <a:pt x="59010" y="65107"/>
                          </a:moveTo>
                          <a:cubicBezTo>
                            <a:pt x="59010" y="65107"/>
                            <a:pt x="6613" y="46338"/>
                            <a:pt x="356" y="16620"/>
                          </a:cubicBezTo>
                          <a:cubicBezTo>
                            <a:pt x="-1208" y="7236"/>
                            <a:pt x="2702" y="979"/>
                            <a:pt x="5830" y="197"/>
                          </a:cubicBezTo>
                          <a:cubicBezTo>
                            <a:pt x="10523" y="-1367"/>
                            <a:pt x="35548" y="6453"/>
                            <a:pt x="42587" y="21312"/>
                          </a:cubicBezTo>
                          <a:cubicBezTo>
                            <a:pt x="49625" y="37736"/>
                            <a:pt x="59010" y="65107"/>
                            <a:pt x="59010" y="6510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3" name="任意多边形: 形状 2412"/>
                    <p:cNvSpPr/>
                    <p:nvPr/>
                  </p:nvSpPr>
                  <p:spPr>
                    <a:xfrm>
                      <a:off x="4998747" y="4867143"/>
                      <a:ext cx="64160" cy="62617"/>
                    </a:xfrm>
                    <a:custGeom>
                      <a:avLst/>
                      <a:gdLst>
                        <a:gd name="connsiteX0" fmla="*/ 64160 w 64160"/>
                        <a:gd name="connsiteY0" fmla="*/ 62617 h 62617"/>
                        <a:gd name="connsiteX1" fmla="*/ 814 w 64160"/>
                        <a:gd name="connsiteY1" fmla="*/ 14912 h 62617"/>
                        <a:gd name="connsiteX2" fmla="*/ 2378 w 64160"/>
                        <a:gd name="connsiteY2" fmla="*/ 835 h 62617"/>
                        <a:gd name="connsiteX3" fmla="*/ 44609 w 64160"/>
                        <a:gd name="connsiteY3" fmla="*/ 20387 h 62617"/>
                        <a:gd name="connsiteX4" fmla="*/ 64160 w 64160"/>
                        <a:gd name="connsiteY4" fmla="*/ 62617 h 62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60" h="62617">
                          <a:moveTo>
                            <a:pt x="64160" y="62617"/>
                          </a:moveTo>
                          <a:cubicBezTo>
                            <a:pt x="64160" y="62617"/>
                            <a:pt x="8634" y="44630"/>
                            <a:pt x="814" y="14912"/>
                          </a:cubicBezTo>
                          <a:cubicBezTo>
                            <a:pt x="-750" y="7874"/>
                            <a:pt x="32" y="3963"/>
                            <a:pt x="2378" y="835"/>
                          </a:cubicBezTo>
                          <a:cubicBezTo>
                            <a:pt x="4724" y="-2293"/>
                            <a:pt x="36006" y="3181"/>
                            <a:pt x="44609" y="20387"/>
                          </a:cubicBezTo>
                          <a:cubicBezTo>
                            <a:pt x="52429" y="36028"/>
                            <a:pt x="64160" y="62617"/>
                            <a:pt x="64160" y="6261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4" name="任意多边形: 形状 2413"/>
                    <p:cNvSpPr/>
                    <p:nvPr/>
                  </p:nvSpPr>
                  <p:spPr>
                    <a:xfrm>
                      <a:off x="5005747" y="4931320"/>
                      <a:ext cx="61852" cy="56311"/>
                    </a:xfrm>
                    <a:custGeom>
                      <a:avLst/>
                      <a:gdLst>
                        <a:gd name="connsiteX0" fmla="*/ 61853 w 61852"/>
                        <a:gd name="connsiteY0" fmla="*/ 56312 h 56311"/>
                        <a:gd name="connsiteX1" fmla="*/ 1635 w 61852"/>
                        <a:gd name="connsiteY1" fmla="*/ 17991 h 56311"/>
                        <a:gd name="connsiteX2" fmla="*/ 853 w 61852"/>
                        <a:gd name="connsiteY2" fmla="*/ 4 h 56311"/>
                        <a:gd name="connsiteX3" fmla="*/ 43866 w 61852"/>
                        <a:gd name="connsiteY3" fmla="*/ 18774 h 56311"/>
                        <a:gd name="connsiteX4" fmla="*/ 61853 w 61852"/>
                        <a:gd name="connsiteY4" fmla="*/ 56312 h 5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52" h="56311">
                          <a:moveTo>
                            <a:pt x="61853" y="56312"/>
                          </a:moveTo>
                          <a:cubicBezTo>
                            <a:pt x="61853" y="56312"/>
                            <a:pt x="8673" y="44581"/>
                            <a:pt x="1635" y="17991"/>
                          </a:cubicBezTo>
                          <a:cubicBezTo>
                            <a:pt x="71" y="12517"/>
                            <a:pt x="-712" y="3132"/>
                            <a:pt x="853" y="4"/>
                          </a:cubicBezTo>
                          <a:cubicBezTo>
                            <a:pt x="853" y="4"/>
                            <a:pt x="28224" y="-778"/>
                            <a:pt x="43866" y="18774"/>
                          </a:cubicBezTo>
                          <a:cubicBezTo>
                            <a:pt x="54814" y="31286"/>
                            <a:pt x="61853" y="56312"/>
                            <a:pt x="61853" y="5631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15" name="任意多边形: 形状 2414"/>
                  <p:cNvSpPr/>
                  <p:nvPr/>
                </p:nvSpPr>
                <p:spPr>
                  <a:xfrm>
                    <a:off x="5068381" y="4918811"/>
                    <a:ext cx="44577" cy="57089"/>
                  </a:xfrm>
                  <a:custGeom>
                    <a:avLst/>
                    <a:gdLst>
                      <a:gd name="connsiteX0" fmla="*/ 782 w 44577"/>
                      <a:gd name="connsiteY0" fmla="*/ 57090 h 57089"/>
                      <a:gd name="connsiteX1" fmla="*/ 782 w 44577"/>
                      <a:gd name="connsiteY1" fmla="*/ 57090 h 57089"/>
                      <a:gd name="connsiteX2" fmla="*/ 0 w 44577"/>
                      <a:gd name="connsiteY2" fmla="*/ 56308 h 57089"/>
                      <a:gd name="connsiteX3" fmla="*/ 43795 w 44577"/>
                      <a:gd name="connsiteY3" fmla="*/ 0 h 57089"/>
                      <a:gd name="connsiteX4" fmla="*/ 44577 w 44577"/>
                      <a:gd name="connsiteY4" fmla="*/ 0 h 57089"/>
                      <a:gd name="connsiteX5" fmla="*/ 44577 w 44577"/>
                      <a:gd name="connsiteY5" fmla="*/ 782 h 57089"/>
                      <a:gd name="connsiteX6" fmla="*/ 782 w 44577"/>
                      <a:gd name="connsiteY6" fmla="*/ 57090 h 57089"/>
                      <a:gd name="connsiteX7" fmla="*/ 782 w 44577"/>
                      <a:gd name="connsiteY7" fmla="*/ 57090 h 5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 h="57089">
                        <a:moveTo>
                          <a:pt x="782" y="57090"/>
                        </a:moveTo>
                        <a:cubicBezTo>
                          <a:pt x="0" y="57090"/>
                          <a:pt x="0" y="57090"/>
                          <a:pt x="782" y="57090"/>
                        </a:cubicBezTo>
                        <a:cubicBezTo>
                          <a:pt x="0" y="57090"/>
                          <a:pt x="0" y="56308"/>
                          <a:pt x="0" y="56308"/>
                        </a:cubicBezTo>
                        <a:cubicBezTo>
                          <a:pt x="0" y="55526"/>
                          <a:pt x="21897" y="16423"/>
                          <a:pt x="43795" y="0"/>
                        </a:cubicBezTo>
                        <a:cubicBezTo>
                          <a:pt x="43795" y="0"/>
                          <a:pt x="44577" y="0"/>
                          <a:pt x="44577" y="0"/>
                        </a:cubicBezTo>
                        <a:cubicBezTo>
                          <a:pt x="44577" y="0"/>
                          <a:pt x="44577" y="782"/>
                          <a:pt x="44577" y="782"/>
                        </a:cubicBezTo>
                        <a:cubicBezTo>
                          <a:pt x="22680" y="17205"/>
                          <a:pt x="782" y="56308"/>
                          <a:pt x="782" y="57090"/>
                        </a:cubicBezTo>
                        <a:cubicBezTo>
                          <a:pt x="782" y="57090"/>
                          <a:pt x="782" y="57090"/>
                          <a:pt x="782" y="5709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6" name="任意多边形: 形状 2415"/>
                  <p:cNvSpPr/>
                  <p:nvPr/>
                </p:nvSpPr>
                <p:spPr>
                  <a:xfrm>
                    <a:off x="5062907" y="4860939"/>
                    <a:ext cx="57871" cy="55091"/>
                  </a:xfrm>
                  <a:custGeom>
                    <a:avLst/>
                    <a:gdLst>
                      <a:gd name="connsiteX0" fmla="*/ 782 w 57871"/>
                      <a:gd name="connsiteY0" fmla="*/ 54744 h 55091"/>
                      <a:gd name="connsiteX1" fmla="*/ 782 w 57871"/>
                      <a:gd name="connsiteY1" fmla="*/ 54744 h 55091"/>
                      <a:gd name="connsiteX2" fmla="*/ 0 w 57871"/>
                      <a:gd name="connsiteY2" fmla="*/ 53180 h 55091"/>
                      <a:gd name="connsiteX3" fmla="*/ 57090 w 57871"/>
                      <a:gd name="connsiteY3" fmla="*/ 0 h 55091"/>
                      <a:gd name="connsiteX4" fmla="*/ 57872 w 57871"/>
                      <a:gd name="connsiteY4" fmla="*/ 0 h 55091"/>
                      <a:gd name="connsiteX5" fmla="*/ 57872 w 57871"/>
                      <a:gd name="connsiteY5" fmla="*/ 782 h 55091"/>
                      <a:gd name="connsiteX6" fmla="*/ 782 w 57871"/>
                      <a:gd name="connsiteY6" fmla="*/ 54744 h 55091"/>
                      <a:gd name="connsiteX7" fmla="*/ 782 w 57871"/>
                      <a:gd name="connsiteY7" fmla="*/ 54744 h 5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71" h="55091">
                        <a:moveTo>
                          <a:pt x="782" y="54744"/>
                        </a:moveTo>
                        <a:cubicBezTo>
                          <a:pt x="782" y="55526"/>
                          <a:pt x="0" y="54744"/>
                          <a:pt x="782" y="54744"/>
                        </a:cubicBezTo>
                        <a:cubicBezTo>
                          <a:pt x="0" y="53962"/>
                          <a:pt x="0" y="53962"/>
                          <a:pt x="0" y="53180"/>
                        </a:cubicBezTo>
                        <a:cubicBezTo>
                          <a:pt x="0" y="53180"/>
                          <a:pt x="29718" y="17987"/>
                          <a:pt x="57090" y="0"/>
                        </a:cubicBezTo>
                        <a:cubicBezTo>
                          <a:pt x="57090" y="0"/>
                          <a:pt x="57872" y="0"/>
                          <a:pt x="57872" y="0"/>
                        </a:cubicBezTo>
                        <a:cubicBezTo>
                          <a:pt x="57872" y="0"/>
                          <a:pt x="57872" y="782"/>
                          <a:pt x="57872" y="782"/>
                        </a:cubicBezTo>
                        <a:cubicBezTo>
                          <a:pt x="30500" y="20333"/>
                          <a:pt x="1564" y="54744"/>
                          <a:pt x="782" y="54744"/>
                        </a:cubicBezTo>
                        <a:cubicBezTo>
                          <a:pt x="782" y="54744"/>
                          <a:pt x="782" y="54744"/>
                          <a:pt x="782" y="5474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7" name="任意多边形: 形状 2416"/>
                  <p:cNvSpPr/>
                  <p:nvPr/>
                </p:nvSpPr>
                <p:spPr>
                  <a:xfrm>
                    <a:off x="5007034" y="4874234"/>
                    <a:ext cx="51528" cy="50051"/>
                  </a:xfrm>
                  <a:custGeom>
                    <a:avLst/>
                    <a:gdLst>
                      <a:gd name="connsiteX0" fmla="*/ 51181 w 51528"/>
                      <a:gd name="connsiteY0" fmla="*/ 50052 h 50051"/>
                      <a:gd name="connsiteX1" fmla="*/ 50399 w 51528"/>
                      <a:gd name="connsiteY1" fmla="*/ 50052 h 50051"/>
                      <a:gd name="connsiteX2" fmla="*/ 348 w 51528"/>
                      <a:gd name="connsiteY2" fmla="*/ 782 h 50051"/>
                      <a:gd name="connsiteX3" fmla="*/ 348 w 51528"/>
                      <a:gd name="connsiteY3" fmla="*/ 0 h 50051"/>
                      <a:gd name="connsiteX4" fmla="*/ 1130 w 51528"/>
                      <a:gd name="connsiteY4" fmla="*/ 0 h 50051"/>
                      <a:gd name="connsiteX5" fmla="*/ 51181 w 51528"/>
                      <a:gd name="connsiteY5" fmla="*/ 50052 h 50051"/>
                      <a:gd name="connsiteX6" fmla="*/ 51181 w 51528"/>
                      <a:gd name="connsiteY6" fmla="*/ 50052 h 50051"/>
                      <a:gd name="connsiteX7" fmla="*/ 51181 w 51528"/>
                      <a:gd name="connsiteY7" fmla="*/ 50052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28" h="50051">
                        <a:moveTo>
                          <a:pt x="51181" y="50052"/>
                        </a:moveTo>
                        <a:cubicBezTo>
                          <a:pt x="51181" y="50052"/>
                          <a:pt x="50399" y="50052"/>
                          <a:pt x="50399" y="50052"/>
                        </a:cubicBezTo>
                        <a:cubicBezTo>
                          <a:pt x="33976" y="25808"/>
                          <a:pt x="348" y="782"/>
                          <a:pt x="348" y="782"/>
                        </a:cubicBezTo>
                        <a:cubicBezTo>
                          <a:pt x="348" y="782"/>
                          <a:pt x="-434" y="0"/>
                          <a:pt x="348" y="0"/>
                        </a:cubicBezTo>
                        <a:cubicBezTo>
                          <a:pt x="348" y="0"/>
                          <a:pt x="1130" y="0"/>
                          <a:pt x="1130" y="0"/>
                        </a:cubicBezTo>
                        <a:cubicBezTo>
                          <a:pt x="1130" y="0"/>
                          <a:pt x="34758" y="25808"/>
                          <a:pt x="51181" y="50052"/>
                        </a:cubicBezTo>
                        <a:cubicBezTo>
                          <a:pt x="51963" y="49270"/>
                          <a:pt x="51181" y="49270"/>
                          <a:pt x="51181" y="50052"/>
                        </a:cubicBezTo>
                        <a:cubicBezTo>
                          <a:pt x="51181" y="50052"/>
                          <a:pt x="51181" y="50052"/>
                          <a:pt x="51181" y="5005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8" name="任意多边形: 形状 2417"/>
                  <p:cNvSpPr/>
                  <p:nvPr/>
                </p:nvSpPr>
                <p:spPr>
                  <a:xfrm>
                    <a:off x="5010944" y="4936451"/>
                    <a:ext cx="55873" cy="48052"/>
                  </a:xfrm>
                  <a:custGeom>
                    <a:avLst/>
                    <a:gdLst>
                      <a:gd name="connsiteX0" fmla="*/ 55091 w 55873"/>
                      <a:gd name="connsiteY0" fmla="*/ 48053 h 48052"/>
                      <a:gd name="connsiteX1" fmla="*/ 54309 w 55873"/>
                      <a:gd name="connsiteY1" fmla="*/ 48053 h 48052"/>
                      <a:gd name="connsiteX2" fmla="*/ 348 w 55873"/>
                      <a:gd name="connsiteY2" fmla="*/ 1130 h 48052"/>
                      <a:gd name="connsiteX3" fmla="*/ 348 w 55873"/>
                      <a:gd name="connsiteY3" fmla="*/ 347 h 48052"/>
                      <a:gd name="connsiteX4" fmla="*/ 1130 w 55873"/>
                      <a:gd name="connsiteY4" fmla="*/ 347 h 48052"/>
                      <a:gd name="connsiteX5" fmla="*/ 55873 w 55873"/>
                      <a:gd name="connsiteY5" fmla="*/ 48053 h 48052"/>
                      <a:gd name="connsiteX6" fmla="*/ 55091 w 55873"/>
                      <a:gd name="connsiteY6" fmla="*/ 48053 h 48052"/>
                      <a:gd name="connsiteX7" fmla="*/ 55091 w 55873"/>
                      <a:gd name="connsiteY7" fmla="*/ 48053 h 4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73" h="48052">
                        <a:moveTo>
                          <a:pt x="55091" y="48053"/>
                        </a:moveTo>
                        <a:cubicBezTo>
                          <a:pt x="55091" y="48053"/>
                          <a:pt x="54309" y="48053"/>
                          <a:pt x="54309" y="48053"/>
                        </a:cubicBezTo>
                        <a:cubicBezTo>
                          <a:pt x="41796" y="27719"/>
                          <a:pt x="348" y="1130"/>
                          <a:pt x="348" y="1130"/>
                        </a:cubicBezTo>
                        <a:cubicBezTo>
                          <a:pt x="348" y="1130"/>
                          <a:pt x="-434" y="347"/>
                          <a:pt x="348" y="347"/>
                        </a:cubicBezTo>
                        <a:cubicBezTo>
                          <a:pt x="348" y="347"/>
                          <a:pt x="1130" y="-434"/>
                          <a:pt x="1130" y="347"/>
                        </a:cubicBezTo>
                        <a:cubicBezTo>
                          <a:pt x="1912" y="347"/>
                          <a:pt x="43361" y="27719"/>
                          <a:pt x="55873" y="48053"/>
                        </a:cubicBezTo>
                        <a:cubicBezTo>
                          <a:pt x="55873" y="47271"/>
                          <a:pt x="55873" y="48053"/>
                          <a:pt x="55091" y="48053"/>
                        </a:cubicBezTo>
                        <a:cubicBezTo>
                          <a:pt x="55091" y="48053"/>
                          <a:pt x="55091" y="48053"/>
                          <a:pt x="55091" y="4805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9" name="任意多边形: 形状 2418"/>
                  <p:cNvSpPr/>
                  <p:nvPr/>
                </p:nvSpPr>
                <p:spPr>
                  <a:xfrm>
                    <a:off x="5062125" y="4798375"/>
                    <a:ext cx="70384" cy="58654"/>
                  </a:xfrm>
                  <a:custGeom>
                    <a:avLst/>
                    <a:gdLst>
                      <a:gd name="connsiteX0" fmla="*/ 782 w 70384"/>
                      <a:gd name="connsiteY0" fmla="*/ 58654 h 58654"/>
                      <a:gd name="connsiteX1" fmla="*/ 782 w 70384"/>
                      <a:gd name="connsiteY1" fmla="*/ 58654 h 58654"/>
                      <a:gd name="connsiteX2" fmla="*/ 0 w 70384"/>
                      <a:gd name="connsiteY2" fmla="*/ 57872 h 58654"/>
                      <a:gd name="connsiteX3" fmla="*/ 69603 w 70384"/>
                      <a:gd name="connsiteY3" fmla="*/ 0 h 58654"/>
                      <a:gd name="connsiteX4" fmla="*/ 70385 w 70384"/>
                      <a:gd name="connsiteY4" fmla="*/ 782 h 58654"/>
                      <a:gd name="connsiteX5" fmla="*/ 69603 w 70384"/>
                      <a:gd name="connsiteY5" fmla="*/ 1564 h 58654"/>
                      <a:gd name="connsiteX6" fmla="*/ 782 w 70384"/>
                      <a:gd name="connsiteY6" fmla="*/ 58654 h 58654"/>
                      <a:gd name="connsiteX7" fmla="*/ 782 w 70384"/>
                      <a:gd name="connsiteY7" fmla="*/ 58654 h 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4" h="58654">
                        <a:moveTo>
                          <a:pt x="782" y="58654"/>
                        </a:moveTo>
                        <a:cubicBezTo>
                          <a:pt x="782" y="58654"/>
                          <a:pt x="782" y="58654"/>
                          <a:pt x="782" y="58654"/>
                        </a:cubicBezTo>
                        <a:cubicBezTo>
                          <a:pt x="0" y="58654"/>
                          <a:pt x="0" y="57872"/>
                          <a:pt x="0" y="57872"/>
                        </a:cubicBezTo>
                        <a:cubicBezTo>
                          <a:pt x="0" y="57090"/>
                          <a:pt x="28154" y="14859"/>
                          <a:pt x="69603" y="0"/>
                        </a:cubicBezTo>
                        <a:cubicBezTo>
                          <a:pt x="70385" y="0"/>
                          <a:pt x="70385" y="0"/>
                          <a:pt x="70385" y="782"/>
                        </a:cubicBezTo>
                        <a:cubicBezTo>
                          <a:pt x="70385" y="782"/>
                          <a:pt x="70385" y="1564"/>
                          <a:pt x="69603" y="1564"/>
                        </a:cubicBezTo>
                        <a:cubicBezTo>
                          <a:pt x="29718" y="16423"/>
                          <a:pt x="1564" y="57872"/>
                          <a:pt x="782" y="58654"/>
                        </a:cubicBezTo>
                        <a:cubicBezTo>
                          <a:pt x="1564" y="58654"/>
                          <a:pt x="1564" y="58654"/>
                          <a:pt x="782"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0" name="任意多边形: 形状 2419"/>
                  <p:cNvSpPr/>
                  <p:nvPr/>
                </p:nvSpPr>
                <p:spPr>
                  <a:xfrm>
                    <a:off x="5009727" y="4804631"/>
                    <a:ext cx="51420" cy="57090"/>
                  </a:xfrm>
                  <a:custGeom>
                    <a:avLst/>
                    <a:gdLst>
                      <a:gd name="connsiteX0" fmla="*/ 50833 w 51420"/>
                      <a:gd name="connsiteY0" fmla="*/ 57090 h 57090"/>
                      <a:gd name="connsiteX1" fmla="*/ 50051 w 51420"/>
                      <a:gd name="connsiteY1" fmla="*/ 57090 h 57090"/>
                      <a:gd name="connsiteX2" fmla="*/ 0 w 51420"/>
                      <a:gd name="connsiteY2" fmla="*/ 782 h 57090"/>
                      <a:gd name="connsiteX3" fmla="*/ 0 w 51420"/>
                      <a:gd name="connsiteY3" fmla="*/ 0 h 57090"/>
                      <a:gd name="connsiteX4" fmla="*/ 782 w 51420"/>
                      <a:gd name="connsiteY4" fmla="*/ 0 h 57090"/>
                      <a:gd name="connsiteX5" fmla="*/ 50833 w 51420"/>
                      <a:gd name="connsiteY5" fmla="*/ 56308 h 57090"/>
                      <a:gd name="connsiteX6" fmla="*/ 50833 w 51420"/>
                      <a:gd name="connsiteY6" fmla="*/ 57090 h 57090"/>
                      <a:gd name="connsiteX7" fmla="*/ 50833 w 51420"/>
                      <a:gd name="connsiteY7" fmla="*/ 57090 h 5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20" h="57090">
                        <a:moveTo>
                          <a:pt x="50833" y="57090"/>
                        </a:moveTo>
                        <a:cubicBezTo>
                          <a:pt x="50833" y="57090"/>
                          <a:pt x="50051" y="57090"/>
                          <a:pt x="50051" y="57090"/>
                        </a:cubicBezTo>
                        <a:cubicBezTo>
                          <a:pt x="35974" y="31282"/>
                          <a:pt x="782" y="1564"/>
                          <a:pt x="0" y="782"/>
                        </a:cubicBezTo>
                        <a:cubicBezTo>
                          <a:pt x="0" y="782"/>
                          <a:pt x="0" y="0"/>
                          <a:pt x="0" y="0"/>
                        </a:cubicBezTo>
                        <a:cubicBezTo>
                          <a:pt x="0" y="0"/>
                          <a:pt x="782" y="0"/>
                          <a:pt x="782" y="0"/>
                        </a:cubicBezTo>
                        <a:cubicBezTo>
                          <a:pt x="782" y="0"/>
                          <a:pt x="36757" y="30500"/>
                          <a:pt x="50833" y="56308"/>
                        </a:cubicBezTo>
                        <a:cubicBezTo>
                          <a:pt x="51616" y="56308"/>
                          <a:pt x="51616" y="57090"/>
                          <a:pt x="50833" y="57090"/>
                        </a:cubicBezTo>
                        <a:cubicBezTo>
                          <a:pt x="50833" y="57090"/>
                          <a:pt x="50833" y="57090"/>
                          <a:pt x="50833" y="5709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1" name="任意多边形: 形状 2420"/>
                  <p:cNvSpPr/>
                  <p:nvPr/>
                </p:nvSpPr>
                <p:spPr>
                  <a:xfrm>
                    <a:off x="5018330" y="4737375"/>
                    <a:ext cx="46923" cy="64128"/>
                  </a:xfrm>
                  <a:custGeom>
                    <a:avLst/>
                    <a:gdLst>
                      <a:gd name="connsiteX0" fmla="*/ 46141 w 46923"/>
                      <a:gd name="connsiteY0" fmla="*/ 64128 h 64128"/>
                      <a:gd name="connsiteX1" fmla="*/ 45359 w 46923"/>
                      <a:gd name="connsiteY1" fmla="*/ 63346 h 64128"/>
                      <a:gd name="connsiteX2" fmla="*/ 0 w 46923"/>
                      <a:gd name="connsiteY2" fmla="*/ 782 h 64128"/>
                      <a:gd name="connsiteX3" fmla="*/ 0 w 46923"/>
                      <a:gd name="connsiteY3" fmla="*/ 0 h 64128"/>
                      <a:gd name="connsiteX4" fmla="*/ 782 w 46923"/>
                      <a:gd name="connsiteY4" fmla="*/ 0 h 64128"/>
                      <a:gd name="connsiteX5" fmla="*/ 46923 w 46923"/>
                      <a:gd name="connsiteY5" fmla="*/ 63346 h 64128"/>
                      <a:gd name="connsiteX6" fmla="*/ 46141 w 46923"/>
                      <a:gd name="connsiteY6" fmla="*/ 64128 h 64128"/>
                      <a:gd name="connsiteX7" fmla="*/ 46141 w 46923"/>
                      <a:gd name="connsiteY7" fmla="*/ 64128 h 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3" h="64128">
                        <a:moveTo>
                          <a:pt x="46141" y="64128"/>
                        </a:moveTo>
                        <a:cubicBezTo>
                          <a:pt x="46141" y="64128"/>
                          <a:pt x="45359" y="64128"/>
                          <a:pt x="45359" y="63346"/>
                        </a:cubicBezTo>
                        <a:cubicBezTo>
                          <a:pt x="33628" y="35192"/>
                          <a:pt x="0" y="782"/>
                          <a:pt x="0" y="782"/>
                        </a:cubicBezTo>
                        <a:cubicBezTo>
                          <a:pt x="0" y="782"/>
                          <a:pt x="0" y="0"/>
                          <a:pt x="0" y="0"/>
                        </a:cubicBezTo>
                        <a:cubicBezTo>
                          <a:pt x="0" y="0"/>
                          <a:pt x="782" y="0"/>
                          <a:pt x="782" y="0"/>
                        </a:cubicBezTo>
                        <a:cubicBezTo>
                          <a:pt x="782" y="0"/>
                          <a:pt x="34410" y="34411"/>
                          <a:pt x="46923" y="63346"/>
                        </a:cubicBezTo>
                        <a:cubicBezTo>
                          <a:pt x="46923" y="63346"/>
                          <a:pt x="46141" y="63346"/>
                          <a:pt x="46141" y="64128"/>
                        </a:cubicBezTo>
                        <a:cubicBezTo>
                          <a:pt x="46141" y="64128"/>
                          <a:pt x="46141" y="64128"/>
                          <a:pt x="46141" y="6412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2" name="任意多边形: 形状 2421"/>
                  <p:cNvSpPr/>
                  <p:nvPr/>
                </p:nvSpPr>
                <p:spPr>
                  <a:xfrm>
                    <a:off x="5069946" y="4747542"/>
                    <a:ext cx="82897" cy="44576"/>
                  </a:xfrm>
                  <a:custGeom>
                    <a:avLst/>
                    <a:gdLst>
                      <a:gd name="connsiteX0" fmla="*/ 782 w 82897"/>
                      <a:gd name="connsiteY0" fmla="*/ 44577 h 44576"/>
                      <a:gd name="connsiteX1" fmla="*/ 782 w 82897"/>
                      <a:gd name="connsiteY1" fmla="*/ 44577 h 44576"/>
                      <a:gd name="connsiteX2" fmla="*/ 0 w 82897"/>
                      <a:gd name="connsiteY2" fmla="*/ 43013 h 44576"/>
                      <a:gd name="connsiteX3" fmla="*/ 82116 w 82897"/>
                      <a:gd name="connsiteY3" fmla="*/ 0 h 44576"/>
                      <a:gd name="connsiteX4" fmla="*/ 82898 w 82897"/>
                      <a:gd name="connsiteY4" fmla="*/ 782 h 44576"/>
                      <a:gd name="connsiteX5" fmla="*/ 82116 w 82897"/>
                      <a:gd name="connsiteY5" fmla="*/ 1564 h 44576"/>
                      <a:gd name="connsiteX6" fmla="*/ 782 w 82897"/>
                      <a:gd name="connsiteY6" fmla="*/ 44577 h 44576"/>
                      <a:gd name="connsiteX7" fmla="*/ 782 w 82897"/>
                      <a:gd name="connsiteY7" fmla="*/ 44577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7" h="44576">
                        <a:moveTo>
                          <a:pt x="782" y="44577"/>
                        </a:moveTo>
                        <a:cubicBezTo>
                          <a:pt x="782" y="44577"/>
                          <a:pt x="782" y="44577"/>
                          <a:pt x="782" y="44577"/>
                        </a:cubicBezTo>
                        <a:cubicBezTo>
                          <a:pt x="0" y="43795"/>
                          <a:pt x="0" y="43795"/>
                          <a:pt x="0" y="43013"/>
                        </a:cubicBezTo>
                        <a:cubicBezTo>
                          <a:pt x="782" y="43013"/>
                          <a:pt x="41449" y="7821"/>
                          <a:pt x="82116" y="0"/>
                        </a:cubicBezTo>
                        <a:cubicBezTo>
                          <a:pt x="82898" y="0"/>
                          <a:pt x="82898" y="0"/>
                          <a:pt x="82898" y="782"/>
                        </a:cubicBezTo>
                        <a:cubicBezTo>
                          <a:pt x="82898" y="1564"/>
                          <a:pt x="82898" y="1564"/>
                          <a:pt x="82116" y="1564"/>
                        </a:cubicBezTo>
                        <a:cubicBezTo>
                          <a:pt x="42231" y="8603"/>
                          <a:pt x="1564" y="43795"/>
                          <a:pt x="782" y="44577"/>
                        </a:cubicBezTo>
                        <a:cubicBezTo>
                          <a:pt x="1564" y="44577"/>
                          <a:pt x="782" y="44577"/>
                          <a:pt x="782" y="4457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3" name="任意多边形: 形状 2422"/>
                  <p:cNvSpPr/>
                  <p:nvPr/>
                </p:nvSpPr>
                <p:spPr>
                  <a:xfrm>
                    <a:off x="5080894" y="4683413"/>
                    <a:ext cx="77423" cy="48487"/>
                  </a:xfrm>
                  <a:custGeom>
                    <a:avLst/>
                    <a:gdLst>
                      <a:gd name="connsiteX0" fmla="*/ 782 w 77423"/>
                      <a:gd name="connsiteY0" fmla="*/ 48487 h 48487"/>
                      <a:gd name="connsiteX1" fmla="*/ 782 w 77423"/>
                      <a:gd name="connsiteY1" fmla="*/ 48487 h 48487"/>
                      <a:gd name="connsiteX2" fmla="*/ 0 w 77423"/>
                      <a:gd name="connsiteY2" fmla="*/ 46923 h 48487"/>
                      <a:gd name="connsiteX3" fmla="*/ 76641 w 77423"/>
                      <a:gd name="connsiteY3" fmla="*/ 0 h 48487"/>
                      <a:gd name="connsiteX4" fmla="*/ 76641 w 77423"/>
                      <a:gd name="connsiteY4" fmla="*/ 0 h 48487"/>
                      <a:gd name="connsiteX5" fmla="*/ 77423 w 77423"/>
                      <a:gd name="connsiteY5" fmla="*/ 782 h 48487"/>
                      <a:gd name="connsiteX6" fmla="*/ 76641 w 77423"/>
                      <a:gd name="connsiteY6" fmla="*/ 1564 h 48487"/>
                      <a:gd name="connsiteX7" fmla="*/ 782 w 77423"/>
                      <a:gd name="connsiteY7" fmla="*/ 48487 h 48487"/>
                      <a:gd name="connsiteX8" fmla="*/ 782 w 77423"/>
                      <a:gd name="connsiteY8" fmla="*/ 48487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23" h="48487">
                        <a:moveTo>
                          <a:pt x="782" y="48487"/>
                        </a:moveTo>
                        <a:cubicBezTo>
                          <a:pt x="0" y="48487"/>
                          <a:pt x="0" y="48487"/>
                          <a:pt x="782" y="48487"/>
                        </a:cubicBezTo>
                        <a:cubicBezTo>
                          <a:pt x="0" y="47705"/>
                          <a:pt x="0" y="47705"/>
                          <a:pt x="0" y="46923"/>
                        </a:cubicBezTo>
                        <a:cubicBezTo>
                          <a:pt x="782" y="46923"/>
                          <a:pt x="43013" y="9385"/>
                          <a:pt x="76641" y="0"/>
                        </a:cubicBezTo>
                        <a:cubicBezTo>
                          <a:pt x="76641" y="0"/>
                          <a:pt x="76641" y="0"/>
                          <a:pt x="76641" y="0"/>
                        </a:cubicBezTo>
                        <a:cubicBezTo>
                          <a:pt x="76641" y="0"/>
                          <a:pt x="77423" y="0"/>
                          <a:pt x="77423" y="782"/>
                        </a:cubicBezTo>
                        <a:cubicBezTo>
                          <a:pt x="77423" y="1564"/>
                          <a:pt x="77423" y="1564"/>
                          <a:pt x="76641" y="1564"/>
                        </a:cubicBezTo>
                        <a:cubicBezTo>
                          <a:pt x="43795" y="11731"/>
                          <a:pt x="1564" y="48487"/>
                          <a:pt x="782" y="48487"/>
                        </a:cubicBezTo>
                        <a:cubicBezTo>
                          <a:pt x="782" y="48487"/>
                          <a:pt x="782" y="48487"/>
                          <a:pt x="782" y="484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4" name="任意多边形: 形状 2423"/>
                  <p:cNvSpPr/>
                  <p:nvPr/>
                </p:nvSpPr>
                <p:spPr>
                  <a:xfrm>
                    <a:off x="5037881" y="4666208"/>
                    <a:ext cx="35778" cy="69602"/>
                  </a:xfrm>
                  <a:custGeom>
                    <a:avLst/>
                    <a:gdLst>
                      <a:gd name="connsiteX0" fmla="*/ 35192 w 35778"/>
                      <a:gd name="connsiteY0" fmla="*/ 69603 h 69602"/>
                      <a:gd name="connsiteX1" fmla="*/ 34410 w 35778"/>
                      <a:gd name="connsiteY1" fmla="*/ 68821 h 69602"/>
                      <a:gd name="connsiteX2" fmla="*/ 0 w 35778"/>
                      <a:gd name="connsiteY2" fmla="*/ 782 h 69602"/>
                      <a:gd name="connsiteX3" fmla="*/ 0 w 35778"/>
                      <a:gd name="connsiteY3" fmla="*/ 0 h 69602"/>
                      <a:gd name="connsiteX4" fmla="*/ 782 w 35778"/>
                      <a:gd name="connsiteY4" fmla="*/ 0 h 69602"/>
                      <a:gd name="connsiteX5" fmla="*/ 35192 w 35778"/>
                      <a:gd name="connsiteY5" fmla="*/ 68039 h 69602"/>
                      <a:gd name="connsiteX6" fmla="*/ 35192 w 35778"/>
                      <a:gd name="connsiteY6" fmla="*/ 69603 h 69602"/>
                      <a:gd name="connsiteX7" fmla="*/ 35192 w 35778"/>
                      <a:gd name="connsiteY7" fmla="*/ 69603 h 6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8" h="69602">
                        <a:moveTo>
                          <a:pt x="35192" y="69603"/>
                        </a:moveTo>
                        <a:cubicBezTo>
                          <a:pt x="35192" y="69603"/>
                          <a:pt x="34410" y="69603"/>
                          <a:pt x="34410" y="68821"/>
                        </a:cubicBezTo>
                        <a:cubicBezTo>
                          <a:pt x="25808" y="45359"/>
                          <a:pt x="0" y="1564"/>
                          <a:pt x="0" y="782"/>
                        </a:cubicBezTo>
                        <a:cubicBezTo>
                          <a:pt x="0" y="782"/>
                          <a:pt x="0" y="0"/>
                          <a:pt x="0" y="0"/>
                        </a:cubicBezTo>
                        <a:cubicBezTo>
                          <a:pt x="0" y="0"/>
                          <a:pt x="782" y="0"/>
                          <a:pt x="782" y="0"/>
                        </a:cubicBezTo>
                        <a:cubicBezTo>
                          <a:pt x="782" y="782"/>
                          <a:pt x="26590" y="44577"/>
                          <a:pt x="35192" y="68039"/>
                        </a:cubicBezTo>
                        <a:cubicBezTo>
                          <a:pt x="35974" y="68821"/>
                          <a:pt x="35974" y="69603"/>
                          <a:pt x="35192" y="69603"/>
                        </a:cubicBezTo>
                        <a:cubicBezTo>
                          <a:pt x="35192" y="69603"/>
                          <a:pt x="35192" y="69603"/>
                          <a:pt x="35192" y="6960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5" name="任意多边形: 形状 2424"/>
                  <p:cNvSpPr/>
                  <p:nvPr/>
                </p:nvSpPr>
                <p:spPr>
                  <a:xfrm>
                    <a:off x="5068381" y="4612246"/>
                    <a:ext cx="25807" cy="60218"/>
                  </a:xfrm>
                  <a:custGeom>
                    <a:avLst/>
                    <a:gdLst>
                      <a:gd name="connsiteX0" fmla="*/ 25808 w 25807"/>
                      <a:gd name="connsiteY0" fmla="*/ 60218 h 60218"/>
                      <a:gd name="connsiteX1" fmla="*/ 25808 w 25807"/>
                      <a:gd name="connsiteY1" fmla="*/ 60218 h 60218"/>
                      <a:gd name="connsiteX2" fmla="*/ 25026 w 25807"/>
                      <a:gd name="connsiteY2" fmla="*/ 59436 h 60218"/>
                      <a:gd name="connsiteX3" fmla="*/ 0 w 25807"/>
                      <a:gd name="connsiteY3" fmla="*/ 782 h 60218"/>
                      <a:gd name="connsiteX4" fmla="*/ 0 w 25807"/>
                      <a:gd name="connsiteY4" fmla="*/ 0 h 60218"/>
                      <a:gd name="connsiteX5" fmla="*/ 782 w 25807"/>
                      <a:gd name="connsiteY5" fmla="*/ 0 h 60218"/>
                      <a:gd name="connsiteX6" fmla="*/ 25808 w 25807"/>
                      <a:gd name="connsiteY6" fmla="*/ 59436 h 60218"/>
                      <a:gd name="connsiteX7" fmla="*/ 25808 w 25807"/>
                      <a:gd name="connsiteY7" fmla="*/ 60218 h 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7" h="60218">
                        <a:moveTo>
                          <a:pt x="25808" y="60218"/>
                        </a:moveTo>
                        <a:cubicBezTo>
                          <a:pt x="25808" y="60218"/>
                          <a:pt x="25808" y="60218"/>
                          <a:pt x="25808" y="60218"/>
                        </a:cubicBezTo>
                        <a:cubicBezTo>
                          <a:pt x="25026" y="60218"/>
                          <a:pt x="25026" y="60218"/>
                          <a:pt x="25026" y="59436"/>
                        </a:cubicBezTo>
                        <a:cubicBezTo>
                          <a:pt x="21115" y="42231"/>
                          <a:pt x="0" y="782"/>
                          <a:pt x="0" y="782"/>
                        </a:cubicBezTo>
                        <a:cubicBezTo>
                          <a:pt x="0" y="782"/>
                          <a:pt x="0" y="0"/>
                          <a:pt x="0" y="0"/>
                        </a:cubicBezTo>
                        <a:cubicBezTo>
                          <a:pt x="0" y="0"/>
                          <a:pt x="782" y="0"/>
                          <a:pt x="782" y="0"/>
                        </a:cubicBezTo>
                        <a:cubicBezTo>
                          <a:pt x="782" y="782"/>
                          <a:pt x="21897" y="41449"/>
                          <a:pt x="25808" y="59436"/>
                        </a:cubicBezTo>
                        <a:cubicBezTo>
                          <a:pt x="25808" y="59436"/>
                          <a:pt x="25808" y="60218"/>
                          <a:pt x="25808" y="6021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6" name="任意多边形: 形状 2425"/>
                  <p:cNvSpPr/>
                  <p:nvPr/>
                </p:nvSpPr>
                <p:spPr>
                  <a:xfrm>
                    <a:off x="5099664" y="4634926"/>
                    <a:ext cx="61782" cy="29717"/>
                  </a:xfrm>
                  <a:custGeom>
                    <a:avLst/>
                    <a:gdLst>
                      <a:gd name="connsiteX0" fmla="*/ 782 w 61782"/>
                      <a:gd name="connsiteY0" fmla="*/ 29718 h 29717"/>
                      <a:gd name="connsiteX1" fmla="*/ 0 w 61782"/>
                      <a:gd name="connsiteY1" fmla="*/ 29718 h 29717"/>
                      <a:gd name="connsiteX2" fmla="*/ 0 w 61782"/>
                      <a:gd name="connsiteY2" fmla="*/ 28936 h 29717"/>
                      <a:gd name="connsiteX3" fmla="*/ 61000 w 61782"/>
                      <a:gd name="connsiteY3" fmla="*/ 0 h 29717"/>
                      <a:gd name="connsiteX4" fmla="*/ 61782 w 61782"/>
                      <a:gd name="connsiteY4" fmla="*/ 782 h 29717"/>
                      <a:gd name="connsiteX5" fmla="*/ 61000 w 61782"/>
                      <a:gd name="connsiteY5" fmla="*/ 1564 h 29717"/>
                      <a:gd name="connsiteX6" fmla="*/ 782 w 61782"/>
                      <a:gd name="connsiteY6" fmla="*/ 29718 h 29717"/>
                      <a:gd name="connsiteX7" fmla="*/ 782 w 61782"/>
                      <a:gd name="connsiteY7" fmla="*/ 29718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82" h="29717">
                        <a:moveTo>
                          <a:pt x="782" y="29718"/>
                        </a:moveTo>
                        <a:cubicBezTo>
                          <a:pt x="782" y="29718"/>
                          <a:pt x="0" y="29718"/>
                          <a:pt x="0" y="29718"/>
                        </a:cubicBezTo>
                        <a:cubicBezTo>
                          <a:pt x="0" y="29718"/>
                          <a:pt x="0" y="28936"/>
                          <a:pt x="0" y="28936"/>
                        </a:cubicBezTo>
                        <a:cubicBezTo>
                          <a:pt x="0" y="28936"/>
                          <a:pt x="30500" y="5474"/>
                          <a:pt x="61000" y="0"/>
                        </a:cubicBezTo>
                        <a:cubicBezTo>
                          <a:pt x="61782" y="0"/>
                          <a:pt x="61782" y="0"/>
                          <a:pt x="61782" y="782"/>
                        </a:cubicBezTo>
                        <a:cubicBezTo>
                          <a:pt x="61782" y="1564"/>
                          <a:pt x="61782" y="1564"/>
                          <a:pt x="61000" y="1564"/>
                        </a:cubicBezTo>
                        <a:cubicBezTo>
                          <a:pt x="32064" y="7038"/>
                          <a:pt x="1564" y="29718"/>
                          <a:pt x="782" y="29718"/>
                        </a:cubicBezTo>
                        <a:cubicBezTo>
                          <a:pt x="1564" y="29718"/>
                          <a:pt x="1564" y="29718"/>
                          <a:pt x="782" y="2971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7" name="任意多边形: 形状 2426"/>
                  <p:cNvSpPr/>
                  <p:nvPr/>
                </p:nvSpPr>
                <p:spPr>
                  <a:xfrm>
                    <a:off x="5111394" y="4571580"/>
                    <a:ext cx="28153" cy="58654"/>
                  </a:xfrm>
                  <a:custGeom>
                    <a:avLst/>
                    <a:gdLst>
                      <a:gd name="connsiteX0" fmla="*/ 782 w 28153"/>
                      <a:gd name="connsiteY0" fmla="*/ 58654 h 58654"/>
                      <a:gd name="connsiteX1" fmla="*/ 782 w 28153"/>
                      <a:gd name="connsiteY1" fmla="*/ 58654 h 58654"/>
                      <a:gd name="connsiteX2" fmla="*/ 0 w 28153"/>
                      <a:gd name="connsiteY2" fmla="*/ 57872 h 58654"/>
                      <a:gd name="connsiteX3" fmla="*/ 27372 w 28153"/>
                      <a:gd name="connsiteY3" fmla="*/ 0 h 58654"/>
                      <a:gd name="connsiteX4" fmla="*/ 28154 w 28153"/>
                      <a:gd name="connsiteY4" fmla="*/ 0 h 58654"/>
                      <a:gd name="connsiteX5" fmla="*/ 28154 w 28153"/>
                      <a:gd name="connsiteY5" fmla="*/ 782 h 58654"/>
                      <a:gd name="connsiteX6" fmla="*/ 782 w 28153"/>
                      <a:gd name="connsiteY6" fmla="*/ 58654 h 58654"/>
                      <a:gd name="connsiteX7" fmla="*/ 782 w 28153"/>
                      <a:gd name="connsiteY7" fmla="*/ 58654 h 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53" h="58654">
                        <a:moveTo>
                          <a:pt x="782" y="58654"/>
                        </a:moveTo>
                        <a:cubicBezTo>
                          <a:pt x="782" y="58654"/>
                          <a:pt x="0" y="58654"/>
                          <a:pt x="782" y="58654"/>
                        </a:cubicBezTo>
                        <a:cubicBezTo>
                          <a:pt x="0" y="58654"/>
                          <a:pt x="0" y="57872"/>
                          <a:pt x="0" y="57872"/>
                        </a:cubicBezTo>
                        <a:cubicBezTo>
                          <a:pt x="0" y="57090"/>
                          <a:pt x="13295" y="17987"/>
                          <a:pt x="27372" y="0"/>
                        </a:cubicBezTo>
                        <a:cubicBezTo>
                          <a:pt x="27372" y="0"/>
                          <a:pt x="28154" y="0"/>
                          <a:pt x="28154" y="0"/>
                        </a:cubicBezTo>
                        <a:cubicBezTo>
                          <a:pt x="28154" y="0"/>
                          <a:pt x="28154" y="782"/>
                          <a:pt x="28154" y="782"/>
                        </a:cubicBezTo>
                        <a:cubicBezTo>
                          <a:pt x="14077" y="18769"/>
                          <a:pt x="1564" y="57090"/>
                          <a:pt x="782" y="58654"/>
                        </a:cubicBezTo>
                        <a:cubicBezTo>
                          <a:pt x="782" y="57872"/>
                          <a:pt x="782" y="58654"/>
                          <a:pt x="782"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28" name="图形 2034"/>
                <p:cNvGrpSpPr/>
                <p:nvPr/>
              </p:nvGrpSpPr>
              <p:grpSpPr>
                <a:xfrm>
                  <a:off x="5120184" y="4984305"/>
                  <a:ext cx="178224" cy="195729"/>
                  <a:chOff x="5120184" y="4984305"/>
                  <a:chExt cx="178224" cy="195729"/>
                </a:xfrm>
              </p:grpSpPr>
              <p:sp>
                <p:nvSpPr>
                  <p:cNvPr id="2429" name="任意多边形: 形状 2428"/>
                  <p:cNvSpPr/>
                  <p:nvPr/>
                </p:nvSpPr>
                <p:spPr>
                  <a:xfrm>
                    <a:off x="5155395" y="5092427"/>
                    <a:ext cx="45966" cy="80490"/>
                  </a:xfrm>
                  <a:custGeom>
                    <a:avLst/>
                    <a:gdLst>
                      <a:gd name="connsiteX0" fmla="*/ 6833 w 45966"/>
                      <a:gd name="connsiteY0" fmla="*/ 78987 h 80490"/>
                      <a:gd name="connsiteX1" fmla="*/ 40461 w 45966"/>
                      <a:gd name="connsiteY1" fmla="*/ 45359 h 80490"/>
                      <a:gd name="connsiteX2" fmla="*/ 45936 w 45966"/>
                      <a:gd name="connsiteY2" fmla="*/ 0 h 80490"/>
                      <a:gd name="connsiteX3" fmla="*/ 33423 w 45966"/>
                      <a:gd name="connsiteY3" fmla="*/ 782 h 80490"/>
                      <a:gd name="connsiteX4" fmla="*/ 9179 w 45966"/>
                      <a:gd name="connsiteY4" fmla="*/ 32064 h 80490"/>
                      <a:gd name="connsiteX5" fmla="*/ 6833 w 45966"/>
                      <a:gd name="connsiteY5" fmla="*/ 78987 h 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6" h="80490">
                        <a:moveTo>
                          <a:pt x="6833" y="78987"/>
                        </a:moveTo>
                        <a:cubicBezTo>
                          <a:pt x="20128" y="86026"/>
                          <a:pt x="33423" y="67256"/>
                          <a:pt x="40461" y="45359"/>
                        </a:cubicBezTo>
                        <a:cubicBezTo>
                          <a:pt x="46718" y="23462"/>
                          <a:pt x="45936" y="0"/>
                          <a:pt x="45936" y="0"/>
                        </a:cubicBezTo>
                        <a:lnTo>
                          <a:pt x="33423" y="782"/>
                        </a:lnTo>
                        <a:cubicBezTo>
                          <a:pt x="33423" y="782"/>
                          <a:pt x="17000" y="14859"/>
                          <a:pt x="9179" y="32064"/>
                        </a:cubicBezTo>
                        <a:cubicBezTo>
                          <a:pt x="1359" y="49269"/>
                          <a:pt x="-5680" y="71949"/>
                          <a:pt x="6833" y="78987"/>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0" name="任意多边形: 形状 2429"/>
                  <p:cNvSpPr/>
                  <p:nvPr/>
                </p:nvSpPr>
                <p:spPr>
                  <a:xfrm>
                    <a:off x="5177087" y="5095555"/>
                    <a:ext cx="16423" cy="37538"/>
                  </a:xfrm>
                  <a:custGeom>
                    <a:avLst/>
                    <a:gdLst>
                      <a:gd name="connsiteX0" fmla="*/ 0 w 16423"/>
                      <a:gd name="connsiteY0" fmla="*/ 37539 h 37538"/>
                      <a:gd name="connsiteX1" fmla="*/ 16423 w 16423"/>
                      <a:gd name="connsiteY1" fmla="*/ 0 h 37538"/>
                    </a:gdLst>
                    <a:ahLst/>
                    <a:cxnLst>
                      <a:cxn ang="0">
                        <a:pos x="connsiteX0" y="connsiteY0"/>
                      </a:cxn>
                      <a:cxn ang="0">
                        <a:pos x="connsiteX1" y="connsiteY1"/>
                      </a:cxn>
                    </a:cxnLst>
                    <a:rect l="l" t="t" r="r" b="b"/>
                    <a:pathLst>
                      <a:path w="16423" h="37538">
                        <a:moveTo>
                          <a:pt x="0" y="37539"/>
                        </a:moveTo>
                        <a:lnTo>
                          <a:pt x="16423" y="0"/>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1" name="任意多边形: 形状 2430"/>
                  <p:cNvSpPr/>
                  <p:nvPr/>
                </p:nvSpPr>
                <p:spPr>
                  <a:xfrm>
                    <a:off x="5120910" y="5080696"/>
                    <a:ext cx="66343" cy="54277"/>
                  </a:xfrm>
                  <a:custGeom>
                    <a:avLst/>
                    <a:gdLst>
                      <a:gd name="connsiteX0" fmla="*/ 1433 w 66343"/>
                      <a:gd name="connsiteY0" fmla="*/ 49269 h 54277"/>
                      <a:gd name="connsiteX1" fmla="*/ 30369 w 66343"/>
                      <a:gd name="connsiteY1" fmla="*/ 47705 h 54277"/>
                      <a:gd name="connsiteX2" fmla="*/ 66343 w 66343"/>
                      <a:gd name="connsiteY2" fmla="*/ 14077 h 54277"/>
                      <a:gd name="connsiteX3" fmla="*/ 61651 w 66343"/>
                      <a:gd name="connsiteY3" fmla="*/ 0 h 54277"/>
                      <a:gd name="connsiteX4" fmla="*/ 21766 w 66343"/>
                      <a:gd name="connsiteY4" fmla="*/ 14077 h 54277"/>
                      <a:gd name="connsiteX5" fmla="*/ 1433 w 66343"/>
                      <a:gd name="connsiteY5" fmla="*/ 49269 h 5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43" h="54277">
                        <a:moveTo>
                          <a:pt x="1433" y="49269"/>
                        </a:moveTo>
                        <a:cubicBezTo>
                          <a:pt x="7689" y="59436"/>
                          <a:pt x="22548" y="51615"/>
                          <a:pt x="30369" y="47705"/>
                        </a:cubicBezTo>
                        <a:cubicBezTo>
                          <a:pt x="37407" y="43795"/>
                          <a:pt x="66343" y="14077"/>
                          <a:pt x="66343" y="14077"/>
                        </a:cubicBezTo>
                        <a:lnTo>
                          <a:pt x="61651" y="0"/>
                        </a:lnTo>
                        <a:cubicBezTo>
                          <a:pt x="61651" y="0"/>
                          <a:pt x="37407" y="3128"/>
                          <a:pt x="21766" y="14077"/>
                        </a:cubicBezTo>
                        <a:cubicBezTo>
                          <a:pt x="6907" y="25026"/>
                          <a:pt x="-4042" y="39885"/>
                          <a:pt x="1433" y="4926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2" name="任意多边形: 形状 2431"/>
                  <p:cNvSpPr/>
                  <p:nvPr/>
                </p:nvSpPr>
                <p:spPr>
                  <a:xfrm>
                    <a:off x="5152061" y="5088517"/>
                    <a:ext cx="32064" cy="18769"/>
                  </a:xfrm>
                  <a:custGeom>
                    <a:avLst/>
                    <a:gdLst>
                      <a:gd name="connsiteX0" fmla="*/ 0 w 32064"/>
                      <a:gd name="connsiteY0" fmla="*/ 18769 h 18769"/>
                      <a:gd name="connsiteX1" fmla="*/ 32064 w 32064"/>
                      <a:gd name="connsiteY1" fmla="*/ 0 h 18769"/>
                    </a:gdLst>
                    <a:ahLst/>
                    <a:cxnLst>
                      <a:cxn ang="0">
                        <a:pos x="connsiteX0" y="connsiteY0"/>
                      </a:cxn>
                      <a:cxn ang="0">
                        <a:pos x="connsiteX1" y="connsiteY1"/>
                      </a:cxn>
                    </a:cxnLst>
                    <a:rect l="l" t="t" r="r" b="b"/>
                    <a:pathLst>
                      <a:path w="32064" h="18769">
                        <a:moveTo>
                          <a:pt x="0" y="18769"/>
                        </a:moveTo>
                        <a:lnTo>
                          <a:pt x="32064" y="0"/>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3" name="任意多边形: 形状 2432"/>
                  <p:cNvSpPr/>
                  <p:nvPr/>
                </p:nvSpPr>
                <p:spPr>
                  <a:xfrm>
                    <a:off x="5120184" y="5036304"/>
                    <a:ext cx="73325" cy="46738"/>
                  </a:xfrm>
                  <a:custGeom>
                    <a:avLst/>
                    <a:gdLst>
                      <a:gd name="connsiteX0" fmla="*/ 595 w 73325"/>
                      <a:gd name="connsiteY0" fmla="*/ 8418 h 46738"/>
                      <a:gd name="connsiteX1" fmla="*/ 41262 w 73325"/>
                      <a:gd name="connsiteY1" fmla="*/ 6854 h 46738"/>
                      <a:gd name="connsiteX2" fmla="*/ 73326 w 73325"/>
                      <a:gd name="connsiteY2" fmla="*/ 33444 h 46738"/>
                      <a:gd name="connsiteX3" fmla="*/ 63941 w 73325"/>
                      <a:gd name="connsiteY3" fmla="*/ 46739 h 46738"/>
                      <a:gd name="connsiteX4" fmla="*/ 31877 w 73325"/>
                      <a:gd name="connsiteY4" fmla="*/ 41264 h 46738"/>
                      <a:gd name="connsiteX5" fmla="*/ 595 w 73325"/>
                      <a:gd name="connsiteY5" fmla="*/ 8418 h 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25" h="46738">
                        <a:moveTo>
                          <a:pt x="595" y="8418"/>
                        </a:moveTo>
                        <a:cubicBezTo>
                          <a:pt x="3723" y="-2530"/>
                          <a:pt x="23275" y="-2530"/>
                          <a:pt x="41262" y="6854"/>
                        </a:cubicBezTo>
                        <a:cubicBezTo>
                          <a:pt x="58467" y="17021"/>
                          <a:pt x="73326" y="33444"/>
                          <a:pt x="73326" y="33444"/>
                        </a:cubicBezTo>
                        <a:lnTo>
                          <a:pt x="63941" y="46739"/>
                        </a:lnTo>
                        <a:cubicBezTo>
                          <a:pt x="63941" y="46739"/>
                          <a:pt x="44390" y="46739"/>
                          <a:pt x="31877" y="41264"/>
                        </a:cubicBezTo>
                        <a:cubicBezTo>
                          <a:pt x="20146" y="36572"/>
                          <a:pt x="-4097" y="24059"/>
                          <a:pt x="595" y="84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4" name="任意多边形: 形状 2433"/>
                  <p:cNvSpPr/>
                  <p:nvPr/>
                </p:nvSpPr>
                <p:spPr>
                  <a:xfrm>
                    <a:off x="5148933" y="5061145"/>
                    <a:ext cx="36756" cy="14076"/>
                  </a:xfrm>
                  <a:custGeom>
                    <a:avLst/>
                    <a:gdLst>
                      <a:gd name="connsiteX0" fmla="*/ 0 w 36756"/>
                      <a:gd name="connsiteY0" fmla="*/ 0 h 14076"/>
                      <a:gd name="connsiteX1" fmla="*/ 36757 w 36756"/>
                      <a:gd name="connsiteY1" fmla="*/ 14077 h 14076"/>
                    </a:gdLst>
                    <a:ahLst/>
                    <a:cxnLst>
                      <a:cxn ang="0">
                        <a:pos x="connsiteX0" y="connsiteY0"/>
                      </a:cxn>
                      <a:cxn ang="0">
                        <a:pos x="connsiteX1" y="connsiteY1"/>
                      </a:cxn>
                    </a:cxnLst>
                    <a:rect l="l" t="t" r="r" b="b"/>
                    <a:pathLst>
                      <a:path w="36756" h="14076">
                        <a:moveTo>
                          <a:pt x="0" y="0"/>
                        </a:moveTo>
                        <a:lnTo>
                          <a:pt x="36757" y="14077"/>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5" name="任意多边形: 形状 2434"/>
                  <p:cNvSpPr/>
                  <p:nvPr/>
                </p:nvSpPr>
                <p:spPr>
                  <a:xfrm>
                    <a:off x="5160685" y="5000166"/>
                    <a:ext cx="42273" cy="70363"/>
                  </a:xfrm>
                  <a:custGeom>
                    <a:avLst/>
                    <a:gdLst>
                      <a:gd name="connsiteX0" fmla="*/ 42210 w 42273"/>
                      <a:gd name="connsiteY0" fmla="*/ 68017 h 70363"/>
                      <a:gd name="connsiteX1" fmla="*/ 39081 w 42273"/>
                      <a:gd name="connsiteY1" fmla="*/ 28132 h 70363"/>
                      <a:gd name="connsiteX2" fmla="*/ 11709 w 42273"/>
                      <a:gd name="connsiteY2" fmla="*/ 761 h 70363"/>
                      <a:gd name="connsiteX3" fmla="*/ 3107 w 42273"/>
                      <a:gd name="connsiteY3" fmla="*/ 32043 h 70363"/>
                      <a:gd name="connsiteX4" fmla="*/ 28133 w 42273"/>
                      <a:gd name="connsiteY4" fmla="*/ 70363 h 70363"/>
                      <a:gd name="connsiteX5" fmla="*/ 42210 w 42273"/>
                      <a:gd name="connsiteY5" fmla="*/ 68017 h 7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73" h="70363">
                        <a:moveTo>
                          <a:pt x="42210" y="68017"/>
                        </a:moveTo>
                        <a:cubicBezTo>
                          <a:pt x="42210" y="68017"/>
                          <a:pt x="42992" y="42209"/>
                          <a:pt x="39081" y="28132"/>
                        </a:cubicBezTo>
                        <a:cubicBezTo>
                          <a:pt x="35171" y="14056"/>
                          <a:pt x="28133" y="-3932"/>
                          <a:pt x="11709" y="761"/>
                        </a:cubicBezTo>
                        <a:cubicBezTo>
                          <a:pt x="-4714" y="4671"/>
                          <a:pt x="-21" y="24222"/>
                          <a:pt x="3107" y="32043"/>
                        </a:cubicBezTo>
                        <a:cubicBezTo>
                          <a:pt x="6235" y="40645"/>
                          <a:pt x="28133" y="70363"/>
                          <a:pt x="28133" y="70363"/>
                        </a:cubicBezTo>
                        <a:lnTo>
                          <a:pt x="42210" y="6801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6" name="任意多边形: 形状 2435"/>
                  <p:cNvSpPr/>
                  <p:nvPr/>
                </p:nvSpPr>
                <p:spPr>
                  <a:xfrm>
                    <a:off x="5180997" y="5029863"/>
                    <a:ext cx="14859" cy="39102"/>
                  </a:xfrm>
                  <a:custGeom>
                    <a:avLst/>
                    <a:gdLst>
                      <a:gd name="connsiteX0" fmla="*/ 14859 w 14859"/>
                      <a:gd name="connsiteY0" fmla="*/ 39103 h 39102"/>
                      <a:gd name="connsiteX1" fmla="*/ 0 w 14859"/>
                      <a:gd name="connsiteY1" fmla="*/ 0 h 39102"/>
                    </a:gdLst>
                    <a:ahLst/>
                    <a:cxnLst>
                      <a:cxn ang="0">
                        <a:pos x="connsiteX0" y="connsiteY0"/>
                      </a:cxn>
                      <a:cxn ang="0">
                        <a:pos x="connsiteX1" y="connsiteY1"/>
                      </a:cxn>
                    </a:cxnLst>
                    <a:rect l="l" t="t" r="r" b="b"/>
                    <a:pathLst>
                      <a:path w="14859" h="39102">
                        <a:moveTo>
                          <a:pt x="14859" y="39103"/>
                        </a:moveTo>
                        <a:cubicBezTo>
                          <a:pt x="14859" y="39103"/>
                          <a:pt x="1564" y="3910"/>
                          <a:pt x="0"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7" name="任意多边形: 形状 2436"/>
                  <p:cNvSpPr/>
                  <p:nvPr/>
                </p:nvSpPr>
                <p:spPr>
                  <a:xfrm>
                    <a:off x="5198202" y="4985087"/>
                    <a:ext cx="41790" cy="94827"/>
                  </a:xfrm>
                  <a:custGeom>
                    <a:avLst/>
                    <a:gdLst>
                      <a:gd name="connsiteX0" fmla="*/ 33628 w 41790"/>
                      <a:gd name="connsiteY0" fmla="*/ 981 h 94827"/>
                      <a:gd name="connsiteX1" fmla="*/ 7038 w 41790"/>
                      <a:gd name="connsiteY1" fmla="*/ 35391 h 94827"/>
                      <a:gd name="connsiteX2" fmla="*/ 4692 w 41790"/>
                      <a:gd name="connsiteY2" fmla="*/ 48686 h 94827"/>
                      <a:gd name="connsiteX3" fmla="*/ 3128 w 41790"/>
                      <a:gd name="connsiteY3" fmla="*/ 58071 h 94827"/>
                      <a:gd name="connsiteX4" fmla="*/ 0 w 41790"/>
                      <a:gd name="connsiteY4" fmla="*/ 84661 h 94827"/>
                      <a:gd name="connsiteX5" fmla="*/ 0 w 41790"/>
                      <a:gd name="connsiteY5" fmla="*/ 87789 h 94827"/>
                      <a:gd name="connsiteX6" fmla="*/ 13295 w 41790"/>
                      <a:gd name="connsiteY6" fmla="*/ 94045 h 94827"/>
                      <a:gd name="connsiteX7" fmla="*/ 14859 w 41790"/>
                      <a:gd name="connsiteY7" fmla="*/ 94828 h 94827"/>
                      <a:gd name="connsiteX8" fmla="*/ 18769 w 41790"/>
                      <a:gd name="connsiteY8" fmla="*/ 87789 h 94827"/>
                      <a:gd name="connsiteX9" fmla="*/ 20333 w 41790"/>
                      <a:gd name="connsiteY9" fmla="*/ 83879 h 94827"/>
                      <a:gd name="connsiteX10" fmla="*/ 34410 w 41790"/>
                      <a:gd name="connsiteY10" fmla="*/ 53379 h 94827"/>
                      <a:gd name="connsiteX11" fmla="*/ 33628 w 41790"/>
                      <a:gd name="connsiteY11" fmla="*/ 981 h 9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90" h="94827">
                        <a:moveTo>
                          <a:pt x="33628" y="981"/>
                        </a:moveTo>
                        <a:cubicBezTo>
                          <a:pt x="17987" y="-6057"/>
                          <a:pt x="9385" y="26789"/>
                          <a:pt x="7038" y="35391"/>
                        </a:cubicBezTo>
                        <a:cubicBezTo>
                          <a:pt x="6256" y="37737"/>
                          <a:pt x="5474" y="42430"/>
                          <a:pt x="4692" y="48686"/>
                        </a:cubicBezTo>
                        <a:cubicBezTo>
                          <a:pt x="3910" y="51815"/>
                          <a:pt x="3910" y="54943"/>
                          <a:pt x="3128" y="58071"/>
                        </a:cubicBezTo>
                        <a:cubicBezTo>
                          <a:pt x="1564" y="68238"/>
                          <a:pt x="782" y="79186"/>
                          <a:pt x="0" y="84661"/>
                        </a:cubicBezTo>
                        <a:cubicBezTo>
                          <a:pt x="0" y="86225"/>
                          <a:pt x="0" y="87789"/>
                          <a:pt x="0" y="87789"/>
                        </a:cubicBezTo>
                        <a:lnTo>
                          <a:pt x="13295" y="94045"/>
                        </a:lnTo>
                        <a:lnTo>
                          <a:pt x="14859" y="94828"/>
                        </a:lnTo>
                        <a:cubicBezTo>
                          <a:pt x="14859" y="94828"/>
                          <a:pt x="16423" y="91699"/>
                          <a:pt x="18769" y="87789"/>
                        </a:cubicBezTo>
                        <a:cubicBezTo>
                          <a:pt x="19551" y="87007"/>
                          <a:pt x="19551" y="85443"/>
                          <a:pt x="20333" y="83879"/>
                        </a:cubicBezTo>
                        <a:cubicBezTo>
                          <a:pt x="25026" y="73712"/>
                          <a:pt x="32064" y="59635"/>
                          <a:pt x="34410" y="53379"/>
                        </a:cubicBezTo>
                        <a:cubicBezTo>
                          <a:pt x="38321" y="41648"/>
                          <a:pt x="49269" y="7237"/>
                          <a:pt x="33628" y="98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8" name="任意多边形: 形状 2437"/>
                  <p:cNvSpPr/>
                  <p:nvPr/>
                </p:nvSpPr>
                <p:spPr>
                  <a:xfrm>
                    <a:off x="5207587" y="5015786"/>
                    <a:ext cx="14076" cy="57090"/>
                  </a:xfrm>
                  <a:custGeom>
                    <a:avLst/>
                    <a:gdLst>
                      <a:gd name="connsiteX0" fmla="*/ 0 w 14076"/>
                      <a:gd name="connsiteY0" fmla="*/ 57090 h 57090"/>
                      <a:gd name="connsiteX1" fmla="*/ 14077 w 14076"/>
                      <a:gd name="connsiteY1" fmla="*/ 0 h 57090"/>
                    </a:gdLst>
                    <a:ahLst/>
                    <a:cxnLst>
                      <a:cxn ang="0">
                        <a:pos x="connsiteX0" y="connsiteY0"/>
                      </a:cxn>
                      <a:cxn ang="0">
                        <a:pos x="connsiteX1" y="connsiteY1"/>
                      </a:cxn>
                    </a:cxnLst>
                    <a:rect l="l" t="t" r="r" b="b"/>
                    <a:pathLst>
                      <a:path w="14076" h="57090">
                        <a:moveTo>
                          <a:pt x="0" y="57090"/>
                        </a:moveTo>
                        <a:cubicBezTo>
                          <a:pt x="0" y="57090"/>
                          <a:pt x="11731" y="4692"/>
                          <a:pt x="14077"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9" name="任意多边形: 形状 2438"/>
                  <p:cNvSpPr/>
                  <p:nvPr/>
                </p:nvSpPr>
                <p:spPr>
                  <a:xfrm>
                    <a:off x="5210715" y="5083042"/>
                    <a:ext cx="87693" cy="48487"/>
                  </a:xfrm>
                  <a:custGeom>
                    <a:avLst/>
                    <a:gdLst>
                      <a:gd name="connsiteX0" fmla="*/ 52398 w 87693"/>
                      <a:gd name="connsiteY0" fmla="*/ 7821 h 48487"/>
                      <a:gd name="connsiteX1" fmla="*/ 13295 w 87693"/>
                      <a:gd name="connsiteY1" fmla="*/ 782 h 48487"/>
                      <a:gd name="connsiteX2" fmla="*/ 7038 w 87693"/>
                      <a:gd name="connsiteY2" fmla="*/ 0 h 48487"/>
                      <a:gd name="connsiteX3" fmla="*/ 3128 w 87693"/>
                      <a:gd name="connsiteY3" fmla="*/ 0 h 48487"/>
                      <a:gd name="connsiteX4" fmla="*/ 3128 w 87693"/>
                      <a:gd name="connsiteY4" fmla="*/ 782 h 48487"/>
                      <a:gd name="connsiteX5" fmla="*/ 0 w 87693"/>
                      <a:gd name="connsiteY5" fmla="*/ 11731 h 48487"/>
                      <a:gd name="connsiteX6" fmla="*/ 43795 w 87693"/>
                      <a:gd name="connsiteY6" fmla="*/ 41449 h 48487"/>
                      <a:gd name="connsiteX7" fmla="*/ 68821 w 87693"/>
                      <a:gd name="connsiteY7" fmla="*/ 48487 h 48487"/>
                      <a:gd name="connsiteX8" fmla="*/ 87590 w 87693"/>
                      <a:gd name="connsiteY8" fmla="*/ 37538 h 48487"/>
                      <a:gd name="connsiteX9" fmla="*/ 52398 w 87693"/>
                      <a:gd name="connsiteY9" fmla="*/ 7821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93" h="48487">
                        <a:moveTo>
                          <a:pt x="52398" y="7821"/>
                        </a:moveTo>
                        <a:cubicBezTo>
                          <a:pt x="40667" y="3910"/>
                          <a:pt x="23462" y="2346"/>
                          <a:pt x="13295" y="782"/>
                        </a:cubicBezTo>
                        <a:cubicBezTo>
                          <a:pt x="10949" y="782"/>
                          <a:pt x="8603" y="0"/>
                          <a:pt x="7038" y="0"/>
                        </a:cubicBezTo>
                        <a:cubicBezTo>
                          <a:pt x="4692" y="0"/>
                          <a:pt x="3128" y="0"/>
                          <a:pt x="3128" y="0"/>
                        </a:cubicBezTo>
                        <a:lnTo>
                          <a:pt x="3128" y="782"/>
                        </a:lnTo>
                        <a:lnTo>
                          <a:pt x="0" y="11731"/>
                        </a:lnTo>
                        <a:cubicBezTo>
                          <a:pt x="0" y="11731"/>
                          <a:pt x="18769" y="29718"/>
                          <a:pt x="43795" y="41449"/>
                        </a:cubicBezTo>
                        <a:cubicBezTo>
                          <a:pt x="53962" y="46141"/>
                          <a:pt x="62564" y="48487"/>
                          <a:pt x="68821" y="48487"/>
                        </a:cubicBezTo>
                        <a:cubicBezTo>
                          <a:pt x="78987" y="48487"/>
                          <a:pt x="86026" y="44577"/>
                          <a:pt x="87590" y="37538"/>
                        </a:cubicBezTo>
                        <a:cubicBezTo>
                          <a:pt x="89154" y="26590"/>
                          <a:pt x="72731" y="14077"/>
                          <a:pt x="52398" y="782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0" name="任意多边形: 形状 2439"/>
                  <p:cNvSpPr/>
                  <p:nvPr/>
                </p:nvSpPr>
                <p:spPr>
                  <a:xfrm>
                    <a:off x="5209933" y="5088517"/>
                    <a:ext cx="57089" cy="23461"/>
                  </a:xfrm>
                  <a:custGeom>
                    <a:avLst/>
                    <a:gdLst>
                      <a:gd name="connsiteX0" fmla="*/ 0 w 57089"/>
                      <a:gd name="connsiteY0" fmla="*/ 0 h 23461"/>
                      <a:gd name="connsiteX1" fmla="*/ 57090 w 57089"/>
                      <a:gd name="connsiteY1" fmla="*/ 23462 h 23461"/>
                    </a:gdLst>
                    <a:ahLst/>
                    <a:cxnLst>
                      <a:cxn ang="0">
                        <a:pos x="connsiteX0" y="connsiteY0"/>
                      </a:cxn>
                      <a:cxn ang="0">
                        <a:pos x="connsiteX1" y="connsiteY1"/>
                      </a:cxn>
                    </a:cxnLst>
                    <a:rect l="l" t="t" r="r" b="b"/>
                    <a:pathLst>
                      <a:path w="57089" h="23461">
                        <a:moveTo>
                          <a:pt x="0" y="0"/>
                        </a:moveTo>
                        <a:cubicBezTo>
                          <a:pt x="0" y="0"/>
                          <a:pt x="44577" y="21115"/>
                          <a:pt x="57090" y="23462"/>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1" name="任意多边形: 形状 2440"/>
                  <p:cNvSpPr/>
                  <p:nvPr/>
                </p:nvSpPr>
                <p:spPr>
                  <a:xfrm>
                    <a:off x="5211497" y="5037192"/>
                    <a:ext cx="81963" cy="46632"/>
                  </a:xfrm>
                  <a:custGeom>
                    <a:avLst/>
                    <a:gdLst>
                      <a:gd name="connsiteX0" fmla="*/ 81334 w 81963"/>
                      <a:gd name="connsiteY0" fmla="*/ 9094 h 46632"/>
                      <a:gd name="connsiteX1" fmla="*/ 35974 w 81963"/>
                      <a:gd name="connsiteY1" fmla="*/ 6748 h 46632"/>
                      <a:gd name="connsiteX2" fmla="*/ 7038 w 81963"/>
                      <a:gd name="connsiteY2" fmla="*/ 30210 h 46632"/>
                      <a:gd name="connsiteX3" fmla="*/ 4692 w 81963"/>
                      <a:gd name="connsiteY3" fmla="*/ 32556 h 46632"/>
                      <a:gd name="connsiteX4" fmla="*/ 0 w 81963"/>
                      <a:gd name="connsiteY4" fmla="*/ 38030 h 46632"/>
                      <a:gd name="connsiteX5" fmla="*/ 0 w 81963"/>
                      <a:gd name="connsiteY5" fmla="*/ 40376 h 46632"/>
                      <a:gd name="connsiteX6" fmla="*/ 0 w 81963"/>
                      <a:gd name="connsiteY6" fmla="*/ 46633 h 46632"/>
                      <a:gd name="connsiteX7" fmla="*/ 1564 w 81963"/>
                      <a:gd name="connsiteY7" fmla="*/ 46633 h 46632"/>
                      <a:gd name="connsiteX8" fmla="*/ 5474 w 81963"/>
                      <a:gd name="connsiteY8" fmla="*/ 46633 h 46632"/>
                      <a:gd name="connsiteX9" fmla="*/ 10949 w 81963"/>
                      <a:gd name="connsiteY9" fmla="*/ 45851 h 46632"/>
                      <a:gd name="connsiteX10" fmla="*/ 52398 w 81963"/>
                      <a:gd name="connsiteY10" fmla="*/ 39594 h 46632"/>
                      <a:gd name="connsiteX11" fmla="*/ 81334 w 81963"/>
                      <a:gd name="connsiteY11" fmla="*/ 9094 h 4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63" h="46632">
                        <a:moveTo>
                          <a:pt x="81334" y="9094"/>
                        </a:moveTo>
                        <a:cubicBezTo>
                          <a:pt x="76641" y="-3419"/>
                          <a:pt x="52398" y="-1855"/>
                          <a:pt x="35974" y="6748"/>
                        </a:cubicBezTo>
                        <a:cubicBezTo>
                          <a:pt x="24244" y="13786"/>
                          <a:pt x="13295" y="23171"/>
                          <a:pt x="7038" y="30210"/>
                        </a:cubicBezTo>
                        <a:cubicBezTo>
                          <a:pt x="6256" y="30992"/>
                          <a:pt x="5474" y="31774"/>
                          <a:pt x="4692" y="32556"/>
                        </a:cubicBezTo>
                        <a:cubicBezTo>
                          <a:pt x="1564" y="35684"/>
                          <a:pt x="0" y="38030"/>
                          <a:pt x="0" y="38030"/>
                        </a:cubicBezTo>
                        <a:lnTo>
                          <a:pt x="0" y="40376"/>
                        </a:lnTo>
                        <a:lnTo>
                          <a:pt x="0" y="46633"/>
                        </a:lnTo>
                        <a:cubicBezTo>
                          <a:pt x="0" y="46633"/>
                          <a:pt x="782" y="46633"/>
                          <a:pt x="1564" y="46633"/>
                        </a:cubicBezTo>
                        <a:cubicBezTo>
                          <a:pt x="2346" y="46633"/>
                          <a:pt x="3910" y="46633"/>
                          <a:pt x="5474" y="46633"/>
                        </a:cubicBezTo>
                        <a:cubicBezTo>
                          <a:pt x="7038" y="46633"/>
                          <a:pt x="9385" y="46633"/>
                          <a:pt x="10949" y="45851"/>
                        </a:cubicBezTo>
                        <a:cubicBezTo>
                          <a:pt x="22680" y="44286"/>
                          <a:pt x="41449" y="42722"/>
                          <a:pt x="52398" y="39594"/>
                        </a:cubicBezTo>
                        <a:cubicBezTo>
                          <a:pt x="70385" y="34120"/>
                          <a:pt x="85244" y="20825"/>
                          <a:pt x="81334" y="909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2" name="任意多边形: 形状 2441"/>
                  <p:cNvSpPr/>
                  <p:nvPr/>
                </p:nvSpPr>
                <p:spPr>
                  <a:xfrm>
                    <a:off x="5202895" y="4984305"/>
                    <a:ext cx="90567" cy="97955"/>
                  </a:xfrm>
                  <a:custGeom>
                    <a:avLst/>
                    <a:gdLst>
                      <a:gd name="connsiteX0" fmla="*/ 89936 w 90567"/>
                      <a:gd name="connsiteY0" fmla="*/ 61981 h 97955"/>
                      <a:gd name="connsiteX1" fmla="*/ 44577 w 90567"/>
                      <a:gd name="connsiteY1" fmla="*/ 59635 h 97955"/>
                      <a:gd name="connsiteX2" fmla="*/ 15641 w 90567"/>
                      <a:gd name="connsiteY2" fmla="*/ 83097 h 97955"/>
                      <a:gd name="connsiteX3" fmla="*/ 29718 w 90567"/>
                      <a:gd name="connsiteY3" fmla="*/ 52597 h 97955"/>
                      <a:gd name="connsiteX4" fmla="*/ 28936 w 90567"/>
                      <a:gd name="connsiteY4" fmla="*/ 981 h 97955"/>
                      <a:gd name="connsiteX5" fmla="*/ 2346 w 90567"/>
                      <a:gd name="connsiteY5" fmla="*/ 35391 h 97955"/>
                      <a:gd name="connsiteX6" fmla="*/ 0 w 90567"/>
                      <a:gd name="connsiteY6" fmla="*/ 48686 h 97955"/>
                      <a:gd name="connsiteX7" fmla="*/ 13295 w 90567"/>
                      <a:gd name="connsiteY7" fmla="*/ 85443 h 97955"/>
                      <a:gd name="connsiteX8" fmla="*/ 14077 w 90567"/>
                      <a:gd name="connsiteY8" fmla="*/ 86225 h 97955"/>
                      <a:gd name="connsiteX9" fmla="*/ 20333 w 90567"/>
                      <a:gd name="connsiteY9" fmla="*/ 97956 h 97955"/>
                      <a:gd name="connsiteX10" fmla="*/ 61782 w 90567"/>
                      <a:gd name="connsiteY10" fmla="*/ 91699 h 97955"/>
                      <a:gd name="connsiteX11" fmla="*/ 89936 w 90567"/>
                      <a:gd name="connsiteY11" fmla="*/ 61981 h 9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67" h="97955">
                        <a:moveTo>
                          <a:pt x="89936" y="61981"/>
                        </a:moveTo>
                        <a:cubicBezTo>
                          <a:pt x="85244" y="49469"/>
                          <a:pt x="61000" y="51032"/>
                          <a:pt x="44577" y="59635"/>
                        </a:cubicBezTo>
                        <a:cubicBezTo>
                          <a:pt x="32846" y="66674"/>
                          <a:pt x="21898" y="76058"/>
                          <a:pt x="15641" y="83097"/>
                        </a:cubicBezTo>
                        <a:cubicBezTo>
                          <a:pt x="20333" y="72930"/>
                          <a:pt x="27372" y="58853"/>
                          <a:pt x="29718" y="52597"/>
                        </a:cubicBezTo>
                        <a:cubicBezTo>
                          <a:pt x="33628" y="42430"/>
                          <a:pt x="44577" y="8020"/>
                          <a:pt x="28936" y="981"/>
                        </a:cubicBezTo>
                        <a:cubicBezTo>
                          <a:pt x="13295" y="-6057"/>
                          <a:pt x="4692" y="26789"/>
                          <a:pt x="2346" y="35391"/>
                        </a:cubicBezTo>
                        <a:cubicBezTo>
                          <a:pt x="1564" y="37738"/>
                          <a:pt x="782" y="42430"/>
                          <a:pt x="0" y="48686"/>
                        </a:cubicBezTo>
                        <a:cubicBezTo>
                          <a:pt x="3910" y="62763"/>
                          <a:pt x="8603" y="74494"/>
                          <a:pt x="13295" y="85443"/>
                        </a:cubicBezTo>
                        <a:cubicBezTo>
                          <a:pt x="13295" y="86225"/>
                          <a:pt x="13295" y="86225"/>
                          <a:pt x="14077" y="86225"/>
                        </a:cubicBezTo>
                        <a:cubicBezTo>
                          <a:pt x="16423" y="90135"/>
                          <a:pt x="17987" y="94045"/>
                          <a:pt x="20333" y="97956"/>
                        </a:cubicBezTo>
                        <a:cubicBezTo>
                          <a:pt x="32064" y="96392"/>
                          <a:pt x="50833" y="94828"/>
                          <a:pt x="61782" y="91699"/>
                        </a:cubicBezTo>
                        <a:cubicBezTo>
                          <a:pt x="78987" y="87007"/>
                          <a:pt x="93846" y="73712"/>
                          <a:pt x="89936" y="61981"/>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3" name="任意多边形: 形状 2442"/>
                  <p:cNvSpPr/>
                  <p:nvPr/>
                </p:nvSpPr>
                <p:spPr>
                  <a:xfrm>
                    <a:off x="5224010" y="5083825"/>
                    <a:ext cx="74398" cy="46923"/>
                  </a:xfrm>
                  <a:custGeom>
                    <a:avLst/>
                    <a:gdLst>
                      <a:gd name="connsiteX0" fmla="*/ 39103 w 74398"/>
                      <a:gd name="connsiteY0" fmla="*/ 7038 h 46923"/>
                      <a:gd name="connsiteX1" fmla="*/ 0 w 74398"/>
                      <a:gd name="connsiteY1" fmla="*/ 0 h 46923"/>
                      <a:gd name="connsiteX2" fmla="*/ 55526 w 74398"/>
                      <a:gd name="connsiteY2" fmla="*/ 46923 h 46923"/>
                      <a:gd name="connsiteX3" fmla="*/ 74295 w 74398"/>
                      <a:gd name="connsiteY3" fmla="*/ 35975 h 46923"/>
                      <a:gd name="connsiteX4" fmla="*/ 39103 w 74398"/>
                      <a:gd name="connsiteY4" fmla="*/ 7038 h 4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8" h="46923">
                        <a:moveTo>
                          <a:pt x="39103" y="7038"/>
                        </a:moveTo>
                        <a:cubicBezTo>
                          <a:pt x="27372" y="3128"/>
                          <a:pt x="10167" y="1564"/>
                          <a:pt x="0" y="0"/>
                        </a:cubicBezTo>
                        <a:cubicBezTo>
                          <a:pt x="17205" y="28936"/>
                          <a:pt x="39103" y="41449"/>
                          <a:pt x="55526" y="46923"/>
                        </a:cubicBezTo>
                        <a:cubicBezTo>
                          <a:pt x="65692" y="46923"/>
                          <a:pt x="72731" y="43013"/>
                          <a:pt x="74295" y="35975"/>
                        </a:cubicBezTo>
                        <a:cubicBezTo>
                          <a:pt x="75859" y="25808"/>
                          <a:pt x="59436" y="13295"/>
                          <a:pt x="39103" y="7038"/>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4" name="任意多边形: 形状 2443"/>
                  <p:cNvSpPr/>
                  <p:nvPr/>
                </p:nvSpPr>
                <p:spPr>
                  <a:xfrm>
                    <a:off x="5213061" y="5054106"/>
                    <a:ext cx="58653" cy="25807"/>
                  </a:xfrm>
                  <a:custGeom>
                    <a:avLst/>
                    <a:gdLst>
                      <a:gd name="connsiteX0" fmla="*/ 0 w 58653"/>
                      <a:gd name="connsiteY0" fmla="*/ 25808 h 25807"/>
                      <a:gd name="connsiteX1" fmla="*/ 58654 w 58653"/>
                      <a:gd name="connsiteY1" fmla="*/ 0 h 25807"/>
                    </a:gdLst>
                    <a:ahLst/>
                    <a:cxnLst>
                      <a:cxn ang="0">
                        <a:pos x="connsiteX0" y="connsiteY0"/>
                      </a:cxn>
                      <a:cxn ang="0">
                        <a:pos x="connsiteX1" y="connsiteY1"/>
                      </a:cxn>
                    </a:cxnLst>
                    <a:rect l="l" t="t" r="r" b="b"/>
                    <a:pathLst>
                      <a:path w="58653" h="25807">
                        <a:moveTo>
                          <a:pt x="0" y="25808"/>
                        </a:moveTo>
                        <a:cubicBezTo>
                          <a:pt x="0" y="25808"/>
                          <a:pt x="38321" y="5474"/>
                          <a:pt x="58654"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5" name="任意多边形: 形状 2444"/>
                  <p:cNvSpPr/>
                  <p:nvPr/>
                </p:nvSpPr>
                <p:spPr>
                  <a:xfrm>
                    <a:off x="5196479" y="5092427"/>
                    <a:ext cx="35586" cy="87606"/>
                  </a:xfrm>
                  <a:custGeom>
                    <a:avLst/>
                    <a:gdLst>
                      <a:gd name="connsiteX0" fmla="*/ 15019 w 35586"/>
                      <a:gd name="connsiteY0" fmla="*/ 0 h 87606"/>
                      <a:gd name="connsiteX1" fmla="*/ 33788 w 35586"/>
                      <a:gd name="connsiteY1" fmla="*/ 45359 h 87606"/>
                      <a:gd name="connsiteX2" fmla="*/ 22057 w 35586"/>
                      <a:gd name="connsiteY2" fmla="*/ 87590 h 87606"/>
                      <a:gd name="connsiteX3" fmla="*/ 160 w 35586"/>
                      <a:gd name="connsiteY3" fmla="*/ 39885 h 87606"/>
                      <a:gd name="connsiteX4" fmla="*/ 1724 w 35586"/>
                      <a:gd name="connsiteY4" fmla="*/ 0 h 87606"/>
                      <a:gd name="connsiteX5" fmla="*/ 15019 w 35586"/>
                      <a:gd name="connsiteY5" fmla="*/ 0 h 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86" h="87606">
                        <a:moveTo>
                          <a:pt x="15019" y="0"/>
                        </a:moveTo>
                        <a:cubicBezTo>
                          <a:pt x="15019" y="0"/>
                          <a:pt x="29096" y="25808"/>
                          <a:pt x="33788" y="45359"/>
                        </a:cubicBezTo>
                        <a:cubicBezTo>
                          <a:pt x="38480" y="64910"/>
                          <a:pt x="33788" y="86808"/>
                          <a:pt x="22057" y="87590"/>
                        </a:cubicBezTo>
                        <a:cubicBezTo>
                          <a:pt x="10326" y="88372"/>
                          <a:pt x="160" y="61782"/>
                          <a:pt x="160" y="39885"/>
                        </a:cubicBezTo>
                        <a:cubicBezTo>
                          <a:pt x="-622" y="17987"/>
                          <a:pt x="1724" y="0"/>
                          <a:pt x="1724" y="0"/>
                        </a:cubicBezTo>
                        <a:lnTo>
                          <a:pt x="15019"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6" name="任意多边形: 形状 2445"/>
                  <p:cNvSpPr/>
                  <p:nvPr/>
                </p:nvSpPr>
                <p:spPr>
                  <a:xfrm>
                    <a:off x="5204459" y="5097119"/>
                    <a:ext cx="12512" cy="50833"/>
                  </a:xfrm>
                  <a:custGeom>
                    <a:avLst/>
                    <a:gdLst>
                      <a:gd name="connsiteX0" fmla="*/ 0 w 12512"/>
                      <a:gd name="connsiteY0" fmla="*/ 0 h 50833"/>
                      <a:gd name="connsiteX1" fmla="*/ 12513 w 12512"/>
                      <a:gd name="connsiteY1" fmla="*/ 50833 h 50833"/>
                    </a:gdLst>
                    <a:ahLst/>
                    <a:cxnLst>
                      <a:cxn ang="0">
                        <a:pos x="connsiteX0" y="connsiteY0"/>
                      </a:cxn>
                      <a:cxn ang="0">
                        <a:pos x="connsiteX1" y="connsiteY1"/>
                      </a:cxn>
                    </a:cxnLst>
                    <a:rect l="l" t="t" r="r" b="b"/>
                    <a:pathLst>
                      <a:path w="12512" h="50833">
                        <a:moveTo>
                          <a:pt x="0" y="0"/>
                        </a:moveTo>
                        <a:cubicBezTo>
                          <a:pt x="0" y="0"/>
                          <a:pt x="10949" y="34411"/>
                          <a:pt x="12513" y="50833"/>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7" name="任意多边形: 形状 2446"/>
                  <p:cNvSpPr/>
                  <p:nvPr/>
                </p:nvSpPr>
                <p:spPr>
                  <a:xfrm>
                    <a:off x="5181779" y="5065837"/>
                    <a:ext cx="34410" cy="34410"/>
                  </a:xfrm>
                  <a:custGeom>
                    <a:avLst/>
                    <a:gdLst>
                      <a:gd name="connsiteX0" fmla="*/ 34410 w 34410"/>
                      <a:gd name="connsiteY0" fmla="*/ 17205 h 34410"/>
                      <a:gd name="connsiteX1" fmla="*/ 17205 w 34410"/>
                      <a:gd name="connsiteY1" fmla="*/ 34410 h 34410"/>
                      <a:gd name="connsiteX2" fmla="*/ 0 w 34410"/>
                      <a:gd name="connsiteY2" fmla="*/ 17205 h 34410"/>
                      <a:gd name="connsiteX3" fmla="*/ 17205 w 34410"/>
                      <a:gd name="connsiteY3" fmla="*/ 0 h 34410"/>
                      <a:gd name="connsiteX4" fmla="*/ 34410 w 34410"/>
                      <a:gd name="connsiteY4" fmla="*/ 17205 h 34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0" h="34410">
                        <a:moveTo>
                          <a:pt x="34410" y="17205"/>
                        </a:moveTo>
                        <a:cubicBezTo>
                          <a:pt x="34410" y="26707"/>
                          <a:pt x="26707" y="34410"/>
                          <a:pt x="17205" y="34410"/>
                        </a:cubicBezTo>
                        <a:cubicBezTo>
                          <a:pt x="7703" y="34410"/>
                          <a:pt x="0" y="26707"/>
                          <a:pt x="0" y="17205"/>
                        </a:cubicBezTo>
                        <a:cubicBezTo>
                          <a:pt x="0" y="7703"/>
                          <a:pt x="7703" y="0"/>
                          <a:pt x="17205" y="0"/>
                        </a:cubicBezTo>
                        <a:cubicBezTo>
                          <a:pt x="26707" y="0"/>
                          <a:pt x="34410" y="7703"/>
                          <a:pt x="34410" y="17205"/>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8" name="任意多边形: 形状 2447"/>
                  <p:cNvSpPr/>
                  <p:nvPr/>
                </p:nvSpPr>
                <p:spPr>
                  <a:xfrm>
                    <a:off x="5194292" y="5085389"/>
                    <a:ext cx="5474" cy="5682"/>
                  </a:xfrm>
                  <a:custGeom>
                    <a:avLst/>
                    <a:gdLst>
                      <a:gd name="connsiteX0" fmla="*/ 5474 w 5474"/>
                      <a:gd name="connsiteY0" fmla="*/ 3128 h 5682"/>
                      <a:gd name="connsiteX1" fmla="*/ 3128 w 5474"/>
                      <a:gd name="connsiteY1" fmla="*/ 0 h 5682"/>
                      <a:gd name="connsiteX2" fmla="*/ 0 w 5474"/>
                      <a:gd name="connsiteY2" fmla="*/ 2346 h 5682"/>
                      <a:gd name="connsiteX3" fmla="*/ 2346 w 5474"/>
                      <a:gd name="connsiteY3" fmla="*/ 5474 h 5682"/>
                      <a:gd name="connsiteX4" fmla="*/ 5474 w 5474"/>
                      <a:gd name="connsiteY4" fmla="*/ 3128 h 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4" h="5682">
                        <a:moveTo>
                          <a:pt x="5474" y="3128"/>
                        </a:moveTo>
                        <a:cubicBezTo>
                          <a:pt x="5474" y="1564"/>
                          <a:pt x="4692" y="0"/>
                          <a:pt x="3128" y="0"/>
                        </a:cubicBezTo>
                        <a:cubicBezTo>
                          <a:pt x="1564" y="0"/>
                          <a:pt x="0" y="782"/>
                          <a:pt x="0" y="2346"/>
                        </a:cubicBezTo>
                        <a:cubicBezTo>
                          <a:pt x="0" y="3910"/>
                          <a:pt x="782" y="5474"/>
                          <a:pt x="2346" y="5474"/>
                        </a:cubicBezTo>
                        <a:cubicBezTo>
                          <a:pt x="3910" y="6257"/>
                          <a:pt x="5474" y="4692"/>
                          <a:pt x="547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9" name="任意多边形: 形状 2448"/>
                  <p:cNvSpPr/>
                  <p:nvPr/>
                </p:nvSpPr>
                <p:spPr>
                  <a:xfrm>
                    <a:off x="5191946" y="5076004"/>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2346"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0" name="任意多边形: 形状 2449"/>
                  <p:cNvSpPr/>
                  <p:nvPr/>
                </p:nvSpPr>
                <p:spPr>
                  <a:xfrm>
                    <a:off x="5204459" y="5083042"/>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3128"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1" name="任意多边形: 形状 2450"/>
                  <p:cNvSpPr/>
                  <p:nvPr/>
                </p:nvSpPr>
                <p:spPr>
                  <a:xfrm>
                    <a:off x="5198984" y="5076004"/>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3128"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52" name="图形 2034"/>
                <p:cNvGrpSpPr/>
                <p:nvPr/>
              </p:nvGrpSpPr>
              <p:grpSpPr>
                <a:xfrm>
                  <a:off x="4981778" y="4988016"/>
                  <a:ext cx="163642" cy="165809"/>
                  <a:chOff x="4981778" y="4988016"/>
                  <a:chExt cx="163642" cy="165809"/>
                </a:xfrm>
              </p:grpSpPr>
              <p:grpSp>
                <p:nvGrpSpPr>
                  <p:cNvPr id="2453" name="图形 2034"/>
                  <p:cNvGrpSpPr/>
                  <p:nvPr/>
                </p:nvGrpSpPr>
                <p:grpSpPr>
                  <a:xfrm>
                    <a:off x="4981778" y="4988016"/>
                    <a:ext cx="163642" cy="165809"/>
                    <a:chOff x="4981778" y="4988016"/>
                    <a:chExt cx="163642" cy="165809"/>
                  </a:xfrm>
                </p:grpSpPr>
                <p:sp>
                  <p:nvSpPr>
                    <p:cNvPr id="2454" name="任意多边形: 形状 2453"/>
                    <p:cNvSpPr/>
                    <p:nvPr/>
                  </p:nvSpPr>
                  <p:spPr>
                    <a:xfrm>
                      <a:off x="5054169" y="5070914"/>
                      <a:ext cx="44848" cy="82911"/>
                    </a:xfrm>
                    <a:custGeom>
                      <a:avLst/>
                      <a:gdLst>
                        <a:gd name="connsiteX0" fmla="*/ 35328 w 44848"/>
                        <a:gd name="connsiteY0" fmla="*/ 82514 h 82911"/>
                        <a:gd name="connsiteX1" fmla="*/ 40802 w 44848"/>
                        <a:gd name="connsiteY1" fmla="*/ 35590 h 82911"/>
                        <a:gd name="connsiteX2" fmla="*/ 9520 w 44848"/>
                        <a:gd name="connsiteY2" fmla="*/ 398 h 82911"/>
                        <a:gd name="connsiteX3" fmla="*/ 4046 w 44848"/>
                        <a:gd name="connsiteY3" fmla="*/ 47321 h 82911"/>
                        <a:gd name="connsiteX4" fmla="*/ 35328 w 44848"/>
                        <a:gd name="connsiteY4" fmla="*/ 82514 h 82911"/>
                        <a:gd name="connsiteX5" fmla="*/ 35328 w 44848"/>
                        <a:gd name="connsiteY5" fmla="*/ 82514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35328" y="82514"/>
                          </a:moveTo>
                          <a:cubicBezTo>
                            <a:pt x="45495" y="79386"/>
                            <a:pt x="47841" y="58270"/>
                            <a:pt x="40802" y="35590"/>
                          </a:cubicBezTo>
                          <a:cubicBezTo>
                            <a:pt x="33764" y="12911"/>
                            <a:pt x="19687" y="-2730"/>
                            <a:pt x="9520" y="398"/>
                          </a:cubicBezTo>
                          <a:cubicBezTo>
                            <a:pt x="-647" y="3526"/>
                            <a:pt x="-2993" y="24642"/>
                            <a:pt x="4046" y="47321"/>
                          </a:cubicBezTo>
                          <a:cubicBezTo>
                            <a:pt x="11866" y="70001"/>
                            <a:pt x="25161" y="85642"/>
                            <a:pt x="35328" y="82514"/>
                          </a:cubicBezTo>
                          <a:lnTo>
                            <a:pt x="35328" y="82514"/>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5" name="任意多边形: 形状 2454"/>
                    <p:cNvSpPr/>
                    <p:nvPr/>
                  </p:nvSpPr>
                  <p:spPr>
                    <a:xfrm>
                      <a:off x="4981778" y="5061792"/>
                      <a:ext cx="83090" cy="44848"/>
                    </a:xfrm>
                    <a:custGeom>
                      <a:avLst/>
                      <a:gdLst>
                        <a:gd name="connsiteX0" fmla="*/ 577 w 83090"/>
                        <a:gd name="connsiteY0" fmla="*/ 35328 h 44848"/>
                        <a:gd name="connsiteX1" fmla="*/ 47500 w 83090"/>
                        <a:gd name="connsiteY1" fmla="*/ 40802 h 44848"/>
                        <a:gd name="connsiteX2" fmla="*/ 82693 w 83090"/>
                        <a:gd name="connsiteY2" fmla="*/ 9520 h 44848"/>
                        <a:gd name="connsiteX3" fmla="*/ 35770 w 83090"/>
                        <a:gd name="connsiteY3" fmla="*/ 4046 h 44848"/>
                        <a:gd name="connsiteX4" fmla="*/ 577 w 83090"/>
                        <a:gd name="connsiteY4" fmla="*/ 35328 h 44848"/>
                        <a:gd name="connsiteX5" fmla="*/ 577 w 83090"/>
                        <a:gd name="connsiteY5" fmla="*/ 35328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90" h="44848">
                          <a:moveTo>
                            <a:pt x="577" y="35328"/>
                          </a:moveTo>
                          <a:cubicBezTo>
                            <a:pt x="3705" y="45495"/>
                            <a:pt x="24821" y="47841"/>
                            <a:pt x="47500" y="40802"/>
                          </a:cubicBezTo>
                          <a:cubicBezTo>
                            <a:pt x="70180" y="33764"/>
                            <a:pt x="85821" y="19687"/>
                            <a:pt x="82693" y="9520"/>
                          </a:cubicBezTo>
                          <a:cubicBezTo>
                            <a:pt x="79565" y="-646"/>
                            <a:pt x="58449" y="-2993"/>
                            <a:pt x="35770" y="4046"/>
                          </a:cubicBezTo>
                          <a:cubicBezTo>
                            <a:pt x="13090" y="11084"/>
                            <a:pt x="-3333" y="25161"/>
                            <a:pt x="577" y="35328"/>
                          </a:cubicBezTo>
                          <a:lnTo>
                            <a:pt x="577" y="35328"/>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6" name="任意多边形: 形状 2455"/>
                    <p:cNvSpPr/>
                    <p:nvPr/>
                  </p:nvSpPr>
                  <p:spPr>
                    <a:xfrm>
                      <a:off x="5029143" y="4988016"/>
                      <a:ext cx="44848" cy="82911"/>
                    </a:xfrm>
                    <a:custGeom>
                      <a:avLst/>
                      <a:gdLst>
                        <a:gd name="connsiteX0" fmla="*/ 9520 w 44848"/>
                        <a:gd name="connsiteY0" fmla="*/ 398 h 82911"/>
                        <a:gd name="connsiteX1" fmla="*/ 4046 w 44848"/>
                        <a:gd name="connsiteY1" fmla="*/ 47321 h 82911"/>
                        <a:gd name="connsiteX2" fmla="*/ 35328 w 44848"/>
                        <a:gd name="connsiteY2" fmla="*/ 82514 h 82911"/>
                        <a:gd name="connsiteX3" fmla="*/ 40802 w 44848"/>
                        <a:gd name="connsiteY3" fmla="*/ 35590 h 82911"/>
                        <a:gd name="connsiteX4" fmla="*/ 9520 w 44848"/>
                        <a:gd name="connsiteY4" fmla="*/ 398 h 82911"/>
                        <a:gd name="connsiteX5" fmla="*/ 9520 w 44848"/>
                        <a:gd name="connsiteY5" fmla="*/ 398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9520" y="398"/>
                          </a:moveTo>
                          <a:cubicBezTo>
                            <a:pt x="-647" y="3526"/>
                            <a:pt x="-2993" y="24642"/>
                            <a:pt x="4046" y="47321"/>
                          </a:cubicBezTo>
                          <a:cubicBezTo>
                            <a:pt x="11084" y="70001"/>
                            <a:pt x="25161" y="85642"/>
                            <a:pt x="35328" y="82514"/>
                          </a:cubicBezTo>
                          <a:cubicBezTo>
                            <a:pt x="45495" y="79386"/>
                            <a:pt x="47841" y="58270"/>
                            <a:pt x="40802" y="35590"/>
                          </a:cubicBezTo>
                          <a:cubicBezTo>
                            <a:pt x="33764" y="12911"/>
                            <a:pt x="19687" y="-2730"/>
                            <a:pt x="9520" y="398"/>
                          </a:cubicBezTo>
                          <a:lnTo>
                            <a:pt x="9520" y="398"/>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7" name="任意多边形: 形状 2456"/>
                    <p:cNvSpPr/>
                    <p:nvPr/>
                  </p:nvSpPr>
                  <p:spPr>
                    <a:xfrm>
                      <a:off x="5063291" y="5034420"/>
                      <a:ext cx="82129" cy="44848"/>
                    </a:xfrm>
                    <a:custGeom>
                      <a:avLst/>
                      <a:gdLst>
                        <a:gd name="connsiteX0" fmla="*/ 81732 w 82129"/>
                        <a:gd name="connsiteY0" fmla="*/ 9520 h 44848"/>
                        <a:gd name="connsiteX1" fmla="*/ 35590 w 82129"/>
                        <a:gd name="connsiteY1" fmla="*/ 4046 h 44848"/>
                        <a:gd name="connsiteX2" fmla="*/ 398 w 82129"/>
                        <a:gd name="connsiteY2" fmla="*/ 35328 h 44848"/>
                        <a:gd name="connsiteX3" fmla="*/ 46539 w 82129"/>
                        <a:gd name="connsiteY3" fmla="*/ 40802 h 44848"/>
                        <a:gd name="connsiteX4" fmla="*/ 81732 w 82129"/>
                        <a:gd name="connsiteY4" fmla="*/ 9520 h 44848"/>
                        <a:gd name="connsiteX5" fmla="*/ 81732 w 82129"/>
                        <a:gd name="connsiteY5" fmla="*/ 9520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29" h="44848">
                          <a:moveTo>
                            <a:pt x="81732" y="9520"/>
                          </a:moveTo>
                          <a:cubicBezTo>
                            <a:pt x="78603" y="-646"/>
                            <a:pt x="58270" y="-2993"/>
                            <a:pt x="35590" y="4046"/>
                          </a:cubicBezTo>
                          <a:cubicBezTo>
                            <a:pt x="12911" y="11084"/>
                            <a:pt x="-2730" y="25161"/>
                            <a:pt x="398" y="35328"/>
                          </a:cubicBezTo>
                          <a:cubicBezTo>
                            <a:pt x="3526" y="45495"/>
                            <a:pt x="23860" y="47841"/>
                            <a:pt x="46539" y="40802"/>
                          </a:cubicBezTo>
                          <a:cubicBezTo>
                            <a:pt x="69219" y="33764"/>
                            <a:pt x="84860" y="19687"/>
                            <a:pt x="81732" y="9520"/>
                          </a:cubicBezTo>
                          <a:lnTo>
                            <a:pt x="81732" y="9520"/>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8" name="任意多边形: 形状 2457"/>
                    <p:cNvSpPr/>
                    <p:nvPr/>
                  </p:nvSpPr>
                  <p:spPr>
                    <a:xfrm>
                      <a:off x="5070728" y="5050978"/>
                      <a:ext cx="45359" cy="13295"/>
                    </a:xfrm>
                    <a:custGeom>
                      <a:avLst/>
                      <a:gdLst>
                        <a:gd name="connsiteX0" fmla="*/ 45359 w 45359"/>
                        <a:gd name="connsiteY0" fmla="*/ 0 h 13295"/>
                        <a:gd name="connsiteX1" fmla="*/ 0 w 45359"/>
                        <a:gd name="connsiteY1" fmla="*/ 13295 h 13295"/>
                      </a:gdLst>
                      <a:ahLst/>
                      <a:cxnLst>
                        <a:cxn ang="0">
                          <a:pos x="connsiteX0" y="connsiteY0"/>
                        </a:cxn>
                        <a:cxn ang="0">
                          <a:pos x="connsiteX1" y="connsiteY1"/>
                        </a:cxn>
                      </a:cxnLst>
                      <a:rect l="l" t="t" r="r" b="b"/>
                      <a:pathLst>
                        <a:path w="45359" h="13295">
                          <a:moveTo>
                            <a:pt x="45359" y="0"/>
                          </a:moveTo>
                          <a:cubicBezTo>
                            <a:pt x="31282" y="1564"/>
                            <a:pt x="16423" y="7038"/>
                            <a:pt x="0" y="13295"/>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9" name="任意多边形: 形状 2458"/>
                    <p:cNvSpPr/>
                    <p:nvPr/>
                  </p:nvSpPr>
                  <p:spPr>
                    <a:xfrm>
                      <a:off x="5045574" y="5014222"/>
                      <a:ext cx="14986" cy="47705"/>
                    </a:xfrm>
                    <a:custGeom>
                      <a:avLst/>
                      <a:gdLst>
                        <a:gd name="connsiteX0" fmla="*/ 127 w 14986"/>
                        <a:gd name="connsiteY0" fmla="*/ 0 h 47705"/>
                        <a:gd name="connsiteX1" fmla="*/ 14986 w 14986"/>
                        <a:gd name="connsiteY1" fmla="*/ 47705 h 47705"/>
                      </a:gdLst>
                      <a:ahLst/>
                      <a:cxnLst>
                        <a:cxn ang="0">
                          <a:pos x="connsiteX0" y="connsiteY0"/>
                        </a:cxn>
                        <a:cxn ang="0">
                          <a:pos x="connsiteX1" y="connsiteY1"/>
                        </a:cxn>
                      </a:cxnLst>
                      <a:rect l="l" t="t" r="r" b="b"/>
                      <a:pathLst>
                        <a:path w="14986" h="47705">
                          <a:moveTo>
                            <a:pt x="127" y="0"/>
                          </a:moveTo>
                          <a:cubicBezTo>
                            <a:pt x="-1437" y="1564"/>
                            <a:pt x="11858" y="47705"/>
                            <a:pt x="14986" y="47705"/>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0" name="任意多边形: 形状 2459"/>
                    <p:cNvSpPr/>
                    <p:nvPr/>
                  </p:nvSpPr>
                  <p:spPr>
                    <a:xfrm>
                      <a:off x="5001907" y="5077568"/>
                      <a:ext cx="46141" cy="14077"/>
                    </a:xfrm>
                    <a:custGeom>
                      <a:avLst/>
                      <a:gdLst>
                        <a:gd name="connsiteX0" fmla="*/ 0 w 46141"/>
                        <a:gd name="connsiteY0" fmla="*/ 14077 h 14077"/>
                        <a:gd name="connsiteX1" fmla="*/ 46141 w 46141"/>
                        <a:gd name="connsiteY1" fmla="*/ 0 h 14077"/>
                      </a:gdLst>
                      <a:ahLst/>
                      <a:cxnLst>
                        <a:cxn ang="0">
                          <a:pos x="connsiteX0" y="connsiteY0"/>
                        </a:cxn>
                        <a:cxn ang="0">
                          <a:pos x="connsiteX1" y="connsiteY1"/>
                        </a:cxn>
                      </a:cxnLst>
                      <a:rect l="l" t="t" r="r" b="b"/>
                      <a:pathLst>
                        <a:path w="46141" h="14077">
                          <a:moveTo>
                            <a:pt x="0" y="14077"/>
                          </a:moveTo>
                          <a:cubicBezTo>
                            <a:pt x="17205" y="11731"/>
                            <a:pt x="32846" y="7039"/>
                            <a:pt x="46141"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1" name="任意多边形: 形状 2460"/>
                    <p:cNvSpPr/>
                    <p:nvPr/>
                  </p:nvSpPr>
                  <p:spPr>
                    <a:xfrm>
                      <a:off x="5065253" y="5083825"/>
                      <a:ext cx="17205" cy="49269"/>
                    </a:xfrm>
                    <a:custGeom>
                      <a:avLst/>
                      <a:gdLst>
                        <a:gd name="connsiteX0" fmla="*/ 17205 w 17205"/>
                        <a:gd name="connsiteY0" fmla="*/ 49269 h 49269"/>
                        <a:gd name="connsiteX1" fmla="*/ 0 w 17205"/>
                        <a:gd name="connsiteY1" fmla="*/ 0 h 49269"/>
                      </a:gdLst>
                      <a:ahLst/>
                      <a:cxnLst>
                        <a:cxn ang="0">
                          <a:pos x="connsiteX0" y="connsiteY0"/>
                        </a:cxn>
                        <a:cxn ang="0">
                          <a:pos x="connsiteX1" y="connsiteY1"/>
                        </a:cxn>
                      </a:cxnLst>
                      <a:rect l="l" t="t" r="r" b="b"/>
                      <a:pathLst>
                        <a:path w="17205" h="49269">
                          <a:moveTo>
                            <a:pt x="17205" y="49269"/>
                          </a:moveTo>
                          <a:cubicBezTo>
                            <a:pt x="14859" y="32846"/>
                            <a:pt x="9385" y="16423"/>
                            <a:pt x="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2" name="任意多边形: 形状 2461"/>
                    <p:cNvSpPr/>
                    <p:nvPr/>
                  </p:nvSpPr>
                  <p:spPr>
                    <a:xfrm>
                      <a:off x="5063488" y="5063125"/>
                      <a:ext cx="77042" cy="52147"/>
                    </a:xfrm>
                    <a:custGeom>
                      <a:avLst/>
                      <a:gdLst>
                        <a:gd name="connsiteX0" fmla="*/ 76060 w 77042"/>
                        <a:gd name="connsiteY0" fmla="*/ 45726 h 52147"/>
                        <a:gd name="connsiteX1" fmla="*/ 47124 w 77042"/>
                        <a:gd name="connsiteY1" fmla="*/ 8969 h 52147"/>
                        <a:gd name="connsiteX2" fmla="*/ 983 w 77042"/>
                        <a:gd name="connsiteY2" fmla="*/ 5841 h 52147"/>
                        <a:gd name="connsiteX3" fmla="*/ 29919 w 77042"/>
                        <a:gd name="connsiteY3" fmla="*/ 42597 h 52147"/>
                        <a:gd name="connsiteX4" fmla="*/ 76060 w 77042"/>
                        <a:gd name="connsiteY4" fmla="*/ 45726 h 52147"/>
                        <a:gd name="connsiteX5" fmla="*/ 76060 w 77042"/>
                        <a:gd name="connsiteY5" fmla="*/ 45726 h 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2147">
                          <a:moveTo>
                            <a:pt x="76060" y="45726"/>
                          </a:moveTo>
                          <a:cubicBezTo>
                            <a:pt x="80752" y="36341"/>
                            <a:pt x="68239" y="19918"/>
                            <a:pt x="47124" y="8969"/>
                          </a:cubicBezTo>
                          <a:cubicBezTo>
                            <a:pt x="26791" y="-1979"/>
                            <a:pt x="5675" y="-2762"/>
                            <a:pt x="983" y="5841"/>
                          </a:cubicBezTo>
                          <a:cubicBezTo>
                            <a:pt x="-3710" y="15226"/>
                            <a:pt x="8803" y="31649"/>
                            <a:pt x="29919" y="42597"/>
                          </a:cubicBezTo>
                          <a:cubicBezTo>
                            <a:pt x="50252" y="54328"/>
                            <a:pt x="70586" y="55110"/>
                            <a:pt x="76060" y="45726"/>
                          </a:cubicBezTo>
                          <a:lnTo>
                            <a:pt x="76060" y="45726"/>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3" name="任意多边形: 形状 2462"/>
                    <p:cNvSpPr/>
                    <p:nvPr/>
                  </p:nvSpPr>
                  <p:spPr>
                    <a:xfrm>
                      <a:off x="5017642" y="5070370"/>
                      <a:ext cx="52208" cy="78525"/>
                    </a:xfrm>
                    <a:custGeom>
                      <a:avLst/>
                      <a:gdLst>
                        <a:gd name="connsiteX0" fmla="*/ 6162 w 52208"/>
                        <a:gd name="connsiteY0" fmla="*/ 77583 h 78525"/>
                        <a:gd name="connsiteX1" fmla="*/ 42919 w 52208"/>
                        <a:gd name="connsiteY1" fmla="*/ 47865 h 78525"/>
                        <a:gd name="connsiteX2" fmla="*/ 46047 w 52208"/>
                        <a:gd name="connsiteY2" fmla="*/ 942 h 78525"/>
                        <a:gd name="connsiteX3" fmla="*/ 9290 w 52208"/>
                        <a:gd name="connsiteY3" fmla="*/ 30660 h 78525"/>
                        <a:gd name="connsiteX4" fmla="*/ 6162 w 52208"/>
                        <a:gd name="connsiteY4" fmla="*/ 77583 h 78525"/>
                        <a:gd name="connsiteX5" fmla="*/ 6162 w 52208"/>
                        <a:gd name="connsiteY5" fmla="*/ 77583 h 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8525">
                          <a:moveTo>
                            <a:pt x="6162" y="77583"/>
                          </a:moveTo>
                          <a:cubicBezTo>
                            <a:pt x="15547" y="82275"/>
                            <a:pt x="31970" y="68981"/>
                            <a:pt x="42919" y="47865"/>
                          </a:cubicBezTo>
                          <a:cubicBezTo>
                            <a:pt x="53867" y="26750"/>
                            <a:pt x="55431" y="5634"/>
                            <a:pt x="46047" y="942"/>
                          </a:cubicBezTo>
                          <a:cubicBezTo>
                            <a:pt x="36662" y="-3750"/>
                            <a:pt x="20239" y="9545"/>
                            <a:pt x="9290" y="30660"/>
                          </a:cubicBezTo>
                          <a:cubicBezTo>
                            <a:pt x="-1658" y="50993"/>
                            <a:pt x="-3223" y="72109"/>
                            <a:pt x="6162" y="77583"/>
                          </a:cubicBezTo>
                          <a:lnTo>
                            <a:pt x="6162" y="77583"/>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4" name="任意多边形: 形状 2463"/>
                    <p:cNvSpPr/>
                    <p:nvPr/>
                  </p:nvSpPr>
                  <p:spPr>
                    <a:xfrm>
                      <a:off x="4988411" y="5024483"/>
                      <a:ext cx="77042" cy="51887"/>
                    </a:xfrm>
                    <a:custGeom>
                      <a:avLst/>
                      <a:gdLst>
                        <a:gd name="connsiteX0" fmla="*/ 983 w 77042"/>
                        <a:gd name="connsiteY0" fmla="*/ 6162 h 51887"/>
                        <a:gd name="connsiteX1" fmla="*/ 29919 w 77042"/>
                        <a:gd name="connsiteY1" fmla="*/ 42919 h 51887"/>
                        <a:gd name="connsiteX2" fmla="*/ 76060 w 77042"/>
                        <a:gd name="connsiteY2" fmla="*/ 46047 h 51887"/>
                        <a:gd name="connsiteX3" fmla="*/ 47124 w 77042"/>
                        <a:gd name="connsiteY3" fmla="*/ 9290 h 51887"/>
                        <a:gd name="connsiteX4" fmla="*/ 983 w 77042"/>
                        <a:gd name="connsiteY4" fmla="*/ 6162 h 51887"/>
                        <a:gd name="connsiteX5" fmla="*/ 983 w 77042"/>
                        <a:gd name="connsiteY5" fmla="*/ 6162 h 5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1887">
                          <a:moveTo>
                            <a:pt x="983" y="6162"/>
                          </a:moveTo>
                          <a:cubicBezTo>
                            <a:pt x="-3710" y="15547"/>
                            <a:pt x="8803" y="31970"/>
                            <a:pt x="29919" y="42919"/>
                          </a:cubicBezTo>
                          <a:cubicBezTo>
                            <a:pt x="50252" y="53867"/>
                            <a:pt x="71368" y="54649"/>
                            <a:pt x="76060" y="46047"/>
                          </a:cubicBezTo>
                          <a:cubicBezTo>
                            <a:pt x="80752" y="36662"/>
                            <a:pt x="68239" y="20239"/>
                            <a:pt x="47124" y="9290"/>
                          </a:cubicBezTo>
                          <a:cubicBezTo>
                            <a:pt x="26009" y="-1658"/>
                            <a:pt x="5675" y="-3222"/>
                            <a:pt x="983" y="6162"/>
                          </a:cubicBezTo>
                          <a:lnTo>
                            <a:pt x="983" y="6162"/>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5" name="任意多边形: 形状 2464"/>
                    <p:cNvSpPr/>
                    <p:nvPr/>
                  </p:nvSpPr>
                  <p:spPr>
                    <a:xfrm>
                      <a:off x="5057527" y="4993688"/>
                      <a:ext cx="52208" cy="77042"/>
                    </a:xfrm>
                    <a:custGeom>
                      <a:avLst/>
                      <a:gdLst>
                        <a:gd name="connsiteX0" fmla="*/ 46047 w 52208"/>
                        <a:gd name="connsiteY0" fmla="*/ 983 h 77042"/>
                        <a:gd name="connsiteX1" fmla="*/ 9290 w 52208"/>
                        <a:gd name="connsiteY1" fmla="*/ 29919 h 77042"/>
                        <a:gd name="connsiteX2" fmla="*/ 6162 w 52208"/>
                        <a:gd name="connsiteY2" fmla="*/ 76060 h 77042"/>
                        <a:gd name="connsiteX3" fmla="*/ 42919 w 52208"/>
                        <a:gd name="connsiteY3" fmla="*/ 47124 h 77042"/>
                        <a:gd name="connsiteX4" fmla="*/ 46047 w 52208"/>
                        <a:gd name="connsiteY4" fmla="*/ 983 h 77042"/>
                        <a:gd name="connsiteX5" fmla="*/ 46047 w 52208"/>
                        <a:gd name="connsiteY5" fmla="*/ 983 h 7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7042">
                          <a:moveTo>
                            <a:pt x="46047" y="983"/>
                          </a:moveTo>
                          <a:cubicBezTo>
                            <a:pt x="36662" y="-3710"/>
                            <a:pt x="20239" y="8803"/>
                            <a:pt x="9290" y="29919"/>
                          </a:cubicBezTo>
                          <a:cubicBezTo>
                            <a:pt x="-1658" y="51034"/>
                            <a:pt x="-3223" y="71368"/>
                            <a:pt x="6162" y="76060"/>
                          </a:cubicBezTo>
                          <a:cubicBezTo>
                            <a:pt x="15547" y="80752"/>
                            <a:pt x="31970" y="68239"/>
                            <a:pt x="42919" y="47124"/>
                          </a:cubicBezTo>
                          <a:cubicBezTo>
                            <a:pt x="53867" y="26008"/>
                            <a:pt x="55431" y="5675"/>
                            <a:pt x="46047" y="983"/>
                          </a:cubicBezTo>
                          <a:lnTo>
                            <a:pt x="46047" y="983"/>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66" name="任意多边形: 形状 2465"/>
                  <p:cNvSpPr/>
                  <p:nvPr/>
                </p:nvSpPr>
                <p:spPr>
                  <a:xfrm>
                    <a:off x="5074638" y="5073658"/>
                    <a:ext cx="42230" cy="22679"/>
                  </a:xfrm>
                  <a:custGeom>
                    <a:avLst/>
                    <a:gdLst>
                      <a:gd name="connsiteX0" fmla="*/ 42231 w 42230"/>
                      <a:gd name="connsiteY0" fmla="*/ 22680 h 22679"/>
                      <a:gd name="connsiteX1" fmla="*/ 0 w 42230"/>
                      <a:gd name="connsiteY1" fmla="*/ 0 h 22679"/>
                    </a:gdLst>
                    <a:ahLst/>
                    <a:cxnLst>
                      <a:cxn ang="0">
                        <a:pos x="connsiteX0" y="connsiteY0"/>
                      </a:cxn>
                      <a:cxn ang="0">
                        <a:pos x="connsiteX1" y="connsiteY1"/>
                      </a:cxn>
                    </a:cxnLst>
                    <a:rect l="l" t="t" r="r" b="b"/>
                    <a:pathLst>
                      <a:path w="42230" h="22679">
                        <a:moveTo>
                          <a:pt x="42231" y="22680"/>
                        </a:moveTo>
                        <a:cubicBezTo>
                          <a:pt x="31282" y="13295"/>
                          <a:pt x="16423" y="6257"/>
                          <a:pt x="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7" name="任意多边形: 形状 2466"/>
                  <p:cNvSpPr/>
                  <p:nvPr/>
                </p:nvSpPr>
                <p:spPr>
                  <a:xfrm>
                    <a:off x="5067599" y="5014222"/>
                    <a:ext cx="23461" cy="44576"/>
                  </a:xfrm>
                  <a:custGeom>
                    <a:avLst/>
                    <a:gdLst>
                      <a:gd name="connsiteX0" fmla="*/ 23462 w 23461"/>
                      <a:gd name="connsiteY0" fmla="*/ 0 h 44576"/>
                      <a:gd name="connsiteX1" fmla="*/ 0 w 23461"/>
                      <a:gd name="connsiteY1" fmla="*/ 44577 h 44576"/>
                    </a:gdLst>
                    <a:ahLst/>
                    <a:cxnLst>
                      <a:cxn ang="0">
                        <a:pos x="connsiteX0" y="connsiteY0"/>
                      </a:cxn>
                      <a:cxn ang="0">
                        <a:pos x="connsiteX1" y="connsiteY1"/>
                      </a:cxn>
                    </a:cxnLst>
                    <a:rect l="l" t="t" r="r" b="b"/>
                    <a:pathLst>
                      <a:path w="23461" h="44576">
                        <a:moveTo>
                          <a:pt x="23462" y="0"/>
                        </a:moveTo>
                        <a:cubicBezTo>
                          <a:pt x="13295" y="13295"/>
                          <a:pt x="5474" y="28154"/>
                          <a:pt x="0" y="44577"/>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8" name="任意多边形: 形状 2467"/>
                  <p:cNvSpPr/>
                  <p:nvPr/>
                </p:nvSpPr>
                <p:spPr>
                  <a:xfrm>
                    <a:off x="5007381" y="5043940"/>
                    <a:ext cx="50051" cy="25025"/>
                  </a:xfrm>
                  <a:custGeom>
                    <a:avLst/>
                    <a:gdLst>
                      <a:gd name="connsiteX0" fmla="*/ 0 w 50051"/>
                      <a:gd name="connsiteY0" fmla="*/ 0 h 25025"/>
                      <a:gd name="connsiteX1" fmla="*/ 50051 w 50051"/>
                      <a:gd name="connsiteY1" fmla="*/ 25026 h 25025"/>
                    </a:gdLst>
                    <a:ahLst/>
                    <a:cxnLst>
                      <a:cxn ang="0">
                        <a:pos x="connsiteX0" y="connsiteY0"/>
                      </a:cxn>
                      <a:cxn ang="0">
                        <a:pos x="connsiteX1" y="connsiteY1"/>
                      </a:cxn>
                    </a:cxnLst>
                    <a:rect l="l" t="t" r="r" b="b"/>
                    <a:pathLst>
                      <a:path w="50051" h="25025">
                        <a:moveTo>
                          <a:pt x="0" y="0"/>
                        </a:moveTo>
                        <a:cubicBezTo>
                          <a:pt x="15641" y="12513"/>
                          <a:pt x="32064" y="21116"/>
                          <a:pt x="50051" y="25026"/>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9" name="任意多边形: 形状 2468"/>
                  <p:cNvSpPr/>
                  <p:nvPr/>
                </p:nvSpPr>
                <p:spPr>
                  <a:xfrm>
                    <a:off x="5034753" y="5083042"/>
                    <a:ext cx="22679" cy="42230"/>
                  </a:xfrm>
                  <a:custGeom>
                    <a:avLst/>
                    <a:gdLst>
                      <a:gd name="connsiteX0" fmla="*/ 0 w 22679"/>
                      <a:gd name="connsiteY0" fmla="*/ 42231 h 42230"/>
                      <a:gd name="connsiteX1" fmla="*/ 22680 w 22679"/>
                      <a:gd name="connsiteY1" fmla="*/ 0 h 42230"/>
                    </a:gdLst>
                    <a:ahLst/>
                    <a:cxnLst>
                      <a:cxn ang="0">
                        <a:pos x="connsiteX0" y="connsiteY0"/>
                      </a:cxn>
                      <a:cxn ang="0">
                        <a:pos x="connsiteX1" y="connsiteY1"/>
                      </a:cxn>
                    </a:cxnLst>
                    <a:rect l="l" t="t" r="r" b="b"/>
                    <a:pathLst>
                      <a:path w="22679" h="42230">
                        <a:moveTo>
                          <a:pt x="0" y="42231"/>
                        </a:moveTo>
                        <a:cubicBezTo>
                          <a:pt x="10949" y="29718"/>
                          <a:pt x="17987" y="15641"/>
                          <a:pt x="2268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0" name="任意多边形: 形状 2469"/>
                  <p:cNvSpPr/>
                  <p:nvPr/>
                </p:nvSpPr>
                <p:spPr>
                  <a:xfrm>
                    <a:off x="5042463" y="5049304"/>
                    <a:ext cx="44016" cy="44016"/>
                  </a:xfrm>
                  <a:custGeom>
                    <a:avLst/>
                    <a:gdLst>
                      <a:gd name="connsiteX0" fmla="*/ 41559 w 44016"/>
                      <a:gd name="connsiteY0" fmla="*/ 32175 h 44016"/>
                      <a:gd name="connsiteX1" fmla="*/ 32175 w 44016"/>
                      <a:gd name="connsiteY1" fmla="*/ 2457 h 44016"/>
                      <a:gd name="connsiteX2" fmla="*/ 2457 w 44016"/>
                      <a:gd name="connsiteY2" fmla="*/ 11841 h 44016"/>
                      <a:gd name="connsiteX3" fmla="*/ 11841 w 44016"/>
                      <a:gd name="connsiteY3" fmla="*/ 41559 h 44016"/>
                      <a:gd name="connsiteX4" fmla="*/ 41559 w 44016"/>
                      <a:gd name="connsiteY4" fmla="*/ 32175 h 44016"/>
                      <a:gd name="connsiteX5" fmla="*/ 41559 w 44016"/>
                      <a:gd name="connsiteY5" fmla="*/ 32175 h 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16" h="44016">
                        <a:moveTo>
                          <a:pt x="41559" y="32175"/>
                        </a:moveTo>
                        <a:cubicBezTo>
                          <a:pt x="47034" y="21226"/>
                          <a:pt x="43123" y="7931"/>
                          <a:pt x="32175" y="2457"/>
                        </a:cubicBezTo>
                        <a:cubicBezTo>
                          <a:pt x="21226" y="-3018"/>
                          <a:pt x="7931" y="893"/>
                          <a:pt x="2457" y="11841"/>
                        </a:cubicBezTo>
                        <a:cubicBezTo>
                          <a:pt x="-3018" y="22790"/>
                          <a:pt x="893" y="36085"/>
                          <a:pt x="11841" y="41559"/>
                        </a:cubicBezTo>
                        <a:cubicBezTo>
                          <a:pt x="22008" y="47034"/>
                          <a:pt x="35303" y="43124"/>
                          <a:pt x="41559" y="32175"/>
                        </a:cubicBezTo>
                        <a:lnTo>
                          <a:pt x="41559" y="32175"/>
                        </a:lnTo>
                        <a:close/>
                      </a:path>
                    </a:pathLst>
                  </a:custGeom>
                  <a:solidFill>
                    <a:srgbClr val="FFD5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1" name="任意多边形: 形状 2470"/>
                  <p:cNvSpPr/>
                  <p:nvPr/>
                </p:nvSpPr>
                <p:spPr>
                  <a:xfrm>
                    <a:off x="5057225" y="5071104"/>
                    <a:ext cx="7454" cy="7454"/>
                  </a:xfrm>
                  <a:custGeom>
                    <a:avLst/>
                    <a:gdLst>
                      <a:gd name="connsiteX0" fmla="*/ 7246 w 7454"/>
                      <a:gd name="connsiteY0" fmla="*/ 4900 h 7454"/>
                      <a:gd name="connsiteX1" fmla="*/ 4900 w 7454"/>
                      <a:gd name="connsiteY1" fmla="*/ 208 h 7454"/>
                      <a:gd name="connsiteX2" fmla="*/ 208 w 7454"/>
                      <a:gd name="connsiteY2" fmla="*/ 2554 h 7454"/>
                      <a:gd name="connsiteX3" fmla="*/ 2554 w 7454"/>
                      <a:gd name="connsiteY3" fmla="*/ 7246 h 7454"/>
                      <a:gd name="connsiteX4" fmla="*/ 7246 w 7454"/>
                      <a:gd name="connsiteY4" fmla="*/ 4900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7246" y="4900"/>
                        </a:moveTo>
                        <a:cubicBezTo>
                          <a:pt x="8029" y="3336"/>
                          <a:pt x="6464" y="990"/>
                          <a:pt x="4900" y="208"/>
                        </a:cubicBezTo>
                        <a:cubicBezTo>
                          <a:pt x="3336" y="-574"/>
                          <a:pt x="990" y="990"/>
                          <a:pt x="208" y="2554"/>
                        </a:cubicBezTo>
                        <a:cubicBezTo>
                          <a:pt x="-574" y="4118"/>
                          <a:pt x="990" y="6464"/>
                          <a:pt x="2554" y="7246"/>
                        </a:cubicBezTo>
                        <a:cubicBezTo>
                          <a:pt x="4900" y="8029"/>
                          <a:pt x="6464" y="6464"/>
                          <a:pt x="7246" y="490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2" name="任意多边形: 形状 2471"/>
                  <p:cNvSpPr/>
                  <p:nvPr/>
                </p:nvSpPr>
                <p:spPr>
                  <a:xfrm>
                    <a:off x="5056651" y="5059368"/>
                    <a:ext cx="4692" cy="5212"/>
                  </a:xfrm>
                  <a:custGeom>
                    <a:avLst/>
                    <a:gdLst>
                      <a:gd name="connsiteX0" fmla="*/ 4692 w 4692"/>
                      <a:gd name="connsiteY0" fmla="*/ 3341 h 5212"/>
                      <a:gd name="connsiteX1" fmla="*/ 3128 w 4692"/>
                      <a:gd name="connsiteY1" fmla="*/ 213 h 5212"/>
                      <a:gd name="connsiteX2" fmla="*/ 0 w 4692"/>
                      <a:gd name="connsiteY2" fmla="*/ 1777 h 5212"/>
                      <a:gd name="connsiteX3" fmla="*/ 1564 w 4692"/>
                      <a:gd name="connsiteY3" fmla="*/ 4906 h 5212"/>
                      <a:gd name="connsiteX4" fmla="*/ 4692 w 4692"/>
                      <a:gd name="connsiteY4" fmla="*/ 3341 h 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5212">
                        <a:moveTo>
                          <a:pt x="4692" y="3341"/>
                        </a:moveTo>
                        <a:cubicBezTo>
                          <a:pt x="4692" y="1777"/>
                          <a:pt x="3910" y="995"/>
                          <a:pt x="3128" y="213"/>
                        </a:cubicBezTo>
                        <a:cubicBezTo>
                          <a:pt x="2346" y="-569"/>
                          <a:pt x="782" y="995"/>
                          <a:pt x="0" y="1777"/>
                        </a:cubicBezTo>
                        <a:cubicBezTo>
                          <a:pt x="0" y="3341"/>
                          <a:pt x="782" y="4123"/>
                          <a:pt x="1564" y="4906"/>
                        </a:cubicBezTo>
                        <a:cubicBezTo>
                          <a:pt x="3128" y="5688"/>
                          <a:pt x="4692" y="4906"/>
                          <a:pt x="4692" y="3341"/>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3" name="任意多边形: 形状 2472"/>
                  <p:cNvSpPr/>
                  <p:nvPr/>
                </p:nvSpPr>
                <p:spPr>
                  <a:xfrm>
                    <a:off x="5070728" y="5069747"/>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4" name="任意多边形: 形状 2473"/>
                  <p:cNvSpPr/>
                  <p:nvPr/>
                </p:nvSpPr>
                <p:spPr>
                  <a:xfrm>
                    <a:off x="5066035" y="5061145"/>
                    <a:ext cx="4692" cy="4905"/>
                  </a:xfrm>
                  <a:custGeom>
                    <a:avLst/>
                    <a:gdLst>
                      <a:gd name="connsiteX0" fmla="*/ 4692 w 4692"/>
                      <a:gd name="connsiteY0" fmla="*/ 3128 h 4905"/>
                      <a:gd name="connsiteX1" fmla="*/ 3128 w 4692"/>
                      <a:gd name="connsiteY1" fmla="*/ 0 h 4905"/>
                      <a:gd name="connsiteX2" fmla="*/ 0 w 4692"/>
                      <a:gd name="connsiteY2" fmla="*/ 1564 h 4905"/>
                      <a:gd name="connsiteX3" fmla="*/ 1564 w 4692"/>
                      <a:gd name="connsiteY3" fmla="*/ 4692 h 4905"/>
                      <a:gd name="connsiteX4" fmla="*/ 4692 w 4692"/>
                      <a:gd name="connsiteY4" fmla="*/ 3128 h 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05">
                        <a:moveTo>
                          <a:pt x="4692" y="3128"/>
                        </a:moveTo>
                        <a:cubicBezTo>
                          <a:pt x="4692" y="1564"/>
                          <a:pt x="3910" y="782"/>
                          <a:pt x="3128" y="0"/>
                        </a:cubicBezTo>
                        <a:cubicBezTo>
                          <a:pt x="1564" y="0"/>
                          <a:pt x="782" y="782"/>
                          <a:pt x="0" y="1564"/>
                        </a:cubicBezTo>
                        <a:cubicBezTo>
                          <a:pt x="0" y="3128"/>
                          <a:pt x="782" y="3910"/>
                          <a:pt x="1564" y="4692"/>
                        </a:cubicBezTo>
                        <a:cubicBezTo>
                          <a:pt x="2346" y="5474"/>
                          <a:pt x="3910" y="3910"/>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75" name="任意多边形: 形状 2474"/>
                <p:cNvSpPr/>
                <p:nvPr/>
              </p:nvSpPr>
              <p:spPr>
                <a:xfrm>
                  <a:off x="5059578" y="5155086"/>
                  <a:ext cx="77824" cy="52788"/>
                </a:xfrm>
                <a:custGeom>
                  <a:avLst/>
                  <a:gdLst>
                    <a:gd name="connsiteX0" fmla="*/ 76842 w 77824"/>
                    <a:gd name="connsiteY0" fmla="*/ 46047 h 52788"/>
                    <a:gd name="connsiteX1" fmla="*/ 47906 w 77824"/>
                    <a:gd name="connsiteY1" fmla="*/ 9290 h 52788"/>
                    <a:gd name="connsiteX2" fmla="*/ 983 w 77824"/>
                    <a:gd name="connsiteY2" fmla="*/ 6162 h 52788"/>
                    <a:gd name="connsiteX3" fmla="*/ 29919 w 77824"/>
                    <a:gd name="connsiteY3" fmla="*/ 42919 h 52788"/>
                    <a:gd name="connsiteX4" fmla="*/ 76842 w 77824"/>
                    <a:gd name="connsiteY4" fmla="*/ 46047 h 52788"/>
                    <a:gd name="connsiteX5" fmla="*/ 76842 w 77824"/>
                    <a:gd name="connsiteY5" fmla="*/ 46047 h 5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24" h="52788">
                      <a:moveTo>
                        <a:pt x="76842" y="46047"/>
                      </a:moveTo>
                      <a:cubicBezTo>
                        <a:pt x="81534" y="36662"/>
                        <a:pt x="69021" y="20239"/>
                        <a:pt x="47906" y="9290"/>
                      </a:cubicBezTo>
                      <a:cubicBezTo>
                        <a:pt x="26791" y="-1658"/>
                        <a:pt x="5675" y="-3223"/>
                        <a:pt x="983" y="6162"/>
                      </a:cubicBezTo>
                      <a:cubicBezTo>
                        <a:pt x="-3710" y="15547"/>
                        <a:pt x="8803" y="31970"/>
                        <a:pt x="29919" y="42919"/>
                      </a:cubicBezTo>
                      <a:cubicBezTo>
                        <a:pt x="51034" y="54650"/>
                        <a:pt x="72150" y="56214"/>
                        <a:pt x="76842" y="46047"/>
                      </a:cubicBezTo>
                      <a:lnTo>
                        <a:pt x="76842" y="46047"/>
                      </a:lnTo>
                      <a:close/>
                    </a:path>
                  </a:pathLst>
                </a:custGeom>
                <a:solidFill>
                  <a:srgbClr val="FBB4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476" name="图形 2034"/>
                <p:cNvGrpSpPr/>
                <p:nvPr/>
              </p:nvGrpSpPr>
              <p:grpSpPr>
                <a:xfrm>
                  <a:off x="5299712" y="4913236"/>
                  <a:ext cx="287576" cy="193003"/>
                  <a:chOff x="5299712" y="4913236"/>
                  <a:chExt cx="287576" cy="193003"/>
                </a:xfrm>
                <a:solidFill>
                  <a:srgbClr val="29909B"/>
                </a:solidFill>
              </p:grpSpPr>
              <p:sp>
                <p:nvSpPr>
                  <p:cNvPr id="2477" name="任意多边形: 形状 2476"/>
                  <p:cNvSpPr/>
                  <p:nvPr/>
                </p:nvSpPr>
                <p:spPr>
                  <a:xfrm>
                    <a:off x="5299712" y="4942273"/>
                    <a:ext cx="267348" cy="143463"/>
                  </a:xfrm>
                  <a:custGeom>
                    <a:avLst/>
                    <a:gdLst>
                      <a:gd name="connsiteX0" fmla="*/ 75235 w 267348"/>
                      <a:gd name="connsiteY0" fmla="*/ 113398 h 143463"/>
                      <a:gd name="connsiteX1" fmla="*/ 129196 w 267348"/>
                      <a:gd name="connsiteY1" fmla="*/ 141552 h 143463"/>
                      <a:gd name="connsiteX2" fmla="*/ 130760 w 267348"/>
                      <a:gd name="connsiteY2" fmla="*/ 143116 h 143463"/>
                      <a:gd name="connsiteX3" fmla="*/ 127632 w 267348"/>
                      <a:gd name="connsiteY3" fmla="*/ 143116 h 143463"/>
                      <a:gd name="connsiteX4" fmla="*/ 71324 w 267348"/>
                      <a:gd name="connsiteY4" fmla="*/ 114962 h 143463"/>
                      <a:gd name="connsiteX5" fmla="*/ 61940 w 267348"/>
                      <a:gd name="connsiteY5" fmla="*/ 118090 h 143463"/>
                      <a:gd name="connsiteX6" fmla="*/ 4068 w 267348"/>
                      <a:gd name="connsiteY6" fmla="*/ 127475 h 143463"/>
                      <a:gd name="connsiteX7" fmla="*/ 157 w 267348"/>
                      <a:gd name="connsiteY7" fmla="*/ 125911 h 143463"/>
                      <a:gd name="connsiteX8" fmla="*/ 2504 w 267348"/>
                      <a:gd name="connsiteY8" fmla="*/ 124346 h 143463"/>
                      <a:gd name="connsiteX9" fmla="*/ 2504 w 267348"/>
                      <a:gd name="connsiteY9" fmla="*/ 124346 h 143463"/>
                      <a:gd name="connsiteX10" fmla="*/ 2504 w 267348"/>
                      <a:gd name="connsiteY10" fmla="*/ 124346 h 143463"/>
                      <a:gd name="connsiteX11" fmla="*/ 3286 w 267348"/>
                      <a:gd name="connsiteY11" fmla="*/ 123564 h 143463"/>
                      <a:gd name="connsiteX12" fmla="*/ 48645 w 267348"/>
                      <a:gd name="connsiteY12" fmla="*/ 117308 h 143463"/>
                      <a:gd name="connsiteX13" fmla="*/ 105735 w 267348"/>
                      <a:gd name="connsiteY13" fmla="*/ 98539 h 143463"/>
                      <a:gd name="connsiteX14" fmla="*/ 105735 w 267348"/>
                      <a:gd name="connsiteY14" fmla="*/ 96975 h 143463"/>
                      <a:gd name="connsiteX15" fmla="*/ 109645 w 267348"/>
                      <a:gd name="connsiteY15" fmla="*/ 73513 h 143463"/>
                      <a:gd name="connsiteX16" fmla="*/ 141709 w 267348"/>
                      <a:gd name="connsiteY16" fmla="*/ 25808 h 143463"/>
                      <a:gd name="connsiteX17" fmla="*/ 143273 w 267348"/>
                      <a:gd name="connsiteY17" fmla="*/ 27372 h 143463"/>
                      <a:gd name="connsiteX18" fmla="*/ 141709 w 267348"/>
                      <a:gd name="connsiteY18" fmla="*/ 29718 h 143463"/>
                      <a:gd name="connsiteX19" fmla="*/ 119812 w 267348"/>
                      <a:gd name="connsiteY19" fmla="*/ 59436 h 143463"/>
                      <a:gd name="connsiteX20" fmla="*/ 110427 w 267348"/>
                      <a:gd name="connsiteY20" fmla="*/ 97757 h 143463"/>
                      <a:gd name="connsiteX21" fmla="*/ 172209 w 267348"/>
                      <a:gd name="connsiteY21" fmla="*/ 67257 h 143463"/>
                      <a:gd name="connsiteX22" fmla="*/ 172209 w 267348"/>
                      <a:gd name="connsiteY22" fmla="*/ 66475 h 143463"/>
                      <a:gd name="connsiteX23" fmla="*/ 187068 w 267348"/>
                      <a:gd name="connsiteY23" fmla="*/ 27372 h 143463"/>
                      <a:gd name="connsiteX24" fmla="*/ 188632 w 267348"/>
                      <a:gd name="connsiteY24" fmla="*/ 28936 h 143463"/>
                      <a:gd name="connsiteX25" fmla="*/ 176119 w 267348"/>
                      <a:gd name="connsiteY25" fmla="*/ 64128 h 143463"/>
                      <a:gd name="connsiteX26" fmla="*/ 176119 w 267348"/>
                      <a:gd name="connsiteY26" fmla="*/ 64910 h 143463"/>
                      <a:gd name="connsiteX27" fmla="*/ 208966 w 267348"/>
                      <a:gd name="connsiteY27" fmla="*/ 44577 h 143463"/>
                      <a:gd name="connsiteX28" fmla="*/ 208966 w 267348"/>
                      <a:gd name="connsiteY28" fmla="*/ 44577 h 143463"/>
                      <a:gd name="connsiteX29" fmla="*/ 208966 w 267348"/>
                      <a:gd name="connsiteY29" fmla="*/ 36757 h 143463"/>
                      <a:gd name="connsiteX30" fmla="*/ 219132 w 267348"/>
                      <a:gd name="connsiteY30" fmla="*/ 0 h 143463"/>
                      <a:gd name="connsiteX31" fmla="*/ 220696 w 267348"/>
                      <a:gd name="connsiteY31" fmla="*/ 1564 h 143463"/>
                      <a:gd name="connsiteX32" fmla="*/ 219132 w 267348"/>
                      <a:gd name="connsiteY32" fmla="*/ 6256 h 143463"/>
                      <a:gd name="connsiteX33" fmla="*/ 212876 w 267348"/>
                      <a:gd name="connsiteY33" fmla="*/ 43013 h 143463"/>
                      <a:gd name="connsiteX34" fmla="*/ 240248 w 267348"/>
                      <a:gd name="connsiteY34" fmla="*/ 25026 h 143463"/>
                      <a:gd name="connsiteX35" fmla="*/ 241812 w 267348"/>
                      <a:gd name="connsiteY35" fmla="*/ 25808 h 143463"/>
                      <a:gd name="connsiteX36" fmla="*/ 241812 w 267348"/>
                      <a:gd name="connsiteY36" fmla="*/ 28154 h 143463"/>
                      <a:gd name="connsiteX37" fmla="*/ 225389 w 267348"/>
                      <a:gd name="connsiteY37" fmla="*/ 39103 h 143463"/>
                      <a:gd name="connsiteX38" fmla="*/ 226171 w 267348"/>
                      <a:gd name="connsiteY38" fmla="*/ 39885 h 143463"/>
                      <a:gd name="connsiteX39" fmla="*/ 266056 w 267348"/>
                      <a:gd name="connsiteY39" fmla="*/ 49269 h 143463"/>
                      <a:gd name="connsiteX40" fmla="*/ 266838 w 267348"/>
                      <a:gd name="connsiteY40" fmla="*/ 51616 h 143463"/>
                      <a:gd name="connsiteX41" fmla="*/ 226953 w 267348"/>
                      <a:gd name="connsiteY41" fmla="*/ 43795 h 143463"/>
                      <a:gd name="connsiteX42" fmla="*/ 223043 w 267348"/>
                      <a:gd name="connsiteY42" fmla="*/ 42231 h 143463"/>
                      <a:gd name="connsiteX43" fmla="*/ 152658 w 267348"/>
                      <a:gd name="connsiteY43" fmla="*/ 84462 h 143463"/>
                      <a:gd name="connsiteX44" fmla="*/ 156568 w 267348"/>
                      <a:gd name="connsiteY44" fmla="*/ 87590 h 143463"/>
                      <a:gd name="connsiteX45" fmla="*/ 208966 w 267348"/>
                      <a:gd name="connsiteY45" fmla="*/ 102449 h 143463"/>
                      <a:gd name="connsiteX46" fmla="*/ 211312 w 267348"/>
                      <a:gd name="connsiteY46" fmla="*/ 102449 h 143463"/>
                      <a:gd name="connsiteX47" fmla="*/ 212094 w 267348"/>
                      <a:gd name="connsiteY47" fmla="*/ 104013 h 143463"/>
                      <a:gd name="connsiteX48" fmla="*/ 163607 w 267348"/>
                      <a:gd name="connsiteY48" fmla="*/ 95411 h 143463"/>
                      <a:gd name="connsiteX49" fmla="*/ 149530 w 267348"/>
                      <a:gd name="connsiteY49" fmla="*/ 86026 h 143463"/>
                      <a:gd name="connsiteX50" fmla="*/ 75235 w 267348"/>
                      <a:gd name="connsiteY50" fmla="*/ 113398 h 143463"/>
                      <a:gd name="connsiteX51" fmla="*/ 75235 w 267348"/>
                      <a:gd name="connsiteY51" fmla="*/ 113398 h 143463"/>
                      <a:gd name="connsiteX52" fmla="*/ 2504 w 267348"/>
                      <a:gd name="connsiteY52" fmla="*/ 125911 h 143463"/>
                      <a:gd name="connsiteX53" fmla="*/ 2504 w 267348"/>
                      <a:gd name="connsiteY53" fmla="*/ 123564 h 143463"/>
                      <a:gd name="connsiteX54" fmla="*/ 2504 w 267348"/>
                      <a:gd name="connsiteY54" fmla="*/ 125911 h 143463"/>
                      <a:gd name="connsiteX55" fmla="*/ 2504 w 267348"/>
                      <a:gd name="connsiteY55" fmla="*/ 125911 h 1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67348" h="143463">
                        <a:moveTo>
                          <a:pt x="75235" y="113398"/>
                        </a:moveTo>
                        <a:cubicBezTo>
                          <a:pt x="92440" y="126693"/>
                          <a:pt x="110427" y="136859"/>
                          <a:pt x="129196" y="141552"/>
                        </a:cubicBezTo>
                        <a:cubicBezTo>
                          <a:pt x="129978" y="141552"/>
                          <a:pt x="130760" y="143116"/>
                          <a:pt x="130760" y="143116"/>
                        </a:cubicBezTo>
                        <a:cubicBezTo>
                          <a:pt x="130760" y="143116"/>
                          <a:pt x="130760" y="143898"/>
                          <a:pt x="127632" y="143116"/>
                        </a:cubicBezTo>
                        <a:cubicBezTo>
                          <a:pt x="108081" y="139205"/>
                          <a:pt x="89311" y="128257"/>
                          <a:pt x="71324" y="114962"/>
                        </a:cubicBezTo>
                        <a:cubicBezTo>
                          <a:pt x="68196" y="115744"/>
                          <a:pt x="65068" y="117308"/>
                          <a:pt x="61940" y="118090"/>
                        </a:cubicBezTo>
                        <a:cubicBezTo>
                          <a:pt x="43170" y="123564"/>
                          <a:pt x="23619" y="129039"/>
                          <a:pt x="4068" y="127475"/>
                        </a:cubicBezTo>
                        <a:cubicBezTo>
                          <a:pt x="1722" y="127475"/>
                          <a:pt x="157" y="125911"/>
                          <a:pt x="157" y="125911"/>
                        </a:cubicBezTo>
                        <a:cubicBezTo>
                          <a:pt x="-625" y="123564"/>
                          <a:pt x="1722" y="123564"/>
                          <a:pt x="2504" y="124346"/>
                        </a:cubicBezTo>
                        <a:cubicBezTo>
                          <a:pt x="2504" y="124346"/>
                          <a:pt x="2504" y="124346"/>
                          <a:pt x="2504" y="124346"/>
                        </a:cubicBezTo>
                        <a:cubicBezTo>
                          <a:pt x="2504" y="124346"/>
                          <a:pt x="2504" y="124346"/>
                          <a:pt x="2504" y="124346"/>
                        </a:cubicBezTo>
                        <a:cubicBezTo>
                          <a:pt x="1722" y="124346"/>
                          <a:pt x="939" y="123564"/>
                          <a:pt x="3286" y="123564"/>
                        </a:cubicBezTo>
                        <a:cubicBezTo>
                          <a:pt x="18927" y="124346"/>
                          <a:pt x="33786" y="121218"/>
                          <a:pt x="48645" y="117308"/>
                        </a:cubicBezTo>
                        <a:cubicBezTo>
                          <a:pt x="68196" y="112616"/>
                          <a:pt x="86965" y="106359"/>
                          <a:pt x="105735" y="98539"/>
                        </a:cubicBezTo>
                        <a:lnTo>
                          <a:pt x="105735" y="96975"/>
                        </a:lnTo>
                        <a:cubicBezTo>
                          <a:pt x="106517" y="89154"/>
                          <a:pt x="108081" y="80551"/>
                          <a:pt x="109645" y="73513"/>
                        </a:cubicBezTo>
                        <a:cubicBezTo>
                          <a:pt x="115119" y="53962"/>
                          <a:pt x="128414" y="39103"/>
                          <a:pt x="141709" y="25808"/>
                        </a:cubicBezTo>
                        <a:cubicBezTo>
                          <a:pt x="144055" y="25808"/>
                          <a:pt x="143273" y="27372"/>
                          <a:pt x="143273" y="27372"/>
                        </a:cubicBezTo>
                        <a:lnTo>
                          <a:pt x="141709" y="29718"/>
                        </a:lnTo>
                        <a:cubicBezTo>
                          <a:pt x="133889" y="39103"/>
                          <a:pt x="125286" y="47705"/>
                          <a:pt x="119812" y="59436"/>
                        </a:cubicBezTo>
                        <a:cubicBezTo>
                          <a:pt x="114337" y="70385"/>
                          <a:pt x="111209" y="84462"/>
                          <a:pt x="110427" y="97757"/>
                        </a:cubicBezTo>
                        <a:cubicBezTo>
                          <a:pt x="131542" y="89154"/>
                          <a:pt x="151876" y="78987"/>
                          <a:pt x="172209" y="67257"/>
                        </a:cubicBezTo>
                        <a:lnTo>
                          <a:pt x="172209" y="66475"/>
                        </a:lnTo>
                        <a:cubicBezTo>
                          <a:pt x="175337" y="51616"/>
                          <a:pt x="179248" y="38321"/>
                          <a:pt x="187068" y="27372"/>
                        </a:cubicBezTo>
                        <a:cubicBezTo>
                          <a:pt x="189414" y="27372"/>
                          <a:pt x="188632" y="28936"/>
                          <a:pt x="188632" y="28936"/>
                        </a:cubicBezTo>
                        <a:cubicBezTo>
                          <a:pt x="182376" y="39103"/>
                          <a:pt x="178466" y="50833"/>
                          <a:pt x="176119" y="64128"/>
                        </a:cubicBezTo>
                        <a:cubicBezTo>
                          <a:pt x="176119" y="64128"/>
                          <a:pt x="176119" y="64910"/>
                          <a:pt x="176119" y="64910"/>
                        </a:cubicBezTo>
                        <a:cubicBezTo>
                          <a:pt x="187068" y="58654"/>
                          <a:pt x="198017" y="51616"/>
                          <a:pt x="208966" y="44577"/>
                        </a:cubicBezTo>
                        <a:lnTo>
                          <a:pt x="208966" y="44577"/>
                        </a:lnTo>
                        <a:cubicBezTo>
                          <a:pt x="208966" y="41449"/>
                          <a:pt x="208966" y="39103"/>
                          <a:pt x="208966" y="36757"/>
                        </a:cubicBezTo>
                        <a:cubicBezTo>
                          <a:pt x="210530" y="23462"/>
                          <a:pt x="212876" y="10949"/>
                          <a:pt x="219132" y="0"/>
                        </a:cubicBezTo>
                        <a:cubicBezTo>
                          <a:pt x="221479" y="0"/>
                          <a:pt x="220696" y="1564"/>
                          <a:pt x="220696" y="1564"/>
                        </a:cubicBezTo>
                        <a:cubicBezTo>
                          <a:pt x="219914" y="3128"/>
                          <a:pt x="219132" y="4692"/>
                          <a:pt x="219132" y="6256"/>
                        </a:cubicBezTo>
                        <a:cubicBezTo>
                          <a:pt x="215222" y="17987"/>
                          <a:pt x="212094" y="29718"/>
                          <a:pt x="212876" y="43013"/>
                        </a:cubicBezTo>
                        <a:cubicBezTo>
                          <a:pt x="222261" y="36757"/>
                          <a:pt x="230863" y="31282"/>
                          <a:pt x="240248" y="25026"/>
                        </a:cubicBezTo>
                        <a:cubicBezTo>
                          <a:pt x="241030" y="25026"/>
                          <a:pt x="241812" y="25808"/>
                          <a:pt x="241812" y="25808"/>
                        </a:cubicBezTo>
                        <a:lnTo>
                          <a:pt x="241812" y="28154"/>
                        </a:lnTo>
                        <a:cubicBezTo>
                          <a:pt x="236338" y="32064"/>
                          <a:pt x="230863" y="35975"/>
                          <a:pt x="225389" y="39103"/>
                        </a:cubicBezTo>
                        <a:cubicBezTo>
                          <a:pt x="225389" y="39103"/>
                          <a:pt x="226171" y="39103"/>
                          <a:pt x="226171" y="39885"/>
                        </a:cubicBezTo>
                        <a:cubicBezTo>
                          <a:pt x="238684" y="47705"/>
                          <a:pt x="252761" y="49269"/>
                          <a:pt x="266056" y="49269"/>
                        </a:cubicBezTo>
                        <a:cubicBezTo>
                          <a:pt x="268402" y="50833"/>
                          <a:pt x="266838" y="51616"/>
                          <a:pt x="266838" y="51616"/>
                        </a:cubicBezTo>
                        <a:cubicBezTo>
                          <a:pt x="253543" y="52398"/>
                          <a:pt x="239466" y="51616"/>
                          <a:pt x="226953" y="43795"/>
                        </a:cubicBezTo>
                        <a:cubicBezTo>
                          <a:pt x="225389" y="43013"/>
                          <a:pt x="223825" y="43013"/>
                          <a:pt x="223043" y="42231"/>
                        </a:cubicBezTo>
                        <a:cubicBezTo>
                          <a:pt x="200363" y="57090"/>
                          <a:pt x="176901" y="71949"/>
                          <a:pt x="152658" y="84462"/>
                        </a:cubicBezTo>
                        <a:cubicBezTo>
                          <a:pt x="152658" y="84462"/>
                          <a:pt x="155004" y="86808"/>
                          <a:pt x="156568" y="87590"/>
                        </a:cubicBezTo>
                        <a:cubicBezTo>
                          <a:pt x="172991" y="99321"/>
                          <a:pt x="191760" y="104013"/>
                          <a:pt x="208966" y="102449"/>
                        </a:cubicBezTo>
                        <a:cubicBezTo>
                          <a:pt x="210530" y="102449"/>
                          <a:pt x="210530" y="102449"/>
                          <a:pt x="211312" y="102449"/>
                        </a:cubicBezTo>
                        <a:cubicBezTo>
                          <a:pt x="213658" y="104013"/>
                          <a:pt x="212094" y="104013"/>
                          <a:pt x="212094" y="104013"/>
                        </a:cubicBezTo>
                        <a:cubicBezTo>
                          <a:pt x="197235" y="106359"/>
                          <a:pt x="180030" y="103231"/>
                          <a:pt x="163607" y="95411"/>
                        </a:cubicBezTo>
                        <a:cubicBezTo>
                          <a:pt x="157350" y="92282"/>
                          <a:pt x="151094" y="89936"/>
                          <a:pt x="149530" y="86026"/>
                        </a:cubicBezTo>
                        <a:cubicBezTo>
                          <a:pt x="122940" y="94629"/>
                          <a:pt x="99478" y="104795"/>
                          <a:pt x="75235" y="113398"/>
                        </a:cubicBezTo>
                        <a:lnTo>
                          <a:pt x="75235" y="113398"/>
                        </a:lnTo>
                        <a:close/>
                        <a:moveTo>
                          <a:pt x="2504" y="125911"/>
                        </a:moveTo>
                        <a:cubicBezTo>
                          <a:pt x="2504" y="125129"/>
                          <a:pt x="2504" y="123564"/>
                          <a:pt x="2504" y="123564"/>
                        </a:cubicBezTo>
                        <a:lnTo>
                          <a:pt x="2504" y="125911"/>
                        </a:lnTo>
                        <a:lnTo>
                          <a:pt x="2504" y="12591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8" name="任意多边形: 形状 2477"/>
                  <p:cNvSpPr/>
                  <p:nvPr/>
                </p:nvSpPr>
                <p:spPr>
                  <a:xfrm>
                    <a:off x="5561025" y="4980593"/>
                    <a:ext cx="26263" cy="20418"/>
                  </a:xfrm>
                  <a:custGeom>
                    <a:avLst/>
                    <a:gdLst>
                      <a:gd name="connsiteX0" fmla="*/ 50 w 26263"/>
                      <a:gd name="connsiteY0" fmla="*/ 8603 h 20418"/>
                      <a:gd name="connsiteX1" fmla="*/ 18819 w 26263"/>
                      <a:gd name="connsiteY1" fmla="*/ 20333 h 20418"/>
                      <a:gd name="connsiteX2" fmla="*/ 21947 w 26263"/>
                      <a:gd name="connsiteY2" fmla="*/ 10167 h 20418"/>
                      <a:gd name="connsiteX3" fmla="*/ 14909 w 26263"/>
                      <a:gd name="connsiteY3" fmla="*/ 0 h 20418"/>
                      <a:gd name="connsiteX4" fmla="*/ 50 w 26263"/>
                      <a:gd name="connsiteY4" fmla="*/ 8603 h 20418"/>
                      <a:gd name="connsiteX5" fmla="*/ 50 w 26263"/>
                      <a:gd name="connsiteY5" fmla="*/ 8603 h 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63" h="20418">
                        <a:moveTo>
                          <a:pt x="50" y="8603"/>
                        </a:moveTo>
                        <a:cubicBezTo>
                          <a:pt x="832" y="14077"/>
                          <a:pt x="10216" y="19551"/>
                          <a:pt x="18819" y="20333"/>
                        </a:cubicBezTo>
                        <a:cubicBezTo>
                          <a:pt x="28986" y="21116"/>
                          <a:pt x="27422" y="16423"/>
                          <a:pt x="21947" y="10167"/>
                        </a:cubicBezTo>
                        <a:cubicBezTo>
                          <a:pt x="26640" y="4692"/>
                          <a:pt x="25857" y="0"/>
                          <a:pt x="14909" y="0"/>
                        </a:cubicBezTo>
                        <a:cubicBezTo>
                          <a:pt x="7870" y="0"/>
                          <a:pt x="-732" y="3128"/>
                          <a:pt x="50" y="8603"/>
                        </a:cubicBezTo>
                        <a:lnTo>
                          <a:pt x="50" y="860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9" name="任意多边形: 形状 2478"/>
                  <p:cNvSpPr/>
                  <p:nvPr/>
                </p:nvSpPr>
                <p:spPr>
                  <a:xfrm>
                    <a:off x="5538688" y="4988414"/>
                    <a:ext cx="17691" cy="27392"/>
                  </a:xfrm>
                  <a:custGeom>
                    <a:avLst/>
                    <a:gdLst>
                      <a:gd name="connsiteX0" fmla="*/ 5182 w 17691"/>
                      <a:gd name="connsiteY0" fmla="*/ 0 h 27392"/>
                      <a:gd name="connsiteX1" fmla="*/ 490 w 17691"/>
                      <a:gd name="connsiteY1" fmla="*/ 18769 h 27392"/>
                      <a:gd name="connsiteX2" fmla="*/ 9875 w 17691"/>
                      <a:gd name="connsiteY2" fmla="*/ 23462 h 27392"/>
                      <a:gd name="connsiteX3" fmla="*/ 16913 w 17691"/>
                      <a:gd name="connsiteY3" fmla="*/ 17987 h 27392"/>
                      <a:gd name="connsiteX4" fmla="*/ 5182 w 17691"/>
                      <a:gd name="connsiteY4" fmla="*/ 0 h 27392"/>
                      <a:gd name="connsiteX5" fmla="*/ 5182 w 17691"/>
                      <a:gd name="connsiteY5" fmla="*/ 0 h 2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1" h="27392">
                        <a:moveTo>
                          <a:pt x="5182" y="0"/>
                        </a:moveTo>
                        <a:cubicBezTo>
                          <a:pt x="1272" y="0"/>
                          <a:pt x="-1074" y="9385"/>
                          <a:pt x="490" y="18769"/>
                        </a:cubicBezTo>
                        <a:cubicBezTo>
                          <a:pt x="2836" y="29718"/>
                          <a:pt x="5964" y="28154"/>
                          <a:pt x="9875" y="23462"/>
                        </a:cubicBezTo>
                        <a:cubicBezTo>
                          <a:pt x="16131" y="29718"/>
                          <a:pt x="19259" y="28936"/>
                          <a:pt x="16913" y="17987"/>
                        </a:cubicBezTo>
                        <a:cubicBezTo>
                          <a:pt x="15349" y="10167"/>
                          <a:pt x="9875" y="0"/>
                          <a:pt x="5182" y="0"/>
                        </a:cubicBezTo>
                        <a:lnTo>
                          <a:pt x="5182"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0" name="任意多边形: 形状 2479"/>
                  <p:cNvSpPr/>
                  <p:nvPr/>
                </p:nvSpPr>
                <p:spPr>
                  <a:xfrm>
                    <a:off x="5473143" y="5018752"/>
                    <a:ext cx="23860" cy="24358"/>
                  </a:xfrm>
                  <a:custGeom>
                    <a:avLst/>
                    <a:gdLst>
                      <a:gd name="connsiteX0" fmla="*/ 1124 w 23860"/>
                      <a:gd name="connsiteY0" fmla="*/ 21278 h 24358"/>
                      <a:gd name="connsiteX1" fmla="*/ 19894 w 23860"/>
                      <a:gd name="connsiteY1" fmla="*/ 19714 h 24358"/>
                      <a:gd name="connsiteX2" fmla="*/ 16765 w 23860"/>
                      <a:gd name="connsiteY2" fmla="*/ 8765 h 24358"/>
                      <a:gd name="connsiteX3" fmla="*/ 6599 w 23860"/>
                      <a:gd name="connsiteY3" fmla="*/ 3291 h 24358"/>
                      <a:gd name="connsiteX4" fmla="*/ 1124 w 23860"/>
                      <a:gd name="connsiteY4" fmla="*/ 21278 h 24358"/>
                      <a:gd name="connsiteX5" fmla="*/ 1124 w 23860"/>
                      <a:gd name="connsiteY5" fmla="*/ 21278 h 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60" h="24358">
                        <a:moveTo>
                          <a:pt x="1124" y="21278"/>
                        </a:moveTo>
                        <a:cubicBezTo>
                          <a:pt x="4252" y="25970"/>
                          <a:pt x="14419" y="25188"/>
                          <a:pt x="19894" y="19714"/>
                        </a:cubicBezTo>
                        <a:cubicBezTo>
                          <a:pt x="26932" y="13457"/>
                          <a:pt x="23804" y="10329"/>
                          <a:pt x="16765" y="8765"/>
                        </a:cubicBezTo>
                        <a:cubicBezTo>
                          <a:pt x="16765" y="162"/>
                          <a:pt x="13637" y="-2966"/>
                          <a:pt x="6599" y="3291"/>
                        </a:cubicBezTo>
                        <a:cubicBezTo>
                          <a:pt x="1906" y="7983"/>
                          <a:pt x="-2004" y="16586"/>
                          <a:pt x="1124" y="21278"/>
                        </a:cubicBezTo>
                        <a:lnTo>
                          <a:pt x="1124" y="21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1" name="任意多边形: 形状 2480"/>
                  <p:cNvSpPr/>
                  <p:nvPr/>
                </p:nvSpPr>
                <p:spPr>
                  <a:xfrm>
                    <a:off x="5391809" y="5046906"/>
                    <a:ext cx="23860" cy="24359"/>
                  </a:xfrm>
                  <a:custGeom>
                    <a:avLst/>
                    <a:gdLst>
                      <a:gd name="connsiteX0" fmla="*/ 1124 w 23860"/>
                      <a:gd name="connsiteY0" fmla="*/ 21278 h 24359"/>
                      <a:gd name="connsiteX1" fmla="*/ 19893 w 23860"/>
                      <a:gd name="connsiteY1" fmla="*/ 19714 h 24359"/>
                      <a:gd name="connsiteX2" fmla="*/ 16765 w 23860"/>
                      <a:gd name="connsiteY2" fmla="*/ 8765 h 24359"/>
                      <a:gd name="connsiteX3" fmla="*/ 6599 w 23860"/>
                      <a:gd name="connsiteY3" fmla="*/ 3291 h 24359"/>
                      <a:gd name="connsiteX4" fmla="*/ 1124 w 23860"/>
                      <a:gd name="connsiteY4" fmla="*/ 21278 h 24359"/>
                      <a:gd name="connsiteX5" fmla="*/ 1124 w 23860"/>
                      <a:gd name="connsiteY5" fmla="*/ 21278 h 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60" h="24359">
                        <a:moveTo>
                          <a:pt x="1124" y="21278"/>
                        </a:moveTo>
                        <a:cubicBezTo>
                          <a:pt x="4252" y="25970"/>
                          <a:pt x="14419" y="25188"/>
                          <a:pt x="19893" y="19714"/>
                        </a:cubicBezTo>
                        <a:cubicBezTo>
                          <a:pt x="26932" y="13457"/>
                          <a:pt x="23804" y="10329"/>
                          <a:pt x="16765" y="8765"/>
                        </a:cubicBezTo>
                        <a:cubicBezTo>
                          <a:pt x="16765" y="162"/>
                          <a:pt x="13637" y="-2966"/>
                          <a:pt x="6599" y="3291"/>
                        </a:cubicBezTo>
                        <a:cubicBezTo>
                          <a:pt x="1906" y="7983"/>
                          <a:pt x="-2004" y="16586"/>
                          <a:pt x="1124" y="21278"/>
                        </a:cubicBezTo>
                        <a:lnTo>
                          <a:pt x="1124" y="21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2" name="任意多边形: 形状 2481"/>
                  <p:cNvSpPr/>
                  <p:nvPr/>
                </p:nvSpPr>
                <p:spPr>
                  <a:xfrm>
                    <a:off x="5535082" y="4936536"/>
                    <a:ext cx="34579" cy="35715"/>
                  </a:xfrm>
                  <a:custGeom>
                    <a:avLst/>
                    <a:gdLst>
                      <a:gd name="connsiteX0" fmla="*/ 1749 w 34579"/>
                      <a:gd name="connsiteY0" fmla="*/ 31544 h 35715"/>
                      <a:gd name="connsiteX1" fmla="*/ 29121 w 34579"/>
                      <a:gd name="connsiteY1" fmla="*/ 29198 h 35715"/>
                      <a:gd name="connsiteX2" fmla="*/ 24429 w 34579"/>
                      <a:gd name="connsiteY2" fmla="*/ 12775 h 35715"/>
                      <a:gd name="connsiteX3" fmla="*/ 9570 w 34579"/>
                      <a:gd name="connsiteY3" fmla="*/ 4954 h 35715"/>
                      <a:gd name="connsiteX4" fmla="*/ 1749 w 34579"/>
                      <a:gd name="connsiteY4" fmla="*/ 31544 h 35715"/>
                      <a:gd name="connsiteX5" fmla="*/ 1749 w 34579"/>
                      <a:gd name="connsiteY5" fmla="*/ 31544 h 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9" h="35715">
                        <a:moveTo>
                          <a:pt x="1749" y="31544"/>
                        </a:moveTo>
                        <a:cubicBezTo>
                          <a:pt x="6442" y="37801"/>
                          <a:pt x="20519" y="37019"/>
                          <a:pt x="29121" y="29198"/>
                        </a:cubicBezTo>
                        <a:cubicBezTo>
                          <a:pt x="39288" y="19813"/>
                          <a:pt x="33814" y="15903"/>
                          <a:pt x="24429" y="12775"/>
                        </a:cubicBezTo>
                        <a:cubicBezTo>
                          <a:pt x="24429" y="262"/>
                          <a:pt x="20519" y="-4430"/>
                          <a:pt x="9570" y="4954"/>
                        </a:cubicBezTo>
                        <a:cubicBezTo>
                          <a:pt x="2531" y="11211"/>
                          <a:pt x="-2943" y="24506"/>
                          <a:pt x="1749" y="31544"/>
                        </a:cubicBezTo>
                        <a:lnTo>
                          <a:pt x="1749" y="3154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3" name="任意多边形: 形状 2482"/>
                  <p:cNvSpPr/>
                  <p:nvPr/>
                </p:nvSpPr>
                <p:spPr>
                  <a:xfrm>
                    <a:off x="5453291" y="5033773"/>
                    <a:ext cx="21095" cy="31017"/>
                  </a:xfrm>
                  <a:custGeom>
                    <a:avLst/>
                    <a:gdLst>
                      <a:gd name="connsiteX0" fmla="*/ 5335 w 21095"/>
                      <a:gd name="connsiteY0" fmla="*/ 0 h 31017"/>
                      <a:gd name="connsiteX1" fmla="*/ 1424 w 21095"/>
                      <a:gd name="connsiteY1" fmla="*/ 21897 h 31017"/>
                      <a:gd name="connsiteX2" fmla="*/ 12373 w 21095"/>
                      <a:gd name="connsiteY2" fmla="*/ 26590 h 31017"/>
                      <a:gd name="connsiteX3" fmla="*/ 19412 w 21095"/>
                      <a:gd name="connsiteY3" fmla="*/ 19551 h 31017"/>
                      <a:gd name="connsiteX4" fmla="*/ 5335 w 21095"/>
                      <a:gd name="connsiteY4" fmla="*/ 0 h 31017"/>
                      <a:gd name="connsiteX5" fmla="*/ 5335 w 21095"/>
                      <a:gd name="connsiteY5" fmla="*/ 0 h 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5" h="31017">
                        <a:moveTo>
                          <a:pt x="5335" y="0"/>
                        </a:moveTo>
                        <a:cubicBezTo>
                          <a:pt x="642" y="0"/>
                          <a:pt x="-1704" y="11731"/>
                          <a:pt x="1424" y="21897"/>
                        </a:cubicBezTo>
                        <a:cubicBezTo>
                          <a:pt x="4553" y="34410"/>
                          <a:pt x="8463" y="32064"/>
                          <a:pt x="12373" y="26590"/>
                        </a:cubicBezTo>
                        <a:cubicBezTo>
                          <a:pt x="20194" y="32846"/>
                          <a:pt x="23322" y="32064"/>
                          <a:pt x="19412" y="19551"/>
                        </a:cubicBezTo>
                        <a:cubicBezTo>
                          <a:pt x="17065" y="10949"/>
                          <a:pt x="10809" y="0"/>
                          <a:pt x="5335" y="0"/>
                        </a:cubicBezTo>
                        <a:lnTo>
                          <a:pt x="5335"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4" name="任意多边形: 形状 2483"/>
                  <p:cNvSpPr/>
                  <p:nvPr/>
                </p:nvSpPr>
                <p:spPr>
                  <a:xfrm>
                    <a:off x="5397766" y="5075222"/>
                    <a:ext cx="21095" cy="31017"/>
                  </a:xfrm>
                  <a:custGeom>
                    <a:avLst/>
                    <a:gdLst>
                      <a:gd name="connsiteX0" fmla="*/ 5335 w 21095"/>
                      <a:gd name="connsiteY0" fmla="*/ 0 h 31017"/>
                      <a:gd name="connsiteX1" fmla="*/ 1424 w 21095"/>
                      <a:gd name="connsiteY1" fmla="*/ 21897 h 31017"/>
                      <a:gd name="connsiteX2" fmla="*/ 12373 w 21095"/>
                      <a:gd name="connsiteY2" fmla="*/ 26590 h 31017"/>
                      <a:gd name="connsiteX3" fmla="*/ 19412 w 21095"/>
                      <a:gd name="connsiteY3" fmla="*/ 19551 h 31017"/>
                      <a:gd name="connsiteX4" fmla="*/ 5335 w 21095"/>
                      <a:gd name="connsiteY4" fmla="*/ 0 h 31017"/>
                      <a:gd name="connsiteX5" fmla="*/ 5335 w 21095"/>
                      <a:gd name="connsiteY5" fmla="*/ 0 h 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5" h="31017">
                        <a:moveTo>
                          <a:pt x="5335" y="0"/>
                        </a:moveTo>
                        <a:cubicBezTo>
                          <a:pt x="642" y="0"/>
                          <a:pt x="-1704" y="11731"/>
                          <a:pt x="1424" y="21897"/>
                        </a:cubicBezTo>
                        <a:cubicBezTo>
                          <a:pt x="4553" y="34410"/>
                          <a:pt x="8463" y="32064"/>
                          <a:pt x="12373" y="26590"/>
                        </a:cubicBezTo>
                        <a:cubicBezTo>
                          <a:pt x="20194" y="33628"/>
                          <a:pt x="23322" y="32064"/>
                          <a:pt x="19412" y="19551"/>
                        </a:cubicBezTo>
                        <a:cubicBezTo>
                          <a:pt x="16283" y="10949"/>
                          <a:pt x="10027" y="0"/>
                          <a:pt x="5335" y="0"/>
                        </a:cubicBezTo>
                        <a:lnTo>
                          <a:pt x="5335"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5" name="任意多边形: 形状 2484"/>
                  <p:cNvSpPr/>
                  <p:nvPr/>
                </p:nvSpPr>
                <p:spPr>
                  <a:xfrm>
                    <a:off x="5503825" y="5030645"/>
                    <a:ext cx="32129" cy="25025"/>
                  </a:xfrm>
                  <a:custGeom>
                    <a:avLst/>
                    <a:gdLst>
                      <a:gd name="connsiteX0" fmla="*/ 161 w 32129"/>
                      <a:gd name="connsiteY0" fmla="*/ 12513 h 25025"/>
                      <a:gd name="connsiteX1" fmla="*/ 23622 w 32129"/>
                      <a:gd name="connsiteY1" fmla="*/ 25026 h 25025"/>
                      <a:gd name="connsiteX2" fmla="*/ 25968 w 32129"/>
                      <a:gd name="connsiteY2" fmla="*/ 12513 h 25025"/>
                      <a:gd name="connsiteX3" fmla="*/ 17366 w 32129"/>
                      <a:gd name="connsiteY3" fmla="*/ 0 h 25025"/>
                      <a:gd name="connsiteX4" fmla="*/ 161 w 32129"/>
                      <a:gd name="connsiteY4" fmla="*/ 12513 h 25025"/>
                      <a:gd name="connsiteX5" fmla="*/ 161 w 32129"/>
                      <a:gd name="connsiteY5" fmla="*/ 12513 h 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9" h="25025">
                        <a:moveTo>
                          <a:pt x="161" y="12513"/>
                        </a:moveTo>
                        <a:cubicBezTo>
                          <a:pt x="1725" y="18769"/>
                          <a:pt x="13455" y="25026"/>
                          <a:pt x="23622" y="25026"/>
                        </a:cubicBezTo>
                        <a:cubicBezTo>
                          <a:pt x="36135" y="24244"/>
                          <a:pt x="33007" y="19551"/>
                          <a:pt x="25968" y="12513"/>
                        </a:cubicBezTo>
                        <a:cubicBezTo>
                          <a:pt x="31443" y="4692"/>
                          <a:pt x="29097" y="0"/>
                          <a:pt x="17366" y="0"/>
                        </a:cubicBezTo>
                        <a:cubicBezTo>
                          <a:pt x="8763" y="782"/>
                          <a:pt x="-1404" y="6257"/>
                          <a:pt x="161" y="12513"/>
                        </a:cubicBezTo>
                        <a:lnTo>
                          <a:pt x="161" y="125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6" name="任意多边形: 形状 2485"/>
                  <p:cNvSpPr/>
                  <p:nvPr/>
                </p:nvSpPr>
                <p:spPr>
                  <a:xfrm>
                    <a:off x="5424055" y="5068184"/>
                    <a:ext cx="32129" cy="25025"/>
                  </a:xfrm>
                  <a:custGeom>
                    <a:avLst/>
                    <a:gdLst>
                      <a:gd name="connsiteX0" fmla="*/ 161 w 32129"/>
                      <a:gd name="connsiteY0" fmla="*/ 12513 h 25025"/>
                      <a:gd name="connsiteX1" fmla="*/ 23622 w 32129"/>
                      <a:gd name="connsiteY1" fmla="*/ 25026 h 25025"/>
                      <a:gd name="connsiteX2" fmla="*/ 25968 w 32129"/>
                      <a:gd name="connsiteY2" fmla="*/ 12513 h 25025"/>
                      <a:gd name="connsiteX3" fmla="*/ 17366 w 32129"/>
                      <a:gd name="connsiteY3" fmla="*/ 0 h 25025"/>
                      <a:gd name="connsiteX4" fmla="*/ 161 w 32129"/>
                      <a:gd name="connsiteY4" fmla="*/ 12513 h 25025"/>
                      <a:gd name="connsiteX5" fmla="*/ 161 w 32129"/>
                      <a:gd name="connsiteY5" fmla="*/ 12513 h 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9" h="25025">
                        <a:moveTo>
                          <a:pt x="161" y="12513"/>
                        </a:moveTo>
                        <a:cubicBezTo>
                          <a:pt x="1725" y="18769"/>
                          <a:pt x="13456" y="25026"/>
                          <a:pt x="23622" y="25026"/>
                        </a:cubicBezTo>
                        <a:cubicBezTo>
                          <a:pt x="36135" y="24244"/>
                          <a:pt x="33007" y="19551"/>
                          <a:pt x="25968" y="12513"/>
                        </a:cubicBezTo>
                        <a:cubicBezTo>
                          <a:pt x="31443" y="4692"/>
                          <a:pt x="29097" y="0"/>
                          <a:pt x="17366" y="0"/>
                        </a:cubicBezTo>
                        <a:cubicBezTo>
                          <a:pt x="8763" y="782"/>
                          <a:pt x="-1403" y="6256"/>
                          <a:pt x="161" y="12513"/>
                        </a:cubicBezTo>
                        <a:lnTo>
                          <a:pt x="161" y="125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7" name="任意多边形: 形状 2486"/>
                  <p:cNvSpPr/>
                  <p:nvPr/>
                </p:nvSpPr>
                <p:spPr>
                  <a:xfrm>
                    <a:off x="5476317" y="4942563"/>
                    <a:ext cx="19753" cy="31446"/>
                  </a:xfrm>
                  <a:custGeom>
                    <a:avLst/>
                    <a:gdLst>
                      <a:gd name="connsiteX0" fmla="*/ 4988 w 19753"/>
                      <a:gd name="connsiteY0" fmla="*/ 30992 h 31446"/>
                      <a:gd name="connsiteX1" fmla="*/ 19065 w 19753"/>
                      <a:gd name="connsiteY1" fmla="*/ 16915 h 31446"/>
                      <a:gd name="connsiteX2" fmla="*/ 11245 w 19753"/>
                      <a:gd name="connsiteY2" fmla="*/ 7530 h 31446"/>
                      <a:gd name="connsiteX3" fmla="*/ 1078 w 19753"/>
                      <a:gd name="connsiteY3" fmla="*/ 8312 h 31446"/>
                      <a:gd name="connsiteX4" fmla="*/ 4988 w 19753"/>
                      <a:gd name="connsiteY4" fmla="*/ 30992 h 31446"/>
                      <a:gd name="connsiteX5" fmla="*/ 4988 w 19753"/>
                      <a:gd name="connsiteY5" fmla="*/ 30992 h 3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3" h="31446">
                        <a:moveTo>
                          <a:pt x="4988" y="30992"/>
                        </a:moveTo>
                        <a:cubicBezTo>
                          <a:pt x="9680" y="33338"/>
                          <a:pt x="16719" y="26299"/>
                          <a:pt x="19065" y="16915"/>
                        </a:cubicBezTo>
                        <a:cubicBezTo>
                          <a:pt x="21411" y="5966"/>
                          <a:pt x="17501" y="5184"/>
                          <a:pt x="11245" y="7530"/>
                        </a:cubicBezTo>
                        <a:cubicBezTo>
                          <a:pt x="7334" y="-1855"/>
                          <a:pt x="3424" y="-3419"/>
                          <a:pt x="1078" y="8312"/>
                        </a:cubicBezTo>
                        <a:cubicBezTo>
                          <a:pt x="-1268" y="16133"/>
                          <a:pt x="296" y="28646"/>
                          <a:pt x="4988" y="30992"/>
                        </a:cubicBezTo>
                        <a:lnTo>
                          <a:pt x="4988" y="3099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8" name="任意多边形: 形状 2487"/>
                  <p:cNvSpPr/>
                  <p:nvPr/>
                </p:nvSpPr>
                <p:spPr>
                  <a:xfrm>
                    <a:off x="5477309" y="4979405"/>
                    <a:ext cx="17589" cy="13822"/>
                  </a:xfrm>
                  <a:custGeom>
                    <a:avLst/>
                    <a:gdLst>
                      <a:gd name="connsiteX0" fmla="*/ 86 w 17589"/>
                      <a:gd name="connsiteY0" fmla="*/ 7445 h 13822"/>
                      <a:gd name="connsiteX1" fmla="*/ 13381 w 17589"/>
                      <a:gd name="connsiteY1" fmla="*/ 13702 h 13822"/>
                      <a:gd name="connsiteX2" fmla="*/ 14163 w 17589"/>
                      <a:gd name="connsiteY2" fmla="*/ 6663 h 13822"/>
                      <a:gd name="connsiteX3" fmla="*/ 8688 w 17589"/>
                      <a:gd name="connsiteY3" fmla="*/ 407 h 13822"/>
                      <a:gd name="connsiteX4" fmla="*/ 86 w 17589"/>
                      <a:gd name="connsiteY4" fmla="*/ 7445 h 13822"/>
                      <a:gd name="connsiteX5" fmla="*/ 86 w 17589"/>
                      <a:gd name="connsiteY5" fmla="*/ 7445 h 1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9" h="13822">
                        <a:moveTo>
                          <a:pt x="86" y="7445"/>
                        </a:moveTo>
                        <a:cubicBezTo>
                          <a:pt x="868" y="11356"/>
                          <a:pt x="7906" y="14484"/>
                          <a:pt x="13381" y="13702"/>
                        </a:cubicBezTo>
                        <a:cubicBezTo>
                          <a:pt x="19637" y="12920"/>
                          <a:pt x="18073" y="9792"/>
                          <a:pt x="14163" y="6663"/>
                        </a:cubicBezTo>
                        <a:cubicBezTo>
                          <a:pt x="16509" y="1971"/>
                          <a:pt x="15727" y="-1157"/>
                          <a:pt x="8688" y="407"/>
                        </a:cubicBezTo>
                        <a:cubicBezTo>
                          <a:pt x="3996" y="407"/>
                          <a:pt x="-696" y="4317"/>
                          <a:pt x="86" y="7445"/>
                        </a:cubicBezTo>
                        <a:lnTo>
                          <a:pt x="86" y="744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9" name="任意多边形: 形状 2488"/>
                  <p:cNvSpPr/>
                  <p:nvPr/>
                </p:nvSpPr>
                <p:spPr>
                  <a:xfrm>
                    <a:off x="5390196" y="5005449"/>
                    <a:ext cx="17943" cy="18042"/>
                  </a:xfrm>
                  <a:custGeom>
                    <a:avLst/>
                    <a:gdLst>
                      <a:gd name="connsiteX0" fmla="*/ 17596 w 17943"/>
                      <a:gd name="connsiteY0" fmla="*/ 16593 h 18042"/>
                      <a:gd name="connsiteX1" fmla="*/ 9776 w 17943"/>
                      <a:gd name="connsiteY1" fmla="*/ 2516 h 18042"/>
                      <a:gd name="connsiteX2" fmla="*/ 4301 w 17943"/>
                      <a:gd name="connsiteY2" fmla="*/ 5644 h 18042"/>
                      <a:gd name="connsiteX3" fmla="*/ 5083 w 17943"/>
                      <a:gd name="connsiteY3" fmla="*/ 13465 h 18042"/>
                      <a:gd name="connsiteX4" fmla="*/ 17596 w 17943"/>
                      <a:gd name="connsiteY4" fmla="*/ 16593 h 18042"/>
                      <a:gd name="connsiteX5" fmla="*/ 17596 w 17943"/>
                      <a:gd name="connsiteY5" fmla="*/ 16593 h 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3" h="18042">
                        <a:moveTo>
                          <a:pt x="17596" y="16593"/>
                        </a:moveTo>
                        <a:cubicBezTo>
                          <a:pt x="19160" y="14247"/>
                          <a:pt x="15250" y="6426"/>
                          <a:pt x="9776" y="2516"/>
                        </a:cubicBezTo>
                        <a:cubicBezTo>
                          <a:pt x="3519" y="-2176"/>
                          <a:pt x="3519" y="170"/>
                          <a:pt x="4301" y="5644"/>
                        </a:cubicBezTo>
                        <a:cubicBezTo>
                          <a:pt x="-1173" y="6426"/>
                          <a:pt x="-1955" y="8772"/>
                          <a:pt x="5083" y="13465"/>
                        </a:cubicBezTo>
                        <a:cubicBezTo>
                          <a:pt x="8994" y="17375"/>
                          <a:pt x="16032" y="19721"/>
                          <a:pt x="17596" y="16593"/>
                        </a:cubicBezTo>
                        <a:lnTo>
                          <a:pt x="17596" y="165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0" name="任意多边形: 形状 2489"/>
                  <p:cNvSpPr/>
                  <p:nvPr/>
                </p:nvSpPr>
                <p:spPr>
                  <a:xfrm>
                    <a:off x="5431043" y="4941986"/>
                    <a:ext cx="29755" cy="36266"/>
                  </a:xfrm>
                  <a:custGeom>
                    <a:avLst/>
                    <a:gdLst>
                      <a:gd name="connsiteX0" fmla="*/ 2558 w 29755"/>
                      <a:gd name="connsiteY0" fmla="*/ 33916 h 36266"/>
                      <a:gd name="connsiteX1" fmla="*/ 26019 w 29755"/>
                      <a:gd name="connsiteY1" fmla="*/ 26095 h 36266"/>
                      <a:gd name="connsiteX2" fmla="*/ 18981 w 29755"/>
                      <a:gd name="connsiteY2" fmla="*/ 11236 h 36266"/>
                      <a:gd name="connsiteX3" fmla="*/ 4904 w 29755"/>
                      <a:gd name="connsiteY3" fmla="*/ 7326 h 36266"/>
                      <a:gd name="connsiteX4" fmla="*/ 2558 w 29755"/>
                      <a:gd name="connsiteY4" fmla="*/ 33916 h 36266"/>
                      <a:gd name="connsiteX5" fmla="*/ 2558 w 29755"/>
                      <a:gd name="connsiteY5" fmla="*/ 33916 h 3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55" h="36266">
                        <a:moveTo>
                          <a:pt x="2558" y="33916"/>
                        </a:moveTo>
                        <a:cubicBezTo>
                          <a:pt x="7250" y="39390"/>
                          <a:pt x="19763" y="34698"/>
                          <a:pt x="26019" y="26095"/>
                        </a:cubicBezTo>
                        <a:cubicBezTo>
                          <a:pt x="33840" y="15146"/>
                          <a:pt x="28365" y="12018"/>
                          <a:pt x="18981" y="11236"/>
                        </a:cubicBezTo>
                        <a:cubicBezTo>
                          <a:pt x="17417" y="-1277"/>
                          <a:pt x="12724" y="-4405"/>
                          <a:pt x="4904" y="7326"/>
                        </a:cubicBezTo>
                        <a:cubicBezTo>
                          <a:pt x="212" y="15146"/>
                          <a:pt x="-2135" y="28441"/>
                          <a:pt x="2558" y="33916"/>
                        </a:cubicBezTo>
                        <a:lnTo>
                          <a:pt x="2558" y="3391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1" name="任意多边形: 形状 2490"/>
                  <p:cNvSpPr/>
                  <p:nvPr/>
                </p:nvSpPr>
                <p:spPr>
                  <a:xfrm>
                    <a:off x="5413589" y="4992909"/>
                    <a:ext cx="28080" cy="22883"/>
                  </a:xfrm>
                  <a:custGeom>
                    <a:avLst/>
                    <a:gdLst>
                      <a:gd name="connsiteX0" fmla="*/ 460 w 28080"/>
                      <a:gd name="connsiteY0" fmla="*/ 15839 h 22883"/>
                      <a:gd name="connsiteX1" fmla="*/ 21576 w 28080"/>
                      <a:gd name="connsiteY1" fmla="*/ 22095 h 22883"/>
                      <a:gd name="connsiteX2" fmla="*/ 21576 w 28080"/>
                      <a:gd name="connsiteY2" fmla="*/ 10364 h 22883"/>
                      <a:gd name="connsiteX3" fmla="*/ 12191 w 28080"/>
                      <a:gd name="connsiteY3" fmla="*/ 980 h 22883"/>
                      <a:gd name="connsiteX4" fmla="*/ 460 w 28080"/>
                      <a:gd name="connsiteY4" fmla="*/ 15839 h 22883"/>
                      <a:gd name="connsiteX5" fmla="*/ 460 w 28080"/>
                      <a:gd name="connsiteY5" fmla="*/ 15839 h 2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0" h="22883">
                        <a:moveTo>
                          <a:pt x="460" y="15839"/>
                        </a:moveTo>
                        <a:cubicBezTo>
                          <a:pt x="2806" y="21313"/>
                          <a:pt x="13755" y="24441"/>
                          <a:pt x="21576" y="22095"/>
                        </a:cubicBezTo>
                        <a:cubicBezTo>
                          <a:pt x="31742" y="18967"/>
                          <a:pt x="28614" y="15057"/>
                          <a:pt x="21576" y="10364"/>
                        </a:cubicBezTo>
                        <a:cubicBezTo>
                          <a:pt x="24704" y="2544"/>
                          <a:pt x="22358" y="-2148"/>
                          <a:pt x="12191" y="980"/>
                        </a:cubicBezTo>
                        <a:cubicBezTo>
                          <a:pt x="5153" y="3326"/>
                          <a:pt x="-1886" y="10364"/>
                          <a:pt x="460" y="15839"/>
                        </a:cubicBezTo>
                        <a:lnTo>
                          <a:pt x="460" y="1583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2" name="任意多边形: 形状 2491"/>
                  <p:cNvSpPr/>
                  <p:nvPr/>
                </p:nvSpPr>
                <p:spPr>
                  <a:xfrm>
                    <a:off x="5406691" y="4961238"/>
                    <a:ext cx="18672" cy="27226"/>
                  </a:xfrm>
                  <a:custGeom>
                    <a:avLst/>
                    <a:gdLst>
                      <a:gd name="connsiteX0" fmla="*/ 15179 w 18672"/>
                      <a:gd name="connsiteY0" fmla="*/ 27176 h 27226"/>
                      <a:gd name="connsiteX1" fmla="*/ 16743 w 18672"/>
                      <a:gd name="connsiteY1" fmla="*/ 7625 h 27226"/>
                      <a:gd name="connsiteX2" fmla="*/ 7358 w 18672"/>
                      <a:gd name="connsiteY2" fmla="*/ 5279 h 27226"/>
                      <a:gd name="connsiteX3" fmla="*/ 1884 w 18672"/>
                      <a:gd name="connsiteY3" fmla="*/ 12317 h 27226"/>
                      <a:gd name="connsiteX4" fmla="*/ 15179 w 18672"/>
                      <a:gd name="connsiteY4" fmla="*/ 27176 h 27226"/>
                      <a:gd name="connsiteX5" fmla="*/ 15179 w 18672"/>
                      <a:gd name="connsiteY5" fmla="*/ 27176 h 2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2" h="27226">
                        <a:moveTo>
                          <a:pt x="15179" y="27176"/>
                        </a:moveTo>
                        <a:cubicBezTo>
                          <a:pt x="19089" y="26394"/>
                          <a:pt x="19871" y="16228"/>
                          <a:pt x="16743" y="7625"/>
                        </a:cubicBezTo>
                        <a:cubicBezTo>
                          <a:pt x="12832" y="-3324"/>
                          <a:pt x="9704" y="-978"/>
                          <a:pt x="7358" y="5279"/>
                        </a:cubicBezTo>
                        <a:cubicBezTo>
                          <a:pt x="320" y="587"/>
                          <a:pt x="-2027" y="2151"/>
                          <a:pt x="1884" y="12317"/>
                        </a:cubicBezTo>
                        <a:cubicBezTo>
                          <a:pt x="5012" y="19356"/>
                          <a:pt x="11268" y="27958"/>
                          <a:pt x="15179" y="27176"/>
                        </a:cubicBezTo>
                        <a:lnTo>
                          <a:pt x="15179" y="2717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3" name="任意多边形: 形状 2492"/>
                  <p:cNvSpPr/>
                  <p:nvPr/>
                </p:nvSpPr>
                <p:spPr>
                  <a:xfrm>
                    <a:off x="5495442" y="4932677"/>
                    <a:ext cx="17511" cy="23916"/>
                  </a:xfrm>
                  <a:custGeom>
                    <a:avLst/>
                    <a:gdLst>
                      <a:gd name="connsiteX0" fmla="*/ 15581 w 17511"/>
                      <a:gd name="connsiteY0" fmla="*/ 23673 h 23916"/>
                      <a:gd name="connsiteX1" fmla="*/ 14017 w 17511"/>
                      <a:gd name="connsiteY1" fmla="*/ 5686 h 23916"/>
                      <a:gd name="connsiteX2" fmla="*/ 6197 w 17511"/>
                      <a:gd name="connsiteY2" fmla="*/ 4904 h 23916"/>
                      <a:gd name="connsiteX3" fmla="*/ 3069 w 17511"/>
                      <a:gd name="connsiteY3" fmla="*/ 12724 h 23916"/>
                      <a:gd name="connsiteX4" fmla="*/ 15581 w 17511"/>
                      <a:gd name="connsiteY4" fmla="*/ 23673 h 23916"/>
                      <a:gd name="connsiteX5" fmla="*/ 15581 w 17511"/>
                      <a:gd name="connsiteY5" fmla="*/ 23673 h 2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1" h="23916">
                        <a:moveTo>
                          <a:pt x="15581" y="23673"/>
                        </a:moveTo>
                        <a:cubicBezTo>
                          <a:pt x="18710" y="22109"/>
                          <a:pt x="17928" y="12724"/>
                          <a:pt x="14017" y="5686"/>
                        </a:cubicBezTo>
                        <a:cubicBezTo>
                          <a:pt x="9325" y="-2917"/>
                          <a:pt x="6979" y="-570"/>
                          <a:pt x="6197" y="4904"/>
                        </a:cubicBezTo>
                        <a:cubicBezTo>
                          <a:pt x="-60" y="1776"/>
                          <a:pt x="-2406" y="3340"/>
                          <a:pt x="3069" y="12724"/>
                        </a:cubicBezTo>
                        <a:cubicBezTo>
                          <a:pt x="5415" y="18981"/>
                          <a:pt x="11671" y="25237"/>
                          <a:pt x="15581" y="23673"/>
                        </a:cubicBezTo>
                        <a:lnTo>
                          <a:pt x="15581" y="2367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4" name="任意多边形: 形状 2493"/>
                  <p:cNvSpPr/>
                  <p:nvPr/>
                </p:nvSpPr>
                <p:spPr>
                  <a:xfrm>
                    <a:off x="5509267" y="4913236"/>
                    <a:ext cx="19576" cy="31055"/>
                  </a:xfrm>
                  <a:custGeom>
                    <a:avLst/>
                    <a:gdLst>
                      <a:gd name="connsiteX0" fmla="*/ 5666 w 19576"/>
                      <a:gd name="connsiteY0" fmla="*/ 30601 h 31055"/>
                      <a:gd name="connsiteX1" fmla="*/ 18961 w 19576"/>
                      <a:gd name="connsiteY1" fmla="*/ 16524 h 31055"/>
                      <a:gd name="connsiteX2" fmla="*/ 10359 w 19576"/>
                      <a:gd name="connsiteY2" fmla="*/ 7139 h 31055"/>
                      <a:gd name="connsiteX3" fmla="*/ 192 w 19576"/>
                      <a:gd name="connsiteY3" fmla="*/ 8703 h 31055"/>
                      <a:gd name="connsiteX4" fmla="*/ 5666 w 19576"/>
                      <a:gd name="connsiteY4" fmla="*/ 30601 h 31055"/>
                      <a:gd name="connsiteX5" fmla="*/ 5666 w 19576"/>
                      <a:gd name="connsiteY5" fmla="*/ 30601 h 3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 h="31055">
                        <a:moveTo>
                          <a:pt x="5666" y="30601"/>
                        </a:moveTo>
                        <a:cubicBezTo>
                          <a:pt x="10359" y="32947"/>
                          <a:pt x="17397" y="25908"/>
                          <a:pt x="18961" y="16524"/>
                        </a:cubicBezTo>
                        <a:cubicBezTo>
                          <a:pt x="21307" y="4793"/>
                          <a:pt x="16615" y="4793"/>
                          <a:pt x="10359" y="7139"/>
                        </a:cubicBezTo>
                        <a:cubicBezTo>
                          <a:pt x="5666" y="-2246"/>
                          <a:pt x="1756" y="-3028"/>
                          <a:pt x="192" y="8703"/>
                        </a:cubicBezTo>
                        <a:cubicBezTo>
                          <a:pt x="-590" y="15741"/>
                          <a:pt x="974" y="27472"/>
                          <a:pt x="5666" y="30601"/>
                        </a:cubicBezTo>
                        <a:lnTo>
                          <a:pt x="5666" y="3060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5" name="图形 2034"/>
                <p:cNvGrpSpPr/>
                <p:nvPr/>
              </p:nvGrpSpPr>
              <p:grpSpPr>
                <a:xfrm>
                  <a:off x="5199274" y="4743726"/>
                  <a:ext cx="204814" cy="278474"/>
                  <a:chOff x="5199274" y="4743726"/>
                  <a:chExt cx="204814" cy="278474"/>
                </a:xfrm>
                <a:solidFill>
                  <a:srgbClr val="29909B"/>
                </a:solidFill>
              </p:grpSpPr>
              <p:sp>
                <p:nvSpPr>
                  <p:cNvPr id="2496" name="任意多边形: 形状 2495"/>
                  <p:cNvSpPr/>
                  <p:nvPr/>
                </p:nvSpPr>
                <p:spPr>
                  <a:xfrm>
                    <a:off x="5221664" y="4768146"/>
                    <a:ext cx="152719" cy="254053"/>
                  </a:xfrm>
                  <a:custGeom>
                    <a:avLst/>
                    <a:gdLst>
                      <a:gd name="connsiteX0" fmla="*/ 24244 w 152719"/>
                      <a:gd name="connsiteY0" fmla="*/ 180383 h 254053"/>
                      <a:gd name="connsiteX1" fmla="*/ 61782 w 152719"/>
                      <a:gd name="connsiteY1" fmla="*/ 113908 h 254053"/>
                      <a:gd name="connsiteX2" fmla="*/ 53962 w 152719"/>
                      <a:gd name="connsiteY2" fmla="*/ 99049 h 254053"/>
                      <a:gd name="connsiteX3" fmla="*/ 50833 w 152719"/>
                      <a:gd name="connsiteY3" fmla="*/ 49780 h 254053"/>
                      <a:gd name="connsiteX4" fmla="*/ 52398 w 152719"/>
                      <a:gd name="connsiteY4" fmla="*/ 50562 h 254053"/>
                      <a:gd name="connsiteX5" fmla="*/ 51616 w 152719"/>
                      <a:gd name="connsiteY5" fmla="*/ 52908 h 254053"/>
                      <a:gd name="connsiteX6" fmla="*/ 60218 w 152719"/>
                      <a:gd name="connsiteY6" fmla="*/ 106088 h 254053"/>
                      <a:gd name="connsiteX7" fmla="*/ 63346 w 152719"/>
                      <a:gd name="connsiteY7" fmla="*/ 109998 h 254053"/>
                      <a:gd name="connsiteX8" fmla="*/ 113398 w 152719"/>
                      <a:gd name="connsiteY8" fmla="*/ 45088 h 254053"/>
                      <a:gd name="connsiteX9" fmla="*/ 111834 w 152719"/>
                      <a:gd name="connsiteY9" fmla="*/ 41178 h 254053"/>
                      <a:gd name="connsiteX10" fmla="*/ 108705 w 152719"/>
                      <a:gd name="connsiteY10" fmla="*/ 511 h 254053"/>
                      <a:gd name="connsiteX11" fmla="*/ 110270 w 152719"/>
                      <a:gd name="connsiteY11" fmla="*/ 1293 h 254053"/>
                      <a:gd name="connsiteX12" fmla="*/ 114962 w 152719"/>
                      <a:gd name="connsiteY12" fmla="*/ 41960 h 254053"/>
                      <a:gd name="connsiteX13" fmla="*/ 114962 w 152719"/>
                      <a:gd name="connsiteY13" fmla="*/ 42742 h 254053"/>
                      <a:gd name="connsiteX14" fmla="*/ 127475 w 152719"/>
                      <a:gd name="connsiteY14" fmla="*/ 27883 h 254053"/>
                      <a:gd name="connsiteX15" fmla="*/ 129821 w 152719"/>
                      <a:gd name="connsiteY15" fmla="*/ 27883 h 254053"/>
                      <a:gd name="connsiteX16" fmla="*/ 130603 w 152719"/>
                      <a:gd name="connsiteY16" fmla="*/ 29447 h 254053"/>
                      <a:gd name="connsiteX17" fmla="*/ 109487 w 152719"/>
                      <a:gd name="connsiteY17" fmla="*/ 54473 h 254053"/>
                      <a:gd name="connsiteX18" fmla="*/ 147026 w 152719"/>
                      <a:gd name="connsiteY18" fmla="*/ 52126 h 254053"/>
                      <a:gd name="connsiteX19" fmla="*/ 151718 w 152719"/>
                      <a:gd name="connsiteY19" fmla="*/ 50562 h 254053"/>
                      <a:gd name="connsiteX20" fmla="*/ 152500 w 152719"/>
                      <a:gd name="connsiteY20" fmla="*/ 52126 h 254053"/>
                      <a:gd name="connsiteX21" fmla="*/ 114962 w 152719"/>
                      <a:gd name="connsiteY21" fmla="*/ 57601 h 254053"/>
                      <a:gd name="connsiteX22" fmla="*/ 107141 w 152719"/>
                      <a:gd name="connsiteY22" fmla="*/ 56819 h 254053"/>
                      <a:gd name="connsiteX23" fmla="*/ 107141 w 152719"/>
                      <a:gd name="connsiteY23" fmla="*/ 56819 h 254053"/>
                      <a:gd name="connsiteX24" fmla="*/ 83680 w 152719"/>
                      <a:gd name="connsiteY24" fmla="*/ 87319 h 254053"/>
                      <a:gd name="connsiteX25" fmla="*/ 84462 w 152719"/>
                      <a:gd name="connsiteY25" fmla="*/ 87319 h 254053"/>
                      <a:gd name="connsiteX26" fmla="*/ 121218 w 152719"/>
                      <a:gd name="connsiteY26" fmla="*/ 78716 h 254053"/>
                      <a:gd name="connsiteX27" fmla="*/ 122782 w 152719"/>
                      <a:gd name="connsiteY27" fmla="*/ 80280 h 254053"/>
                      <a:gd name="connsiteX28" fmla="*/ 82116 w 152719"/>
                      <a:gd name="connsiteY28" fmla="*/ 91229 h 254053"/>
                      <a:gd name="connsiteX29" fmla="*/ 81334 w 152719"/>
                      <a:gd name="connsiteY29" fmla="*/ 90447 h 254053"/>
                      <a:gd name="connsiteX30" fmla="*/ 43795 w 152719"/>
                      <a:gd name="connsiteY30" fmla="*/ 148319 h 254053"/>
                      <a:gd name="connsiteX31" fmla="*/ 83680 w 152719"/>
                      <a:gd name="connsiteY31" fmla="*/ 143627 h 254053"/>
                      <a:gd name="connsiteX32" fmla="*/ 115744 w 152719"/>
                      <a:gd name="connsiteY32" fmla="*/ 124857 h 254053"/>
                      <a:gd name="connsiteX33" fmla="*/ 118090 w 152719"/>
                      <a:gd name="connsiteY33" fmla="*/ 123293 h 254053"/>
                      <a:gd name="connsiteX34" fmla="*/ 119654 w 152719"/>
                      <a:gd name="connsiteY34" fmla="*/ 124857 h 254053"/>
                      <a:gd name="connsiteX35" fmla="*/ 68039 w 152719"/>
                      <a:gd name="connsiteY35" fmla="*/ 150665 h 254053"/>
                      <a:gd name="connsiteX36" fmla="*/ 43795 w 152719"/>
                      <a:gd name="connsiteY36" fmla="*/ 152229 h 254053"/>
                      <a:gd name="connsiteX37" fmla="*/ 42231 w 152719"/>
                      <a:gd name="connsiteY37" fmla="*/ 152229 h 254053"/>
                      <a:gd name="connsiteX38" fmla="*/ 17205 w 152719"/>
                      <a:gd name="connsiteY38" fmla="*/ 206973 h 254053"/>
                      <a:gd name="connsiteX39" fmla="*/ 6256 w 152719"/>
                      <a:gd name="connsiteY39" fmla="*/ 250768 h 254053"/>
                      <a:gd name="connsiteX40" fmla="*/ 5474 w 152719"/>
                      <a:gd name="connsiteY40" fmla="*/ 251550 h 254053"/>
                      <a:gd name="connsiteX41" fmla="*/ 5474 w 152719"/>
                      <a:gd name="connsiteY41" fmla="*/ 251550 h 254053"/>
                      <a:gd name="connsiteX42" fmla="*/ 5474 w 152719"/>
                      <a:gd name="connsiteY42" fmla="*/ 251550 h 254053"/>
                      <a:gd name="connsiteX43" fmla="*/ 3128 w 152719"/>
                      <a:gd name="connsiteY43" fmla="*/ 253896 h 254053"/>
                      <a:gd name="connsiteX44" fmla="*/ 1564 w 152719"/>
                      <a:gd name="connsiteY44" fmla="*/ 249986 h 254053"/>
                      <a:gd name="connsiteX45" fmla="*/ 17987 w 152719"/>
                      <a:gd name="connsiteY45" fmla="*/ 192896 h 254053"/>
                      <a:gd name="connsiteX46" fmla="*/ 21897 w 152719"/>
                      <a:gd name="connsiteY46" fmla="*/ 183511 h 254053"/>
                      <a:gd name="connsiteX47" fmla="*/ 0 w 152719"/>
                      <a:gd name="connsiteY47" fmla="*/ 124857 h 254053"/>
                      <a:gd name="connsiteX48" fmla="*/ 782 w 152719"/>
                      <a:gd name="connsiteY48" fmla="*/ 121729 h 254053"/>
                      <a:gd name="connsiteX49" fmla="*/ 2346 w 152719"/>
                      <a:gd name="connsiteY49" fmla="*/ 123293 h 254053"/>
                      <a:gd name="connsiteX50" fmla="*/ 24244 w 152719"/>
                      <a:gd name="connsiteY50" fmla="*/ 180383 h 254053"/>
                      <a:gd name="connsiteX51" fmla="*/ 24244 w 152719"/>
                      <a:gd name="connsiteY51" fmla="*/ 180383 h 254053"/>
                      <a:gd name="connsiteX52" fmla="*/ 3128 w 152719"/>
                      <a:gd name="connsiteY52" fmla="*/ 251550 h 254053"/>
                      <a:gd name="connsiteX53" fmla="*/ 5474 w 152719"/>
                      <a:gd name="connsiteY53" fmla="*/ 252332 h 254053"/>
                      <a:gd name="connsiteX54" fmla="*/ 3128 w 152719"/>
                      <a:gd name="connsiteY54" fmla="*/ 251550 h 254053"/>
                      <a:gd name="connsiteX55" fmla="*/ 3128 w 152719"/>
                      <a:gd name="connsiteY55" fmla="*/ 251550 h 25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2719" h="254053">
                        <a:moveTo>
                          <a:pt x="24244" y="180383"/>
                        </a:moveTo>
                        <a:cubicBezTo>
                          <a:pt x="35192" y="156921"/>
                          <a:pt x="47705" y="135024"/>
                          <a:pt x="61782" y="113908"/>
                        </a:cubicBezTo>
                        <a:cubicBezTo>
                          <a:pt x="57872" y="111562"/>
                          <a:pt x="56308" y="105306"/>
                          <a:pt x="53962" y="99049"/>
                        </a:cubicBezTo>
                        <a:cubicBezTo>
                          <a:pt x="47705" y="81844"/>
                          <a:pt x="46141" y="64639"/>
                          <a:pt x="50833" y="49780"/>
                        </a:cubicBezTo>
                        <a:cubicBezTo>
                          <a:pt x="50833" y="49780"/>
                          <a:pt x="51616" y="48216"/>
                          <a:pt x="52398" y="50562"/>
                        </a:cubicBezTo>
                        <a:cubicBezTo>
                          <a:pt x="52398" y="52126"/>
                          <a:pt x="52398" y="52126"/>
                          <a:pt x="51616" y="52908"/>
                        </a:cubicBezTo>
                        <a:cubicBezTo>
                          <a:pt x="48487" y="69332"/>
                          <a:pt x="50833" y="88883"/>
                          <a:pt x="60218" y="106088"/>
                        </a:cubicBezTo>
                        <a:cubicBezTo>
                          <a:pt x="61000" y="108434"/>
                          <a:pt x="62564" y="109998"/>
                          <a:pt x="63346" y="109998"/>
                        </a:cubicBezTo>
                        <a:cubicBezTo>
                          <a:pt x="78987" y="87319"/>
                          <a:pt x="95411" y="65421"/>
                          <a:pt x="113398" y="45088"/>
                        </a:cubicBezTo>
                        <a:cubicBezTo>
                          <a:pt x="112616" y="43524"/>
                          <a:pt x="112616" y="42742"/>
                          <a:pt x="111834" y="41178"/>
                        </a:cubicBezTo>
                        <a:cubicBezTo>
                          <a:pt x="106359" y="27883"/>
                          <a:pt x="107141" y="13806"/>
                          <a:pt x="108705" y="511"/>
                        </a:cubicBezTo>
                        <a:cubicBezTo>
                          <a:pt x="108705" y="511"/>
                          <a:pt x="108705" y="-1053"/>
                          <a:pt x="110270" y="1293"/>
                        </a:cubicBezTo>
                        <a:cubicBezTo>
                          <a:pt x="108705" y="14588"/>
                          <a:pt x="108705" y="27883"/>
                          <a:pt x="114962" y="41960"/>
                        </a:cubicBezTo>
                        <a:cubicBezTo>
                          <a:pt x="114962" y="41960"/>
                          <a:pt x="114962" y="42742"/>
                          <a:pt x="114962" y="42742"/>
                        </a:cubicBezTo>
                        <a:cubicBezTo>
                          <a:pt x="118872" y="38049"/>
                          <a:pt x="123564" y="32575"/>
                          <a:pt x="127475" y="27883"/>
                        </a:cubicBezTo>
                        <a:lnTo>
                          <a:pt x="129821" y="27883"/>
                        </a:lnTo>
                        <a:cubicBezTo>
                          <a:pt x="129821" y="28665"/>
                          <a:pt x="129821" y="29447"/>
                          <a:pt x="130603" y="29447"/>
                        </a:cubicBezTo>
                        <a:cubicBezTo>
                          <a:pt x="123564" y="37267"/>
                          <a:pt x="116526" y="45870"/>
                          <a:pt x="109487" y="54473"/>
                        </a:cubicBezTo>
                        <a:cubicBezTo>
                          <a:pt x="122000" y="56819"/>
                          <a:pt x="135295" y="54473"/>
                          <a:pt x="147026" y="52126"/>
                        </a:cubicBezTo>
                        <a:cubicBezTo>
                          <a:pt x="148590" y="52126"/>
                          <a:pt x="150154" y="51344"/>
                          <a:pt x="151718" y="50562"/>
                        </a:cubicBezTo>
                        <a:cubicBezTo>
                          <a:pt x="151718" y="50562"/>
                          <a:pt x="153282" y="49780"/>
                          <a:pt x="152500" y="52126"/>
                        </a:cubicBezTo>
                        <a:cubicBezTo>
                          <a:pt x="141552" y="56819"/>
                          <a:pt x="128257" y="57601"/>
                          <a:pt x="114962" y="57601"/>
                        </a:cubicBezTo>
                        <a:cubicBezTo>
                          <a:pt x="112616" y="57601"/>
                          <a:pt x="109487" y="57601"/>
                          <a:pt x="107141" y="56819"/>
                        </a:cubicBezTo>
                        <a:lnTo>
                          <a:pt x="107141" y="56819"/>
                        </a:lnTo>
                        <a:cubicBezTo>
                          <a:pt x="99321" y="66985"/>
                          <a:pt x="90718" y="77152"/>
                          <a:pt x="83680" y="87319"/>
                        </a:cubicBezTo>
                        <a:cubicBezTo>
                          <a:pt x="83680" y="87319"/>
                          <a:pt x="84462" y="87319"/>
                          <a:pt x="84462" y="87319"/>
                        </a:cubicBezTo>
                        <a:cubicBezTo>
                          <a:pt x="97757" y="86537"/>
                          <a:pt x="110270" y="84190"/>
                          <a:pt x="121218" y="78716"/>
                        </a:cubicBezTo>
                        <a:cubicBezTo>
                          <a:pt x="121218" y="78716"/>
                          <a:pt x="122782" y="77934"/>
                          <a:pt x="122782" y="80280"/>
                        </a:cubicBezTo>
                        <a:cubicBezTo>
                          <a:pt x="111052" y="86537"/>
                          <a:pt x="96975" y="89665"/>
                          <a:pt x="82116" y="91229"/>
                        </a:cubicBezTo>
                        <a:lnTo>
                          <a:pt x="81334" y="90447"/>
                        </a:lnTo>
                        <a:cubicBezTo>
                          <a:pt x="68039" y="109216"/>
                          <a:pt x="55526" y="127986"/>
                          <a:pt x="43795" y="148319"/>
                        </a:cubicBezTo>
                        <a:cubicBezTo>
                          <a:pt x="57872" y="149101"/>
                          <a:pt x="71167" y="147537"/>
                          <a:pt x="83680" y="143627"/>
                        </a:cubicBezTo>
                        <a:cubicBezTo>
                          <a:pt x="95411" y="138934"/>
                          <a:pt x="105577" y="131896"/>
                          <a:pt x="115744" y="124857"/>
                        </a:cubicBezTo>
                        <a:lnTo>
                          <a:pt x="118090" y="123293"/>
                        </a:lnTo>
                        <a:cubicBezTo>
                          <a:pt x="118090" y="123293"/>
                          <a:pt x="119654" y="122511"/>
                          <a:pt x="119654" y="124857"/>
                        </a:cubicBezTo>
                        <a:cubicBezTo>
                          <a:pt x="104013" y="135806"/>
                          <a:pt x="88372" y="147537"/>
                          <a:pt x="68039" y="150665"/>
                        </a:cubicBezTo>
                        <a:cubicBezTo>
                          <a:pt x="60218" y="152229"/>
                          <a:pt x="52398" y="152229"/>
                          <a:pt x="43795" y="152229"/>
                        </a:cubicBezTo>
                        <a:lnTo>
                          <a:pt x="42231" y="152229"/>
                        </a:lnTo>
                        <a:cubicBezTo>
                          <a:pt x="32846" y="169434"/>
                          <a:pt x="24244" y="187422"/>
                          <a:pt x="17205" y="206973"/>
                        </a:cubicBezTo>
                        <a:cubicBezTo>
                          <a:pt x="11731" y="221050"/>
                          <a:pt x="7038" y="235127"/>
                          <a:pt x="6256" y="250768"/>
                        </a:cubicBezTo>
                        <a:cubicBezTo>
                          <a:pt x="6256" y="253114"/>
                          <a:pt x="5474" y="252332"/>
                          <a:pt x="5474" y="251550"/>
                        </a:cubicBezTo>
                        <a:cubicBezTo>
                          <a:pt x="5474" y="251550"/>
                          <a:pt x="5474" y="251550"/>
                          <a:pt x="5474" y="251550"/>
                        </a:cubicBezTo>
                        <a:cubicBezTo>
                          <a:pt x="5474" y="251550"/>
                          <a:pt x="5474" y="251550"/>
                          <a:pt x="5474" y="251550"/>
                        </a:cubicBezTo>
                        <a:cubicBezTo>
                          <a:pt x="5474" y="252332"/>
                          <a:pt x="5474" y="254678"/>
                          <a:pt x="3128" y="253896"/>
                        </a:cubicBezTo>
                        <a:cubicBezTo>
                          <a:pt x="3128" y="253896"/>
                          <a:pt x="1564" y="252332"/>
                          <a:pt x="1564" y="249986"/>
                        </a:cubicBezTo>
                        <a:cubicBezTo>
                          <a:pt x="3128" y="229652"/>
                          <a:pt x="10167" y="211665"/>
                          <a:pt x="17987" y="192896"/>
                        </a:cubicBezTo>
                        <a:cubicBezTo>
                          <a:pt x="19551" y="189768"/>
                          <a:pt x="20333" y="186640"/>
                          <a:pt x="21897" y="183511"/>
                        </a:cubicBezTo>
                        <a:cubicBezTo>
                          <a:pt x="10949" y="164742"/>
                          <a:pt x="2346" y="144409"/>
                          <a:pt x="0" y="124857"/>
                        </a:cubicBezTo>
                        <a:cubicBezTo>
                          <a:pt x="0" y="121729"/>
                          <a:pt x="782" y="121729"/>
                          <a:pt x="782" y="121729"/>
                        </a:cubicBezTo>
                        <a:cubicBezTo>
                          <a:pt x="782" y="121729"/>
                          <a:pt x="1564" y="122511"/>
                          <a:pt x="2346" y="123293"/>
                        </a:cubicBezTo>
                        <a:cubicBezTo>
                          <a:pt x="5474" y="142844"/>
                          <a:pt x="13295" y="162396"/>
                          <a:pt x="24244" y="180383"/>
                        </a:cubicBezTo>
                        <a:lnTo>
                          <a:pt x="24244" y="180383"/>
                        </a:lnTo>
                        <a:close/>
                        <a:moveTo>
                          <a:pt x="3128" y="251550"/>
                        </a:moveTo>
                        <a:lnTo>
                          <a:pt x="5474" y="252332"/>
                        </a:lnTo>
                        <a:cubicBezTo>
                          <a:pt x="5474" y="251550"/>
                          <a:pt x="4692" y="251550"/>
                          <a:pt x="3128" y="251550"/>
                        </a:cubicBezTo>
                        <a:lnTo>
                          <a:pt x="3128" y="25155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7" name="任意多边形: 形状 2496"/>
                  <p:cNvSpPr/>
                  <p:nvPr/>
                </p:nvSpPr>
                <p:spPr>
                  <a:xfrm>
                    <a:off x="5324027" y="4743726"/>
                    <a:ext cx="19736" cy="27463"/>
                  </a:xfrm>
                  <a:custGeom>
                    <a:avLst/>
                    <a:gdLst>
                      <a:gd name="connsiteX0" fmla="*/ 9470 w 19736"/>
                      <a:gd name="connsiteY0" fmla="*/ 27278 h 27463"/>
                      <a:gd name="connsiteX1" fmla="*/ 86 w 19736"/>
                      <a:gd name="connsiteY1" fmla="*/ 6944 h 27463"/>
                      <a:gd name="connsiteX2" fmla="*/ 10252 w 19736"/>
                      <a:gd name="connsiteY2" fmla="*/ 5380 h 27463"/>
                      <a:gd name="connsiteX3" fmla="*/ 19637 w 19736"/>
                      <a:gd name="connsiteY3" fmla="*/ 13201 h 27463"/>
                      <a:gd name="connsiteX4" fmla="*/ 9470 w 19736"/>
                      <a:gd name="connsiteY4" fmla="*/ 27278 h 27463"/>
                      <a:gd name="connsiteX5" fmla="*/ 9470 w 19736"/>
                      <a:gd name="connsiteY5" fmla="*/ 27278 h 2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36" h="27463">
                        <a:moveTo>
                          <a:pt x="9470" y="27278"/>
                        </a:moveTo>
                        <a:cubicBezTo>
                          <a:pt x="3996" y="25713"/>
                          <a:pt x="-696" y="15547"/>
                          <a:pt x="86" y="6944"/>
                        </a:cubicBezTo>
                        <a:cubicBezTo>
                          <a:pt x="868" y="-3222"/>
                          <a:pt x="4778" y="-876"/>
                          <a:pt x="10252" y="5380"/>
                        </a:cubicBezTo>
                        <a:cubicBezTo>
                          <a:pt x="16509" y="1470"/>
                          <a:pt x="20419" y="3034"/>
                          <a:pt x="19637" y="13201"/>
                        </a:cubicBezTo>
                        <a:cubicBezTo>
                          <a:pt x="18855" y="20239"/>
                          <a:pt x="14945" y="28842"/>
                          <a:pt x="9470" y="27278"/>
                        </a:cubicBezTo>
                        <a:lnTo>
                          <a:pt x="9470" y="27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8" name="任意多边形: 形状 2497"/>
                  <p:cNvSpPr/>
                  <p:nvPr/>
                </p:nvSpPr>
                <p:spPr>
                  <a:xfrm>
                    <a:off x="5304656" y="4773210"/>
                    <a:ext cx="27323" cy="19008"/>
                  </a:xfrm>
                  <a:custGeom>
                    <a:avLst/>
                    <a:gdLst>
                      <a:gd name="connsiteX0" fmla="*/ 27278 w 27323"/>
                      <a:gd name="connsiteY0" fmla="*/ 14998 h 19008"/>
                      <a:gd name="connsiteX1" fmla="*/ 7726 w 27323"/>
                      <a:gd name="connsiteY1" fmla="*/ 17345 h 19008"/>
                      <a:gd name="connsiteX2" fmla="*/ 4598 w 27323"/>
                      <a:gd name="connsiteY2" fmla="*/ 7960 h 19008"/>
                      <a:gd name="connsiteX3" fmla="*/ 10854 w 27323"/>
                      <a:gd name="connsiteY3" fmla="*/ 1703 h 19008"/>
                      <a:gd name="connsiteX4" fmla="*/ 27278 w 27323"/>
                      <a:gd name="connsiteY4" fmla="*/ 14998 h 19008"/>
                      <a:gd name="connsiteX5" fmla="*/ 27278 w 27323"/>
                      <a:gd name="connsiteY5" fmla="*/ 14998 h 1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3" h="19008">
                        <a:moveTo>
                          <a:pt x="27278" y="14998"/>
                        </a:moveTo>
                        <a:cubicBezTo>
                          <a:pt x="26496" y="18908"/>
                          <a:pt x="17111" y="20473"/>
                          <a:pt x="7726" y="17345"/>
                        </a:cubicBezTo>
                        <a:cubicBezTo>
                          <a:pt x="-3222" y="13434"/>
                          <a:pt x="-876" y="10306"/>
                          <a:pt x="4598" y="7960"/>
                        </a:cubicBezTo>
                        <a:cubicBezTo>
                          <a:pt x="-876" y="921"/>
                          <a:pt x="688" y="-2207"/>
                          <a:pt x="10854" y="1703"/>
                        </a:cubicBezTo>
                        <a:cubicBezTo>
                          <a:pt x="18675" y="4050"/>
                          <a:pt x="28060" y="10306"/>
                          <a:pt x="27278" y="14998"/>
                        </a:cubicBezTo>
                        <a:lnTo>
                          <a:pt x="27278" y="1499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9" name="任意多边形: 形状 2498"/>
                  <p:cNvSpPr/>
                  <p:nvPr/>
                </p:nvSpPr>
                <p:spPr>
                  <a:xfrm>
                    <a:off x="5270365" y="4829651"/>
                    <a:ext cx="25381" cy="23700"/>
                  </a:xfrm>
                  <a:custGeom>
                    <a:avLst/>
                    <a:gdLst>
                      <a:gd name="connsiteX0" fmla="*/ 2132 w 25381"/>
                      <a:gd name="connsiteY0" fmla="*/ 21904 h 23700"/>
                      <a:gd name="connsiteX1" fmla="*/ 6042 w 25381"/>
                      <a:gd name="connsiteY1" fmla="*/ 3135 h 23700"/>
                      <a:gd name="connsiteX2" fmla="*/ 16991 w 25381"/>
                      <a:gd name="connsiteY2" fmla="*/ 7827 h 23700"/>
                      <a:gd name="connsiteX3" fmla="*/ 20901 w 25381"/>
                      <a:gd name="connsiteY3" fmla="*/ 18776 h 23700"/>
                      <a:gd name="connsiteX4" fmla="*/ 2132 w 25381"/>
                      <a:gd name="connsiteY4" fmla="*/ 21904 h 23700"/>
                      <a:gd name="connsiteX5" fmla="*/ 2132 w 25381"/>
                      <a:gd name="connsiteY5" fmla="*/ 21904 h 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 h="23700">
                        <a:moveTo>
                          <a:pt x="2132" y="21904"/>
                        </a:moveTo>
                        <a:cubicBezTo>
                          <a:pt x="-1778" y="17994"/>
                          <a:pt x="-214" y="8609"/>
                          <a:pt x="6042" y="3135"/>
                        </a:cubicBezTo>
                        <a:cubicBezTo>
                          <a:pt x="13081" y="-3122"/>
                          <a:pt x="15427" y="789"/>
                          <a:pt x="16991" y="7827"/>
                        </a:cubicBezTo>
                        <a:cubicBezTo>
                          <a:pt x="25593" y="8609"/>
                          <a:pt x="28722" y="11737"/>
                          <a:pt x="20901" y="18776"/>
                        </a:cubicBezTo>
                        <a:cubicBezTo>
                          <a:pt x="16209" y="22686"/>
                          <a:pt x="6824" y="25814"/>
                          <a:pt x="2132" y="21904"/>
                        </a:cubicBezTo>
                        <a:lnTo>
                          <a:pt x="2132" y="2190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0" name="任意多边形: 形状 2499"/>
                  <p:cNvSpPr/>
                  <p:nvPr/>
                </p:nvSpPr>
                <p:spPr>
                  <a:xfrm>
                    <a:off x="5232827" y="4907074"/>
                    <a:ext cx="25381" cy="23700"/>
                  </a:xfrm>
                  <a:custGeom>
                    <a:avLst/>
                    <a:gdLst>
                      <a:gd name="connsiteX0" fmla="*/ 2132 w 25381"/>
                      <a:gd name="connsiteY0" fmla="*/ 21904 h 23700"/>
                      <a:gd name="connsiteX1" fmla="*/ 6042 w 25381"/>
                      <a:gd name="connsiteY1" fmla="*/ 3135 h 23700"/>
                      <a:gd name="connsiteX2" fmla="*/ 16991 w 25381"/>
                      <a:gd name="connsiteY2" fmla="*/ 7827 h 23700"/>
                      <a:gd name="connsiteX3" fmla="*/ 20901 w 25381"/>
                      <a:gd name="connsiteY3" fmla="*/ 18776 h 23700"/>
                      <a:gd name="connsiteX4" fmla="*/ 2132 w 25381"/>
                      <a:gd name="connsiteY4" fmla="*/ 21904 h 23700"/>
                      <a:gd name="connsiteX5" fmla="*/ 2132 w 25381"/>
                      <a:gd name="connsiteY5" fmla="*/ 21904 h 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 h="23700">
                        <a:moveTo>
                          <a:pt x="2132" y="21904"/>
                        </a:moveTo>
                        <a:cubicBezTo>
                          <a:pt x="-1778" y="17994"/>
                          <a:pt x="-214" y="8609"/>
                          <a:pt x="6042" y="3135"/>
                        </a:cubicBezTo>
                        <a:cubicBezTo>
                          <a:pt x="13081" y="-3122"/>
                          <a:pt x="15427" y="789"/>
                          <a:pt x="16991" y="7827"/>
                        </a:cubicBezTo>
                        <a:cubicBezTo>
                          <a:pt x="25593" y="8609"/>
                          <a:pt x="28722" y="11737"/>
                          <a:pt x="20901" y="18776"/>
                        </a:cubicBezTo>
                        <a:cubicBezTo>
                          <a:pt x="16209" y="22686"/>
                          <a:pt x="6824" y="25814"/>
                          <a:pt x="2132" y="21904"/>
                        </a:cubicBezTo>
                        <a:lnTo>
                          <a:pt x="2132" y="2190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1" name="任意多边形: 形状 2500"/>
                  <p:cNvSpPr/>
                  <p:nvPr/>
                </p:nvSpPr>
                <p:spPr>
                  <a:xfrm>
                    <a:off x="5348194" y="4766206"/>
                    <a:ext cx="36458" cy="34608"/>
                  </a:xfrm>
                  <a:custGeom>
                    <a:avLst/>
                    <a:gdLst>
                      <a:gd name="connsiteX0" fmla="*/ 3291 w 36458"/>
                      <a:gd name="connsiteY0" fmla="*/ 32169 h 34608"/>
                      <a:gd name="connsiteX1" fmla="*/ 8765 w 36458"/>
                      <a:gd name="connsiteY1" fmla="*/ 4797 h 34608"/>
                      <a:gd name="connsiteX2" fmla="*/ 24406 w 36458"/>
                      <a:gd name="connsiteY2" fmla="*/ 11835 h 34608"/>
                      <a:gd name="connsiteX3" fmla="*/ 30662 w 36458"/>
                      <a:gd name="connsiteY3" fmla="*/ 27476 h 34608"/>
                      <a:gd name="connsiteX4" fmla="*/ 3291 w 36458"/>
                      <a:gd name="connsiteY4" fmla="*/ 32169 h 34608"/>
                      <a:gd name="connsiteX5" fmla="*/ 3291 w 36458"/>
                      <a:gd name="connsiteY5" fmla="*/ 32169 h 3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58" h="34608">
                        <a:moveTo>
                          <a:pt x="3291" y="32169"/>
                        </a:moveTo>
                        <a:cubicBezTo>
                          <a:pt x="-2966" y="26694"/>
                          <a:pt x="162" y="12617"/>
                          <a:pt x="8765" y="4797"/>
                        </a:cubicBezTo>
                        <a:cubicBezTo>
                          <a:pt x="18932" y="-4588"/>
                          <a:pt x="22842" y="886"/>
                          <a:pt x="24406" y="11835"/>
                        </a:cubicBezTo>
                        <a:cubicBezTo>
                          <a:pt x="36919" y="12617"/>
                          <a:pt x="40829" y="18092"/>
                          <a:pt x="30662" y="27476"/>
                        </a:cubicBezTo>
                        <a:cubicBezTo>
                          <a:pt x="23624" y="32951"/>
                          <a:pt x="9547" y="37643"/>
                          <a:pt x="3291" y="32169"/>
                        </a:cubicBezTo>
                        <a:lnTo>
                          <a:pt x="3291" y="3216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2" name="任意多边形: 形状 2501"/>
                  <p:cNvSpPr/>
                  <p:nvPr/>
                </p:nvSpPr>
                <p:spPr>
                  <a:xfrm>
                    <a:off x="5246980" y="4849785"/>
                    <a:ext cx="30252" cy="22260"/>
                  </a:xfrm>
                  <a:custGeom>
                    <a:avLst/>
                    <a:gdLst>
                      <a:gd name="connsiteX0" fmla="*/ 30210 w 30252"/>
                      <a:gd name="connsiteY0" fmla="*/ 18193 h 22260"/>
                      <a:gd name="connsiteX1" fmla="*/ 8313 w 30252"/>
                      <a:gd name="connsiteY1" fmla="*/ 19757 h 22260"/>
                      <a:gd name="connsiteX2" fmla="*/ 5184 w 30252"/>
                      <a:gd name="connsiteY2" fmla="*/ 8808 h 22260"/>
                      <a:gd name="connsiteX3" fmla="*/ 13005 w 30252"/>
                      <a:gd name="connsiteY3" fmla="*/ 2552 h 22260"/>
                      <a:gd name="connsiteX4" fmla="*/ 30210 w 30252"/>
                      <a:gd name="connsiteY4" fmla="*/ 18193 h 22260"/>
                      <a:gd name="connsiteX5" fmla="*/ 30210 w 30252"/>
                      <a:gd name="connsiteY5" fmla="*/ 18193 h 2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2" h="22260">
                        <a:moveTo>
                          <a:pt x="30210" y="18193"/>
                        </a:moveTo>
                        <a:cubicBezTo>
                          <a:pt x="29428" y="22885"/>
                          <a:pt x="17697" y="23668"/>
                          <a:pt x="8313" y="19757"/>
                        </a:cubicBezTo>
                        <a:cubicBezTo>
                          <a:pt x="-3418" y="15065"/>
                          <a:pt x="-1072" y="11937"/>
                          <a:pt x="5184" y="8808"/>
                        </a:cubicBezTo>
                        <a:cubicBezTo>
                          <a:pt x="-290" y="988"/>
                          <a:pt x="1274" y="-2923"/>
                          <a:pt x="13005" y="2552"/>
                        </a:cubicBezTo>
                        <a:cubicBezTo>
                          <a:pt x="20825" y="4898"/>
                          <a:pt x="30992" y="12719"/>
                          <a:pt x="30210" y="18193"/>
                        </a:cubicBezTo>
                        <a:lnTo>
                          <a:pt x="30210" y="181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3" name="任意多边形: 形状 2502"/>
                  <p:cNvSpPr/>
                  <p:nvPr/>
                </p:nvSpPr>
                <p:spPr>
                  <a:xfrm>
                    <a:off x="5199274" y="4900618"/>
                    <a:ext cx="30252" cy="22260"/>
                  </a:xfrm>
                  <a:custGeom>
                    <a:avLst/>
                    <a:gdLst>
                      <a:gd name="connsiteX0" fmla="*/ 30210 w 30252"/>
                      <a:gd name="connsiteY0" fmla="*/ 18193 h 22260"/>
                      <a:gd name="connsiteX1" fmla="*/ 8313 w 30252"/>
                      <a:gd name="connsiteY1" fmla="*/ 19757 h 22260"/>
                      <a:gd name="connsiteX2" fmla="*/ 5184 w 30252"/>
                      <a:gd name="connsiteY2" fmla="*/ 8808 h 22260"/>
                      <a:gd name="connsiteX3" fmla="*/ 13005 w 30252"/>
                      <a:gd name="connsiteY3" fmla="*/ 2552 h 22260"/>
                      <a:gd name="connsiteX4" fmla="*/ 30210 w 30252"/>
                      <a:gd name="connsiteY4" fmla="*/ 18193 h 22260"/>
                      <a:gd name="connsiteX5" fmla="*/ 30210 w 30252"/>
                      <a:gd name="connsiteY5" fmla="*/ 18193 h 2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2" h="22260">
                        <a:moveTo>
                          <a:pt x="30210" y="18193"/>
                        </a:moveTo>
                        <a:cubicBezTo>
                          <a:pt x="29428" y="22885"/>
                          <a:pt x="17697" y="23668"/>
                          <a:pt x="8313" y="19757"/>
                        </a:cubicBezTo>
                        <a:cubicBezTo>
                          <a:pt x="-3418" y="15065"/>
                          <a:pt x="-1072" y="11937"/>
                          <a:pt x="5184" y="8808"/>
                        </a:cubicBezTo>
                        <a:cubicBezTo>
                          <a:pt x="-290" y="988"/>
                          <a:pt x="1274" y="-2923"/>
                          <a:pt x="13005" y="2552"/>
                        </a:cubicBezTo>
                        <a:cubicBezTo>
                          <a:pt x="20825" y="5680"/>
                          <a:pt x="30992" y="13501"/>
                          <a:pt x="30210" y="18193"/>
                        </a:cubicBezTo>
                        <a:lnTo>
                          <a:pt x="30210" y="181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4" name="任意多边形: 形状 2503"/>
                  <p:cNvSpPr/>
                  <p:nvPr/>
                </p:nvSpPr>
                <p:spPr>
                  <a:xfrm>
                    <a:off x="5263027" y="4788750"/>
                    <a:ext cx="24148" cy="33451"/>
                  </a:xfrm>
                  <a:custGeom>
                    <a:avLst/>
                    <a:gdLst>
                      <a:gd name="connsiteX0" fmla="*/ 10252 w 24148"/>
                      <a:gd name="connsiteY0" fmla="*/ 33086 h 33451"/>
                      <a:gd name="connsiteX1" fmla="*/ 85 w 24148"/>
                      <a:gd name="connsiteY1" fmla="*/ 8061 h 33451"/>
                      <a:gd name="connsiteX2" fmla="*/ 12598 w 24148"/>
                      <a:gd name="connsiteY2" fmla="*/ 7278 h 33451"/>
                      <a:gd name="connsiteX3" fmla="*/ 23547 w 24148"/>
                      <a:gd name="connsiteY3" fmla="*/ 17445 h 33451"/>
                      <a:gd name="connsiteX4" fmla="*/ 10252 w 24148"/>
                      <a:gd name="connsiteY4" fmla="*/ 33086 h 33451"/>
                      <a:gd name="connsiteX5" fmla="*/ 10252 w 24148"/>
                      <a:gd name="connsiteY5" fmla="*/ 33086 h 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8" h="33451">
                        <a:moveTo>
                          <a:pt x="10252" y="33086"/>
                        </a:moveTo>
                        <a:cubicBezTo>
                          <a:pt x="3996" y="31522"/>
                          <a:pt x="-697" y="18227"/>
                          <a:pt x="85" y="8061"/>
                        </a:cubicBezTo>
                        <a:cubicBezTo>
                          <a:pt x="1649" y="-4452"/>
                          <a:pt x="7124" y="-542"/>
                          <a:pt x="12598" y="7278"/>
                        </a:cubicBezTo>
                        <a:cubicBezTo>
                          <a:pt x="21201" y="2586"/>
                          <a:pt x="25893" y="4932"/>
                          <a:pt x="23547" y="17445"/>
                        </a:cubicBezTo>
                        <a:cubicBezTo>
                          <a:pt x="22765" y="26048"/>
                          <a:pt x="16508" y="35432"/>
                          <a:pt x="10252" y="33086"/>
                        </a:cubicBezTo>
                        <a:lnTo>
                          <a:pt x="10252" y="330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5" name="任意多边形: 形状 2504"/>
                  <p:cNvSpPr/>
                  <p:nvPr/>
                </p:nvSpPr>
                <p:spPr>
                  <a:xfrm>
                    <a:off x="5216104" y="4863828"/>
                    <a:ext cx="24148" cy="33451"/>
                  </a:xfrm>
                  <a:custGeom>
                    <a:avLst/>
                    <a:gdLst>
                      <a:gd name="connsiteX0" fmla="*/ 10252 w 24148"/>
                      <a:gd name="connsiteY0" fmla="*/ 33086 h 33451"/>
                      <a:gd name="connsiteX1" fmla="*/ 85 w 24148"/>
                      <a:gd name="connsiteY1" fmla="*/ 8061 h 33451"/>
                      <a:gd name="connsiteX2" fmla="*/ 12598 w 24148"/>
                      <a:gd name="connsiteY2" fmla="*/ 7278 h 33451"/>
                      <a:gd name="connsiteX3" fmla="*/ 23547 w 24148"/>
                      <a:gd name="connsiteY3" fmla="*/ 17445 h 33451"/>
                      <a:gd name="connsiteX4" fmla="*/ 10252 w 24148"/>
                      <a:gd name="connsiteY4" fmla="*/ 33086 h 33451"/>
                      <a:gd name="connsiteX5" fmla="*/ 10252 w 24148"/>
                      <a:gd name="connsiteY5" fmla="*/ 33086 h 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8" h="33451">
                        <a:moveTo>
                          <a:pt x="10252" y="33086"/>
                        </a:moveTo>
                        <a:cubicBezTo>
                          <a:pt x="3996" y="31522"/>
                          <a:pt x="-697" y="18227"/>
                          <a:pt x="85" y="8061"/>
                        </a:cubicBezTo>
                        <a:cubicBezTo>
                          <a:pt x="1649" y="-4452"/>
                          <a:pt x="7124" y="-542"/>
                          <a:pt x="12598" y="7278"/>
                        </a:cubicBezTo>
                        <a:cubicBezTo>
                          <a:pt x="21201" y="2586"/>
                          <a:pt x="25893" y="4932"/>
                          <a:pt x="23547" y="17445"/>
                        </a:cubicBezTo>
                        <a:cubicBezTo>
                          <a:pt x="22765" y="26048"/>
                          <a:pt x="16508" y="35432"/>
                          <a:pt x="10252" y="33086"/>
                        </a:cubicBezTo>
                        <a:lnTo>
                          <a:pt x="10252" y="330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6" name="任意多边形: 形状 2505"/>
                  <p:cNvSpPr/>
                  <p:nvPr/>
                </p:nvSpPr>
                <p:spPr>
                  <a:xfrm>
                    <a:off x="5339334" y="4839521"/>
                    <a:ext cx="30345" cy="19974"/>
                  </a:xfrm>
                  <a:custGeom>
                    <a:avLst/>
                    <a:gdLst>
                      <a:gd name="connsiteX0" fmla="*/ 420 w 30345"/>
                      <a:gd name="connsiteY0" fmla="*/ 12816 h 19974"/>
                      <a:gd name="connsiteX1" fmla="*/ 15279 w 30345"/>
                      <a:gd name="connsiteY1" fmla="*/ 303 h 19974"/>
                      <a:gd name="connsiteX2" fmla="*/ 23882 w 30345"/>
                      <a:gd name="connsiteY2" fmla="*/ 9688 h 19974"/>
                      <a:gd name="connsiteX3" fmla="*/ 21536 w 30345"/>
                      <a:gd name="connsiteY3" fmla="*/ 19854 h 19974"/>
                      <a:gd name="connsiteX4" fmla="*/ 420 w 30345"/>
                      <a:gd name="connsiteY4" fmla="*/ 12816 h 19974"/>
                      <a:gd name="connsiteX5" fmla="*/ 420 w 30345"/>
                      <a:gd name="connsiteY5" fmla="*/ 12816 h 1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5" h="19974">
                        <a:moveTo>
                          <a:pt x="420" y="12816"/>
                        </a:moveTo>
                        <a:cubicBezTo>
                          <a:pt x="-1926" y="8124"/>
                          <a:pt x="5895" y="1085"/>
                          <a:pt x="15279" y="303"/>
                        </a:cubicBezTo>
                        <a:cubicBezTo>
                          <a:pt x="27010" y="-1261"/>
                          <a:pt x="27010" y="3431"/>
                          <a:pt x="23882" y="9688"/>
                        </a:cubicBezTo>
                        <a:cubicBezTo>
                          <a:pt x="32485" y="15162"/>
                          <a:pt x="33267" y="19072"/>
                          <a:pt x="21536" y="19854"/>
                        </a:cubicBezTo>
                        <a:cubicBezTo>
                          <a:pt x="14497" y="20637"/>
                          <a:pt x="2767" y="17508"/>
                          <a:pt x="420" y="12816"/>
                        </a:cubicBezTo>
                        <a:lnTo>
                          <a:pt x="420" y="1281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7" name="任意多边形: 形状 2506"/>
                  <p:cNvSpPr/>
                  <p:nvPr/>
                </p:nvSpPr>
                <p:spPr>
                  <a:xfrm>
                    <a:off x="5320833" y="4836479"/>
                    <a:ext cx="13853" cy="18510"/>
                  </a:xfrm>
                  <a:custGeom>
                    <a:avLst/>
                    <a:gdLst>
                      <a:gd name="connsiteX0" fmla="*/ 4844 w 13853"/>
                      <a:gd name="connsiteY0" fmla="*/ 18203 h 18510"/>
                      <a:gd name="connsiteX1" fmla="*/ 152 w 13853"/>
                      <a:gd name="connsiteY1" fmla="*/ 4126 h 18510"/>
                      <a:gd name="connsiteX2" fmla="*/ 7190 w 13853"/>
                      <a:gd name="connsiteY2" fmla="*/ 4126 h 18510"/>
                      <a:gd name="connsiteX3" fmla="*/ 13446 w 13853"/>
                      <a:gd name="connsiteY3" fmla="*/ 10383 h 18510"/>
                      <a:gd name="connsiteX4" fmla="*/ 4844 w 13853"/>
                      <a:gd name="connsiteY4" fmla="*/ 18203 h 18510"/>
                      <a:gd name="connsiteX5" fmla="*/ 4844 w 13853"/>
                      <a:gd name="connsiteY5" fmla="*/ 18203 h 1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3" h="18510">
                        <a:moveTo>
                          <a:pt x="4844" y="18203"/>
                        </a:moveTo>
                        <a:cubicBezTo>
                          <a:pt x="1716" y="16639"/>
                          <a:pt x="-630" y="9601"/>
                          <a:pt x="152" y="4126"/>
                        </a:cubicBezTo>
                        <a:cubicBezTo>
                          <a:pt x="1716" y="-2130"/>
                          <a:pt x="4062" y="-566"/>
                          <a:pt x="7190" y="4126"/>
                        </a:cubicBezTo>
                        <a:cubicBezTo>
                          <a:pt x="11882" y="1780"/>
                          <a:pt x="15011" y="3344"/>
                          <a:pt x="13446" y="10383"/>
                        </a:cubicBezTo>
                        <a:cubicBezTo>
                          <a:pt x="12664" y="15075"/>
                          <a:pt x="8754" y="19768"/>
                          <a:pt x="4844" y="18203"/>
                        </a:cubicBezTo>
                        <a:lnTo>
                          <a:pt x="4844" y="1820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8" name="任意多边形: 形状 2507"/>
                  <p:cNvSpPr/>
                  <p:nvPr/>
                </p:nvSpPr>
                <p:spPr>
                  <a:xfrm>
                    <a:off x="5281503" y="4919322"/>
                    <a:ext cx="16397" cy="18276"/>
                  </a:xfrm>
                  <a:custGeom>
                    <a:avLst/>
                    <a:gdLst>
                      <a:gd name="connsiteX0" fmla="*/ 1161 w 16397"/>
                      <a:gd name="connsiteY0" fmla="*/ 271 h 18276"/>
                      <a:gd name="connsiteX1" fmla="*/ 14455 w 16397"/>
                      <a:gd name="connsiteY1" fmla="*/ 9656 h 18276"/>
                      <a:gd name="connsiteX2" fmla="*/ 10545 w 16397"/>
                      <a:gd name="connsiteY2" fmla="*/ 14348 h 18276"/>
                      <a:gd name="connsiteX3" fmla="*/ 2725 w 16397"/>
                      <a:gd name="connsiteY3" fmla="*/ 12784 h 18276"/>
                      <a:gd name="connsiteX4" fmla="*/ 1161 w 16397"/>
                      <a:gd name="connsiteY4" fmla="*/ 271 h 18276"/>
                      <a:gd name="connsiteX5" fmla="*/ 1161 w 16397"/>
                      <a:gd name="connsiteY5" fmla="*/ 271 h 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7" h="18276">
                        <a:moveTo>
                          <a:pt x="1161" y="271"/>
                        </a:moveTo>
                        <a:cubicBezTo>
                          <a:pt x="4289" y="-1293"/>
                          <a:pt x="10545" y="4182"/>
                          <a:pt x="14455" y="9656"/>
                        </a:cubicBezTo>
                        <a:cubicBezTo>
                          <a:pt x="18366" y="16694"/>
                          <a:pt x="16020" y="16694"/>
                          <a:pt x="10545" y="14348"/>
                        </a:cubicBezTo>
                        <a:cubicBezTo>
                          <a:pt x="9763" y="19823"/>
                          <a:pt x="6635" y="19823"/>
                          <a:pt x="2725" y="12784"/>
                        </a:cubicBezTo>
                        <a:cubicBezTo>
                          <a:pt x="379" y="8874"/>
                          <a:pt x="-1186" y="1835"/>
                          <a:pt x="1161" y="271"/>
                        </a:cubicBezTo>
                        <a:lnTo>
                          <a:pt x="1161" y="2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9" name="任意多边形: 形状 2508"/>
                  <p:cNvSpPr/>
                  <p:nvPr/>
                </p:nvSpPr>
                <p:spPr>
                  <a:xfrm>
                    <a:off x="5330235" y="4873905"/>
                    <a:ext cx="36321" cy="29172"/>
                  </a:xfrm>
                  <a:custGeom>
                    <a:avLst/>
                    <a:gdLst>
                      <a:gd name="connsiteX0" fmla="*/ 1699 w 36321"/>
                      <a:gd name="connsiteY0" fmla="*/ 25355 h 29172"/>
                      <a:gd name="connsiteX1" fmla="*/ 12647 w 36321"/>
                      <a:gd name="connsiteY1" fmla="*/ 2675 h 29172"/>
                      <a:gd name="connsiteX2" fmla="*/ 25942 w 36321"/>
                      <a:gd name="connsiteY2" fmla="*/ 11278 h 29172"/>
                      <a:gd name="connsiteX3" fmla="*/ 28289 w 36321"/>
                      <a:gd name="connsiteY3" fmla="*/ 25355 h 29172"/>
                      <a:gd name="connsiteX4" fmla="*/ 1699 w 36321"/>
                      <a:gd name="connsiteY4" fmla="*/ 25355 h 29172"/>
                      <a:gd name="connsiteX5" fmla="*/ 1699 w 36321"/>
                      <a:gd name="connsiteY5" fmla="*/ 25355 h 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21" h="29172">
                        <a:moveTo>
                          <a:pt x="1699" y="25355"/>
                        </a:moveTo>
                        <a:cubicBezTo>
                          <a:pt x="-2994" y="19880"/>
                          <a:pt x="2481" y="8149"/>
                          <a:pt x="12647" y="2675"/>
                        </a:cubicBezTo>
                        <a:cubicBezTo>
                          <a:pt x="24378" y="-3581"/>
                          <a:pt x="26724" y="1893"/>
                          <a:pt x="25942" y="11278"/>
                        </a:cubicBezTo>
                        <a:cubicBezTo>
                          <a:pt x="37673" y="14406"/>
                          <a:pt x="40801" y="19880"/>
                          <a:pt x="28289" y="25355"/>
                        </a:cubicBezTo>
                        <a:cubicBezTo>
                          <a:pt x="20468" y="30047"/>
                          <a:pt x="6391" y="30829"/>
                          <a:pt x="1699" y="25355"/>
                        </a:cubicBezTo>
                        <a:lnTo>
                          <a:pt x="1699" y="2535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0" name="任意多边形: 形状 2509"/>
                  <p:cNvSpPr/>
                  <p:nvPr/>
                </p:nvSpPr>
                <p:spPr>
                  <a:xfrm>
                    <a:off x="5291236" y="4887998"/>
                    <a:ext cx="23153" cy="28189"/>
                  </a:xfrm>
                  <a:custGeom>
                    <a:avLst/>
                    <a:gdLst>
                      <a:gd name="connsiteX0" fmla="*/ 5505 w 23153"/>
                      <a:gd name="connsiteY0" fmla="*/ 27685 h 28189"/>
                      <a:gd name="connsiteX1" fmla="*/ 1594 w 23153"/>
                      <a:gd name="connsiteY1" fmla="*/ 5787 h 28189"/>
                      <a:gd name="connsiteX2" fmla="*/ 13325 w 23153"/>
                      <a:gd name="connsiteY2" fmla="*/ 7352 h 28189"/>
                      <a:gd name="connsiteX3" fmla="*/ 21146 w 23153"/>
                      <a:gd name="connsiteY3" fmla="*/ 17518 h 28189"/>
                      <a:gd name="connsiteX4" fmla="*/ 5505 w 23153"/>
                      <a:gd name="connsiteY4" fmla="*/ 27685 h 28189"/>
                      <a:gd name="connsiteX5" fmla="*/ 5505 w 23153"/>
                      <a:gd name="connsiteY5" fmla="*/ 27685 h 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 h="28189">
                        <a:moveTo>
                          <a:pt x="5505" y="27685"/>
                        </a:moveTo>
                        <a:cubicBezTo>
                          <a:pt x="30" y="25339"/>
                          <a:pt x="-1534" y="13608"/>
                          <a:pt x="1594" y="5787"/>
                        </a:cubicBezTo>
                        <a:cubicBezTo>
                          <a:pt x="5505" y="-3597"/>
                          <a:pt x="9415" y="-469"/>
                          <a:pt x="13325" y="7352"/>
                        </a:cubicBezTo>
                        <a:cubicBezTo>
                          <a:pt x="21928" y="5006"/>
                          <a:pt x="25838" y="8134"/>
                          <a:pt x="21146" y="17518"/>
                        </a:cubicBezTo>
                        <a:cubicBezTo>
                          <a:pt x="18800" y="23775"/>
                          <a:pt x="10979" y="30031"/>
                          <a:pt x="5505" y="27685"/>
                        </a:cubicBezTo>
                        <a:lnTo>
                          <a:pt x="5505" y="2768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1" name="任意多边形: 形状 2510"/>
                  <p:cNvSpPr/>
                  <p:nvPr/>
                </p:nvSpPr>
                <p:spPr>
                  <a:xfrm>
                    <a:off x="5317802" y="4906856"/>
                    <a:ext cx="26549" cy="20217"/>
                  </a:xfrm>
                  <a:custGeom>
                    <a:avLst/>
                    <a:gdLst>
                      <a:gd name="connsiteX0" fmla="*/ 54 w 26549"/>
                      <a:gd name="connsiteY0" fmla="*/ 2571 h 20217"/>
                      <a:gd name="connsiteX1" fmla="*/ 19606 w 26549"/>
                      <a:gd name="connsiteY1" fmla="*/ 3353 h 20217"/>
                      <a:gd name="connsiteX2" fmla="*/ 21170 w 26549"/>
                      <a:gd name="connsiteY2" fmla="*/ 12738 h 20217"/>
                      <a:gd name="connsiteX3" fmla="*/ 13349 w 26549"/>
                      <a:gd name="connsiteY3" fmla="*/ 17430 h 20217"/>
                      <a:gd name="connsiteX4" fmla="*/ 54 w 26549"/>
                      <a:gd name="connsiteY4" fmla="*/ 2571 h 20217"/>
                      <a:gd name="connsiteX5" fmla="*/ 54 w 26549"/>
                      <a:gd name="connsiteY5" fmla="*/ 2571 h 2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9" h="20217">
                        <a:moveTo>
                          <a:pt x="54" y="2571"/>
                        </a:moveTo>
                        <a:cubicBezTo>
                          <a:pt x="1618" y="-1339"/>
                          <a:pt x="11785" y="-557"/>
                          <a:pt x="19606" y="3353"/>
                        </a:cubicBezTo>
                        <a:cubicBezTo>
                          <a:pt x="29772" y="8827"/>
                          <a:pt x="27426" y="11173"/>
                          <a:pt x="21170" y="12738"/>
                        </a:cubicBezTo>
                        <a:cubicBezTo>
                          <a:pt x="25080" y="19776"/>
                          <a:pt x="23516" y="22904"/>
                          <a:pt x="13349" y="17430"/>
                        </a:cubicBezTo>
                        <a:cubicBezTo>
                          <a:pt x="7093" y="14302"/>
                          <a:pt x="-728" y="6481"/>
                          <a:pt x="54" y="2571"/>
                        </a:cubicBezTo>
                        <a:lnTo>
                          <a:pt x="54" y="25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2" name="任意多边形: 形状 2511"/>
                  <p:cNvSpPr/>
                  <p:nvPr/>
                </p:nvSpPr>
                <p:spPr>
                  <a:xfrm>
                    <a:off x="5359583" y="4823540"/>
                    <a:ext cx="23834" cy="19420"/>
                  </a:xfrm>
                  <a:custGeom>
                    <a:avLst/>
                    <a:gdLst>
                      <a:gd name="connsiteX0" fmla="*/ 504 w 23834"/>
                      <a:gd name="connsiteY0" fmla="*/ 1424 h 19420"/>
                      <a:gd name="connsiteX1" fmla="*/ 18492 w 23834"/>
                      <a:gd name="connsiteY1" fmla="*/ 5335 h 19420"/>
                      <a:gd name="connsiteX2" fmla="*/ 18492 w 23834"/>
                      <a:gd name="connsiteY2" fmla="*/ 13155 h 19420"/>
                      <a:gd name="connsiteX3" fmla="*/ 10671 w 23834"/>
                      <a:gd name="connsiteY3" fmla="*/ 15501 h 19420"/>
                      <a:gd name="connsiteX4" fmla="*/ 504 w 23834"/>
                      <a:gd name="connsiteY4" fmla="*/ 1424 h 19420"/>
                      <a:gd name="connsiteX5" fmla="*/ 504 w 23834"/>
                      <a:gd name="connsiteY5" fmla="*/ 1424 h 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34" h="19420">
                        <a:moveTo>
                          <a:pt x="504" y="1424"/>
                        </a:moveTo>
                        <a:cubicBezTo>
                          <a:pt x="2068" y="-1704"/>
                          <a:pt x="11453" y="642"/>
                          <a:pt x="18492" y="5335"/>
                        </a:cubicBezTo>
                        <a:cubicBezTo>
                          <a:pt x="27094" y="11591"/>
                          <a:pt x="23966" y="13155"/>
                          <a:pt x="18492" y="13155"/>
                        </a:cubicBezTo>
                        <a:cubicBezTo>
                          <a:pt x="20838" y="20194"/>
                          <a:pt x="18492" y="21758"/>
                          <a:pt x="10671" y="15501"/>
                        </a:cubicBezTo>
                        <a:cubicBezTo>
                          <a:pt x="4415" y="12373"/>
                          <a:pt x="-1842" y="4553"/>
                          <a:pt x="504" y="1424"/>
                        </a:cubicBezTo>
                        <a:lnTo>
                          <a:pt x="504" y="142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3" name="任意多边形: 形状 2512"/>
                  <p:cNvSpPr/>
                  <p:nvPr/>
                </p:nvSpPr>
                <p:spPr>
                  <a:xfrm>
                    <a:off x="5373182" y="4810007"/>
                    <a:ext cx="30907" cy="19769"/>
                  </a:xfrm>
                  <a:custGeom>
                    <a:avLst/>
                    <a:gdLst>
                      <a:gd name="connsiteX0" fmla="*/ 200 w 30907"/>
                      <a:gd name="connsiteY0" fmla="*/ 11830 h 19769"/>
                      <a:gd name="connsiteX1" fmla="*/ 15841 w 30907"/>
                      <a:gd name="connsiteY1" fmla="*/ 99 h 19769"/>
                      <a:gd name="connsiteX2" fmla="*/ 24444 w 30907"/>
                      <a:gd name="connsiteY2" fmla="*/ 9484 h 19769"/>
                      <a:gd name="connsiteX3" fmla="*/ 22098 w 30907"/>
                      <a:gd name="connsiteY3" fmla="*/ 19651 h 19769"/>
                      <a:gd name="connsiteX4" fmla="*/ 200 w 30907"/>
                      <a:gd name="connsiteY4" fmla="*/ 11830 h 19769"/>
                      <a:gd name="connsiteX5" fmla="*/ 200 w 30907"/>
                      <a:gd name="connsiteY5" fmla="*/ 11830 h 1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7" h="19769">
                        <a:moveTo>
                          <a:pt x="200" y="11830"/>
                        </a:moveTo>
                        <a:cubicBezTo>
                          <a:pt x="-1364" y="7138"/>
                          <a:pt x="6457" y="881"/>
                          <a:pt x="15841" y="99"/>
                        </a:cubicBezTo>
                        <a:cubicBezTo>
                          <a:pt x="27572" y="-683"/>
                          <a:pt x="27572" y="3227"/>
                          <a:pt x="24444" y="9484"/>
                        </a:cubicBezTo>
                        <a:cubicBezTo>
                          <a:pt x="33047" y="14958"/>
                          <a:pt x="33829" y="18868"/>
                          <a:pt x="22098" y="19651"/>
                        </a:cubicBezTo>
                        <a:cubicBezTo>
                          <a:pt x="14277" y="20433"/>
                          <a:pt x="2546" y="17304"/>
                          <a:pt x="200" y="11830"/>
                        </a:cubicBezTo>
                        <a:lnTo>
                          <a:pt x="200" y="1183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14" name="图形 2034"/>
                <p:cNvGrpSpPr/>
                <p:nvPr/>
              </p:nvGrpSpPr>
              <p:grpSpPr>
                <a:xfrm>
                  <a:off x="5139806" y="4938376"/>
                  <a:ext cx="122343" cy="136528"/>
                  <a:chOff x="5139806" y="4938376"/>
                  <a:chExt cx="122343" cy="136528"/>
                </a:xfrm>
              </p:grpSpPr>
              <p:sp>
                <p:nvSpPr>
                  <p:cNvPr id="2515" name="任意多边形: 形状 2514"/>
                  <p:cNvSpPr/>
                  <p:nvPr/>
                </p:nvSpPr>
                <p:spPr>
                  <a:xfrm>
                    <a:off x="5170273" y="5015763"/>
                    <a:ext cx="28553" cy="59141"/>
                  </a:xfrm>
                  <a:custGeom>
                    <a:avLst/>
                    <a:gdLst>
                      <a:gd name="connsiteX0" fmla="*/ 21673 w 28553"/>
                      <a:gd name="connsiteY0" fmla="*/ 2369 h 59141"/>
                      <a:gd name="connsiteX1" fmla="*/ 6814 w 28553"/>
                      <a:gd name="connsiteY1" fmla="*/ 23485 h 59141"/>
                      <a:gd name="connsiteX2" fmla="*/ 2903 w 28553"/>
                      <a:gd name="connsiteY2" fmla="*/ 55549 h 59141"/>
                      <a:gd name="connsiteX3" fmla="*/ 20891 w 28553"/>
                      <a:gd name="connsiteY3" fmla="*/ 53203 h 59141"/>
                      <a:gd name="connsiteX4" fmla="*/ 27929 w 28553"/>
                      <a:gd name="connsiteY4" fmla="*/ 3933 h 59141"/>
                      <a:gd name="connsiteX5" fmla="*/ 21673 w 28553"/>
                      <a:gd name="connsiteY5" fmla="*/ 2369 h 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3" h="59141">
                        <a:moveTo>
                          <a:pt x="21673" y="2369"/>
                        </a:moveTo>
                        <a:cubicBezTo>
                          <a:pt x="21673" y="2369"/>
                          <a:pt x="14634" y="9408"/>
                          <a:pt x="6814" y="23485"/>
                        </a:cubicBezTo>
                        <a:cubicBezTo>
                          <a:pt x="-1007" y="37562"/>
                          <a:pt x="-1789" y="50857"/>
                          <a:pt x="2903" y="55549"/>
                        </a:cubicBezTo>
                        <a:cubicBezTo>
                          <a:pt x="7596" y="61023"/>
                          <a:pt x="16198" y="60241"/>
                          <a:pt x="20891" y="53203"/>
                        </a:cubicBezTo>
                        <a:cubicBezTo>
                          <a:pt x="25583" y="46164"/>
                          <a:pt x="30275" y="10190"/>
                          <a:pt x="27929" y="3933"/>
                        </a:cubicBezTo>
                        <a:cubicBezTo>
                          <a:pt x="26365" y="-3887"/>
                          <a:pt x="21673" y="2369"/>
                          <a:pt x="21673" y="2369"/>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6" name="任意多边形: 形状 2515"/>
                  <p:cNvSpPr/>
                  <p:nvPr/>
                </p:nvSpPr>
                <p:spPr>
                  <a:xfrm>
                    <a:off x="5139806" y="5007157"/>
                    <a:ext cx="53673" cy="38626"/>
                  </a:xfrm>
                  <a:custGeom>
                    <a:avLst/>
                    <a:gdLst>
                      <a:gd name="connsiteX0" fmla="*/ 1307 w 53673"/>
                      <a:gd name="connsiteY0" fmla="*/ 32872 h 38626"/>
                      <a:gd name="connsiteX1" fmla="*/ 21640 w 53673"/>
                      <a:gd name="connsiteY1" fmla="*/ 36000 h 38626"/>
                      <a:gd name="connsiteX2" fmla="*/ 52140 w 53673"/>
                      <a:gd name="connsiteY2" fmla="*/ 9411 h 38626"/>
                      <a:gd name="connsiteX3" fmla="*/ 46666 w 53673"/>
                      <a:gd name="connsiteY3" fmla="*/ 26 h 38626"/>
                      <a:gd name="connsiteX4" fmla="*/ 17730 w 53673"/>
                      <a:gd name="connsiteY4" fmla="*/ 6282 h 38626"/>
                      <a:gd name="connsiteX5" fmla="*/ 1307 w 53673"/>
                      <a:gd name="connsiteY5" fmla="*/ 32872 h 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3" h="38626">
                        <a:moveTo>
                          <a:pt x="1307" y="32872"/>
                        </a:moveTo>
                        <a:cubicBezTo>
                          <a:pt x="5999" y="39911"/>
                          <a:pt x="15384" y="39911"/>
                          <a:pt x="21640" y="36000"/>
                        </a:cubicBezTo>
                        <a:cubicBezTo>
                          <a:pt x="28679" y="32090"/>
                          <a:pt x="46666" y="16449"/>
                          <a:pt x="52140" y="9411"/>
                        </a:cubicBezTo>
                        <a:cubicBezTo>
                          <a:pt x="57615" y="2372"/>
                          <a:pt x="46666" y="26"/>
                          <a:pt x="46666" y="26"/>
                        </a:cubicBezTo>
                        <a:cubicBezTo>
                          <a:pt x="46666" y="26"/>
                          <a:pt x="34153" y="-756"/>
                          <a:pt x="17730" y="6282"/>
                        </a:cubicBezTo>
                        <a:cubicBezTo>
                          <a:pt x="2089" y="12539"/>
                          <a:pt x="-2604" y="25052"/>
                          <a:pt x="1307" y="32872"/>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7" name="任意多边形: 形状 2516"/>
                  <p:cNvSpPr/>
                  <p:nvPr/>
                </p:nvSpPr>
                <p:spPr>
                  <a:xfrm>
                    <a:off x="5145293" y="4971681"/>
                    <a:ext cx="43524" cy="34751"/>
                  </a:xfrm>
                  <a:custGeom>
                    <a:avLst/>
                    <a:gdLst>
                      <a:gd name="connsiteX0" fmla="*/ 41179 w 43524"/>
                      <a:gd name="connsiteY0" fmla="*/ 34721 h 34751"/>
                      <a:gd name="connsiteX1" fmla="*/ 18499 w 43524"/>
                      <a:gd name="connsiteY1" fmla="*/ 29246 h 34751"/>
                      <a:gd name="connsiteX2" fmla="*/ 1294 w 43524"/>
                      <a:gd name="connsiteY2" fmla="*/ 4220 h 34751"/>
                      <a:gd name="connsiteX3" fmla="*/ 25538 w 43524"/>
                      <a:gd name="connsiteY3" fmla="*/ 8913 h 34751"/>
                      <a:gd name="connsiteX4" fmla="*/ 43525 w 43524"/>
                      <a:gd name="connsiteY4" fmla="*/ 26900 h 34751"/>
                      <a:gd name="connsiteX5" fmla="*/ 41179 w 43524"/>
                      <a:gd name="connsiteY5" fmla="*/ 34721 h 3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4" h="34751">
                        <a:moveTo>
                          <a:pt x="41179" y="34721"/>
                        </a:moveTo>
                        <a:cubicBezTo>
                          <a:pt x="41179" y="34721"/>
                          <a:pt x="31794" y="35502"/>
                          <a:pt x="18499" y="29246"/>
                        </a:cubicBezTo>
                        <a:cubicBezTo>
                          <a:pt x="5204" y="22990"/>
                          <a:pt x="-3398" y="12041"/>
                          <a:pt x="1294" y="4220"/>
                        </a:cubicBezTo>
                        <a:cubicBezTo>
                          <a:pt x="5986" y="-3600"/>
                          <a:pt x="16153" y="310"/>
                          <a:pt x="25538" y="8913"/>
                        </a:cubicBezTo>
                        <a:cubicBezTo>
                          <a:pt x="35704" y="17515"/>
                          <a:pt x="43525" y="26900"/>
                          <a:pt x="43525" y="26900"/>
                        </a:cubicBezTo>
                        <a:lnTo>
                          <a:pt x="41179" y="34721"/>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8" name="任意多边形: 形状 2517"/>
                  <p:cNvSpPr/>
                  <p:nvPr/>
                </p:nvSpPr>
                <p:spPr>
                  <a:xfrm>
                    <a:off x="5168903" y="4938376"/>
                    <a:ext cx="28370" cy="57858"/>
                  </a:xfrm>
                  <a:custGeom>
                    <a:avLst/>
                    <a:gdLst>
                      <a:gd name="connsiteX0" fmla="*/ 19133 w 28370"/>
                      <a:gd name="connsiteY0" fmla="*/ 57859 h 57858"/>
                      <a:gd name="connsiteX1" fmla="*/ 3492 w 28370"/>
                      <a:gd name="connsiteY1" fmla="*/ 33615 h 57858"/>
                      <a:gd name="connsiteX2" fmla="*/ 8966 w 28370"/>
                      <a:gd name="connsiteY2" fmla="*/ 1551 h 57858"/>
                      <a:gd name="connsiteX3" fmla="*/ 26953 w 28370"/>
                      <a:gd name="connsiteY3" fmla="*/ 18756 h 57858"/>
                      <a:gd name="connsiteX4" fmla="*/ 26171 w 28370"/>
                      <a:gd name="connsiteY4" fmla="*/ 50820 h 57858"/>
                      <a:gd name="connsiteX5" fmla="*/ 19133 w 28370"/>
                      <a:gd name="connsiteY5" fmla="*/ 57859 h 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0" h="57858">
                        <a:moveTo>
                          <a:pt x="19133" y="57859"/>
                        </a:moveTo>
                        <a:cubicBezTo>
                          <a:pt x="19133" y="57859"/>
                          <a:pt x="9748" y="46910"/>
                          <a:pt x="3492" y="33615"/>
                        </a:cubicBezTo>
                        <a:cubicBezTo>
                          <a:pt x="-2765" y="20320"/>
                          <a:pt x="-418" y="7807"/>
                          <a:pt x="8966" y="1551"/>
                        </a:cubicBezTo>
                        <a:cubicBezTo>
                          <a:pt x="18351" y="-4705"/>
                          <a:pt x="25389" y="9372"/>
                          <a:pt x="26953" y="18756"/>
                        </a:cubicBezTo>
                        <a:cubicBezTo>
                          <a:pt x="29300" y="30487"/>
                          <a:pt x="28518" y="45346"/>
                          <a:pt x="26171" y="50820"/>
                        </a:cubicBezTo>
                        <a:cubicBezTo>
                          <a:pt x="23825" y="55513"/>
                          <a:pt x="19133" y="57859"/>
                          <a:pt x="19133" y="57859"/>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9" name="任意多边形: 形状 2518"/>
                  <p:cNvSpPr/>
                  <p:nvPr/>
                </p:nvSpPr>
                <p:spPr>
                  <a:xfrm>
                    <a:off x="5196638" y="4941986"/>
                    <a:ext cx="41316" cy="54248"/>
                  </a:xfrm>
                  <a:custGeom>
                    <a:avLst/>
                    <a:gdLst>
                      <a:gd name="connsiteX0" fmla="*/ 0 w 41316"/>
                      <a:gd name="connsiteY0" fmla="*/ 47210 h 54248"/>
                      <a:gd name="connsiteX1" fmla="*/ 10949 w 41316"/>
                      <a:gd name="connsiteY1" fmla="*/ 21402 h 54248"/>
                      <a:gd name="connsiteX2" fmla="*/ 35974 w 41316"/>
                      <a:gd name="connsiteY2" fmla="*/ 286 h 54248"/>
                      <a:gd name="connsiteX3" fmla="*/ 35974 w 41316"/>
                      <a:gd name="connsiteY3" fmla="*/ 27658 h 54248"/>
                      <a:gd name="connsiteX4" fmla="*/ 7821 w 41316"/>
                      <a:gd name="connsiteY4" fmla="*/ 54248 h 54248"/>
                      <a:gd name="connsiteX5" fmla="*/ 0 w 41316"/>
                      <a:gd name="connsiteY5" fmla="*/ 47210 h 5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16" h="54248">
                        <a:moveTo>
                          <a:pt x="0" y="47210"/>
                        </a:moveTo>
                        <a:cubicBezTo>
                          <a:pt x="0" y="47210"/>
                          <a:pt x="3910" y="32351"/>
                          <a:pt x="10949" y="21402"/>
                        </a:cubicBezTo>
                        <a:cubicBezTo>
                          <a:pt x="17987" y="10453"/>
                          <a:pt x="27372" y="-2060"/>
                          <a:pt x="35974" y="286"/>
                        </a:cubicBezTo>
                        <a:cubicBezTo>
                          <a:pt x="44577" y="2633"/>
                          <a:pt x="41449" y="19838"/>
                          <a:pt x="35974" y="27658"/>
                        </a:cubicBezTo>
                        <a:cubicBezTo>
                          <a:pt x="28154" y="38607"/>
                          <a:pt x="7821" y="54248"/>
                          <a:pt x="7821" y="54248"/>
                        </a:cubicBezTo>
                        <a:lnTo>
                          <a:pt x="0" y="4721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0" name="任意多边形: 形状 2519"/>
                  <p:cNvSpPr/>
                  <p:nvPr/>
                </p:nvSpPr>
                <p:spPr>
                  <a:xfrm>
                    <a:off x="5203431" y="4993156"/>
                    <a:ext cx="58718" cy="27619"/>
                  </a:xfrm>
                  <a:custGeom>
                    <a:avLst/>
                    <a:gdLst>
                      <a:gd name="connsiteX0" fmla="*/ 3373 w 58718"/>
                      <a:gd name="connsiteY0" fmla="*/ 17937 h 27619"/>
                      <a:gd name="connsiteX1" fmla="*/ 22925 w 58718"/>
                      <a:gd name="connsiteY1" fmla="*/ 24194 h 27619"/>
                      <a:gd name="connsiteX2" fmla="*/ 58117 w 58718"/>
                      <a:gd name="connsiteY2" fmla="*/ 21066 h 27619"/>
                      <a:gd name="connsiteX3" fmla="*/ 37002 w 58718"/>
                      <a:gd name="connsiteY3" fmla="*/ 732 h 27619"/>
                      <a:gd name="connsiteX4" fmla="*/ 2591 w 58718"/>
                      <a:gd name="connsiteY4" fmla="*/ 4642 h 27619"/>
                      <a:gd name="connsiteX5" fmla="*/ 3373 w 58718"/>
                      <a:gd name="connsiteY5" fmla="*/ 17937 h 2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18" h="27619">
                        <a:moveTo>
                          <a:pt x="3373" y="17937"/>
                        </a:moveTo>
                        <a:cubicBezTo>
                          <a:pt x="3373" y="17937"/>
                          <a:pt x="13540" y="19501"/>
                          <a:pt x="22925" y="24194"/>
                        </a:cubicBezTo>
                        <a:cubicBezTo>
                          <a:pt x="32309" y="28104"/>
                          <a:pt x="54989" y="30450"/>
                          <a:pt x="58117" y="21066"/>
                        </a:cubicBezTo>
                        <a:cubicBezTo>
                          <a:pt x="61245" y="11681"/>
                          <a:pt x="51861" y="2296"/>
                          <a:pt x="37002" y="732"/>
                        </a:cubicBezTo>
                        <a:cubicBezTo>
                          <a:pt x="23707" y="-832"/>
                          <a:pt x="8066" y="-50"/>
                          <a:pt x="2591" y="4642"/>
                        </a:cubicBezTo>
                        <a:cubicBezTo>
                          <a:pt x="-3665" y="9335"/>
                          <a:pt x="3373" y="17937"/>
                          <a:pt x="3373" y="1793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1" name="任意多边形: 形状 2520"/>
                  <p:cNvSpPr/>
                  <p:nvPr/>
                </p:nvSpPr>
                <p:spPr>
                  <a:xfrm>
                    <a:off x="5199766" y="5011093"/>
                    <a:ext cx="38408" cy="56573"/>
                  </a:xfrm>
                  <a:custGeom>
                    <a:avLst/>
                    <a:gdLst>
                      <a:gd name="connsiteX0" fmla="*/ 0 w 38408"/>
                      <a:gd name="connsiteY0" fmla="*/ 6257 h 56573"/>
                      <a:gd name="connsiteX1" fmla="*/ 4692 w 38408"/>
                      <a:gd name="connsiteY1" fmla="*/ 29718 h 56573"/>
                      <a:gd name="connsiteX2" fmla="*/ 31282 w 38408"/>
                      <a:gd name="connsiteY2" fmla="*/ 55526 h 56573"/>
                      <a:gd name="connsiteX3" fmla="*/ 28154 w 38408"/>
                      <a:gd name="connsiteY3" fmla="*/ 21116 h 56573"/>
                      <a:gd name="connsiteX4" fmla="*/ 3910 w 38408"/>
                      <a:gd name="connsiteY4" fmla="*/ 0 h 56573"/>
                      <a:gd name="connsiteX5" fmla="*/ 0 w 38408"/>
                      <a:gd name="connsiteY5" fmla="*/ 6257 h 5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08" h="56573">
                        <a:moveTo>
                          <a:pt x="0" y="6257"/>
                        </a:moveTo>
                        <a:cubicBezTo>
                          <a:pt x="0" y="6257"/>
                          <a:pt x="2346" y="21116"/>
                          <a:pt x="4692" y="29718"/>
                        </a:cubicBezTo>
                        <a:cubicBezTo>
                          <a:pt x="7038" y="38321"/>
                          <a:pt x="17987" y="61782"/>
                          <a:pt x="31282" y="55526"/>
                        </a:cubicBezTo>
                        <a:cubicBezTo>
                          <a:pt x="44577" y="49270"/>
                          <a:pt x="36756" y="31282"/>
                          <a:pt x="28154" y="21116"/>
                        </a:cubicBezTo>
                        <a:cubicBezTo>
                          <a:pt x="21898" y="13295"/>
                          <a:pt x="3910" y="0"/>
                          <a:pt x="3910" y="0"/>
                        </a:cubicBezTo>
                        <a:lnTo>
                          <a:pt x="0" y="6257"/>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2" name="任意多边形: 形状 2521"/>
                  <p:cNvSpPr/>
                  <p:nvPr/>
                </p:nvSpPr>
                <p:spPr>
                  <a:xfrm>
                    <a:off x="5187254" y="5019696"/>
                    <a:ext cx="7820" cy="27371"/>
                  </a:xfrm>
                  <a:custGeom>
                    <a:avLst/>
                    <a:gdLst>
                      <a:gd name="connsiteX0" fmla="*/ 0 w 7820"/>
                      <a:gd name="connsiteY0" fmla="*/ 27372 h 27371"/>
                      <a:gd name="connsiteX1" fmla="*/ 7821 w 7820"/>
                      <a:gd name="connsiteY1" fmla="*/ 0 h 27371"/>
                    </a:gdLst>
                    <a:ahLst/>
                    <a:cxnLst>
                      <a:cxn ang="0">
                        <a:pos x="connsiteX0" y="connsiteY0"/>
                      </a:cxn>
                      <a:cxn ang="0">
                        <a:pos x="connsiteX1" y="connsiteY1"/>
                      </a:cxn>
                    </a:cxnLst>
                    <a:rect l="l" t="t" r="r" b="b"/>
                    <a:pathLst>
                      <a:path w="7820" h="27371">
                        <a:moveTo>
                          <a:pt x="0" y="27372"/>
                        </a:moveTo>
                        <a:cubicBezTo>
                          <a:pt x="0" y="27372"/>
                          <a:pt x="6256" y="7038"/>
                          <a:pt x="7821"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3" name="任意多边形: 形状 2522"/>
                  <p:cNvSpPr/>
                  <p:nvPr/>
                </p:nvSpPr>
                <p:spPr>
                  <a:xfrm>
                    <a:off x="5161446" y="5010312"/>
                    <a:ext cx="28153" cy="14858"/>
                  </a:xfrm>
                  <a:custGeom>
                    <a:avLst/>
                    <a:gdLst>
                      <a:gd name="connsiteX0" fmla="*/ 0 w 28153"/>
                      <a:gd name="connsiteY0" fmla="*/ 14859 h 14858"/>
                      <a:gd name="connsiteX1" fmla="*/ 28154 w 28153"/>
                      <a:gd name="connsiteY1" fmla="*/ 0 h 14858"/>
                    </a:gdLst>
                    <a:ahLst/>
                    <a:cxnLst>
                      <a:cxn ang="0">
                        <a:pos x="connsiteX0" y="connsiteY0"/>
                      </a:cxn>
                      <a:cxn ang="0">
                        <a:pos x="connsiteX1" y="connsiteY1"/>
                      </a:cxn>
                    </a:cxnLst>
                    <a:rect l="l" t="t" r="r" b="b"/>
                    <a:pathLst>
                      <a:path w="28153" h="14858">
                        <a:moveTo>
                          <a:pt x="0" y="14859"/>
                        </a:moveTo>
                        <a:cubicBezTo>
                          <a:pt x="0" y="14859"/>
                          <a:pt x="20333" y="3128"/>
                          <a:pt x="28154"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4" name="任意多边形: 形状 2523"/>
                  <p:cNvSpPr/>
                  <p:nvPr/>
                </p:nvSpPr>
                <p:spPr>
                  <a:xfrm>
                    <a:off x="5165356" y="4989978"/>
                    <a:ext cx="21115" cy="10166"/>
                  </a:xfrm>
                  <a:custGeom>
                    <a:avLst/>
                    <a:gdLst>
                      <a:gd name="connsiteX0" fmla="*/ 21115 w 21115"/>
                      <a:gd name="connsiteY0" fmla="*/ 10167 h 10166"/>
                      <a:gd name="connsiteX1" fmla="*/ 0 w 21115"/>
                      <a:gd name="connsiteY1" fmla="*/ 0 h 10166"/>
                    </a:gdLst>
                    <a:ahLst/>
                    <a:cxnLst>
                      <a:cxn ang="0">
                        <a:pos x="connsiteX0" y="connsiteY0"/>
                      </a:cxn>
                      <a:cxn ang="0">
                        <a:pos x="connsiteX1" y="connsiteY1"/>
                      </a:cxn>
                    </a:cxnLst>
                    <a:rect l="l" t="t" r="r" b="b"/>
                    <a:pathLst>
                      <a:path w="21115" h="10166">
                        <a:moveTo>
                          <a:pt x="21115" y="10167"/>
                        </a:moveTo>
                        <a:cubicBezTo>
                          <a:pt x="21115" y="10167"/>
                          <a:pt x="4692" y="3910"/>
                          <a:pt x="0"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5" name="任意多边形: 形状 2524"/>
                  <p:cNvSpPr/>
                  <p:nvPr/>
                </p:nvSpPr>
                <p:spPr>
                  <a:xfrm>
                    <a:off x="5180997" y="4962606"/>
                    <a:ext cx="10166" cy="28153"/>
                  </a:xfrm>
                  <a:custGeom>
                    <a:avLst/>
                    <a:gdLst>
                      <a:gd name="connsiteX0" fmla="*/ 10167 w 10166"/>
                      <a:gd name="connsiteY0" fmla="*/ 28154 h 28153"/>
                      <a:gd name="connsiteX1" fmla="*/ 0 w 10166"/>
                      <a:gd name="connsiteY1" fmla="*/ 0 h 28153"/>
                    </a:gdLst>
                    <a:ahLst/>
                    <a:cxnLst>
                      <a:cxn ang="0">
                        <a:pos x="connsiteX0" y="connsiteY0"/>
                      </a:cxn>
                      <a:cxn ang="0">
                        <a:pos x="connsiteX1" y="connsiteY1"/>
                      </a:cxn>
                    </a:cxnLst>
                    <a:rect l="l" t="t" r="r" b="b"/>
                    <a:pathLst>
                      <a:path w="10166" h="28153">
                        <a:moveTo>
                          <a:pt x="10167" y="28154"/>
                        </a:moveTo>
                        <a:cubicBezTo>
                          <a:pt x="10167" y="28154"/>
                          <a:pt x="4692" y="7821"/>
                          <a:pt x="0"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6" name="任意多边形: 形状 2525"/>
                  <p:cNvSpPr/>
                  <p:nvPr/>
                </p:nvSpPr>
                <p:spPr>
                  <a:xfrm>
                    <a:off x="5202113" y="4964952"/>
                    <a:ext cx="18769" cy="26589"/>
                  </a:xfrm>
                  <a:custGeom>
                    <a:avLst/>
                    <a:gdLst>
                      <a:gd name="connsiteX0" fmla="*/ 0 w 18769"/>
                      <a:gd name="connsiteY0" fmla="*/ 26590 h 26589"/>
                      <a:gd name="connsiteX1" fmla="*/ 18769 w 18769"/>
                      <a:gd name="connsiteY1" fmla="*/ 0 h 26589"/>
                    </a:gdLst>
                    <a:ahLst/>
                    <a:cxnLst>
                      <a:cxn ang="0">
                        <a:pos x="connsiteX0" y="connsiteY0"/>
                      </a:cxn>
                      <a:cxn ang="0">
                        <a:pos x="connsiteX1" y="connsiteY1"/>
                      </a:cxn>
                    </a:cxnLst>
                    <a:rect l="l" t="t" r="r" b="b"/>
                    <a:pathLst>
                      <a:path w="18769" h="26589">
                        <a:moveTo>
                          <a:pt x="0" y="26590"/>
                        </a:moveTo>
                        <a:cubicBezTo>
                          <a:pt x="0" y="26590"/>
                          <a:pt x="16423" y="7038"/>
                          <a:pt x="18769"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7" name="任意多边形: 形状 2526"/>
                  <p:cNvSpPr/>
                  <p:nvPr/>
                </p:nvSpPr>
                <p:spPr>
                  <a:xfrm>
                    <a:off x="5206805" y="5003273"/>
                    <a:ext cx="30500" cy="3128"/>
                  </a:xfrm>
                  <a:custGeom>
                    <a:avLst/>
                    <a:gdLst>
                      <a:gd name="connsiteX0" fmla="*/ 0 w 30500"/>
                      <a:gd name="connsiteY0" fmla="*/ 0 h 3128"/>
                      <a:gd name="connsiteX1" fmla="*/ 30500 w 30500"/>
                      <a:gd name="connsiteY1" fmla="*/ 3128 h 3128"/>
                    </a:gdLst>
                    <a:ahLst/>
                    <a:cxnLst>
                      <a:cxn ang="0">
                        <a:pos x="connsiteX0" y="connsiteY0"/>
                      </a:cxn>
                      <a:cxn ang="0">
                        <a:pos x="connsiteX1" y="connsiteY1"/>
                      </a:cxn>
                    </a:cxnLst>
                    <a:rect l="l" t="t" r="r" b="b"/>
                    <a:pathLst>
                      <a:path w="30500" h="3128">
                        <a:moveTo>
                          <a:pt x="0" y="0"/>
                        </a:moveTo>
                        <a:cubicBezTo>
                          <a:pt x="0" y="0"/>
                          <a:pt x="25026" y="2346"/>
                          <a:pt x="30500" y="3128"/>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8" name="任意多边形: 形状 2527"/>
                  <p:cNvSpPr/>
                  <p:nvPr/>
                </p:nvSpPr>
                <p:spPr>
                  <a:xfrm>
                    <a:off x="5202895" y="5015786"/>
                    <a:ext cx="17205" cy="24243"/>
                  </a:xfrm>
                  <a:custGeom>
                    <a:avLst/>
                    <a:gdLst>
                      <a:gd name="connsiteX0" fmla="*/ 0 w 17205"/>
                      <a:gd name="connsiteY0" fmla="*/ 0 h 24243"/>
                      <a:gd name="connsiteX1" fmla="*/ 17205 w 17205"/>
                      <a:gd name="connsiteY1" fmla="*/ 24244 h 24243"/>
                    </a:gdLst>
                    <a:ahLst/>
                    <a:cxnLst>
                      <a:cxn ang="0">
                        <a:pos x="connsiteX0" y="connsiteY0"/>
                      </a:cxn>
                      <a:cxn ang="0">
                        <a:pos x="connsiteX1" y="connsiteY1"/>
                      </a:cxn>
                    </a:cxnLst>
                    <a:rect l="l" t="t" r="r" b="b"/>
                    <a:pathLst>
                      <a:path w="17205" h="24243">
                        <a:moveTo>
                          <a:pt x="0" y="0"/>
                        </a:moveTo>
                        <a:cubicBezTo>
                          <a:pt x="0" y="0"/>
                          <a:pt x="15641" y="19551"/>
                          <a:pt x="17205" y="24244"/>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9" name="任意多边形: 形状 2528"/>
                  <p:cNvSpPr/>
                  <p:nvPr/>
                </p:nvSpPr>
                <p:spPr>
                  <a:xfrm>
                    <a:off x="5184823" y="4986850"/>
                    <a:ext cx="23930" cy="33628"/>
                  </a:xfrm>
                  <a:custGeom>
                    <a:avLst/>
                    <a:gdLst>
                      <a:gd name="connsiteX0" fmla="*/ 12598 w 23930"/>
                      <a:gd name="connsiteY0" fmla="*/ 33628 h 33628"/>
                      <a:gd name="connsiteX1" fmla="*/ 23546 w 23930"/>
                      <a:gd name="connsiteY1" fmla="*/ 16423 h 33628"/>
                      <a:gd name="connsiteX2" fmla="*/ 11815 w 23930"/>
                      <a:gd name="connsiteY2" fmla="*/ 0 h 33628"/>
                      <a:gd name="connsiteX3" fmla="*/ 85 w 23930"/>
                      <a:gd name="connsiteY3" fmla="*/ 17987 h 33628"/>
                      <a:gd name="connsiteX4" fmla="*/ 12598 w 23930"/>
                      <a:gd name="connsiteY4" fmla="*/ 33628 h 3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0" h="33628">
                        <a:moveTo>
                          <a:pt x="12598" y="33628"/>
                        </a:moveTo>
                        <a:cubicBezTo>
                          <a:pt x="21982" y="33628"/>
                          <a:pt x="25110" y="23462"/>
                          <a:pt x="23546" y="16423"/>
                        </a:cubicBezTo>
                        <a:cubicBezTo>
                          <a:pt x="21982" y="7821"/>
                          <a:pt x="18072" y="0"/>
                          <a:pt x="11815" y="0"/>
                        </a:cubicBezTo>
                        <a:cubicBezTo>
                          <a:pt x="3995" y="782"/>
                          <a:pt x="-697" y="8602"/>
                          <a:pt x="85" y="17987"/>
                        </a:cubicBezTo>
                        <a:cubicBezTo>
                          <a:pt x="1649" y="28154"/>
                          <a:pt x="6341" y="33628"/>
                          <a:pt x="12598" y="33628"/>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0" name="任意多边形: 形状 2529"/>
                  <p:cNvSpPr/>
                  <p:nvPr/>
                </p:nvSpPr>
                <p:spPr>
                  <a:xfrm>
                    <a:off x="5192728" y="5004055"/>
                    <a:ext cx="4692" cy="4692"/>
                  </a:xfrm>
                  <a:custGeom>
                    <a:avLst/>
                    <a:gdLst>
                      <a:gd name="connsiteX0" fmla="*/ 4692 w 4692"/>
                      <a:gd name="connsiteY0" fmla="*/ 2346 h 4692"/>
                      <a:gd name="connsiteX1" fmla="*/ 2346 w 4692"/>
                      <a:gd name="connsiteY1" fmla="*/ 0 h 4692"/>
                      <a:gd name="connsiteX2" fmla="*/ 0 w 4692"/>
                      <a:gd name="connsiteY2" fmla="*/ 2346 h 4692"/>
                      <a:gd name="connsiteX3" fmla="*/ 2346 w 4692"/>
                      <a:gd name="connsiteY3" fmla="*/ 4692 h 4692"/>
                      <a:gd name="connsiteX4" fmla="*/ 4692 w 4692"/>
                      <a:gd name="connsiteY4" fmla="*/ 2346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2346"/>
                        </a:moveTo>
                        <a:cubicBezTo>
                          <a:pt x="4692" y="782"/>
                          <a:pt x="3910" y="0"/>
                          <a:pt x="2346" y="0"/>
                        </a:cubicBezTo>
                        <a:cubicBezTo>
                          <a:pt x="782" y="0"/>
                          <a:pt x="0" y="782"/>
                          <a:pt x="0" y="2346"/>
                        </a:cubicBezTo>
                        <a:cubicBezTo>
                          <a:pt x="0" y="3910"/>
                          <a:pt x="782" y="4692"/>
                          <a:pt x="2346" y="4692"/>
                        </a:cubicBezTo>
                        <a:cubicBezTo>
                          <a:pt x="3910" y="4692"/>
                          <a:pt x="4692" y="3128"/>
                          <a:pt x="4692"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1" name="任意多边形: 形状 2530"/>
                  <p:cNvSpPr/>
                  <p:nvPr/>
                </p:nvSpPr>
                <p:spPr>
                  <a:xfrm>
                    <a:off x="5191164" y="4996234"/>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2" name="任意多边形: 形状 2531"/>
                  <p:cNvSpPr/>
                  <p:nvPr/>
                </p:nvSpPr>
                <p:spPr>
                  <a:xfrm>
                    <a:off x="5201330" y="5001709"/>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3" name="任意多边形: 形状 2532"/>
                  <p:cNvSpPr/>
                  <p:nvPr/>
                </p:nvSpPr>
                <p:spPr>
                  <a:xfrm>
                    <a:off x="5197420" y="4996234"/>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34" name="图形 2034"/>
                <p:cNvGrpSpPr/>
                <p:nvPr/>
              </p:nvGrpSpPr>
              <p:grpSpPr>
                <a:xfrm>
                  <a:off x="5263381" y="5168947"/>
                  <a:ext cx="488599" cy="147646"/>
                  <a:chOff x="5263381" y="5168947"/>
                  <a:chExt cx="488599" cy="147646"/>
                </a:xfrm>
              </p:grpSpPr>
              <p:grpSp>
                <p:nvGrpSpPr>
                  <p:cNvPr id="2535" name="图形 2034"/>
                  <p:cNvGrpSpPr/>
                  <p:nvPr/>
                </p:nvGrpSpPr>
                <p:grpSpPr>
                  <a:xfrm>
                    <a:off x="5263381" y="5168947"/>
                    <a:ext cx="488599" cy="147646"/>
                    <a:chOff x="5263381" y="5168947"/>
                    <a:chExt cx="488599" cy="147646"/>
                  </a:xfrm>
                  <a:solidFill>
                    <a:srgbClr val="29909B"/>
                  </a:solidFill>
                </p:grpSpPr>
                <p:sp>
                  <p:nvSpPr>
                    <p:cNvPr id="2536" name="任意多边形: 形状 2535"/>
                    <p:cNvSpPr/>
                    <p:nvPr/>
                  </p:nvSpPr>
                  <p:spPr>
                    <a:xfrm>
                      <a:off x="5263381" y="5195854"/>
                      <a:ext cx="422822" cy="59559"/>
                    </a:xfrm>
                    <a:custGeom>
                      <a:avLst/>
                      <a:gdLst>
                        <a:gd name="connsiteX0" fmla="*/ 514 w 422822"/>
                        <a:gd name="connsiteY0" fmla="*/ 587 h 59559"/>
                        <a:gd name="connsiteX1" fmla="*/ 514 w 422822"/>
                        <a:gd name="connsiteY1" fmla="*/ 587 h 59559"/>
                        <a:gd name="connsiteX2" fmla="*/ 1296 w 422822"/>
                        <a:gd name="connsiteY2" fmla="*/ 3715 h 59559"/>
                        <a:gd name="connsiteX3" fmla="*/ 128770 w 422822"/>
                        <a:gd name="connsiteY3" fmla="*/ 44382 h 59559"/>
                        <a:gd name="connsiteX4" fmla="*/ 421258 w 422822"/>
                        <a:gd name="connsiteY4" fmla="*/ 40471 h 59559"/>
                        <a:gd name="connsiteX5" fmla="*/ 422823 w 422822"/>
                        <a:gd name="connsiteY5" fmla="*/ 38125 h 59559"/>
                        <a:gd name="connsiteX6" fmla="*/ 420476 w 422822"/>
                        <a:gd name="connsiteY6" fmla="*/ 36561 h 59559"/>
                        <a:gd name="connsiteX7" fmla="*/ 129552 w 422822"/>
                        <a:gd name="connsiteY7" fmla="*/ 40471 h 59559"/>
                        <a:gd name="connsiteX8" fmla="*/ 2860 w 422822"/>
                        <a:gd name="connsiteY8" fmla="*/ 587 h 59559"/>
                        <a:gd name="connsiteX9" fmla="*/ 514 w 422822"/>
                        <a:gd name="connsiteY9" fmla="*/ 587 h 5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22" h="59559">
                          <a:moveTo>
                            <a:pt x="514" y="587"/>
                          </a:moveTo>
                          <a:cubicBezTo>
                            <a:pt x="514" y="587"/>
                            <a:pt x="514" y="587"/>
                            <a:pt x="514" y="587"/>
                          </a:cubicBezTo>
                          <a:cubicBezTo>
                            <a:pt x="-268" y="2151"/>
                            <a:pt x="-268" y="3715"/>
                            <a:pt x="1296" y="3715"/>
                          </a:cubicBezTo>
                          <a:cubicBezTo>
                            <a:pt x="2078" y="3715"/>
                            <a:pt x="52129" y="27958"/>
                            <a:pt x="128770" y="44382"/>
                          </a:cubicBezTo>
                          <a:cubicBezTo>
                            <a:pt x="199155" y="59241"/>
                            <a:pt x="307079" y="70971"/>
                            <a:pt x="421258" y="40471"/>
                          </a:cubicBezTo>
                          <a:cubicBezTo>
                            <a:pt x="422040" y="40471"/>
                            <a:pt x="422823" y="38907"/>
                            <a:pt x="422823" y="38125"/>
                          </a:cubicBezTo>
                          <a:cubicBezTo>
                            <a:pt x="422823" y="37343"/>
                            <a:pt x="421258" y="36561"/>
                            <a:pt x="420476" y="36561"/>
                          </a:cubicBezTo>
                          <a:cubicBezTo>
                            <a:pt x="307079" y="67061"/>
                            <a:pt x="199937" y="55330"/>
                            <a:pt x="129552" y="40471"/>
                          </a:cubicBezTo>
                          <a:cubicBezTo>
                            <a:pt x="53693" y="24048"/>
                            <a:pt x="3642" y="587"/>
                            <a:pt x="2860" y="587"/>
                          </a:cubicBezTo>
                          <a:cubicBezTo>
                            <a:pt x="2078" y="-196"/>
                            <a:pt x="1296" y="-196"/>
                            <a:pt x="514" y="58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7" name="任意多边形: 形状 2536"/>
                    <p:cNvSpPr/>
                    <p:nvPr/>
                  </p:nvSpPr>
                  <p:spPr>
                    <a:xfrm>
                      <a:off x="5672909" y="5209493"/>
                      <a:ext cx="79072" cy="33358"/>
                    </a:xfrm>
                    <a:custGeom>
                      <a:avLst/>
                      <a:gdLst>
                        <a:gd name="connsiteX0" fmla="*/ 0 w 79072"/>
                        <a:gd name="connsiteY0" fmla="*/ 27614 h 33358"/>
                        <a:gd name="connsiteX1" fmla="*/ 68039 w 79072"/>
                        <a:gd name="connsiteY1" fmla="*/ 22921 h 33358"/>
                        <a:gd name="connsiteX2" fmla="*/ 78987 w 79072"/>
                        <a:gd name="connsiteY2" fmla="*/ 6498 h 33358"/>
                        <a:gd name="connsiteX3" fmla="*/ 39885 w 79072"/>
                        <a:gd name="connsiteY3" fmla="*/ 3370 h 33358"/>
                        <a:gd name="connsiteX4" fmla="*/ 0 w 79072"/>
                        <a:gd name="connsiteY4" fmla="*/ 27614 h 3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2" h="33358">
                          <a:moveTo>
                            <a:pt x="0" y="27614"/>
                          </a:moveTo>
                          <a:cubicBezTo>
                            <a:pt x="0" y="27614"/>
                            <a:pt x="45359" y="43255"/>
                            <a:pt x="68039" y="22921"/>
                          </a:cubicBezTo>
                          <a:cubicBezTo>
                            <a:pt x="75077" y="16665"/>
                            <a:pt x="79769" y="7280"/>
                            <a:pt x="78987" y="6498"/>
                          </a:cubicBezTo>
                          <a:cubicBezTo>
                            <a:pt x="77423" y="3370"/>
                            <a:pt x="54744" y="-4451"/>
                            <a:pt x="39885" y="3370"/>
                          </a:cubicBezTo>
                          <a:cubicBezTo>
                            <a:pt x="24244" y="11973"/>
                            <a:pt x="0" y="27614"/>
                            <a:pt x="0" y="27614"/>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8" name="任意多边形: 形状 2537"/>
                    <p:cNvSpPr/>
                    <p:nvPr/>
                  </p:nvSpPr>
                  <p:spPr>
                    <a:xfrm>
                      <a:off x="5630678" y="5244928"/>
                      <a:ext cx="70770" cy="44576"/>
                    </a:xfrm>
                    <a:custGeom>
                      <a:avLst/>
                      <a:gdLst>
                        <a:gd name="connsiteX0" fmla="*/ 0 w 70770"/>
                        <a:gd name="connsiteY0" fmla="*/ 0 h 44576"/>
                        <a:gd name="connsiteX1" fmla="*/ 53180 w 70770"/>
                        <a:gd name="connsiteY1" fmla="*/ 44577 h 44576"/>
                        <a:gd name="connsiteX2" fmla="*/ 70385 w 70770"/>
                        <a:gd name="connsiteY2" fmla="*/ 41449 h 44576"/>
                        <a:gd name="connsiteX3" fmla="*/ 40667 w 70770"/>
                        <a:gd name="connsiteY3" fmla="*/ 9384 h 44576"/>
                        <a:gd name="connsiteX4" fmla="*/ 0 w 70770"/>
                        <a:gd name="connsiteY4" fmla="*/ 0 h 4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70" h="44576">
                          <a:moveTo>
                            <a:pt x="0" y="0"/>
                          </a:moveTo>
                          <a:cubicBezTo>
                            <a:pt x="0" y="0"/>
                            <a:pt x="25808" y="43795"/>
                            <a:pt x="53180" y="44577"/>
                          </a:cubicBezTo>
                          <a:cubicBezTo>
                            <a:pt x="60218" y="44577"/>
                            <a:pt x="68821" y="43795"/>
                            <a:pt x="70385" y="41449"/>
                          </a:cubicBezTo>
                          <a:cubicBezTo>
                            <a:pt x="73513" y="35192"/>
                            <a:pt x="57090" y="13295"/>
                            <a:pt x="40667" y="9384"/>
                          </a:cubicBezTo>
                          <a:cubicBezTo>
                            <a:pt x="25026" y="4692"/>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9" name="任意多边形: 形状 2538"/>
                    <p:cNvSpPr/>
                    <p:nvPr/>
                  </p:nvSpPr>
                  <p:spPr>
                    <a:xfrm>
                      <a:off x="5639280" y="5170798"/>
                      <a:ext cx="51785" cy="74129"/>
                    </a:xfrm>
                    <a:custGeom>
                      <a:avLst/>
                      <a:gdLst>
                        <a:gd name="connsiteX0" fmla="*/ 0 w 51785"/>
                        <a:gd name="connsiteY0" fmla="*/ 74129 h 74129"/>
                        <a:gd name="connsiteX1" fmla="*/ 41449 w 51785"/>
                        <a:gd name="connsiteY1" fmla="*/ 2180 h 74129"/>
                        <a:gd name="connsiteX2" fmla="*/ 50833 w 51785"/>
                        <a:gd name="connsiteY2" fmla="*/ 3744 h 74129"/>
                        <a:gd name="connsiteX3" fmla="*/ 33628 w 51785"/>
                        <a:gd name="connsiteY3" fmla="*/ 49885 h 74129"/>
                        <a:gd name="connsiteX4" fmla="*/ 0 w 51785"/>
                        <a:gd name="connsiteY4" fmla="*/ 74129 h 74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5" h="74129">
                          <a:moveTo>
                            <a:pt x="0" y="74129"/>
                          </a:moveTo>
                          <a:cubicBezTo>
                            <a:pt x="0" y="74129"/>
                            <a:pt x="16423" y="13911"/>
                            <a:pt x="41449" y="2180"/>
                          </a:cubicBezTo>
                          <a:cubicBezTo>
                            <a:pt x="47705" y="-948"/>
                            <a:pt x="49269" y="-948"/>
                            <a:pt x="50833" y="3744"/>
                          </a:cubicBezTo>
                          <a:cubicBezTo>
                            <a:pt x="54744" y="15475"/>
                            <a:pt x="46141" y="39719"/>
                            <a:pt x="33628" y="49885"/>
                          </a:cubicBezTo>
                          <a:cubicBezTo>
                            <a:pt x="21115" y="60052"/>
                            <a:pt x="0" y="74129"/>
                            <a:pt x="0" y="7412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0" name="任意多边形: 形状 2539"/>
                    <p:cNvSpPr/>
                    <p:nvPr/>
                  </p:nvSpPr>
                  <p:spPr>
                    <a:xfrm>
                      <a:off x="5572024" y="5171805"/>
                      <a:ext cx="70762" cy="80160"/>
                    </a:xfrm>
                    <a:custGeom>
                      <a:avLst/>
                      <a:gdLst>
                        <a:gd name="connsiteX0" fmla="*/ 0 w 70762"/>
                        <a:gd name="connsiteY0" fmla="*/ 80161 h 80160"/>
                        <a:gd name="connsiteX1" fmla="*/ 57872 w 70762"/>
                        <a:gd name="connsiteY1" fmla="*/ 1173 h 80160"/>
                        <a:gd name="connsiteX2" fmla="*/ 68039 w 70762"/>
                        <a:gd name="connsiteY2" fmla="*/ 1173 h 80160"/>
                        <a:gd name="connsiteX3" fmla="*/ 40667 w 70762"/>
                        <a:gd name="connsiteY3" fmla="*/ 57481 h 80160"/>
                        <a:gd name="connsiteX4" fmla="*/ 0 w 70762"/>
                        <a:gd name="connsiteY4" fmla="*/ 80161 h 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62" h="80160">
                          <a:moveTo>
                            <a:pt x="0" y="80161"/>
                          </a:moveTo>
                          <a:cubicBezTo>
                            <a:pt x="0" y="80161"/>
                            <a:pt x="28936" y="11340"/>
                            <a:pt x="57872" y="1173"/>
                          </a:cubicBezTo>
                          <a:cubicBezTo>
                            <a:pt x="62564" y="-391"/>
                            <a:pt x="65692" y="-391"/>
                            <a:pt x="68039" y="1173"/>
                          </a:cubicBezTo>
                          <a:cubicBezTo>
                            <a:pt x="78205" y="8212"/>
                            <a:pt x="57872" y="46532"/>
                            <a:pt x="40667" y="57481"/>
                          </a:cubicBezTo>
                          <a:cubicBezTo>
                            <a:pt x="25026" y="66866"/>
                            <a:pt x="0" y="80161"/>
                            <a:pt x="0" y="8016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1" name="任意多边形: 形状 2540"/>
                    <p:cNvSpPr/>
                    <p:nvPr/>
                  </p:nvSpPr>
                  <p:spPr>
                    <a:xfrm>
                      <a:off x="5511024" y="5168947"/>
                      <a:ext cx="65289" cy="83800"/>
                    </a:xfrm>
                    <a:custGeom>
                      <a:avLst/>
                      <a:gdLst>
                        <a:gd name="connsiteX0" fmla="*/ 0 w 65289"/>
                        <a:gd name="connsiteY0" fmla="*/ 83801 h 83800"/>
                        <a:gd name="connsiteX1" fmla="*/ 53962 w 65289"/>
                        <a:gd name="connsiteY1" fmla="*/ 903 h 83800"/>
                        <a:gd name="connsiteX2" fmla="*/ 64128 w 65289"/>
                        <a:gd name="connsiteY2" fmla="*/ 903 h 83800"/>
                        <a:gd name="connsiteX3" fmla="*/ 39885 w 65289"/>
                        <a:gd name="connsiteY3" fmla="*/ 60339 h 83800"/>
                        <a:gd name="connsiteX4" fmla="*/ 0 w 65289"/>
                        <a:gd name="connsiteY4" fmla="*/ 83801 h 8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9" h="83800">
                          <a:moveTo>
                            <a:pt x="0" y="83801"/>
                          </a:moveTo>
                          <a:cubicBezTo>
                            <a:pt x="0" y="83801"/>
                            <a:pt x="25808" y="11070"/>
                            <a:pt x="53962" y="903"/>
                          </a:cubicBezTo>
                          <a:cubicBezTo>
                            <a:pt x="58654" y="-661"/>
                            <a:pt x="61782" y="121"/>
                            <a:pt x="64128" y="903"/>
                          </a:cubicBezTo>
                          <a:cubicBezTo>
                            <a:pt x="69603" y="3249"/>
                            <a:pt x="54744" y="47826"/>
                            <a:pt x="39885" y="60339"/>
                          </a:cubicBezTo>
                          <a:cubicBezTo>
                            <a:pt x="19551" y="78326"/>
                            <a:pt x="0" y="83801"/>
                            <a:pt x="0" y="8380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2" name="任意多边形: 形状 2541"/>
                    <p:cNvSpPr/>
                    <p:nvPr/>
                  </p:nvSpPr>
                  <p:spPr>
                    <a:xfrm>
                      <a:off x="5445331" y="5171215"/>
                      <a:ext cx="84348" cy="75276"/>
                    </a:xfrm>
                    <a:custGeom>
                      <a:avLst/>
                      <a:gdLst>
                        <a:gd name="connsiteX0" fmla="*/ 0 w 84348"/>
                        <a:gd name="connsiteY0" fmla="*/ 75276 h 75276"/>
                        <a:gd name="connsiteX1" fmla="*/ 71167 w 84348"/>
                        <a:gd name="connsiteY1" fmla="*/ 199 h 75276"/>
                        <a:gd name="connsiteX2" fmla="*/ 83680 w 84348"/>
                        <a:gd name="connsiteY2" fmla="*/ 4109 h 75276"/>
                        <a:gd name="connsiteX3" fmla="*/ 45359 w 84348"/>
                        <a:gd name="connsiteY3" fmla="*/ 63546 h 75276"/>
                        <a:gd name="connsiteX4" fmla="*/ 0 w 84348"/>
                        <a:gd name="connsiteY4" fmla="*/ 75276 h 7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48" h="75276">
                          <a:moveTo>
                            <a:pt x="0" y="75276"/>
                          </a:moveTo>
                          <a:cubicBezTo>
                            <a:pt x="0" y="75276"/>
                            <a:pt x="40667" y="3328"/>
                            <a:pt x="71167" y="199"/>
                          </a:cubicBezTo>
                          <a:cubicBezTo>
                            <a:pt x="77423" y="-583"/>
                            <a:pt x="81334" y="981"/>
                            <a:pt x="83680" y="4109"/>
                          </a:cubicBezTo>
                          <a:cubicBezTo>
                            <a:pt x="87590" y="8802"/>
                            <a:pt x="74295" y="47122"/>
                            <a:pt x="45359" y="63546"/>
                          </a:cubicBezTo>
                          <a:cubicBezTo>
                            <a:pt x="28936" y="72148"/>
                            <a:pt x="0" y="75276"/>
                            <a:pt x="0" y="75276"/>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3" name="任意多边形: 形状 2542"/>
                    <p:cNvSpPr/>
                    <p:nvPr/>
                  </p:nvSpPr>
                  <p:spPr>
                    <a:xfrm>
                      <a:off x="5387459" y="5178254"/>
                      <a:ext cx="76420" cy="58853"/>
                    </a:xfrm>
                    <a:custGeom>
                      <a:avLst/>
                      <a:gdLst>
                        <a:gd name="connsiteX0" fmla="*/ 0 w 76420"/>
                        <a:gd name="connsiteY0" fmla="*/ 58853 h 58853"/>
                        <a:gd name="connsiteX1" fmla="*/ 61000 w 76420"/>
                        <a:gd name="connsiteY1" fmla="*/ 199 h 58853"/>
                        <a:gd name="connsiteX2" fmla="*/ 75859 w 76420"/>
                        <a:gd name="connsiteY2" fmla="*/ 4110 h 58853"/>
                        <a:gd name="connsiteX3" fmla="*/ 45359 w 76420"/>
                        <a:gd name="connsiteY3" fmla="*/ 47123 h 58853"/>
                        <a:gd name="connsiteX4" fmla="*/ 0 w 76420"/>
                        <a:gd name="connsiteY4" fmla="*/ 58853 h 58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20" h="58853">
                          <a:moveTo>
                            <a:pt x="0" y="58853"/>
                          </a:moveTo>
                          <a:cubicBezTo>
                            <a:pt x="0" y="58853"/>
                            <a:pt x="30500" y="2545"/>
                            <a:pt x="61000" y="199"/>
                          </a:cubicBezTo>
                          <a:cubicBezTo>
                            <a:pt x="68039" y="-583"/>
                            <a:pt x="73513" y="981"/>
                            <a:pt x="75859" y="4110"/>
                          </a:cubicBezTo>
                          <a:cubicBezTo>
                            <a:pt x="79769" y="8802"/>
                            <a:pt x="62564" y="41648"/>
                            <a:pt x="45359" y="47123"/>
                          </a:cubicBezTo>
                          <a:cubicBezTo>
                            <a:pt x="28154" y="52597"/>
                            <a:pt x="0" y="58853"/>
                            <a:pt x="0" y="58853"/>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4" name="任意多边形: 形状 2543"/>
                    <p:cNvSpPr/>
                    <p:nvPr/>
                  </p:nvSpPr>
                  <p:spPr>
                    <a:xfrm>
                      <a:off x="5328805" y="5176850"/>
                      <a:ext cx="74295" cy="44616"/>
                    </a:xfrm>
                    <a:custGeom>
                      <a:avLst/>
                      <a:gdLst>
                        <a:gd name="connsiteX0" fmla="*/ 0 w 74295"/>
                        <a:gd name="connsiteY0" fmla="*/ 44616 h 44616"/>
                        <a:gd name="connsiteX1" fmla="*/ 59436 w 74295"/>
                        <a:gd name="connsiteY1" fmla="*/ 39 h 44616"/>
                        <a:gd name="connsiteX2" fmla="*/ 74295 w 74295"/>
                        <a:gd name="connsiteY2" fmla="*/ 5513 h 44616"/>
                        <a:gd name="connsiteX3" fmla="*/ 40667 w 74295"/>
                        <a:gd name="connsiteY3" fmla="*/ 39924 h 44616"/>
                        <a:gd name="connsiteX4" fmla="*/ 0 w 74295"/>
                        <a:gd name="connsiteY4" fmla="*/ 44616 h 4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 h="44616">
                          <a:moveTo>
                            <a:pt x="0" y="44616"/>
                          </a:moveTo>
                          <a:cubicBezTo>
                            <a:pt x="0" y="44616"/>
                            <a:pt x="32846" y="-1525"/>
                            <a:pt x="59436" y="39"/>
                          </a:cubicBezTo>
                          <a:cubicBezTo>
                            <a:pt x="64910" y="39"/>
                            <a:pt x="72731" y="3167"/>
                            <a:pt x="74295" y="5513"/>
                          </a:cubicBezTo>
                          <a:cubicBezTo>
                            <a:pt x="74295" y="5513"/>
                            <a:pt x="64910" y="35231"/>
                            <a:pt x="40667" y="39924"/>
                          </a:cubicBezTo>
                          <a:cubicBezTo>
                            <a:pt x="25026" y="43052"/>
                            <a:pt x="0" y="44616"/>
                            <a:pt x="0" y="44616"/>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5" name="任意多边形: 形状 2544"/>
                    <p:cNvSpPr/>
                    <p:nvPr/>
                  </p:nvSpPr>
                  <p:spPr>
                    <a:xfrm>
                      <a:off x="5564985" y="5251966"/>
                      <a:ext cx="75808" cy="61000"/>
                    </a:xfrm>
                    <a:custGeom>
                      <a:avLst/>
                      <a:gdLst>
                        <a:gd name="connsiteX0" fmla="*/ 0 w 75808"/>
                        <a:gd name="connsiteY0" fmla="*/ 0 h 61000"/>
                        <a:gd name="connsiteX1" fmla="*/ 56308 w 75808"/>
                        <a:gd name="connsiteY1" fmla="*/ 60218 h 61000"/>
                        <a:gd name="connsiteX2" fmla="*/ 75077 w 75808"/>
                        <a:gd name="connsiteY2" fmla="*/ 57872 h 61000"/>
                        <a:gd name="connsiteX3" fmla="*/ 43795 w 75808"/>
                        <a:gd name="connsiteY3" fmla="*/ 16423 h 61000"/>
                        <a:gd name="connsiteX4" fmla="*/ 0 w 75808"/>
                        <a:gd name="connsiteY4" fmla="*/ 0 h 6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8" h="61000">
                          <a:moveTo>
                            <a:pt x="0" y="0"/>
                          </a:moveTo>
                          <a:cubicBezTo>
                            <a:pt x="0" y="0"/>
                            <a:pt x="25808" y="53962"/>
                            <a:pt x="56308" y="60218"/>
                          </a:cubicBezTo>
                          <a:cubicBezTo>
                            <a:pt x="63346" y="61782"/>
                            <a:pt x="72731" y="61000"/>
                            <a:pt x="75077" y="57872"/>
                          </a:cubicBezTo>
                          <a:cubicBezTo>
                            <a:pt x="79769" y="53180"/>
                            <a:pt x="61000" y="24244"/>
                            <a:pt x="43795" y="16423"/>
                          </a:cubicBezTo>
                          <a:cubicBezTo>
                            <a:pt x="27372" y="9384"/>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6" name="任意多边形: 形状 2545"/>
                    <p:cNvSpPr/>
                    <p:nvPr/>
                  </p:nvSpPr>
                  <p:spPr>
                    <a:xfrm>
                      <a:off x="5500075" y="5251184"/>
                      <a:ext cx="64497" cy="65409"/>
                    </a:xfrm>
                    <a:custGeom>
                      <a:avLst/>
                      <a:gdLst>
                        <a:gd name="connsiteX0" fmla="*/ 0 w 64497"/>
                        <a:gd name="connsiteY0" fmla="*/ 0 h 65409"/>
                        <a:gd name="connsiteX1" fmla="*/ 43013 w 64497"/>
                        <a:gd name="connsiteY1" fmla="*/ 63346 h 65409"/>
                        <a:gd name="connsiteX2" fmla="*/ 63346 w 64497"/>
                        <a:gd name="connsiteY2" fmla="*/ 63346 h 65409"/>
                        <a:gd name="connsiteX3" fmla="*/ 42231 w 64497"/>
                        <a:gd name="connsiteY3" fmla="*/ 19551 h 65409"/>
                        <a:gd name="connsiteX4" fmla="*/ 0 w 64497"/>
                        <a:gd name="connsiteY4" fmla="*/ 0 h 65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97" h="65409">
                          <a:moveTo>
                            <a:pt x="0" y="0"/>
                          </a:moveTo>
                          <a:cubicBezTo>
                            <a:pt x="0" y="0"/>
                            <a:pt x="13295" y="55526"/>
                            <a:pt x="43013" y="63346"/>
                          </a:cubicBezTo>
                          <a:cubicBezTo>
                            <a:pt x="50833" y="65692"/>
                            <a:pt x="60218" y="66475"/>
                            <a:pt x="63346" y="63346"/>
                          </a:cubicBezTo>
                          <a:cubicBezTo>
                            <a:pt x="68039" y="59436"/>
                            <a:pt x="57872" y="28154"/>
                            <a:pt x="42231" y="19551"/>
                          </a:cubicBezTo>
                          <a:cubicBezTo>
                            <a:pt x="26590" y="10949"/>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7" name="任意多边形: 形状 2546"/>
                    <p:cNvSpPr/>
                    <p:nvPr/>
                  </p:nvSpPr>
                  <p:spPr>
                    <a:xfrm>
                      <a:off x="5439857" y="5245709"/>
                      <a:ext cx="56233" cy="67008"/>
                    </a:xfrm>
                    <a:custGeom>
                      <a:avLst/>
                      <a:gdLst>
                        <a:gd name="connsiteX0" fmla="*/ 0 w 56233"/>
                        <a:gd name="connsiteY0" fmla="*/ 0 h 67008"/>
                        <a:gd name="connsiteX1" fmla="*/ 38321 w 56233"/>
                        <a:gd name="connsiteY1" fmla="*/ 65693 h 67008"/>
                        <a:gd name="connsiteX2" fmla="*/ 55526 w 56233"/>
                        <a:gd name="connsiteY2" fmla="*/ 63346 h 67008"/>
                        <a:gd name="connsiteX3" fmla="*/ 40667 w 56233"/>
                        <a:gd name="connsiteY3" fmla="*/ 23462 h 67008"/>
                        <a:gd name="connsiteX4" fmla="*/ 0 w 56233"/>
                        <a:gd name="connsiteY4" fmla="*/ 0 h 6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3" h="67008">
                          <a:moveTo>
                            <a:pt x="0" y="0"/>
                          </a:moveTo>
                          <a:cubicBezTo>
                            <a:pt x="0" y="0"/>
                            <a:pt x="9385" y="54744"/>
                            <a:pt x="38321" y="65693"/>
                          </a:cubicBezTo>
                          <a:cubicBezTo>
                            <a:pt x="46923" y="68821"/>
                            <a:pt x="53962" y="65693"/>
                            <a:pt x="55526" y="63346"/>
                          </a:cubicBezTo>
                          <a:cubicBezTo>
                            <a:pt x="57872" y="58654"/>
                            <a:pt x="54744" y="32846"/>
                            <a:pt x="40667" y="23462"/>
                          </a:cubicBezTo>
                          <a:cubicBezTo>
                            <a:pt x="25808" y="13295"/>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8" name="任意多边形: 形状 2547"/>
                    <p:cNvSpPr/>
                    <p:nvPr/>
                  </p:nvSpPr>
                  <p:spPr>
                    <a:xfrm>
                      <a:off x="5375728" y="5233197"/>
                      <a:ext cx="52838" cy="72535"/>
                    </a:xfrm>
                    <a:custGeom>
                      <a:avLst/>
                      <a:gdLst>
                        <a:gd name="connsiteX0" fmla="*/ 0 w 52838"/>
                        <a:gd name="connsiteY0" fmla="*/ 0 h 72535"/>
                        <a:gd name="connsiteX1" fmla="*/ 36756 w 52838"/>
                        <a:gd name="connsiteY1" fmla="*/ 70385 h 72535"/>
                        <a:gd name="connsiteX2" fmla="*/ 50833 w 52838"/>
                        <a:gd name="connsiteY2" fmla="*/ 71167 h 72535"/>
                        <a:gd name="connsiteX3" fmla="*/ 39103 w 52838"/>
                        <a:gd name="connsiteY3" fmla="*/ 25808 h 72535"/>
                        <a:gd name="connsiteX4" fmla="*/ 0 w 52838"/>
                        <a:gd name="connsiteY4" fmla="*/ 0 h 7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8" h="72535">
                          <a:moveTo>
                            <a:pt x="0" y="0"/>
                          </a:moveTo>
                          <a:cubicBezTo>
                            <a:pt x="0" y="0"/>
                            <a:pt x="8603" y="57872"/>
                            <a:pt x="36756" y="70385"/>
                          </a:cubicBezTo>
                          <a:cubicBezTo>
                            <a:pt x="43013" y="73513"/>
                            <a:pt x="46923" y="72731"/>
                            <a:pt x="50833" y="71167"/>
                          </a:cubicBezTo>
                          <a:cubicBezTo>
                            <a:pt x="54744" y="69603"/>
                            <a:pt x="53962" y="37538"/>
                            <a:pt x="39103" y="25808"/>
                          </a:cubicBezTo>
                          <a:cubicBezTo>
                            <a:pt x="25026" y="15641"/>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9" name="任意多边形: 形状 2548"/>
                    <p:cNvSpPr/>
                    <p:nvPr/>
                  </p:nvSpPr>
                  <p:spPr>
                    <a:xfrm>
                      <a:off x="5319421" y="5218338"/>
                      <a:ext cx="45452" cy="69327"/>
                    </a:xfrm>
                    <a:custGeom>
                      <a:avLst/>
                      <a:gdLst>
                        <a:gd name="connsiteX0" fmla="*/ 0 w 45452"/>
                        <a:gd name="connsiteY0" fmla="*/ 0 h 69327"/>
                        <a:gd name="connsiteX1" fmla="*/ 27372 w 45452"/>
                        <a:gd name="connsiteY1" fmla="*/ 65693 h 69327"/>
                        <a:gd name="connsiteX2" fmla="*/ 44577 w 45452"/>
                        <a:gd name="connsiteY2" fmla="*/ 68821 h 69327"/>
                        <a:gd name="connsiteX3" fmla="*/ 33628 w 45452"/>
                        <a:gd name="connsiteY3" fmla="*/ 22680 h 69327"/>
                        <a:gd name="connsiteX4" fmla="*/ 0 w 45452"/>
                        <a:gd name="connsiteY4" fmla="*/ 0 h 6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2" h="69327">
                          <a:moveTo>
                            <a:pt x="0" y="0"/>
                          </a:moveTo>
                          <a:cubicBezTo>
                            <a:pt x="0" y="0"/>
                            <a:pt x="3128" y="54744"/>
                            <a:pt x="27372" y="65693"/>
                          </a:cubicBezTo>
                          <a:cubicBezTo>
                            <a:pt x="32846" y="68039"/>
                            <a:pt x="41449" y="70385"/>
                            <a:pt x="44577" y="68821"/>
                          </a:cubicBezTo>
                          <a:cubicBezTo>
                            <a:pt x="44577" y="68821"/>
                            <a:pt x="50051" y="42231"/>
                            <a:pt x="33628" y="22680"/>
                          </a:cubicBezTo>
                          <a:cubicBezTo>
                            <a:pt x="24244" y="11731"/>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0" name="任意多边形: 形状 2549"/>
                  <p:cNvSpPr/>
                  <p:nvPr/>
                </p:nvSpPr>
                <p:spPr>
                  <a:xfrm>
                    <a:off x="5331933" y="5185492"/>
                    <a:ext cx="64128" cy="34410"/>
                  </a:xfrm>
                  <a:custGeom>
                    <a:avLst/>
                    <a:gdLst>
                      <a:gd name="connsiteX0" fmla="*/ 0 w 64128"/>
                      <a:gd name="connsiteY0" fmla="*/ 33628 h 34410"/>
                      <a:gd name="connsiteX1" fmla="*/ 0 w 64128"/>
                      <a:gd name="connsiteY1" fmla="*/ 33628 h 34410"/>
                      <a:gd name="connsiteX2" fmla="*/ 782 w 64128"/>
                      <a:gd name="connsiteY2" fmla="*/ 34410 h 34410"/>
                      <a:gd name="connsiteX3" fmla="*/ 64128 w 64128"/>
                      <a:gd name="connsiteY3" fmla="*/ 782 h 34410"/>
                      <a:gd name="connsiteX4" fmla="*/ 64128 w 64128"/>
                      <a:gd name="connsiteY4" fmla="*/ 0 h 34410"/>
                      <a:gd name="connsiteX5" fmla="*/ 63346 w 64128"/>
                      <a:gd name="connsiteY5" fmla="*/ 0 h 34410"/>
                      <a:gd name="connsiteX6" fmla="*/ 0 w 64128"/>
                      <a:gd name="connsiteY6" fmla="*/ 33628 h 34410"/>
                      <a:gd name="connsiteX7" fmla="*/ 0 w 64128"/>
                      <a:gd name="connsiteY7" fmla="*/ 33628 h 3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8" h="34410">
                        <a:moveTo>
                          <a:pt x="0" y="33628"/>
                        </a:moveTo>
                        <a:cubicBezTo>
                          <a:pt x="0" y="34410"/>
                          <a:pt x="0" y="34410"/>
                          <a:pt x="0" y="33628"/>
                        </a:cubicBezTo>
                        <a:cubicBezTo>
                          <a:pt x="0" y="34410"/>
                          <a:pt x="782" y="34410"/>
                          <a:pt x="782" y="34410"/>
                        </a:cubicBezTo>
                        <a:cubicBezTo>
                          <a:pt x="1564" y="34410"/>
                          <a:pt x="43795" y="19551"/>
                          <a:pt x="64128" y="782"/>
                        </a:cubicBezTo>
                        <a:cubicBezTo>
                          <a:pt x="64128" y="782"/>
                          <a:pt x="64128" y="0"/>
                          <a:pt x="64128" y="0"/>
                        </a:cubicBezTo>
                        <a:cubicBezTo>
                          <a:pt x="64128" y="0"/>
                          <a:pt x="63346" y="0"/>
                          <a:pt x="63346" y="0"/>
                        </a:cubicBezTo>
                        <a:cubicBezTo>
                          <a:pt x="43013" y="18769"/>
                          <a:pt x="782" y="33628"/>
                          <a:pt x="0" y="33628"/>
                        </a:cubicBezTo>
                        <a:cubicBezTo>
                          <a:pt x="0" y="33628"/>
                          <a:pt x="0" y="33628"/>
                          <a:pt x="0" y="3362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1" name="任意多边形: 形状 2550"/>
                  <p:cNvSpPr/>
                  <p:nvPr/>
                </p:nvSpPr>
                <p:spPr>
                  <a:xfrm>
                    <a:off x="5389805" y="5187055"/>
                    <a:ext cx="63346" cy="48487"/>
                  </a:xfrm>
                  <a:custGeom>
                    <a:avLst/>
                    <a:gdLst>
                      <a:gd name="connsiteX0" fmla="*/ 0 w 63346"/>
                      <a:gd name="connsiteY0" fmla="*/ 47705 h 48487"/>
                      <a:gd name="connsiteX1" fmla="*/ 0 w 63346"/>
                      <a:gd name="connsiteY1" fmla="*/ 47705 h 48487"/>
                      <a:gd name="connsiteX2" fmla="*/ 782 w 63346"/>
                      <a:gd name="connsiteY2" fmla="*/ 48487 h 48487"/>
                      <a:gd name="connsiteX3" fmla="*/ 63346 w 63346"/>
                      <a:gd name="connsiteY3" fmla="*/ 782 h 48487"/>
                      <a:gd name="connsiteX4" fmla="*/ 63346 w 63346"/>
                      <a:gd name="connsiteY4" fmla="*/ 0 h 48487"/>
                      <a:gd name="connsiteX5" fmla="*/ 62564 w 63346"/>
                      <a:gd name="connsiteY5" fmla="*/ 0 h 48487"/>
                      <a:gd name="connsiteX6" fmla="*/ 0 w 63346"/>
                      <a:gd name="connsiteY6" fmla="*/ 47705 h 48487"/>
                      <a:gd name="connsiteX7" fmla="*/ 0 w 63346"/>
                      <a:gd name="connsiteY7" fmla="*/ 47705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46" h="48487">
                        <a:moveTo>
                          <a:pt x="0" y="47705"/>
                        </a:moveTo>
                        <a:cubicBezTo>
                          <a:pt x="0" y="47705"/>
                          <a:pt x="0" y="48487"/>
                          <a:pt x="0" y="47705"/>
                        </a:cubicBezTo>
                        <a:cubicBezTo>
                          <a:pt x="0" y="48487"/>
                          <a:pt x="782" y="48487"/>
                          <a:pt x="782" y="48487"/>
                        </a:cubicBezTo>
                        <a:cubicBezTo>
                          <a:pt x="1564" y="48487"/>
                          <a:pt x="40667" y="25026"/>
                          <a:pt x="63346" y="782"/>
                        </a:cubicBezTo>
                        <a:cubicBezTo>
                          <a:pt x="63346" y="782"/>
                          <a:pt x="63346" y="0"/>
                          <a:pt x="63346" y="0"/>
                        </a:cubicBezTo>
                        <a:cubicBezTo>
                          <a:pt x="63346" y="0"/>
                          <a:pt x="62564" y="0"/>
                          <a:pt x="62564" y="0"/>
                        </a:cubicBezTo>
                        <a:cubicBezTo>
                          <a:pt x="39885" y="24244"/>
                          <a:pt x="782" y="46923"/>
                          <a:pt x="0" y="47705"/>
                        </a:cubicBezTo>
                        <a:cubicBezTo>
                          <a:pt x="0" y="47705"/>
                          <a:pt x="0" y="47705"/>
                          <a:pt x="0" y="4770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2" name="任意多边形: 形状 2551"/>
                  <p:cNvSpPr/>
                  <p:nvPr/>
                </p:nvSpPr>
                <p:spPr>
                  <a:xfrm>
                    <a:off x="5381203" y="5238671"/>
                    <a:ext cx="41796" cy="59001"/>
                  </a:xfrm>
                  <a:custGeom>
                    <a:avLst/>
                    <a:gdLst>
                      <a:gd name="connsiteX0" fmla="*/ 0 w 41796"/>
                      <a:gd name="connsiteY0" fmla="*/ 0 h 59001"/>
                      <a:gd name="connsiteX1" fmla="*/ 0 w 41796"/>
                      <a:gd name="connsiteY1" fmla="*/ 782 h 59001"/>
                      <a:gd name="connsiteX2" fmla="*/ 40667 w 41796"/>
                      <a:gd name="connsiteY2" fmla="*/ 58654 h 59001"/>
                      <a:gd name="connsiteX3" fmla="*/ 41449 w 41796"/>
                      <a:gd name="connsiteY3" fmla="*/ 58654 h 59001"/>
                      <a:gd name="connsiteX4" fmla="*/ 41449 w 41796"/>
                      <a:gd name="connsiteY4" fmla="*/ 57872 h 59001"/>
                      <a:gd name="connsiteX5" fmla="*/ 782 w 41796"/>
                      <a:gd name="connsiteY5" fmla="*/ 0 h 59001"/>
                      <a:gd name="connsiteX6" fmla="*/ 0 w 41796"/>
                      <a:gd name="connsiteY6" fmla="*/ 0 h 59001"/>
                      <a:gd name="connsiteX7" fmla="*/ 0 w 41796"/>
                      <a:gd name="connsiteY7" fmla="*/ 0 h 5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96" h="59001">
                        <a:moveTo>
                          <a:pt x="0" y="0"/>
                        </a:moveTo>
                        <a:cubicBezTo>
                          <a:pt x="0" y="0"/>
                          <a:pt x="0" y="782"/>
                          <a:pt x="0" y="782"/>
                        </a:cubicBezTo>
                        <a:cubicBezTo>
                          <a:pt x="21115" y="21116"/>
                          <a:pt x="39885" y="57872"/>
                          <a:pt x="40667" y="58654"/>
                        </a:cubicBezTo>
                        <a:cubicBezTo>
                          <a:pt x="40667" y="58654"/>
                          <a:pt x="41449" y="59436"/>
                          <a:pt x="41449" y="58654"/>
                        </a:cubicBezTo>
                        <a:cubicBezTo>
                          <a:pt x="41449" y="58654"/>
                          <a:pt x="42231" y="57872"/>
                          <a:pt x="41449" y="57872"/>
                        </a:cubicBezTo>
                        <a:cubicBezTo>
                          <a:pt x="41449" y="57872"/>
                          <a:pt x="21898" y="20333"/>
                          <a:pt x="782" y="0"/>
                        </a:cubicBezTo>
                        <a:cubicBezTo>
                          <a:pt x="782" y="0"/>
                          <a:pt x="0" y="0"/>
                          <a:pt x="0" y="0"/>
                        </a:cubicBezTo>
                        <a:cubicBezTo>
                          <a:pt x="0" y="0"/>
                          <a:pt x="0" y="0"/>
                          <a:pt x="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3" name="任意多边形: 形状 2552"/>
                  <p:cNvSpPr/>
                  <p:nvPr/>
                </p:nvSpPr>
                <p:spPr>
                  <a:xfrm>
                    <a:off x="5322549" y="5220170"/>
                    <a:ext cx="38320" cy="63860"/>
                  </a:xfrm>
                  <a:custGeom>
                    <a:avLst/>
                    <a:gdLst>
                      <a:gd name="connsiteX0" fmla="*/ 0 w 38320"/>
                      <a:gd name="connsiteY0" fmla="*/ 514 h 63860"/>
                      <a:gd name="connsiteX1" fmla="*/ 0 w 38320"/>
                      <a:gd name="connsiteY1" fmla="*/ 1296 h 63860"/>
                      <a:gd name="connsiteX2" fmla="*/ 36757 w 38320"/>
                      <a:gd name="connsiteY2" fmla="*/ 63078 h 63860"/>
                      <a:gd name="connsiteX3" fmla="*/ 37539 w 38320"/>
                      <a:gd name="connsiteY3" fmla="*/ 63860 h 63860"/>
                      <a:gd name="connsiteX4" fmla="*/ 38321 w 38320"/>
                      <a:gd name="connsiteY4" fmla="*/ 63078 h 63860"/>
                      <a:gd name="connsiteX5" fmla="*/ 782 w 38320"/>
                      <a:gd name="connsiteY5" fmla="*/ 1296 h 63860"/>
                      <a:gd name="connsiteX6" fmla="*/ 0 w 38320"/>
                      <a:gd name="connsiteY6" fmla="*/ 514 h 63860"/>
                      <a:gd name="connsiteX7" fmla="*/ 0 w 38320"/>
                      <a:gd name="connsiteY7" fmla="*/ 514 h 6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0" h="63860">
                        <a:moveTo>
                          <a:pt x="0" y="514"/>
                        </a:moveTo>
                        <a:cubicBezTo>
                          <a:pt x="0" y="514"/>
                          <a:pt x="0" y="1296"/>
                          <a:pt x="0" y="1296"/>
                        </a:cubicBezTo>
                        <a:cubicBezTo>
                          <a:pt x="17987" y="16937"/>
                          <a:pt x="36757" y="62296"/>
                          <a:pt x="36757" y="63078"/>
                        </a:cubicBezTo>
                        <a:cubicBezTo>
                          <a:pt x="36757" y="63078"/>
                          <a:pt x="37539" y="63860"/>
                          <a:pt x="37539" y="63860"/>
                        </a:cubicBezTo>
                        <a:cubicBezTo>
                          <a:pt x="37539" y="63860"/>
                          <a:pt x="38321" y="63078"/>
                          <a:pt x="38321" y="63078"/>
                        </a:cubicBezTo>
                        <a:cubicBezTo>
                          <a:pt x="38321" y="62296"/>
                          <a:pt x="18769" y="16937"/>
                          <a:pt x="782" y="1296"/>
                        </a:cubicBezTo>
                        <a:cubicBezTo>
                          <a:pt x="782" y="-268"/>
                          <a:pt x="0" y="-268"/>
                          <a:pt x="0" y="514"/>
                        </a:cubicBezTo>
                        <a:cubicBezTo>
                          <a:pt x="0" y="514"/>
                          <a:pt x="0" y="514"/>
                          <a:pt x="0" y="51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4" name="任意多边形: 形状 2553"/>
                  <p:cNvSpPr/>
                  <p:nvPr/>
                </p:nvSpPr>
                <p:spPr>
                  <a:xfrm>
                    <a:off x="5447677" y="5186274"/>
                    <a:ext cx="69602" cy="59435"/>
                  </a:xfrm>
                  <a:custGeom>
                    <a:avLst/>
                    <a:gdLst>
                      <a:gd name="connsiteX0" fmla="*/ 0 w 69602"/>
                      <a:gd name="connsiteY0" fmla="*/ 58654 h 59435"/>
                      <a:gd name="connsiteX1" fmla="*/ 0 w 69602"/>
                      <a:gd name="connsiteY1" fmla="*/ 58654 h 59435"/>
                      <a:gd name="connsiteX2" fmla="*/ 782 w 69602"/>
                      <a:gd name="connsiteY2" fmla="*/ 59436 h 59435"/>
                      <a:gd name="connsiteX3" fmla="*/ 69603 w 69602"/>
                      <a:gd name="connsiteY3" fmla="*/ 782 h 59435"/>
                      <a:gd name="connsiteX4" fmla="*/ 69603 w 69602"/>
                      <a:gd name="connsiteY4" fmla="*/ 0 h 59435"/>
                      <a:gd name="connsiteX5" fmla="*/ 68821 w 69602"/>
                      <a:gd name="connsiteY5" fmla="*/ 0 h 59435"/>
                      <a:gd name="connsiteX6" fmla="*/ 0 w 69602"/>
                      <a:gd name="connsiteY6" fmla="*/ 58654 h 59435"/>
                      <a:gd name="connsiteX7" fmla="*/ 0 w 69602"/>
                      <a:gd name="connsiteY7" fmla="*/ 58654 h 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02" h="59435">
                        <a:moveTo>
                          <a:pt x="0" y="58654"/>
                        </a:moveTo>
                        <a:cubicBezTo>
                          <a:pt x="0" y="59436"/>
                          <a:pt x="0" y="59436"/>
                          <a:pt x="0" y="58654"/>
                        </a:cubicBezTo>
                        <a:cubicBezTo>
                          <a:pt x="0" y="59436"/>
                          <a:pt x="782" y="59436"/>
                          <a:pt x="782" y="59436"/>
                        </a:cubicBezTo>
                        <a:cubicBezTo>
                          <a:pt x="1564" y="59436"/>
                          <a:pt x="47705" y="39103"/>
                          <a:pt x="69603" y="782"/>
                        </a:cubicBezTo>
                        <a:cubicBezTo>
                          <a:pt x="69603" y="0"/>
                          <a:pt x="69603" y="0"/>
                          <a:pt x="69603" y="0"/>
                        </a:cubicBezTo>
                        <a:cubicBezTo>
                          <a:pt x="69603" y="0"/>
                          <a:pt x="68821" y="0"/>
                          <a:pt x="68821" y="0"/>
                        </a:cubicBezTo>
                        <a:cubicBezTo>
                          <a:pt x="46923" y="38321"/>
                          <a:pt x="782" y="58654"/>
                          <a:pt x="0" y="58654"/>
                        </a:cubicBezTo>
                        <a:cubicBezTo>
                          <a:pt x="0" y="58654"/>
                          <a:pt x="0" y="58654"/>
                          <a:pt x="0"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5" name="任意多边形: 形状 2554"/>
                  <p:cNvSpPr/>
                  <p:nvPr/>
                </p:nvSpPr>
                <p:spPr>
                  <a:xfrm>
                    <a:off x="5442203" y="5246492"/>
                    <a:ext cx="48052" cy="60565"/>
                  </a:xfrm>
                  <a:custGeom>
                    <a:avLst/>
                    <a:gdLst>
                      <a:gd name="connsiteX0" fmla="*/ 0 w 48052"/>
                      <a:gd name="connsiteY0" fmla="*/ 782 h 60565"/>
                      <a:gd name="connsiteX1" fmla="*/ 0 w 48052"/>
                      <a:gd name="connsiteY1" fmla="*/ 1564 h 60565"/>
                      <a:gd name="connsiteX2" fmla="*/ 46923 w 48052"/>
                      <a:gd name="connsiteY2" fmla="*/ 60218 h 60565"/>
                      <a:gd name="connsiteX3" fmla="*/ 47705 w 48052"/>
                      <a:gd name="connsiteY3" fmla="*/ 60218 h 60565"/>
                      <a:gd name="connsiteX4" fmla="*/ 47705 w 48052"/>
                      <a:gd name="connsiteY4" fmla="*/ 59436 h 60565"/>
                      <a:gd name="connsiteX5" fmla="*/ 782 w 48052"/>
                      <a:gd name="connsiteY5" fmla="*/ 0 h 60565"/>
                      <a:gd name="connsiteX6" fmla="*/ 0 w 48052"/>
                      <a:gd name="connsiteY6" fmla="*/ 782 h 60565"/>
                      <a:gd name="connsiteX7" fmla="*/ 0 w 48052"/>
                      <a:gd name="connsiteY7" fmla="*/ 782 h 6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 h="60565">
                        <a:moveTo>
                          <a:pt x="0" y="782"/>
                        </a:moveTo>
                        <a:cubicBezTo>
                          <a:pt x="0" y="782"/>
                          <a:pt x="0" y="1564"/>
                          <a:pt x="0" y="1564"/>
                        </a:cubicBezTo>
                        <a:cubicBezTo>
                          <a:pt x="22680" y="19551"/>
                          <a:pt x="46141" y="60218"/>
                          <a:pt x="46923" y="60218"/>
                        </a:cubicBezTo>
                        <a:cubicBezTo>
                          <a:pt x="46923" y="60218"/>
                          <a:pt x="47705" y="61000"/>
                          <a:pt x="47705" y="60218"/>
                        </a:cubicBezTo>
                        <a:cubicBezTo>
                          <a:pt x="47705" y="60218"/>
                          <a:pt x="48487" y="59436"/>
                          <a:pt x="47705" y="59436"/>
                        </a:cubicBezTo>
                        <a:cubicBezTo>
                          <a:pt x="47705" y="58654"/>
                          <a:pt x="23462" y="18769"/>
                          <a:pt x="782" y="0"/>
                        </a:cubicBezTo>
                        <a:cubicBezTo>
                          <a:pt x="1564" y="0"/>
                          <a:pt x="782" y="0"/>
                          <a:pt x="0" y="782"/>
                        </a:cubicBezTo>
                        <a:cubicBezTo>
                          <a:pt x="782" y="782"/>
                          <a:pt x="0" y="782"/>
                          <a:pt x="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6" name="任意多边形: 形状 2555"/>
                  <p:cNvSpPr/>
                  <p:nvPr/>
                </p:nvSpPr>
                <p:spPr>
                  <a:xfrm>
                    <a:off x="5503203" y="5252748"/>
                    <a:ext cx="55091" cy="57437"/>
                  </a:xfrm>
                  <a:custGeom>
                    <a:avLst/>
                    <a:gdLst>
                      <a:gd name="connsiteX0" fmla="*/ 0 w 55091"/>
                      <a:gd name="connsiteY0" fmla="*/ 782 h 57437"/>
                      <a:gd name="connsiteX1" fmla="*/ 0 w 55091"/>
                      <a:gd name="connsiteY1" fmla="*/ 1564 h 57437"/>
                      <a:gd name="connsiteX2" fmla="*/ 53962 w 55091"/>
                      <a:gd name="connsiteY2" fmla="*/ 57090 h 57437"/>
                      <a:gd name="connsiteX3" fmla="*/ 54744 w 55091"/>
                      <a:gd name="connsiteY3" fmla="*/ 57090 h 57437"/>
                      <a:gd name="connsiteX4" fmla="*/ 54744 w 55091"/>
                      <a:gd name="connsiteY4" fmla="*/ 56308 h 57437"/>
                      <a:gd name="connsiteX5" fmla="*/ 0 w 55091"/>
                      <a:gd name="connsiteY5" fmla="*/ 0 h 57437"/>
                      <a:gd name="connsiteX6" fmla="*/ 0 w 55091"/>
                      <a:gd name="connsiteY6" fmla="*/ 782 h 57437"/>
                      <a:gd name="connsiteX7" fmla="*/ 0 w 55091"/>
                      <a:gd name="connsiteY7" fmla="*/ 782 h 5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91" h="57437">
                        <a:moveTo>
                          <a:pt x="0" y="782"/>
                        </a:moveTo>
                        <a:cubicBezTo>
                          <a:pt x="0" y="782"/>
                          <a:pt x="0" y="1564"/>
                          <a:pt x="0" y="1564"/>
                        </a:cubicBezTo>
                        <a:cubicBezTo>
                          <a:pt x="25808" y="17987"/>
                          <a:pt x="53962" y="57090"/>
                          <a:pt x="53962" y="57090"/>
                        </a:cubicBezTo>
                        <a:cubicBezTo>
                          <a:pt x="53962" y="57090"/>
                          <a:pt x="54744" y="57872"/>
                          <a:pt x="54744" y="57090"/>
                        </a:cubicBezTo>
                        <a:cubicBezTo>
                          <a:pt x="54744" y="57090"/>
                          <a:pt x="55526" y="56308"/>
                          <a:pt x="54744" y="56308"/>
                        </a:cubicBezTo>
                        <a:cubicBezTo>
                          <a:pt x="54744" y="56308"/>
                          <a:pt x="26590" y="17205"/>
                          <a:pt x="0" y="0"/>
                        </a:cubicBezTo>
                        <a:cubicBezTo>
                          <a:pt x="782" y="0"/>
                          <a:pt x="0" y="782"/>
                          <a:pt x="0" y="782"/>
                        </a:cubicBezTo>
                        <a:cubicBezTo>
                          <a:pt x="0" y="782"/>
                          <a:pt x="0" y="782"/>
                          <a:pt x="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7" name="任意多边形: 形状 2556"/>
                  <p:cNvSpPr/>
                  <p:nvPr/>
                </p:nvSpPr>
                <p:spPr>
                  <a:xfrm>
                    <a:off x="5513370" y="5175325"/>
                    <a:ext cx="57089" cy="74295"/>
                  </a:xfrm>
                  <a:custGeom>
                    <a:avLst/>
                    <a:gdLst>
                      <a:gd name="connsiteX0" fmla="*/ 0 w 57089"/>
                      <a:gd name="connsiteY0" fmla="*/ 73513 h 74295"/>
                      <a:gd name="connsiteX1" fmla="*/ 0 w 57089"/>
                      <a:gd name="connsiteY1" fmla="*/ 74295 h 74295"/>
                      <a:gd name="connsiteX2" fmla="*/ 782 w 57089"/>
                      <a:gd name="connsiteY2" fmla="*/ 74295 h 74295"/>
                      <a:gd name="connsiteX3" fmla="*/ 57090 w 57089"/>
                      <a:gd name="connsiteY3" fmla="*/ 782 h 74295"/>
                      <a:gd name="connsiteX4" fmla="*/ 56308 w 57089"/>
                      <a:gd name="connsiteY4" fmla="*/ 0 h 74295"/>
                      <a:gd name="connsiteX5" fmla="*/ 55526 w 57089"/>
                      <a:gd name="connsiteY5" fmla="*/ 782 h 74295"/>
                      <a:gd name="connsiteX6" fmla="*/ 0 w 57089"/>
                      <a:gd name="connsiteY6" fmla="*/ 73513 h 74295"/>
                      <a:gd name="connsiteX7" fmla="*/ 0 w 57089"/>
                      <a:gd name="connsiteY7" fmla="*/ 7351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89" h="74295">
                        <a:moveTo>
                          <a:pt x="0" y="73513"/>
                        </a:moveTo>
                        <a:cubicBezTo>
                          <a:pt x="0" y="73513"/>
                          <a:pt x="0" y="74295"/>
                          <a:pt x="0" y="74295"/>
                        </a:cubicBezTo>
                        <a:cubicBezTo>
                          <a:pt x="0" y="74295"/>
                          <a:pt x="782" y="74295"/>
                          <a:pt x="782" y="74295"/>
                        </a:cubicBezTo>
                        <a:cubicBezTo>
                          <a:pt x="1564" y="74295"/>
                          <a:pt x="43013" y="39885"/>
                          <a:pt x="57090" y="782"/>
                        </a:cubicBezTo>
                        <a:cubicBezTo>
                          <a:pt x="57090" y="782"/>
                          <a:pt x="57090" y="0"/>
                          <a:pt x="56308" y="0"/>
                        </a:cubicBezTo>
                        <a:cubicBezTo>
                          <a:pt x="56308" y="0"/>
                          <a:pt x="55526" y="0"/>
                          <a:pt x="55526" y="782"/>
                        </a:cubicBezTo>
                        <a:cubicBezTo>
                          <a:pt x="42231" y="39103"/>
                          <a:pt x="782" y="72731"/>
                          <a:pt x="0" y="73513"/>
                        </a:cubicBezTo>
                        <a:cubicBezTo>
                          <a:pt x="0" y="72731"/>
                          <a:pt x="0" y="73513"/>
                          <a:pt x="0" y="7351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8" name="任意多边形: 形状 2557"/>
                  <p:cNvSpPr/>
                  <p:nvPr/>
                </p:nvSpPr>
                <p:spPr>
                  <a:xfrm>
                    <a:off x="5574370" y="5180799"/>
                    <a:ext cx="60218" cy="68038"/>
                  </a:xfrm>
                  <a:custGeom>
                    <a:avLst/>
                    <a:gdLst>
                      <a:gd name="connsiteX0" fmla="*/ 0 w 60218"/>
                      <a:gd name="connsiteY0" fmla="*/ 67257 h 68038"/>
                      <a:gd name="connsiteX1" fmla="*/ 0 w 60218"/>
                      <a:gd name="connsiteY1" fmla="*/ 68039 h 68038"/>
                      <a:gd name="connsiteX2" fmla="*/ 782 w 60218"/>
                      <a:gd name="connsiteY2" fmla="*/ 68039 h 68038"/>
                      <a:gd name="connsiteX3" fmla="*/ 60218 w 60218"/>
                      <a:gd name="connsiteY3" fmla="*/ 782 h 68038"/>
                      <a:gd name="connsiteX4" fmla="*/ 60218 w 60218"/>
                      <a:gd name="connsiteY4" fmla="*/ 782 h 68038"/>
                      <a:gd name="connsiteX5" fmla="*/ 60218 w 60218"/>
                      <a:gd name="connsiteY5" fmla="*/ 0 h 68038"/>
                      <a:gd name="connsiteX6" fmla="*/ 59436 w 60218"/>
                      <a:gd name="connsiteY6" fmla="*/ 0 h 68038"/>
                      <a:gd name="connsiteX7" fmla="*/ 0 w 60218"/>
                      <a:gd name="connsiteY7" fmla="*/ 67257 h 68038"/>
                      <a:gd name="connsiteX8" fmla="*/ 0 w 60218"/>
                      <a:gd name="connsiteY8" fmla="*/ 67257 h 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18" h="68038">
                        <a:moveTo>
                          <a:pt x="0" y="67257"/>
                        </a:moveTo>
                        <a:cubicBezTo>
                          <a:pt x="0" y="67257"/>
                          <a:pt x="0" y="68039"/>
                          <a:pt x="0" y="68039"/>
                        </a:cubicBezTo>
                        <a:cubicBezTo>
                          <a:pt x="0" y="68039"/>
                          <a:pt x="782" y="68039"/>
                          <a:pt x="782" y="68039"/>
                        </a:cubicBezTo>
                        <a:cubicBezTo>
                          <a:pt x="1564" y="68039"/>
                          <a:pt x="44577" y="32064"/>
                          <a:pt x="60218" y="782"/>
                        </a:cubicBezTo>
                        <a:cubicBezTo>
                          <a:pt x="60218" y="782"/>
                          <a:pt x="60218" y="782"/>
                          <a:pt x="60218" y="782"/>
                        </a:cubicBezTo>
                        <a:cubicBezTo>
                          <a:pt x="60218" y="782"/>
                          <a:pt x="60218" y="0"/>
                          <a:pt x="60218" y="0"/>
                        </a:cubicBezTo>
                        <a:cubicBezTo>
                          <a:pt x="60218" y="0"/>
                          <a:pt x="59436" y="0"/>
                          <a:pt x="59436" y="0"/>
                        </a:cubicBezTo>
                        <a:cubicBezTo>
                          <a:pt x="43795" y="31282"/>
                          <a:pt x="782" y="67257"/>
                          <a:pt x="0" y="67257"/>
                        </a:cubicBezTo>
                        <a:cubicBezTo>
                          <a:pt x="0" y="67257"/>
                          <a:pt x="0" y="67257"/>
                          <a:pt x="0" y="6725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9" name="任意多边形: 形状 2558"/>
                  <p:cNvSpPr/>
                  <p:nvPr/>
                </p:nvSpPr>
                <p:spPr>
                  <a:xfrm>
                    <a:off x="5568896" y="5255529"/>
                    <a:ext cx="61782" cy="46488"/>
                  </a:xfrm>
                  <a:custGeom>
                    <a:avLst/>
                    <a:gdLst>
                      <a:gd name="connsiteX0" fmla="*/ 0 w 61782"/>
                      <a:gd name="connsiteY0" fmla="*/ 348 h 46488"/>
                      <a:gd name="connsiteX1" fmla="*/ 0 w 61782"/>
                      <a:gd name="connsiteY1" fmla="*/ 1130 h 46488"/>
                      <a:gd name="connsiteX2" fmla="*/ 61000 w 61782"/>
                      <a:gd name="connsiteY2" fmla="*/ 46489 h 46488"/>
                      <a:gd name="connsiteX3" fmla="*/ 61782 w 61782"/>
                      <a:gd name="connsiteY3" fmla="*/ 46489 h 46488"/>
                      <a:gd name="connsiteX4" fmla="*/ 61782 w 61782"/>
                      <a:gd name="connsiteY4" fmla="*/ 45707 h 46488"/>
                      <a:gd name="connsiteX5" fmla="*/ 782 w 61782"/>
                      <a:gd name="connsiteY5" fmla="*/ 348 h 46488"/>
                      <a:gd name="connsiteX6" fmla="*/ 0 w 61782"/>
                      <a:gd name="connsiteY6" fmla="*/ 348 h 46488"/>
                      <a:gd name="connsiteX7" fmla="*/ 0 w 61782"/>
                      <a:gd name="connsiteY7" fmla="*/ 348 h 4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82" h="46488">
                        <a:moveTo>
                          <a:pt x="0" y="348"/>
                        </a:moveTo>
                        <a:cubicBezTo>
                          <a:pt x="0" y="348"/>
                          <a:pt x="0" y="1130"/>
                          <a:pt x="0" y="1130"/>
                        </a:cubicBezTo>
                        <a:cubicBezTo>
                          <a:pt x="21115" y="13642"/>
                          <a:pt x="60218" y="46489"/>
                          <a:pt x="61000" y="46489"/>
                        </a:cubicBezTo>
                        <a:cubicBezTo>
                          <a:pt x="61000" y="46489"/>
                          <a:pt x="61782" y="46489"/>
                          <a:pt x="61782" y="46489"/>
                        </a:cubicBezTo>
                        <a:cubicBezTo>
                          <a:pt x="61782" y="46489"/>
                          <a:pt x="61782" y="45707"/>
                          <a:pt x="61782" y="45707"/>
                        </a:cubicBezTo>
                        <a:cubicBezTo>
                          <a:pt x="61000" y="45707"/>
                          <a:pt x="21898" y="12861"/>
                          <a:pt x="782" y="348"/>
                        </a:cubicBezTo>
                        <a:cubicBezTo>
                          <a:pt x="782" y="-435"/>
                          <a:pt x="0" y="348"/>
                          <a:pt x="0" y="348"/>
                        </a:cubicBezTo>
                        <a:cubicBezTo>
                          <a:pt x="0" y="348"/>
                          <a:pt x="0" y="348"/>
                          <a:pt x="0" y="34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0" name="任意多边形: 形状 2559"/>
                  <p:cNvSpPr/>
                  <p:nvPr/>
                </p:nvSpPr>
                <p:spPr>
                  <a:xfrm>
                    <a:off x="5635370" y="5245905"/>
                    <a:ext cx="54743" cy="35778"/>
                  </a:xfrm>
                  <a:custGeom>
                    <a:avLst/>
                    <a:gdLst>
                      <a:gd name="connsiteX0" fmla="*/ 0 w 54743"/>
                      <a:gd name="connsiteY0" fmla="*/ 587 h 35778"/>
                      <a:gd name="connsiteX1" fmla="*/ 0 w 54743"/>
                      <a:gd name="connsiteY1" fmla="*/ 587 h 35778"/>
                      <a:gd name="connsiteX2" fmla="*/ 0 w 54743"/>
                      <a:gd name="connsiteY2" fmla="*/ 1369 h 35778"/>
                      <a:gd name="connsiteX3" fmla="*/ 53962 w 54743"/>
                      <a:gd name="connsiteY3" fmla="*/ 35779 h 35778"/>
                      <a:gd name="connsiteX4" fmla="*/ 54744 w 54743"/>
                      <a:gd name="connsiteY4" fmla="*/ 35779 h 35778"/>
                      <a:gd name="connsiteX5" fmla="*/ 54744 w 54743"/>
                      <a:gd name="connsiteY5" fmla="*/ 34997 h 35778"/>
                      <a:gd name="connsiteX6" fmla="*/ 782 w 54743"/>
                      <a:gd name="connsiteY6" fmla="*/ 587 h 35778"/>
                      <a:gd name="connsiteX7" fmla="*/ 0 w 54743"/>
                      <a:gd name="connsiteY7" fmla="*/ 587 h 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35778">
                        <a:moveTo>
                          <a:pt x="0" y="587"/>
                        </a:moveTo>
                        <a:cubicBezTo>
                          <a:pt x="0" y="587"/>
                          <a:pt x="0" y="587"/>
                          <a:pt x="0" y="587"/>
                        </a:cubicBezTo>
                        <a:cubicBezTo>
                          <a:pt x="0" y="1369"/>
                          <a:pt x="0" y="1369"/>
                          <a:pt x="0" y="1369"/>
                        </a:cubicBezTo>
                        <a:cubicBezTo>
                          <a:pt x="16423" y="8407"/>
                          <a:pt x="53180" y="35779"/>
                          <a:pt x="53962" y="35779"/>
                        </a:cubicBezTo>
                        <a:cubicBezTo>
                          <a:pt x="53962" y="35779"/>
                          <a:pt x="54744" y="35779"/>
                          <a:pt x="54744" y="35779"/>
                        </a:cubicBezTo>
                        <a:cubicBezTo>
                          <a:pt x="54744" y="35779"/>
                          <a:pt x="54744" y="34997"/>
                          <a:pt x="54744" y="34997"/>
                        </a:cubicBezTo>
                        <a:cubicBezTo>
                          <a:pt x="54744" y="34997"/>
                          <a:pt x="17205" y="7625"/>
                          <a:pt x="782" y="587"/>
                        </a:cubicBezTo>
                        <a:cubicBezTo>
                          <a:pt x="0" y="-196"/>
                          <a:pt x="0" y="-196"/>
                          <a:pt x="0" y="5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1" name="任意多边形: 形状 2560"/>
                  <p:cNvSpPr/>
                  <p:nvPr/>
                </p:nvSpPr>
                <p:spPr>
                  <a:xfrm>
                    <a:off x="5643191" y="5186274"/>
                    <a:ext cx="39884" cy="55525"/>
                  </a:xfrm>
                  <a:custGeom>
                    <a:avLst/>
                    <a:gdLst>
                      <a:gd name="connsiteX0" fmla="*/ 0 w 39884"/>
                      <a:gd name="connsiteY0" fmla="*/ 54744 h 55525"/>
                      <a:gd name="connsiteX1" fmla="*/ 0 w 39884"/>
                      <a:gd name="connsiteY1" fmla="*/ 55526 h 55525"/>
                      <a:gd name="connsiteX2" fmla="*/ 782 w 39884"/>
                      <a:gd name="connsiteY2" fmla="*/ 55526 h 55525"/>
                      <a:gd name="connsiteX3" fmla="*/ 39885 w 39884"/>
                      <a:gd name="connsiteY3" fmla="*/ 782 h 55525"/>
                      <a:gd name="connsiteX4" fmla="*/ 39103 w 39884"/>
                      <a:gd name="connsiteY4" fmla="*/ 0 h 55525"/>
                      <a:gd name="connsiteX5" fmla="*/ 38321 w 39884"/>
                      <a:gd name="connsiteY5" fmla="*/ 782 h 55525"/>
                      <a:gd name="connsiteX6" fmla="*/ 0 w 39884"/>
                      <a:gd name="connsiteY6" fmla="*/ 54744 h 55525"/>
                      <a:gd name="connsiteX7" fmla="*/ 0 w 39884"/>
                      <a:gd name="connsiteY7" fmla="*/ 54744 h 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84" h="55525">
                        <a:moveTo>
                          <a:pt x="0" y="54744"/>
                        </a:moveTo>
                        <a:cubicBezTo>
                          <a:pt x="0" y="54744"/>
                          <a:pt x="0" y="55526"/>
                          <a:pt x="0" y="55526"/>
                        </a:cubicBezTo>
                        <a:cubicBezTo>
                          <a:pt x="0" y="55526"/>
                          <a:pt x="782" y="55526"/>
                          <a:pt x="782" y="55526"/>
                        </a:cubicBezTo>
                        <a:cubicBezTo>
                          <a:pt x="782" y="55526"/>
                          <a:pt x="28936" y="28936"/>
                          <a:pt x="39885" y="782"/>
                        </a:cubicBezTo>
                        <a:cubicBezTo>
                          <a:pt x="39885" y="782"/>
                          <a:pt x="39885" y="0"/>
                          <a:pt x="39103" y="0"/>
                        </a:cubicBezTo>
                        <a:cubicBezTo>
                          <a:pt x="39103" y="0"/>
                          <a:pt x="38321" y="0"/>
                          <a:pt x="38321" y="782"/>
                        </a:cubicBezTo>
                        <a:cubicBezTo>
                          <a:pt x="28936" y="28154"/>
                          <a:pt x="782" y="53962"/>
                          <a:pt x="0" y="54744"/>
                        </a:cubicBezTo>
                        <a:cubicBezTo>
                          <a:pt x="782" y="54744"/>
                          <a:pt x="0" y="54744"/>
                          <a:pt x="0" y="5474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2" name="任意多边形: 形状 2561"/>
                  <p:cNvSpPr/>
                  <p:nvPr/>
                </p:nvSpPr>
                <p:spPr>
                  <a:xfrm>
                    <a:off x="5679947" y="5217990"/>
                    <a:ext cx="62911" cy="18334"/>
                  </a:xfrm>
                  <a:custGeom>
                    <a:avLst/>
                    <a:gdLst>
                      <a:gd name="connsiteX0" fmla="*/ 0 w 62911"/>
                      <a:gd name="connsiteY0" fmla="*/ 17553 h 18334"/>
                      <a:gd name="connsiteX1" fmla="*/ 0 w 62911"/>
                      <a:gd name="connsiteY1" fmla="*/ 17553 h 18334"/>
                      <a:gd name="connsiteX2" fmla="*/ 782 w 62911"/>
                      <a:gd name="connsiteY2" fmla="*/ 18335 h 18334"/>
                      <a:gd name="connsiteX3" fmla="*/ 62564 w 62911"/>
                      <a:gd name="connsiteY3" fmla="*/ 1130 h 18334"/>
                      <a:gd name="connsiteX4" fmla="*/ 62564 w 62911"/>
                      <a:gd name="connsiteY4" fmla="*/ 347 h 18334"/>
                      <a:gd name="connsiteX5" fmla="*/ 61782 w 62911"/>
                      <a:gd name="connsiteY5" fmla="*/ 347 h 18334"/>
                      <a:gd name="connsiteX6" fmla="*/ 0 w 62911"/>
                      <a:gd name="connsiteY6" fmla="*/ 17553 h 18334"/>
                      <a:gd name="connsiteX7" fmla="*/ 0 w 62911"/>
                      <a:gd name="connsiteY7" fmla="*/ 17553 h 1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11" h="18334">
                        <a:moveTo>
                          <a:pt x="0" y="17553"/>
                        </a:moveTo>
                        <a:cubicBezTo>
                          <a:pt x="0" y="17553"/>
                          <a:pt x="0" y="18335"/>
                          <a:pt x="0" y="17553"/>
                        </a:cubicBezTo>
                        <a:cubicBezTo>
                          <a:pt x="0" y="18335"/>
                          <a:pt x="0" y="18335"/>
                          <a:pt x="782" y="18335"/>
                        </a:cubicBezTo>
                        <a:cubicBezTo>
                          <a:pt x="1564" y="18335"/>
                          <a:pt x="42231" y="12078"/>
                          <a:pt x="62564" y="1130"/>
                        </a:cubicBezTo>
                        <a:cubicBezTo>
                          <a:pt x="62564" y="1130"/>
                          <a:pt x="63346" y="347"/>
                          <a:pt x="62564" y="347"/>
                        </a:cubicBezTo>
                        <a:cubicBezTo>
                          <a:pt x="62564" y="347"/>
                          <a:pt x="61782" y="-434"/>
                          <a:pt x="61782" y="347"/>
                        </a:cubicBezTo>
                        <a:cubicBezTo>
                          <a:pt x="41449" y="11296"/>
                          <a:pt x="782" y="17553"/>
                          <a:pt x="0" y="17553"/>
                        </a:cubicBezTo>
                        <a:cubicBezTo>
                          <a:pt x="782" y="17553"/>
                          <a:pt x="0" y="17553"/>
                          <a:pt x="0" y="1755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3" name="图形 2034"/>
                <p:cNvGrpSpPr/>
                <p:nvPr/>
              </p:nvGrpSpPr>
              <p:grpSpPr>
                <a:xfrm>
                  <a:off x="5171817" y="5144427"/>
                  <a:ext cx="163642" cy="165809"/>
                  <a:chOff x="5171817" y="5144427"/>
                  <a:chExt cx="163642" cy="165809"/>
                </a:xfrm>
              </p:grpSpPr>
              <p:grpSp>
                <p:nvGrpSpPr>
                  <p:cNvPr id="2564" name="图形 2034"/>
                  <p:cNvGrpSpPr/>
                  <p:nvPr/>
                </p:nvGrpSpPr>
                <p:grpSpPr>
                  <a:xfrm>
                    <a:off x="5171817" y="5144427"/>
                    <a:ext cx="163642" cy="165809"/>
                    <a:chOff x="5171817" y="5144427"/>
                    <a:chExt cx="163642" cy="165809"/>
                  </a:xfrm>
                </p:grpSpPr>
                <p:sp>
                  <p:nvSpPr>
                    <p:cNvPr id="2565" name="任意多边形: 形状 2564"/>
                    <p:cNvSpPr/>
                    <p:nvPr/>
                  </p:nvSpPr>
                  <p:spPr>
                    <a:xfrm>
                      <a:off x="5244208" y="5227324"/>
                      <a:ext cx="44848" cy="82911"/>
                    </a:xfrm>
                    <a:custGeom>
                      <a:avLst/>
                      <a:gdLst>
                        <a:gd name="connsiteX0" fmla="*/ 35328 w 44848"/>
                        <a:gd name="connsiteY0" fmla="*/ 82514 h 82911"/>
                        <a:gd name="connsiteX1" fmla="*/ 40802 w 44848"/>
                        <a:gd name="connsiteY1" fmla="*/ 35590 h 82911"/>
                        <a:gd name="connsiteX2" fmla="*/ 9520 w 44848"/>
                        <a:gd name="connsiteY2" fmla="*/ 398 h 82911"/>
                        <a:gd name="connsiteX3" fmla="*/ 4046 w 44848"/>
                        <a:gd name="connsiteY3" fmla="*/ 47321 h 82911"/>
                        <a:gd name="connsiteX4" fmla="*/ 35328 w 44848"/>
                        <a:gd name="connsiteY4" fmla="*/ 82514 h 82911"/>
                        <a:gd name="connsiteX5" fmla="*/ 35328 w 44848"/>
                        <a:gd name="connsiteY5" fmla="*/ 82514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35328" y="82514"/>
                          </a:moveTo>
                          <a:cubicBezTo>
                            <a:pt x="45495" y="79386"/>
                            <a:pt x="47841" y="58270"/>
                            <a:pt x="40802" y="35590"/>
                          </a:cubicBezTo>
                          <a:cubicBezTo>
                            <a:pt x="33764" y="12911"/>
                            <a:pt x="19687" y="-2730"/>
                            <a:pt x="9520" y="398"/>
                          </a:cubicBezTo>
                          <a:cubicBezTo>
                            <a:pt x="-647" y="3526"/>
                            <a:pt x="-2993" y="24642"/>
                            <a:pt x="4046" y="47321"/>
                          </a:cubicBezTo>
                          <a:cubicBezTo>
                            <a:pt x="11084" y="70001"/>
                            <a:pt x="25161" y="85642"/>
                            <a:pt x="35328" y="82514"/>
                          </a:cubicBezTo>
                          <a:lnTo>
                            <a:pt x="35328" y="82514"/>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6" name="任意多边形: 形状 2565"/>
                    <p:cNvSpPr/>
                    <p:nvPr/>
                  </p:nvSpPr>
                  <p:spPr>
                    <a:xfrm>
                      <a:off x="5171817" y="5218202"/>
                      <a:ext cx="83090" cy="44848"/>
                    </a:xfrm>
                    <a:custGeom>
                      <a:avLst/>
                      <a:gdLst>
                        <a:gd name="connsiteX0" fmla="*/ 577 w 83090"/>
                        <a:gd name="connsiteY0" fmla="*/ 35328 h 44848"/>
                        <a:gd name="connsiteX1" fmla="*/ 47500 w 83090"/>
                        <a:gd name="connsiteY1" fmla="*/ 40802 h 44848"/>
                        <a:gd name="connsiteX2" fmla="*/ 82693 w 83090"/>
                        <a:gd name="connsiteY2" fmla="*/ 9520 h 44848"/>
                        <a:gd name="connsiteX3" fmla="*/ 35770 w 83090"/>
                        <a:gd name="connsiteY3" fmla="*/ 4046 h 44848"/>
                        <a:gd name="connsiteX4" fmla="*/ 577 w 83090"/>
                        <a:gd name="connsiteY4" fmla="*/ 35328 h 44848"/>
                        <a:gd name="connsiteX5" fmla="*/ 577 w 83090"/>
                        <a:gd name="connsiteY5" fmla="*/ 35328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90" h="44848">
                          <a:moveTo>
                            <a:pt x="577" y="35328"/>
                          </a:moveTo>
                          <a:cubicBezTo>
                            <a:pt x="3705" y="45495"/>
                            <a:pt x="24821" y="47841"/>
                            <a:pt x="47500" y="40802"/>
                          </a:cubicBezTo>
                          <a:cubicBezTo>
                            <a:pt x="70180" y="33764"/>
                            <a:pt x="85821" y="19687"/>
                            <a:pt x="82693" y="9520"/>
                          </a:cubicBezTo>
                          <a:cubicBezTo>
                            <a:pt x="79565" y="-646"/>
                            <a:pt x="58449" y="-2993"/>
                            <a:pt x="35770" y="4046"/>
                          </a:cubicBezTo>
                          <a:cubicBezTo>
                            <a:pt x="13090" y="11084"/>
                            <a:pt x="-3333" y="25161"/>
                            <a:pt x="577" y="35328"/>
                          </a:cubicBezTo>
                          <a:lnTo>
                            <a:pt x="577" y="35328"/>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7" name="任意多边形: 形状 2566"/>
                    <p:cNvSpPr/>
                    <p:nvPr/>
                  </p:nvSpPr>
                  <p:spPr>
                    <a:xfrm>
                      <a:off x="5219182" y="5144427"/>
                      <a:ext cx="44848" cy="82911"/>
                    </a:xfrm>
                    <a:custGeom>
                      <a:avLst/>
                      <a:gdLst>
                        <a:gd name="connsiteX0" fmla="*/ 9520 w 44848"/>
                        <a:gd name="connsiteY0" fmla="*/ 398 h 82911"/>
                        <a:gd name="connsiteX1" fmla="*/ 4046 w 44848"/>
                        <a:gd name="connsiteY1" fmla="*/ 47321 h 82911"/>
                        <a:gd name="connsiteX2" fmla="*/ 35328 w 44848"/>
                        <a:gd name="connsiteY2" fmla="*/ 82514 h 82911"/>
                        <a:gd name="connsiteX3" fmla="*/ 40802 w 44848"/>
                        <a:gd name="connsiteY3" fmla="*/ 35590 h 82911"/>
                        <a:gd name="connsiteX4" fmla="*/ 9520 w 44848"/>
                        <a:gd name="connsiteY4" fmla="*/ 398 h 82911"/>
                        <a:gd name="connsiteX5" fmla="*/ 9520 w 44848"/>
                        <a:gd name="connsiteY5" fmla="*/ 398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9520" y="398"/>
                          </a:moveTo>
                          <a:cubicBezTo>
                            <a:pt x="-647" y="3526"/>
                            <a:pt x="-2993" y="24642"/>
                            <a:pt x="4046" y="47321"/>
                          </a:cubicBezTo>
                          <a:cubicBezTo>
                            <a:pt x="11084" y="70001"/>
                            <a:pt x="25161" y="85642"/>
                            <a:pt x="35328" y="82514"/>
                          </a:cubicBezTo>
                          <a:cubicBezTo>
                            <a:pt x="45495" y="79386"/>
                            <a:pt x="47841" y="58270"/>
                            <a:pt x="40802" y="35590"/>
                          </a:cubicBezTo>
                          <a:cubicBezTo>
                            <a:pt x="33764" y="12911"/>
                            <a:pt x="19687" y="-2730"/>
                            <a:pt x="9520" y="398"/>
                          </a:cubicBezTo>
                          <a:lnTo>
                            <a:pt x="9520" y="398"/>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8" name="任意多边形: 形状 2567"/>
                    <p:cNvSpPr/>
                    <p:nvPr/>
                  </p:nvSpPr>
                  <p:spPr>
                    <a:xfrm>
                      <a:off x="5253330" y="5190830"/>
                      <a:ext cx="82129" cy="44848"/>
                    </a:xfrm>
                    <a:custGeom>
                      <a:avLst/>
                      <a:gdLst>
                        <a:gd name="connsiteX0" fmla="*/ 81732 w 82129"/>
                        <a:gd name="connsiteY0" fmla="*/ 9520 h 44848"/>
                        <a:gd name="connsiteX1" fmla="*/ 35590 w 82129"/>
                        <a:gd name="connsiteY1" fmla="*/ 4046 h 44848"/>
                        <a:gd name="connsiteX2" fmla="*/ 398 w 82129"/>
                        <a:gd name="connsiteY2" fmla="*/ 35328 h 44848"/>
                        <a:gd name="connsiteX3" fmla="*/ 46539 w 82129"/>
                        <a:gd name="connsiteY3" fmla="*/ 40802 h 44848"/>
                        <a:gd name="connsiteX4" fmla="*/ 81732 w 82129"/>
                        <a:gd name="connsiteY4" fmla="*/ 9520 h 44848"/>
                        <a:gd name="connsiteX5" fmla="*/ 81732 w 82129"/>
                        <a:gd name="connsiteY5" fmla="*/ 9520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29" h="44848">
                          <a:moveTo>
                            <a:pt x="81732" y="9520"/>
                          </a:moveTo>
                          <a:cubicBezTo>
                            <a:pt x="78603" y="-646"/>
                            <a:pt x="58270" y="-2993"/>
                            <a:pt x="35590" y="4046"/>
                          </a:cubicBezTo>
                          <a:cubicBezTo>
                            <a:pt x="12911" y="11084"/>
                            <a:pt x="-2730" y="25161"/>
                            <a:pt x="398" y="35328"/>
                          </a:cubicBezTo>
                          <a:cubicBezTo>
                            <a:pt x="3526" y="45495"/>
                            <a:pt x="23860" y="47841"/>
                            <a:pt x="46539" y="40802"/>
                          </a:cubicBezTo>
                          <a:cubicBezTo>
                            <a:pt x="69219" y="33764"/>
                            <a:pt x="84860" y="19687"/>
                            <a:pt x="81732" y="9520"/>
                          </a:cubicBezTo>
                          <a:lnTo>
                            <a:pt x="81732" y="9520"/>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9" name="任意多边形: 形状 2568"/>
                    <p:cNvSpPr/>
                    <p:nvPr/>
                  </p:nvSpPr>
                  <p:spPr>
                    <a:xfrm>
                      <a:off x="5261549" y="5207389"/>
                      <a:ext cx="45359" cy="13295"/>
                    </a:xfrm>
                    <a:custGeom>
                      <a:avLst/>
                      <a:gdLst>
                        <a:gd name="connsiteX0" fmla="*/ 45359 w 45359"/>
                        <a:gd name="connsiteY0" fmla="*/ 0 h 13295"/>
                        <a:gd name="connsiteX1" fmla="*/ 0 w 45359"/>
                        <a:gd name="connsiteY1" fmla="*/ 13295 h 13295"/>
                      </a:gdLst>
                      <a:ahLst/>
                      <a:cxnLst>
                        <a:cxn ang="0">
                          <a:pos x="connsiteX0" y="connsiteY0"/>
                        </a:cxn>
                        <a:cxn ang="0">
                          <a:pos x="connsiteX1" y="connsiteY1"/>
                        </a:cxn>
                      </a:cxnLst>
                      <a:rect l="l" t="t" r="r" b="b"/>
                      <a:pathLst>
                        <a:path w="45359" h="13295">
                          <a:moveTo>
                            <a:pt x="45359" y="0"/>
                          </a:moveTo>
                          <a:cubicBezTo>
                            <a:pt x="31282" y="1564"/>
                            <a:pt x="16423" y="7038"/>
                            <a:pt x="0" y="13295"/>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0" name="任意多边形: 形状 2569"/>
                    <p:cNvSpPr/>
                    <p:nvPr/>
                  </p:nvSpPr>
                  <p:spPr>
                    <a:xfrm>
                      <a:off x="5235613" y="5170633"/>
                      <a:ext cx="14986" cy="47705"/>
                    </a:xfrm>
                    <a:custGeom>
                      <a:avLst/>
                      <a:gdLst>
                        <a:gd name="connsiteX0" fmla="*/ 127 w 14986"/>
                        <a:gd name="connsiteY0" fmla="*/ 0 h 47705"/>
                        <a:gd name="connsiteX1" fmla="*/ 14986 w 14986"/>
                        <a:gd name="connsiteY1" fmla="*/ 47705 h 47705"/>
                      </a:gdLst>
                      <a:ahLst/>
                      <a:cxnLst>
                        <a:cxn ang="0">
                          <a:pos x="connsiteX0" y="connsiteY0"/>
                        </a:cxn>
                        <a:cxn ang="0">
                          <a:pos x="connsiteX1" y="connsiteY1"/>
                        </a:cxn>
                      </a:cxnLst>
                      <a:rect l="l" t="t" r="r" b="b"/>
                      <a:pathLst>
                        <a:path w="14986" h="47705">
                          <a:moveTo>
                            <a:pt x="127" y="0"/>
                          </a:moveTo>
                          <a:cubicBezTo>
                            <a:pt x="-1437" y="1564"/>
                            <a:pt x="11858" y="47705"/>
                            <a:pt x="14986" y="47705"/>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1" name="任意多边形: 形状 2570"/>
                    <p:cNvSpPr/>
                    <p:nvPr/>
                  </p:nvSpPr>
                  <p:spPr>
                    <a:xfrm>
                      <a:off x="5191946" y="5233979"/>
                      <a:ext cx="46141" cy="14077"/>
                    </a:xfrm>
                    <a:custGeom>
                      <a:avLst/>
                      <a:gdLst>
                        <a:gd name="connsiteX0" fmla="*/ 0 w 46141"/>
                        <a:gd name="connsiteY0" fmla="*/ 14077 h 14077"/>
                        <a:gd name="connsiteX1" fmla="*/ 46141 w 46141"/>
                        <a:gd name="connsiteY1" fmla="*/ 0 h 14077"/>
                      </a:gdLst>
                      <a:ahLst/>
                      <a:cxnLst>
                        <a:cxn ang="0">
                          <a:pos x="connsiteX0" y="connsiteY0"/>
                        </a:cxn>
                        <a:cxn ang="0">
                          <a:pos x="connsiteX1" y="connsiteY1"/>
                        </a:cxn>
                      </a:cxnLst>
                      <a:rect l="l" t="t" r="r" b="b"/>
                      <a:pathLst>
                        <a:path w="46141" h="14077">
                          <a:moveTo>
                            <a:pt x="0" y="14077"/>
                          </a:moveTo>
                          <a:cubicBezTo>
                            <a:pt x="17205" y="11731"/>
                            <a:pt x="32846" y="7039"/>
                            <a:pt x="46141"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2" name="任意多边形: 形状 2571"/>
                    <p:cNvSpPr/>
                    <p:nvPr/>
                  </p:nvSpPr>
                  <p:spPr>
                    <a:xfrm>
                      <a:off x="5255292" y="5240235"/>
                      <a:ext cx="17205" cy="49269"/>
                    </a:xfrm>
                    <a:custGeom>
                      <a:avLst/>
                      <a:gdLst>
                        <a:gd name="connsiteX0" fmla="*/ 17205 w 17205"/>
                        <a:gd name="connsiteY0" fmla="*/ 49269 h 49269"/>
                        <a:gd name="connsiteX1" fmla="*/ 0 w 17205"/>
                        <a:gd name="connsiteY1" fmla="*/ 0 h 49269"/>
                      </a:gdLst>
                      <a:ahLst/>
                      <a:cxnLst>
                        <a:cxn ang="0">
                          <a:pos x="connsiteX0" y="connsiteY0"/>
                        </a:cxn>
                        <a:cxn ang="0">
                          <a:pos x="connsiteX1" y="connsiteY1"/>
                        </a:cxn>
                      </a:cxnLst>
                      <a:rect l="l" t="t" r="r" b="b"/>
                      <a:pathLst>
                        <a:path w="17205" h="49269">
                          <a:moveTo>
                            <a:pt x="17205" y="49269"/>
                          </a:moveTo>
                          <a:cubicBezTo>
                            <a:pt x="14859" y="32846"/>
                            <a:pt x="9385" y="16423"/>
                            <a:pt x="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3" name="任意多边形: 形状 2572"/>
                    <p:cNvSpPr/>
                    <p:nvPr/>
                  </p:nvSpPr>
                  <p:spPr>
                    <a:xfrm>
                      <a:off x="5253527" y="5219535"/>
                      <a:ext cx="77042" cy="52147"/>
                    </a:xfrm>
                    <a:custGeom>
                      <a:avLst/>
                      <a:gdLst>
                        <a:gd name="connsiteX0" fmla="*/ 76060 w 77042"/>
                        <a:gd name="connsiteY0" fmla="*/ 45726 h 52147"/>
                        <a:gd name="connsiteX1" fmla="*/ 47124 w 77042"/>
                        <a:gd name="connsiteY1" fmla="*/ 8969 h 52147"/>
                        <a:gd name="connsiteX2" fmla="*/ 983 w 77042"/>
                        <a:gd name="connsiteY2" fmla="*/ 5841 h 52147"/>
                        <a:gd name="connsiteX3" fmla="*/ 29919 w 77042"/>
                        <a:gd name="connsiteY3" fmla="*/ 42597 h 52147"/>
                        <a:gd name="connsiteX4" fmla="*/ 76060 w 77042"/>
                        <a:gd name="connsiteY4" fmla="*/ 45726 h 52147"/>
                        <a:gd name="connsiteX5" fmla="*/ 76060 w 77042"/>
                        <a:gd name="connsiteY5" fmla="*/ 45726 h 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2147">
                          <a:moveTo>
                            <a:pt x="76060" y="45726"/>
                          </a:moveTo>
                          <a:cubicBezTo>
                            <a:pt x="80752" y="36341"/>
                            <a:pt x="68239" y="19918"/>
                            <a:pt x="47124" y="8969"/>
                          </a:cubicBezTo>
                          <a:cubicBezTo>
                            <a:pt x="26791" y="-1979"/>
                            <a:pt x="5675" y="-2762"/>
                            <a:pt x="983" y="5841"/>
                          </a:cubicBezTo>
                          <a:cubicBezTo>
                            <a:pt x="-3710" y="15226"/>
                            <a:pt x="8803" y="31649"/>
                            <a:pt x="29919" y="42597"/>
                          </a:cubicBezTo>
                          <a:cubicBezTo>
                            <a:pt x="50252" y="54328"/>
                            <a:pt x="70586" y="55110"/>
                            <a:pt x="76060" y="45726"/>
                          </a:cubicBezTo>
                          <a:lnTo>
                            <a:pt x="76060" y="45726"/>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4" name="任意多边形: 形状 2573"/>
                    <p:cNvSpPr/>
                    <p:nvPr/>
                  </p:nvSpPr>
                  <p:spPr>
                    <a:xfrm>
                      <a:off x="5207681" y="5226780"/>
                      <a:ext cx="52208" cy="78525"/>
                    </a:xfrm>
                    <a:custGeom>
                      <a:avLst/>
                      <a:gdLst>
                        <a:gd name="connsiteX0" fmla="*/ 6162 w 52208"/>
                        <a:gd name="connsiteY0" fmla="*/ 77583 h 78525"/>
                        <a:gd name="connsiteX1" fmla="*/ 42919 w 52208"/>
                        <a:gd name="connsiteY1" fmla="*/ 47865 h 78525"/>
                        <a:gd name="connsiteX2" fmla="*/ 46047 w 52208"/>
                        <a:gd name="connsiteY2" fmla="*/ 942 h 78525"/>
                        <a:gd name="connsiteX3" fmla="*/ 9290 w 52208"/>
                        <a:gd name="connsiteY3" fmla="*/ 30660 h 78525"/>
                        <a:gd name="connsiteX4" fmla="*/ 6162 w 52208"/>
                        <a:gd name="connsiteY4" fmla="*/ 77583 h 78525"/>
                        <a:gd name="connsiteX5" fmla="*/ 6162 w 52208"/>
                        <a:gd name="connsiteY5" fmla="*/ 77583 h 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8525">
                          <a:moveTo>
                            <a:pt x="6162" y="77583"/>
                          </a:moveTo>
                          <a:cubicBezTo>
                            <a:pt x="15547" y="82275"/>
                            <a:pt x="31970" y="68981"/>
                            <a:pt x="42919" y="47865"/>
                          </a:cubicBezTo>
                          <a:cubicBezTo>
                            <a:pt x="53867" y="26750"/>
                            <a:pt x="55431" y="5634"/>
                            <a:pt x="46047" y="942"/>
                          </a:cubicBezTo>
                          <a:cubicBezTo>
                            <a:pt x="36662" y="-3750"/>
                            <a:pt x="20239" y="9545"/>
                            <a:pt x="9290" y="30660"/>
                          </a:cubicBezTo>
                          <a:cubicBezTo>
                            <a:pt x="-1658" y="50993"/>
                            <a:pt x="-3223" y="72109"/>
                            <a:pt x="6162" y="77583"/>
                          </a:cubicBezTo>
                          <a:lnTo>
                            <a:pt x="6162" y="77583"/>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5" name="任意多边形: 形状 2574"/>
                    <p:cNvSpPr/>
                    <p:nvPr/>
                  </p:nvSpPr>
                  <p:spPr>
                    <a:xfrm>
                      <a:off x="5178450" y="5180893"/>
                      <a:ext cx="77042" cy="51887"/>
                    </a:xfrm>
                    <a:custGeom>
                      <a:avLst/>
                      <a:gdLst>
                        <a:gd name="connsiteX0" fmla="*/ 983 w 77042"/>
                        <a:gd name="connsiteY0" fmla="*/ 6162 h 51887"/>
                        <a:gd name="connsiteX1" fmla="*/ 29919 w 77042"/>
                        <a:gd name="connsiteY1" fmla="*/ 42919 h 51887"/>
                        <a:gd name="connsiteX2" fmla="*/ 76060 w 77042"/>
                        <a:gd name="connsiteY2" fmla="*/ 46047 h 51887"/>
                        <a:gd name="connsiteX3" fmla="*/ 47124 w 77042"/>
                        <a:gd name="connsiteY3" fmla="*/ 9290 h 51887"/>
                        <a:gd name="connsiteX4" fmla="*/ 983 w 77042"/>
                        <a:gd name="connsiteY4" fmla="*/ 6162 h 51887"/>
                        <a:gd name="connsiteX5" fmla="*/ 983 w 77042"/>
                        <a:gd name="connsiteY5" fmla="*/ 6162 h 5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1887">
                          <a:moveTo>
                            <a:pt x="983" y="6162"/>
                          </a:moveTo>
                          <a:cubicBezTo>
                            <a:pt x="-3710" y="15547"/>
                            <a:pt x="8803" y="31970"/>
                            <a:pt x="29919" y="42919"/>
                          </a:cubicBezTo>
                          <a:cubicBezTo>
                            <a:pt x="50252" y="53867"/>
                            <a:pt x="71368" y="54649"/>
                            <a:pt x="76060" y="46047"/>
                          </a:cubicBezTo>
                          <a:cubicBezTo>
                            <a:pt x="80752" y="36662"/>
                            <a:pt x="68239" y="20239"/>
                            <a:pt x="47124" y="9290"/>
                          </a:cubicBezTo>
                          <a:cubicBezTo>
                            <a:pt x="26009" y="-1658"/>
                            <a:pt x="5675" y="-3222"/>
                            <a:pt x="983" y="6162"/>
                          </a:cubicBezTo>
                          <a:lnTo>
                            <a:pt x="983" y="6162"/>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6" name="任意多边形: 形状 2575"/>
                    <p:cNvSpPr/>
                    <p:nvPr/>
                  </p:nvSpPr>
                  <p:spPr>
                    <a:xfrm>
                      <a:off x="5247566" y="5150098"/>
                      <a:ext cx="52208" cy="77042"/>
                    </a:xfrm>
                    <a:custGeom>
                      <a:avLst/>
                      <a:gdLst>
                        <a:gd name="connsiteX0" fmla="*/ 46047 w 52208"/>
                        <a:gd name="connsiteY0" fmla="*/ 983 h 77042"/>
                        <a:gd name="connsiteX1" fmla="*/ 9290 w 52208"/>
                        <a:gd name="connsiteY1" fmla="*/ 29919 h 77042"/>
                        <a:gd name="connsiteX2" fmla="*/ 6162 w 52208"/>
                        <a:gd name="connsiteY2" fmla="*/ 76060 h 77042"/>
                        <a:gd name="connsiteX3" fmla="*/ 42919 w 52208"/>
                        <a:gd name="connsiteY3" fmla="*/ 47124 h 77042"/>
                        <a:gd name="connsiteX4" fmla="*/ 46047 w 52208"/>
                        <a:gd name="connsiteY4" fmla="*/ 983 h 77042"/>
                        <a:gd name="connsiteX5" fmla="*/ 46047 w 52208"/>
                        <a:gd name="connsiteY5" fmla="*/ 983 h 7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7042">
                          <a:moveTo>
                            <a:pt x="46047" y="983"/>
                          </a:moveTo>
                          <a:cubicBezTo>
                            <a:pt x="36662" y="-3710"/>
                            <a:pt x="20239" y="8803"/>
                            <a:pt x="9290" y="29919"/>
                          </a:cubicBezTo>
                          <a:cubicBezTo>
                            <a:pt x="-1658" y="51034"/>
                            <a:pt x="-3223" y="71368"/>
                            <a:pt x="6162" y="76060"/>
                          </a:cubicBezTo>
                          <a:cubicBezTo>
                            <a:pt x="15547" y="80752"/>
                            <a:pt x="31970" y="68239"/>
                            <a:pt x="42919" y="47124"/>
                          </a:cubicBezTo>
                          <a:cubicBezTo>
                            <a:pt x="53867" y="26008"/>
                            <a:pt x="55431" y="5675"/>
                            <a:pt x="46047" y="983"/>
                          </a:cubicBezTo>
                          <a:lnTo>
                            <a:pt x="46047" y="983"/>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77" name="任意多边形: 形状 2576"/>
                  <p:cNvSpPr/>
                  <p:nvPr/>
                </p:nvSpPr>
                <p:spPr>
                  <a:xfrm>
                    <a:off x="5264677" y="5230068"/>
                    <a:ext cx="42230" cy="22679"/>
                  </a:xfrm>
                  <a:custGeom>
                    <a:avLst/>
                    <a:gdLst>
                      <a:gd name="connsiteX0" fmla="*/ 42231 w 42230"/>
                      <a:gd name="connsiteY0" fmla="*/ 22680 h 22679"/>
                      <a:gd name="connsiteX1" fmla="*/ 0 w 42230"/>
                      <a:gd name="connsiteY1" fmla="*/ 0 h 22679"/>
                    </a:gdLst>
                    <a:ahLst/>
                    <a:cxnLst>
                      <a:cxn ang="0">
                        <a:pos x="connsiteX0" y="connsiteY0"/>
                      </a:cxn>
                      <a:cxn ang="0">
                        <a:pos x="connsiteX1" y="connsiteY1"/>
                      </a:cxn>
                    </a:cxnLst>
                    <a:rect l="l" t="t" r="r" b="b"/>
                    <a:pathLst>
                      <a:path w="42230" h="22679">
                        <a:moveTo>
                          <a:pt x="42231" y="22680"/>
                        </a:moveTo>
                        <a:cubicBezTo>
                          <a:pt x="31282" y="13295"/>
                          <a:pt x="16423" y="6257"/>
                          <a:pt x="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8" name="任意多边形: 形状 2577"/>
                  <p:cNvSpPr/>
                  <p:nvPr/>
                </p:nvSpPr>
                <p:spPr>
                  <a:xfrm>
                    <a:off x="5257638" y="5170633"/>
                    <a:ext cx="23461" cy="44576"/>
                  </a:xfrm>
                  <a:custGeom>
                    <a:avLst/>
                    <a:gdLst>
                      <a:gd name="connsiteX0" fmla="*/ 23462 w 23461"/>
                      <a:gd name="connsiteY0" fmla="*/ 0 h 44576"/>
                      <a:gd name="connsiteX1" fmla="*/ 0 w 23461"/>
                      <a:gd name="connsiteY1" fmla="*/ 44577 h 44576"/>
                    </a:gdLst>
                    <a:ahLst/>
                    <a:cxnLst>
                      <a:cxn ang="0">
                        <a:pos x="connsiteX0" y="connsiteY0"/>
                      </a:cxn>
                      <a:cxn ang="0">
                        <a:pos x="connsiteX1" y="connsiteY1"/>
                      </a:cxn>
                    </a:cxnLst>
                    <a:rect l="l" t="t" r="r" b="b"/>
                    <a:pathLst>
                      <a:path w="23461" h="44576">
                        <a:moveTo>
                          <a:pt x="23462" y="0"/>
                        </a:moveTo>
                        <a:cubicBezTo>
                          <a:pt x="13295" y="13295"/>
                          <a:pt x="5474" y="28154"/>
                          <a:pt x="0" y="44577"/>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9" name="任意多边形: 形状 2578"/>
                  <p:cNvSpPr/>
                  <p:nvPr/>
                </p:nvSpPr>
                <p:spPr>
                  <a:xfrm>
                    <a:off x="5197420" y="5200350"/>
                    <a:ext cx="50051" cy="25025"/>
                  </a:xfrm>
                  <a:custGeom>
                    <a:avLst/>
                    <a:gdLst>
                      <a:gd name="connsiteX0" fmla="*/ 0 w 50051"/>
                      <a:gd name="connsiteY0" fmla="*/ 0 h 25025"/>
                      <a:gd name="connsiteX1" fmla="*/ 50051 w 50051"/>
                      <a:gd name="connsiteY1" fmla="*/ 25026 h 25025"/>
                    </a:gdLst>
                    <a:ahLst/>
                    <a:cxnLst>
                      <a:cxn ang="0">
                        <a:pos x="connsiteX0" y="connsiteY0"/>
                      </a:cxn>
                      <a:cxn ang="0">
                        <a:pos x="connsiteX1" y="connsiteY1"/>
                      </a:cxn>
                    </a:cxnLst>
                    <a:rect l="l" t="t" r="r" b="b"/>
                    <a:pathLst>
                      <a:path w="50051" h="25025">
                        <a:moveTo>
                          <a:pt x="0" y="0"/>
                        </a:moveTo>
                        <a:cubicBezTo>
                          <a:pt x="15641" y="12513"/>
                          <a:pt x="32064" y="21116"/>
                          <a:pt x="50051" y="25026"/>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0" name="任意多边形: 形状 2579"/>
                  <p:cNvSpPr/>
                  <p:nvPr/>
                </p:nvSpPr>
                <p:spPr>
                  <a:xfrm>
                    <a:off x="5224792" y="5239453"/>
                    <a:ext cx="22679" cy="42230"/>
                  </a:xfrm>
                  <a:custGeom>
                    <a:avLst/>
                    <a:gdLst>
                      <a:gd name="connsiteX0" fmla="*/ 0 w 22679"/>
                      <a:gd name="connsiteY0" fmla="*/ 42231 h 42230"/>
                      <a:gd name="connsiteX1" fmla="*/ 22680 w 22679"/>
                      <a:gd name="connsiteY1" fmla="*/ 0 h 42230"/>
                    </a:gdLst>
                    <a:ahLst/>
                    <a:cxnLst>
                      <a:cxn ang="0">
                        <a:pos x="connsiteX0" y="connsiteY0"/>
                      </a:cxn>
                      <a:cxn ang="0">
                        <a:pos x="connsiteX1" y="connsiteY1"/>
                      </a:cxn>
                    </a:cxnLst>
                    <a:rect l="l" t="t" r="r" b="b"/>
                    <a:pathLst>
                      <a:path w="22679" h="42230">
                        <a:moveTo>
                          <a:pt x="0" y="42231"/>
                        </a:moveTo>
                        <a:cubicBezTo>
                          <a:pt x="10949" y="29718"/>
                          <a:pt x="17987" y="15641"/>
                          <a:pt x="2268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1" name="任意多边形: 形状 2580"/>
                  <p:cNvSpPr/>
                  <p:nvPr/>
                </p:nvSpPr>
                <p:spPr>
                  <a:xfrm>
                    <a:off x="5232502" y="5205714"/>
                    <a:ext cx="44016" cy="44016"/>
                  </a:xfrm>
                  <a:custGeom>
                    <a:avLst/>
                    <a:gdLst>
                      <a:gd name="connsiteX0" fmla="*/ 41559 w 44016"/>
                      <a:gd name="connsiteY0" fmla="*/ 32175 h 44016"/>
                      <a:gd name="connsiteX1" fmla="*/ 32175 w 44016"/>
                      <a:gd name="connsiteY1" fmla="*/ 2457 h 44016"/>
                      <a:gd name="connsiteX2" fmla="*/ 2457 w 44016"/>
                      <a:gd name="connsiteY2" fmla="*/ 11841 h 44016"/>
                      <a:gd name="connsiteX3" fmla="*/ 11841 w 44016"/>
                      <a:gd name="connsiteY3" fmla="*/ 41559 h 44016"/>
                      <a:gd name="connsiteX4" fmla="*/ 41559 w 44016"/>
                      <a:gd name="connsiteY4" fmla="*/ 32175 h 44016"/>
                      <a:gd name="connsiteX5" fmla="*/ 41559 w 44016"/>
                      <a:gd name="connsiteY5" fmla="*/ 32175 h 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16" h="44016">
                        <a:moveTo>
                          <a:pt x="41559" y="32175"/>
                        </a:moveTo>
                        <a:cubicBezTo>
                          <a:pt x="47034" y="21226"/>
                          <a:pt x="43123" y="7931"/>
                          <a:pt x="32175" y="2457"/>
                        </a:cubicBezTo>
                        <a:cubicBezTo>
                          <a:pt x="21226" y="-3018"/>
                          <a:pt x="7931" y="893"/>
                          <a:pt x="2457" y="11841"/>
                        </a:cubicBezTo>
                        <a:cubicBezTo>
                          <a:pt x="-3018" y="22790"/>
                          <a:pt x="893" y="36085"/>
                          <a:pt x="11841" y="41559"/>
                        </a:cubicBezTo>
                        <a:cubicBezTo>
                          <a:pt x="22008" y="47034"/>
                          <a:pt x="36085" y="43124"/>
                          <a:pt x="41559" y="32175"/>
                        </a:cubicBezTo>
                        <a:lnTo>
                          <a:pt x="41559" y="32175"/>
                        </a:ln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2" name="任意多边形: 形状 2581"/>
                  <p:cNvSpPr/>
                  <p:nvPr/>
                </p:nvSpPr>
                <p:spPr>
                  <a:xfrm>
                    <a:off x="5247264" y="5227514"/>
                    <a:ext cx="7454" cy="7454"/>
                  </a:xfrm>
                  <a:custGeom>
                    <a:avLst/>
                    <a:gdLst>
                      <a:gd name="connsiteX0" fmla="*/ 7247 w 7454"/>
                      <a:gd name="connsiteY0" fmla="*/ 4900 h 7454"/>
                      <a:gd name="connsiteX1" fmla="*/ 4900 w 7454"/>
                      <a:gd name="connsiteY1" fmla="*/ 208 h 7454"/>
                      <a:gd name="connsiteX2" fmla="*/ 208 w 7454"/>
                      <a:gd name="connsiteY2" fmla="*/ 2554 h 7454"/>
                      <a:gd name="connsiteX3" fmla="*/ 2554 w 7454"/>
                      <a:gd name="connsiteY3" fmla="*/ 7246 h 7454"/>
                      <a:gd name="connsiteX4" fmla="*/ 7247 w 7454"/>
                      <a:gd name="connsiteY4" fmla="*/ 4900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7247" y="4900"/>
                        </a:moveTo>
                        <a:cubicBezTo>
                          <a:pt x="8029" y="3336"/>
                          <a:pt x="6464" y="990"/>
                          <a:pt x="4900" y="208"/>
                        </a:cubicBezTo>
                        <a:cubicBezTo>
                          <a:pt x="3336" y="-574"/>
                          <a:pt x="990" y="990"/>
                          <a:pt x="208" y="2554"/>
                        </a:cubicBezTo>
                        <a:cubicBezTo>
                          <a:pt x="-574" y="4118"/>
                          <a:pt x="990" y="6464"/>
                          <a:pt x="2554" y="7246"/>
                        </a:cubicBezTo>
                        <a:cubicBezTo>
                          <a:pt x="4900" y="8029"/>
                          <a:pt x="6464" y="6464"/>
                          <a:pt x="7247" y="490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3" name="任意多边形: 形状 2582"/>
                  <p:cNvSpPr/>
                  <p:nvPr/>
                </p:nvSpPr>
                <p:spPr>
                  <a:xfrm>
                    <a:off x="5246690" y="5215992"/>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4" name="任意多边形: 形状 2583"/>
                  <p:cNvSpPr/>
                  <p:nvPr/>
                </p:nvSpPr>
                <p:spPr>
                  <a:xfrm>
                    <a:off x="5260767" y="5226158"/>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5" name="任意多边形: 形状 2584"/>
                  <p:cNvSpPr/>
                  <p:nvPr/>
                </p:nvSpPr>
                <p:spPr>
                  <a:xfrm>
                    <a:off x="5256074" y="5217556"/>
                    <a:ext cx="4692" cy="4692"/>
                  </a:xfrm>
                  <a:custGeom>
                    <a:avLst/>
                    <a:gdLst>
                      <a:gd name="connsiteX0" fmla="*/ 4692 w 4692"/>
                      <a:gd name="connsiteY0" fmla="*/ 3128 h 4692"/>
                      <a:gd name="connsiteX1" fmla="*/ 3128 w 4692"/>
                      <a:gd name="connsiteY1" fmla="*/ 0 h 4692"/>
                      <a:gd name="connsiteX2" fmla="*/ 0 w 4692"/>
                      <a:gd name="connsiteY2" fmla="*/ 1564 h 4692"/>
                      <a:gd name="connsiteX3" fmla="*/ 1564 w 4692"/>
                      <a:gd name="connsiteY3" fmla="*/ 4692 h 4692"/>
                      <a:gd name="connsiteX4" fmla="*/ 4692 w 4692"/>
                      <a:gd name="connsiteY4" fmla="*/ 3128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3128"/>
                        </a:moveTo>
                        <a:cubicBezTo>
                          <a:pt x="4692" y="1564"/>
                          <a:pt x="3910" y="782"/>
                          <a:pt x="3128" y="0"/>
                        </a:cubicBezTo>
                        <a:cubicBezTo>
                          <a:pt x="1564" y="0"/>
                          <a:pt x="782" y="782"/>
                          <a:pt x="0" y="1564"/>
                        </a:cubicBezTo>
                        <a:cubicBezTo>
                          <a:pt x="0" y="3128"/>
                          <a:pt x="782" y="3910"/>
                          <a:pt x="1564" y="4692"/>
                        </a:cubicBezTo>
                        <a:cubicBezTo>
                          <a:pt x="3128" y="4692"/>
                          <a:pt x="3910" y="3910"/>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86" name="图形 2034"/>
                <p:cNvGrpSpPr/>
                <p:nvPr/>
              </p:nvGrpSpPr>
              <p:grpSpPr>
                <a:xfrm>
                  <a:off x="5034238" y="5106299"/>
                  <a:ext cx="176609" cy="192975"/>
                  <a:chOff x="5034238" y="5106299"/>
                  <a:chExt cx="176609" cy="192975"/>
                </a:xfrm>
              </p:grpSpPr>
              <p:sp>
                <p:nvSpPr>
                  <p:cNvPr id="2587" name="任意多边形: 形状 2586"/>
                  <p:cNvSpPr/>
                  <p:nvPr/>
                </p:nvSpPr>
                <p:spPr>
                  <a:xfrm>
                    <a:off x="5034238" y="5187838"/>
                    <a:ext cx="66208" cy="49588"/>
                  </a:xfrm>
                  <a:custGeom>
                    <a:avLst/>
                    <a:gdLst>
                      <a:gd name="connsiteX0" fmla="*/ 1298 w 66208"/>
                      <a:gd name="connsiteY0" fmla="*/ 41449 h 49588"/>
                      <a:gd name="connsiteX1" fmla="*/ 37272 w 66208"/>
                      <a:gd name="connsiteY1" fmla="*/ 43013 h 49588"/>
                      <a:gd name="connsiteX2" fmla="*/ 66208 w 66208"/>
                      <a:gd name="connsiteY2" fmla="*/ 17205 h 49588"/>
                      <a:gd name="connsiteX3" fmla="*/ 64644 w 66208"/>
                      <a:gd name="connsiteY3" fmla="*/ 0 h 49588"/>
                      <a:gd name="connsiteX4" fmla="*/ 26323 w 66208"/>
                      <a:gd name="connsiteY4" fmla="*/ 8603 h 49588"/>
                      <a:gd name="connsiteX5" fmla="*/ 1298 w 66208"/>
                      <a:gd name="connsiteY5" fmla="*/ 41449 h 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08" h="49588">
                        <a:moveTo>
                          <a:pt x="1298" y="41449"/>
                        </a:moveTo>
                        <a:cubicBezTo>
                          <a:pt x="5990" y="53962"/>
                          <a:pt x="24759" y="50051"/>
                          <a:pt x="37272" y="43013"/>
                        </a:cubicBezTo>
                        <a:cubicBezTo>
                          <a:pt x="49785" y="35975"/>
                          <a:pt x="66208" y="17205"/>
                          <a:pt x="66208" y="17205"/>
                        </a:cubicBezTo>
                        <a:lnTo>
                          <a:pt x="64644" y="0"/>
                        </a:lnTo>
                        <a:cubicBezTo>
                          <a:pt x="64644" y="0"/>
                          <a:pt x="44311" y="2346"/>
                          <a:pt x="26323" y="8603"/>
                        </a:cubicBezTo>
                        <a:cubicBezTo>
                          <a:pt x="8336" y="14077"/>
                          <a:pt x="-4177" y="26590"/>
                          <a:pt x="1298" y="4144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8" name="任意多边形: 形状 2587"/>
                  <p:cNvSpPr/>
                  <p:nvPr/>
                </p:nvSpPr>
                <p:spPr>
                  <a:xfrm>
                    <a:off x="5070823" y="5208171"/>
                    <a:ext cx="59340" cy="91102"/>
                  </a:xfrm>
                  <a:custGeom>
                    <a:avLst/>
                    <a:gdLst>
                      <a:gd name="connsiteX0" fmla="*/ 13199 w 59340"/>
                      <a:gd name="connsiteY0" fmla="*/ 90718 h 91102"/>
                      <a:gd name="connsiteX1" fmla="*/ 48392 w 59340"/>
                      <a:gd name="connsiteY1" fmla="*/ 58654 h 91102"/>
                      <a:gd name="connsiteX2" fmla="*/ 59340 w 59340"/>
                      <a:gd name="connsiteY2" fmla="*/ 10167 h 91102"/>
                      <a:gd name="connsiteX3" fmla="*/ 31968 w 59340"/>
                      <a:gd name="connsiteY3" fmla="*/ 0 h 91102"/>
                      <a:gd name="connsiteX4" fmla="*/ 8507 w 59340"/>
                      <a:gd name="connsiteY4" fmla="*/ 39103 h 91102"/>
                      <a:gd name="connsiteX5" fmla="*/ 13199 w 59340"/>
                      <a:gd name="connsiteY5" fmla="*/ 90718 h 9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40" h="91102">
                        <a:moveTo>
                          <a:pt x="13199" y="90718"/>
                        </a:moveTo>
                        <a:cubicBezTo>
                          <a:pt x="31968" y="93846"/>
                          <a:pt x="42135" y="77423"/>
                          <a:pt x="48392" y="58654"/>
                        </a:cubicBezTo>
                        <a:cubicBezTo>
                          <a:pt x="54648" y="40667"/>
                          <a:pt x="59340" y="10167"/>
                          <a:pt x="59340" y="10167"/>
                        </a:cubicBezTo>
                        <a:lnTo>
                          <a:pt x="31968" y="0"/>
                        </a:lnTo>
                        <a:cubicBezTo>
                          <a:pt x="31968" y="0"/>
                          <a:pt x="17891" y="18769"/>
                          <a:pt x="8507" y="39103"/>
                        </a:cubicBezTo>
                        <a:cubicBezTo>
                          <a:pt x="-1660" y="59436"/>
                          <a:pt x="-5570" y="87590"/>
                          <a:pt x="13199" y="907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9" name="任意多边形: 形状 2588"/>
                  <p:cNvSpPr/>
                  <p:nvPr/>
                </p:nvSpPr>
                <p:spPr>
                  <a:xfrm>
                    <a:off x="5135638" y="5192530"/>
                    <a:ext cx="59332" cy="62769"/>
                  </a:xfrm>
                  <a:custGeom>
                    <a:avLst/>
                    <a:gdLst>
                      <a:gd name="connsiteX0" fmla="*/ 0 w 59332"/>
                      <a:gd name="connsiteY0" fmla="*/ 21116 h 62769"/>
                      <a:gd name="connsiteX1" fmla="*/ 21897 w 59332"/>
                      <a:gd name="connsiteY1" fmla="*/ 52398 h 62769"/>
                      <a:gd name="connsiteX2" fmla="*/ 57090 w 59332"/>
                      <a:gd name="connsiteY2" fmla="*/ 55526 h 62769"/>
                      <a:gd name="connsiteX3" fmla="*/ 44577 w 59332"/>
                      <a:gd name="connsiteY3" fmla="*/ 21897 h 62769"/>
                      <a:gd name="connsiteX4" fmla="*/ 6256 w 59332"/>
                      <a:gd name="connsiteY4" fmla="*/ 0 h 62769"/>
                      <a:gd name="connsiteX5" fmla="*/ 0 w 59332"/>
                      <a:gd name="connsiteY5" fmla="*/ 21116 h 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32" h="62769">
                        <a:moveTo>
                          <a:pt x="0" y="21116"/>
                        </a:moveTo>
                        <a:cubicBezTo>
                          <a:pt x="0" y="21116"/>
                          <a:pt x="7821" y="38321"/>
                          <a:pt x="21897" y="52398"/>
                        </a:cubicBezTo>
                        <a:cubicBezTo>
                          <a:pt x="35974" y="66475"/>
                          <a:pt x="51616" y="64910"/>
                          <a:pt x="57090" y="55526"/>
                        </a:cubicBezTo>
                        <a:cubicBezTo>
                          <a:pt x="62564" y="46141"/>
                          <a:pt x="57872" y="32846"/>
                          <a:pt x="44577" y="21897"/>
                        </a:cubicBezTo>
                        <a:cubicBezTo>
                          <a:pt x="31282" y="10949"/>
                          <a:pt x="6256" y="0"/>
                          <a:pt x="6256" y="0"/>
                        </a:cubicBezTo>
                        <a:lnTo>
                          <a:pt x="0" y="2111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0" name="任意多边形: 形状 2589"/>
                  <p:cNvSpPr/>
                  <p:nvPr/>
                </p:nvSpPr>
                <p:spPr>
                  <a:xfrm>
                    <a:off x="5070728" y="5195658"/>
                    <a:ext cx="28935" cy="14076"/>
                  </a:xfrm>
                  <a:custGeom>
                    <a:avLst/>
                    <a:gdLst>
                      <a:gd name="connsiteX0" fmla="*/ 0 w 28935"/>
                      <a:gd name="connsiteY0" fmla="*/ 14077 h 14076"/>
                      <a:gd name="connsiteX1" fmla="*/ 28936 w 28935"/>
                      <a:gd name="connsiteY1" fmla="*/ 0 h 14076"/>
                    </a:gdLst>
                    <a:ahLst/>
                    <a:cxnLst>
                      <a:cxn ang="0">
                        <a:pos x="connsiteX0" y="connsiteY0"/>
                      </a:cxn>
                      <a:cxn ang="0">
                        <a:pos x="connsiteX1" y="connsiteY1"/>
                      </a:cxn>
                    </a:cxnLst>
                    <a:rect l="l" t="t" r="r" b="b"/>
                    <a:pathLst>
                      <a:path w="28935" h="14076">
                        <a:moveTo>
                          <a:pt x="0" y="14077"/>
                        </a:moveTo>
                        <a:lnTo>
                          <a:pt x="28936"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1" name="任意多边形: 形状 2590"/>
                  <p:cNvSpPr/>
                  <p:nvPr/>
                </p:nvSpPr>
                <p:spPr>
                  <a:xfrm>
                    <a:off x="5098882" y="5212863"/>
                    <a:ext cx="16423" cy="47705"/>
                  </a:xfrm>
                  <a:custGeom>
                    <a:avLst/>
                    <a:gdLst>
                      <a:gd name="connsiteX0" fmla="*/ 0 w 16423"/>
                      <a:gd name="connsiteY0" fmla="*/ 47705 h 47705"/>
                      <a:gd name="connsiteX1" fmla="*/ 16423 w 16423"/>
                      <a:gd name="connsiteY1" fmla="*/ 0 h 47705"/>
                    </a:gdLst>
                    <a:ahLst/>
                    <a:cxnLst>
                      <a:cxn ang="0">
                        <a:pos x="connsiteX0" y="connsiteY0"/>
                      </a:cxn>
                      <a:cxn ang="0">
                        <a:pos x="connsiteX1" y="connsiteY1"/>
                      </a:cxn>
                    </a:cxnLst>
                    <a:rect l="l" t="t" r="r" b="b"/>
                    <a:pathLst>
                      <a:path w="16423" h="47705">
                        <a:moveTo>
                          <a:pt x="0" y="47705"/>
                        </a:moveTo>
                        <a:lnTo>
                          <a:pt x="16423"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2" name="任意多边形: 形状 2591"/>
                  <p:cNvSpPr/>
                  <p:nvPr/>
                </p:nvSpPr>
                <p:spPr>
                  <a:xfrm>
                    <a:off x="5140330" y="5207389"/>
                    <a:ext cx="27371" cy="19551"/>
                  </a:xfrm>
                  <a:custGeom>
                    <a:avLst/>
                    <a:gdLst>
                      <a:gd name="connsiteX0" fmla="*/ 0 w 27371"/>
                      <a:gd name="connsiteY0" fmla="*/ 0 h 19551"/>
                      <a:gd name="connsiteX1" fmla="*/ 27372 w 27371"/>
                      <a:gd name="connsiteY1" fmla="*/ 19551 h 19551"/>
                    </a:gdLst>
                    <a:ahLst/>
                    <a:cxnLst>
                      <a:cxn ang="0">
                        <a:pos x="connsiteX0" y="connsiteY0"/>
                      </a:cxn>
                      <a:cxn ang="0">
                        <a:pos x="connsiteX1" y="connsiteY1"/>
                      </a:cxn>
                    </a:cxnLst>
                    <a:rect l="l" t="t" r="r" b="b"/>
                    <a:pathLst>
                      <a:path w="27371" h="19551">
                        <a:moveTo>
                          <a:pt x="0" y="0"/>
                        </a:moveTo>
                        <a:lnTo>
                          <a:pt x="27372" y="19551"/>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3" name="任意多边形: 形状 2592"/>
                  <p:cNvSpPr/>
                  <p:nvPr/>
                </p:nvSpPr>
                <p:spPr>
                  <a:xfrm>
                    <a:off x="5051375" y="5141315"/>
                    <a:ext cx="67057" cy="41830"/>
                  </a:xfrm>
                  <a:custGeom>
                    <a:avLst/>
                    <a:gdLst>
                      <a:gd name="connsiteX0" fmla="*/ 51417 w 67057"/>
                      <a:gd name="connsiteY0" fmla="*/ 41830 h 41830"/>
                      <a:gd name="connsiteX1" fmla="*/ 20135 w 67057"/>
                      <a:gd name="connsiteY1" fmla="*/ 35574 h 41830"/>
                      <a:gd name="connsiteX2" fmla="*/ 2930 w 67057"/>
                      <a:gd name="connsiteY2" fmla="*/ 8202 h 41830"/>
                      <a:gd name="connsiteX3" fmla="*/ 40468 w 67057"/>
                      <a:gd name="connsiteY3" fmla="*/ 4292 h 41830"/>
                      <a:gd name="connsiteX4" fmla="*/ 67058 w 67057"/>
                      <a:gd name="connsiteY4" fmla="*/ 29317 h 41830"/>
                      <a:gd name="connsiteX5" fmla="*/ 51417 w 67057"/>
                      <a:gd name="connsiteY5" fmla="*/ 41830 h 4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7" h="41830">
                        <a:moveTo>
                          <a:pt x="51417" y="41830"/>
                        </a:moveTo>
                        <a:cubicBezTo>
                          <a:pt x="51417" y="41830"/>
                          <a:pt x="34212" y="38702"/>
                          <a:pt x="20135" y="35574"/>
                        </a:cubicBezTo>
                        <a:cubicBezTo>
                          <a:pt x="6058" y="31663"/>
                          <a:pt x="-5673" y="18368"/>
                          <a:pt x="2930" y="8202"/>
                        </a:cubicBezTo>
                        <a:cubicBezTo>
                          <a:pt x="11532" y="-1965"/>
                          <a:pt x="26391" y="-1965"/>
                          <a:pt x="40468" y="4292"/>
                        </a:cubicBezTo>
                        <a:cubicBezTo>
                          <a:pt x="54545" y="10548"/>
                          <a:pt x="67058" y="29317"/>
                          <a:pt x="67058" y="29317"/>
                        </a:cubicBezTo>
                        <a:lnTo>
                          <a:pt x="51417" y="4183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4" name="任意多边形: 形状 2593"/>
                  <p:cNvSpPr/>
                  <p:nvPr/>
                </p:nvSpPr>
                <p:spPr>
                  <a:xfrm>
                    <a:off x="5118308" y="5106299"/>
                    <a:ext cx="40250" cy="69025"/>
                  </a:xfrm>
                  <a:custGeom>
                    <a:avLst/>
                    <a:gdLst>
                      <a:gd name="connsiteX0" fmla="*/ 1689 w 40250"/>
                      <a:gd name="connsiteY0" fmla="*/ 61987 h 69025"/>
                      <a:gd name="connsiteX1" fmla="*/ 3253 w 40250"/>
                      <a:gd name="connsiteY1" fmla="*/ 28359 h 69025"/>
                      <a:gd name="connsiteX2" fmla="*/ 31407 w 40250"/>
                      <a:gd name="connsiteY2" fmla="*/ 987 h 69025"/>
                      <a:gd name="connsiteX3" fmla="*/ 33753 w 40250"/>
                      <a:gd name="connsiteY3" fmla="*/ 39308 h 69025"/>
                      <a:gd name="connsiteX4" fmla="*/ 14202 w 40250"/>
                      <a:gd name="connsiteY4" fmla="*/ 69026 h 69025"/>
                      <a:gd name="connsiteX5" fmla="*/ 1689 w 40250"/>
                      <a:gd name="connsiteY5" fmla="*/ 61987 h 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50" h="69025">
                        <a:moveTo>
                          <a:pt x="1689" y="61987"/>
                        </a:moveTo>
                        <a:cubicBezTo>
                          <a:pt x="1689" y="61987"/>
                          <a:pt x="-3003" y="47910"/>
                          <a:pt x="3253" y="28359"/>
                        </a:cubicBezTo>
                        <a:cubicBezTo>
                          <a:pt x="9510" y="8808"/>
                          <a:pt x="20459" y="-3705"/>
                          <a:pt x="31407" y="987"/>
                        </a:cubicBezTo>
                        <a:cubicBezTo>
                          <a:pt x="42356" y="5680"/>
                          <a:pt x="43138" y="20539"/>
                          <a:pt x="33753" y="39308"/>
                        </a:cubicBezTo>
                        <a:cubicBezTo>
                          <a:pt x="29061" y="49474"/>
                          <a:pt x="14202" y="69026"/>
                          <a:pt x="14202" y="69026"/>
                        </a:cubicBezTo>
                        <a:lnTo>
                          <a:pt x="1689" y="6198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5" name="任意多边形: 形状 2594"/>
                  <p:cNvSpPr/>
                  <p:nvPr/>
                </p:nvSpPr>
                <p:spPr>
                  <a:xfrm>
                    <a:off x="5137202" y="5158120"/>
                    <a:ext cx="73644" cy="37340"/>
                  </a:xfrm>
                  <a:custGeom>
                    <a:avLst/>
                    <a:gdLst>
                      <a:gd name="connsiteX0" fmla="*/ 0 w 73644"/>
                      <a:gd name="connsiteY0" fmla="*/ 15641 h 37340"/>
                      <a:gd name="connsiteX1" fmla="*/ 44577 w 73644"/>
                      <a:gd name="connsiteY1" fmla="*/ 0 h 37340"/>
                      <a:gd name="connsiteX2" fmla="*/ 73513 w 73644"/>
                      <a:gd name="connsiteY2" fmla="*/ 24244 h 37340"/>
                      <a:gd name="connsiteX3" fmla="*/ 34410 w 73644"/>
                      <a:gd name="connsiteY3" fmla="*/ 36756 h 37340"/>
                      <a:gd name="connsiteX4" fmla="*/ 3128 w 73644"/>
                      <a:gd name="connsiteY4" fmla="*/ 30500 h 37340"/>
                      <a:gd name="connsiteX5" fmla="*/ 0 w 73644"/>
                      <a:gd name="connsiteY5" fmla="*/ 15641 h 3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44" h="37340">
                        <a:moveTo>
                          <a:pt x="0" y="15641"/>
                        </a:moveTo>
                        <a:cubicBezTo>
                          <a:pt x="0" y="15641"/>
                          <a:pt x="26590" y="0"/>
                          <a:pt x="44577" y="0"/>
                        </a:cubicBezTo>
                        <a:cubicBezTo>
                          <a:pt x="62564" y="0"/>
                          <a:pt x="75077" y="10949"/>
                          <a:pt x="73513" y="24244"/>
                        </a:cubicBezTo>
                        <a:cubicBezTo>
                          <a:pt x="71949" y="37538"/>
                          <a:pt x="46141" y="38321"/>
                          <a:pt x="34410" y="36756"/>
                        </a:cubicBezTo>
                        <a:cubicBezTo>
                          <a:pt x="22680" y="35192"/>
                          <a:pt x="3128" y="30500"/>
                          <a:pt x="3128" y="30500"/>
                        </a:cubicBezTo>
                        <a:lnTo>
                          <a:pt x="0" y="1564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6" name="任意多边形: 形状 2595"/>
                  <p:cNvSpPr/>
                  <p:nvPr/>
                </p:nvSpPr>
                <p:spPr>
                  <a:xfrm>
                    <a:off x="5078548" y="5160466"/>
                    <a:ext cx="29718" cy="13295"/>
                  </a:xfrm>
                  <a:custGeom>
                    <a:avLst/>
                    <a:gdLst>
                      <a:gd name="connsiteX0" fmla="*/ 0 w 29718"/>
                      <a:gd name="connsiteY0" fmla="*/ 0 h 13295"/>
                      <a:gd name="connsiteX1" fmla="*/ 29718 w 29718"/>
                      <a:gd name="connsiteY1" fmla="*/ 13295 h 13295"/>
                    </a:gdLst>
                    <a:ahLst/>
                    <a:cxnLst>
                      <a:cxn ang="0">
                        <a:pos x="connsiteX0" y="connsiteY0"/>
                      </a:cxn>
                      <a:cxn ang="0">
                        <a:pos x="connsiteX1" y="connsiteY1"/>
                      </a:cxn>
                    </a:cxnLst>
                    <a:rect l="l" t="t" r="r" b="b"/>
                    <a:pathLst>
                      <a:path w="29718" h="13295">
                        <a:moveTo>
                          <a:pt x="0" y="0"/>
                        </a:moveTo>
                        <a:cubicBezTo>
                          <a:pt x="18769" y="4692"/>
                          <a:pt x="29718" y="13295"/>
                          <a:pt x="29718" y="13295"/>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7" name="任意多边形: 形状 2596"/>
                  <p:cNvSpPr/>
                  <p:nvPr/>
                </p:nvSpPr>
                <p:spPr>
                  <a:xfrm>
                    <a:off x="5126253" y="5129184"/>
                    <a:ext cx="14859" cy="39884"/>
                  </a:xfrm>
                  <a:custGeom>
                    <a:avLst/>
                    <a:gdLst>
                      <a:gd name="connsiteX0" fmla="*/ 0 w 14859"/>
                      <a:gd name="connsiteY0" fmla="*/ 39885 h 39884"/>
                      <a:gd name="connsiteX1" fmla="*/ 14859 w 14859"/>
                      <a:gd name="connsiteY1" fmla="*/ 0 h 39884"/>
                    </a:gdLst>
                    <a:ahLst/>
                    <a:cxnLst>
                      <a:cxn ang="0">
                        <a:pos x="connsiteX0" y="connsiteY0"/>
                      </a:cxn>
                      <a:cxn ang="0">
                        <a:pos x="connsiteX1" y="connsiteY1"/>
                      </a:cxn>
                    </a:cxnLst>
                    <a:rect l="l" t="t" r="r" b="b"/>
                    <a:pathLst>
                      <a:path w="14859" h="39884">
                        <a:moveTo>
                          <a:pt x="0" y="39885"/>
                        </a:moveTo>
                        <a:cubicBezTo>
                          <a:pt x="0" y="39885"/>
                          <a:pt x="11731" y="7038"/>
                          <a:pt x="14859"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8" name="任意多边形: 形状 2597"/>
                  <p:cNvSpPr/>
                  <p:nvPr/>
                </p:nvSpPr>
                <p:spPr>
                  <a:xfrm>
                    <a:off x="5141894" y="5178385"/>
                    <a:ext cx="43794" cy="5541"/>
                  </a:xfrm>
                  <a:custGeom>
                    <a:avLst/>
                    <a:gdLst>
                      <a:gd name="connsiteX0" fmla="*/ 0 w 43794"/>
                      <a:gd name="connsiteY0" fmla="*/ 5542 h 5541"/>
                      <a:gd name="connsiteX1" fmla="*/ 43795 w 43794"/>
                      <a:gd name="connsiteY1" fmla="*/ 68 h 5541"/>
                    </a:gdLst>
                    <a:ahLst/>
                    <a:cxnLst>
                      <a:cxn ang="0">
                        <a:pos x="connsiteX0" y="connsiteY0"/>
                      </a:cxn>
                      <a:cxn ang="0">
                        <a:pos x="connsiteX1" y="connsiteY1"/>
                      </a:cxn>
                    </a:cxnLst>
                    <a:rect l="l" t="t" r="r" b="b"/>
                    <a:pathLst>
                      <a:path w="43794" h="5541">
                        <a:moveTo>
                          <a:pt x="0" y="5542"/>
                        </a:moveTo>
                        <a:cubicBezTo>
                          <a:pt x="0" y="5542"/>
                          <a:pt x="30500" y="-714"/>
                          <a:pt x="43795" y="68"/>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9" name="任意多边形: 形状 2598"/>
                  <p:cNvSpPr/>
                  <p:nvPr/>
                </p:nvSpPr>
                <p:spPr>
                  <a:xfrm rot="-4540899">
                    <a:off x="5090842" y="5171068"/>
                    <a:ext cx="59433" cy="50049"/>
                  </a:xfrm>
                  <a:custGeom>
                    <a:avLst/>
                    <a:gdLst>
                      <a:gd name="connsiteX0" fmla="*/ 59434 w 59433"/>
                      <a:gd name="connsiteY0" fmla="*/ 25025 h 50049"/>
                      <a:gd name="connsiteX1" fmla="*/ 29717 w 59433"/>
                      <a:gd name="connsiteY1" fmla="*/ 50050 h 50049"/>
                      <a:gd name="connsiteX2" fmla="*/ 0 w 59433"/>
                      <a:gd name="connsiteY2" fmla="*/ 25025 h 50049"/>
                      <a:gd name="connsiteX3" fmla="*/ 29717 w 59433"/>
                      <a:gd name="connsiteY3" fmla="*/ 0 h 50049"/>
                      <a:gd name="connsiteX4" fmla="*/ 59434 w 59433"/>
                      <a:gd name="connsiteY4" fmla="*/ 25025 h 5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3" h="50049">
                        <a:moveTo>
                          <a:pt x="59434" y="25025"/>
                        </a:moveTo>
                        <a:cubicBezTo>
                          <a:pt x="59434" y="38846"/>
                          <a:pt x="46129" y="50050"/>
                          <a:pt x="29717" y="50050"/>
                        </a:cubicBezTo>
                        <a:cubicBezTo>
                          <a:pt x="13305" y="50050"/>
                          <a:pt x="0" y="38846"/>
                          <a:pt x="0" y="25025"/>
                        </a:cubicBezTo>
                        <a:cubicBezTo>
                          <a:pt x="0" y="11204"/>
                          <a:pt x="13305" y="0"/>
                          <a:pt x="29717" y="0"/>
                        </a:cubicBezTo>
                        <a:cubicBezTo>
                          <a:pt x="46129" y="0"/>
                          <a:pt x="59434" y="11204"/>
                          <a:pt x="59434" y="25025"/>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0" name="任意多边形: 形状 2599"/>
                  <p:cNvSpPr/>
                  <p:nvPr/>
                </p:nvSpPr>
                <p:spPr>
                  <a:xfrm>
                    <a:off x="5113537" y="5196237"/>
                    <a:ext cx="9009" cy="8806"/>
                  </a:xfrm>
                  <a:custGeom>
                    <a:avLst/>
                    <a:gdLst>
                      <a:gd name="connsiteX0" fmla="*/ 8806 w 9009"/>
                      <a:gd name="connsiteY0" fmla="*/ 5678 h 8806"/>
                      <a:gd name="connsiteX1" fmla="*/ 5678 w 9009"/>
                      <a:gd name="connsiteY1" fmla="*/ 203 h 8806"/>
                      <a:gd name="connsiteX2" fmla="*/ 203 w 9009"/>
                      <a:gd name="connsiteY2" fmla="*/ 3332 h 8806"/>
                      <a:gd name="connsiteX3" fmla="*/ 3332 w 9009"/>
                      <a:gd name="connsiteY3" fmla="*/ 8806 h 8806"/>
                      <a:gd name="connsiteX4" fmla="*/ 8806 w 9009"/>
                      <a:gd name="connsiteY4" fmla="*/ 5678 h 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9" h="8806">
                        <a:moveTo>
                          <a:pt x="8806" y="5678"/>
                        </a:moveTo>
                        <a:cubicBezTo>
                          <a:pt x="9588" y="3332"/>
                          <a:pt x="8024" y="986"/>
                          <a:pt x="5678" y="203"/>
                        </a:cubicBezTo>
                        <a:cubicBezTo>
                          <a:pt x="3332" y="-579"/>
                          <a:pt x="985" y="986"/>
                          <a:pt x="203" y="3332"/>
                        </a:cubicBezTo>
                        <a:cubicBezTo>
                          <a:pt x="-579" y="5678"/>
                          <a:pt x="985" y="8024"/>
                          <a:pt x="3332" y="8806"/>
                        </a:cubicBezTo>
                        <a:cubicBezTo>
                          <a:pt x="5678" y="8806"/>
                          <a:pt x="8024" y="8024"/>
                          <a:pt x="8806" y="567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1" name="任意多边形: 形状 2600"/>
                  <p:cNvSpPr/>
                  <p:nvPr/>
                </p:nvSpPr>
                <p:spPr>
                  <a:xfrm>
                    <a:off x="5112750" y="5181373"/>
                    <a:ext cx="6672" cy="6464"/>
                  </a:xfrm>
                  <a:custGeom>
                    <a:avLst/>
                    <a:gdLst>
                      <a:gd name="connsiteX0" fmla="*/ 6464 w 6672"/>
                      <a:gd name="connsiteY0" fmla="*/ 4118 h 6464"/>
                      <a:gd name="connsiteX1" fmla="*/ 4118 w 6672"/>
                      <a:gd name="connsiteY1" fmla="*/ 208 h 6464"/>
                      <a:gd name="connsiteX2" fmla="*/ 208 w 6672"/>
                      <a:gd name="connsiteY2" fmla="*/ 2554 h 6464"/>
                      <a:gd name="connsiteX3" fmla="*/ 2554 w 6672"/>
                      <a:gd name="connsiteY3" fmla="*/ 6464 h 6464"/>
                      <a:gd name="connsiteX4" fmla="*/ 6464 w 6672"/>
                      <a:gd name="connsiteY4" fmla="*/ 4118 h 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464">
                        <a:moveTo>
                          <a:pt x="6464" y="4118"/>
                        </a:moveTo>
                        <a:cubicBezTo>
                          <a:pt x="7247" y="2554"/>
                          <a:pt x="5682" y="990"/>
                          <a:pt x="4118" y="208"/>
                        </a:cubicBezTo>
                        <a:cubicBezTo>
                          <a:pt x="2554" y="-574"/>
                          <a:pt x="990" y="990"/>
                          <a:pt x="208" y="2554"/>
                        </a:cubicBezTo>
                        <a:cubicBezTo>
                          <a:pt x="-574" y="4118"/>
                          <a:pt x="990" y="5682"/>
                          <a:pt x="2554" y="6464"/>
                        </a:cubicBezTo>
                        <a:cubicBezTo>
                          <a:pt x="4118" y="6464"/>
                          <a:pt x="5682"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2" name="任意多边形: 形状 2601"/>
                  <p:cNvSpPr/>
                  <p:nvPr/>
                </p:nvSpPr>
                <p:spPr>
                  <a:xfrm>
                    <a:off x="5129956" y="5193886"/>
                    <a:ext cx="6672" cy="6672"/>
                  </a:xfrm>
                  <a:custGeom>
                    <a:avLst/>
                    <a:gdLst>
                      <a:gd name="connsiteX0" fmla="*/ 6464 w 6672"/>
                      <a:gd name="connsiteY0" fmla="*/ 4118 h 6672"/>
                      <a:gd name="connsiteX1" fmla="*/ 4118 w 6672"/>
                      <a:gd name="connsiteY1" fmla="*/ 208 h 6672"/>
                      <a:gd name="connsiteX2" fmla="*/ 208 w 6672"/>
                      <a:gd name="connsiteY2" fmla="*/ 2554 h 6672"/>
                      <a:gd name="connsiteX3" fmla="*/ 2554 w 6672"/>
                      <a:gd name="connsiteY3" fmla="*/ 6464 h 6672"/>
                      <a:gd name="connsiteX4" fmla="*/ 6464 w 6672"/>
                      <a:gd name="connsiteY4" fmla="*/ 4118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672">
                        <a:moveTo>
                          <a:pt x="6464" y="4118"/>
                        </a:moveTo>
                        <a:cubicBezTo>
                          <a:pt x="7246" y="2554"/>
                          <a:pt x="5682" y="990"/>
                          <a:pt x="4118" y="208"/>
                        </a:cubicBezTo>
                        <a:cubicBezTo>
                          <a:pt x="2554" y="-574"/>
                          <a:pt x="990" y="990"/>
                          <a:pt x="208" y="2554"/>
                        </a:cubicBezTo>
                        <a:cubicBezTo>
                          <a:pt x="-574" y="4118"/>
                          <a:pt x="990" y="5682"/>
                          <a:pt x="2554" y="6464"/>
                        </a:cubicBezTo>
                        <a:cubicBezTo>
                          <a:pt x="4118" y="7246"/>
                          <a:pt x="6464"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3" name="任意多边形: 形状 2602"/>
                  <p:cNvSpPr/>
                  <p:nvPr/>
                </p:nvSpPr>
                <p:spPr>
                  <a:xfrm>
                    <a:off x="5123699" y="5182937"/>
                    <a:ext cx="6672" cy="6464"/>
                  </a:xfrm>
                  <a:custGeom>
                    <a:avLst/>
                    <a:gdLst>
                      <a:gd name="connsiteX0" fmla="*/ 6464 w 6672"/>
                      <a:gd name="connsiteY0" fmla="*/ 4118 h 6464"/>
                      <a:gd name="connsiteX1" fmla="*/ 4118 w 6672"/>
                      <a:gd name="connsiteY1" fmla="*/ 208 h 6464"/>
                      <a:gd name="connsiteX2" fmla="*/ 208 w 6672"/>
                      <a:gd name="connsiteY2" fmla="*/ 2554 h 6464"/>
                      <a:gd name="connsiteX3" fmla="*/ 2554 w 6672"/>
                      <a:gd name="connsiteY3" fmla="*/ 6465 h 6464"/>
                      <a:gd name="connsiteX4" fmla="*/ 6464 w 6672"/>
                      <a:gd name="connsiteY4" fmla="*/ 4118 h 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464">
                        <a:moveTo>
                          <a:pt x="6464" y="4118"/>
                        </a:moveTo>
                        <a:cubicBezTo>
                          <a:pt x="7246" y="2554"/>
                          <a:pt x="5682" y="990"/>
                          <a:pt x="4118" y="208"/>
                        </a:cubicBezTo>
                        <a:cubicBezTo>
                          <a:pt x="2554" y="-574"/>
                          <a:pt x="990" y="990"/>
                          <a:pt x="208" y="2554"/>
                        </a:cubicBezTo>
                        <a:cubicBezTo>
                          <a:pt x="-574" y="4118"/>
                          <a:pt x="990" y="5682"/>
                          <a:pt x="2554" y="6465"/>
                        </a:cubicBezTo>
                        <a:cubicBezTo>
                          <a:pt x="4118" y="6465"/>
                          <a:pt x="5682"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604" name="图形 2034"/>
                <p:cNvGrpSpPr/>
                <p:nvPr/>
              </p:nvGrpSpPr>
              <p:grpSpPr>
                <a:xfrm>
                  <a:off x="5233150" y="5021880"/>
                  <a:ext cx="166044" cy="183162"/>
                  <a:chOff x="5233150" y="5021880"/>
                  <a:chExt cx="166044" cy="183162"/>
                </a:xfrm>
              </p:grpSpPr>
              <p:sp>
                <p:nvSpPr>
                  <p:cNvPr id="2605" name="任意多边形: 形状 2604"/>
                  <p:cNvSpPr/>
                  <p:nvPr/>
                </p:nvSpPr>
                <p:spPr>
                  <a:xfrm>
                    <a:off x="5291990" y="5131530"/>
                    <a:ext cx="36833" cy="73512"/>
                  </a:xfrm>
                  <a:custGeom>
                    <a:avLst/>
                    <a:gdLst>
                      <a:gd name="connsiteX0" fmla="*/ 22738 w 36833"/>
                      <a:gd name="connsiteY0" fmla="*/ 73513 h 73512"/>
                      <a:gd name="connsiteX1" fmla="*/ 36033 w 36833"/>
                      <a:gd name="connsiteY1" fmla="*/ 39885 h 73512"/>
                      <a:gd name="connsiteX2" fmla="*/ 21174 w 36833"/>
                      <a:gd name="connsiteY2" fmla="*/ 3910 h 73512"/>
                      <a:gd name="connsiteX3" fmla="*/ 4751 w 36833"/>
                      <a:gd name="connsiteY3" fmla="*/ 0 h 73512"/>
                      <a:gd name="connsiteX4" fmla="*/ 58 w 36833"/>
                      <a:gd name="connsiteY4" fmla="*/ 39103 h 73512"/>
                      <a:gd name="connsiteX5" fmla="*/ 22738 w 36833"/>
                      <a:gd name="connsiteY5" fmla="*/ 73513 h 7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33" h="73512">
                        <a:moveTo>
                          <a:pt x="22738" y="73513"/>
                        </a:moveTo>
                        <a:cubicBezTo>
                          <a:pt x="36033" y="73513"/>
                          <a:pt x="38379" y="53962"/>
                          <a:pt x="36033" y="39885"/>
                        </a:cubicBezTo>
                        <a:cubicBezTo>
                          <a:pt x="32905" y="25808"/>
                          <a:pt x="21174" y="3910"/>
                          <a:pt x="21174" y="3910"/>
                        </a:cubicBezTo>
                        <a:lnTo>
                          <a:pt x="4751" y="0"/>
                        </a:lnTo>
                        <a:cubicBezTo>
                          <a:pt x="4751" y="0"/>
                          <a:pt x="841" y="19551"/>
                          <a:pt x="58" y="39103"/>
                        </a:cubicBezTo>
                        <a:cubicBezTo>
                          <a:pt x="-724" y="58654"/>
                          <a:pt x="6315" y="73513"/>
                          <a:pt x="22738" y="73513"/>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6" name="任意多边形: 形状 2605"/>
                  <p:cNvSpPr/>
                  <p:nvPr/>
                </p:nvSpPr>
                <p:spPr>
                  <a:xfrm>
                    <a:off x="5316292" y="5111979"/>
                    <a:ext cx="82902" cy="77336"/>
                  </a:xfrm>
                  <a:custGeom>
                    <a:avLst/>
                    <a:gdLst>
                      <a:gd name="connsiteX0" fmla="*/ 79769 w 82902"/>
                      <a:gd name="connsiteY0" fmla="*/ 69603 h 77336"/>
                      <a:gd name="connsiteX1" fmla="*/ 61000 w 82902"/>
                      <a:gd name="connsiteY1" fmla="*/ 25808 h 77336"/>
                      <a:gd name="connsiteX2" fmla="*/ 18769 w 82902"/>
                      <a:gd name="connsiteY2" fmla="*/ 0 h 77336"/>
                      <a:gd name="connsiteX3" fmla="*/ 0 w 82902"/>
                      <a:gd name="connsiteY3" fmla="*/ 22680 h 77336"/>
                      <a:gd name="connsiteX4" fmla="*/ 29718 w 82902"/>
                      <a:gd name="connsiteY4" fmla="*/ 57872 h 77336"/>
                      <a:gd name="connsiteX5" fmla="*/ 79769 w 82902"/>
                      <a:gd name="connsiteY5" fmla="*/ 69603 h 7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2" h="77336">
                        <a:moveTo>
                          <a:pt x="79769" y="69603"/>
                        </a:moveTo>
                        <a:cubicBezTo>
                          <a:pt x="89154" y="53180"/>
                          <a:pt x="75859" y="37538"/>
                          <a:pt x="61000" y="25808"/>
                        </a:cubicBezTo>
                        <a:cubicBezTo>
                          <a:pt x="46141" y="14077"/>
                          <a:pt x="18769" y="0"/>
                          <a:pt x="18769" y="0"/>
                        </a:cubicBezTo>
                        <a:lnTo>
                          <a:pt x="0" y="22680"/>
                        </a:lnTo>
                        <a:cubicBezTo>
                          <a:pt x="0" y="22680"/>
                          <a:pt x="13295" y="42231"/>
                          <a:pt x="29718" y="57872"/>
                        </a:cubicBezTo>
                        <a:cubicBezTo>
                          <a:pt x="46141" y="73513"/>
                          <a:pt x="70385" y="86026"/>
                          <a:pt x="79769" y="69603"/>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7" name="任意多边形: 形状 2606"/>
                  <p:cNvSpPr/>
                  <p:nvPr/>
                </p:nvSpPr>
                <p:spPr>
                  <a:xfrm>
                    <a:off x="5314728" y="5055084"/>
                    <a:ext cx="72300" cy="49855"/>
                  </a:xfrm>
                  <a:custGeom>
                    <a:avLst/>
                    <a:gdLst>
                      <a:gd name="connsiteX0" fmla="*/ 17987 w 72300"/>
                      <a:gd name="connsiteY0" fmla="*/ 49856 h 49855"/>
                      <a:gd name="connsiteX1" fmla="*/ 54744 w 72300"/>
                      <a:gd name="connsiteY1" fmla="*/ 38907 h 49855"/>
                      <a:gd name="connsiteX2" fmla="*/ 68821 w 72300"/>
                      <a:gd name="connsiteY2" fmla="*/ 6061 h 49855"/>
                      <a:gd name="connsiteX3" fmla="*/ 32846 w 72300"/>
                      <a:gd name="connsiteY3" fmla="*/ 6843 h 49855"/>
                      <a:gd name="connsiteX4" fmla="*/ 0 w 72300"/>
                      <a:gd name="connsiteY4" fmla="*/ 35779 h 49855"/>
                      <a:gd name="connsiteX5" fmla="*/ 17987 w 72300"/>
                      <a:gd name="connsiteY5" fmla="*/ 49856 h 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00" h="49855">
                        <a:moveTo>
                          <a:pt x="17987" y="49856"/>
                        </a:moveTo>
                        <a:cubicBezTo>
                          <a:pt x="17987" y="49856"/>
                          <a:pt x="36757" y="48292"/>
                          <a:pt x="54744" y="38907"/>
                        </a:cubicBezTo>
                        <a:cubicBezTo>
                          <a:pt x="72731" y="29523"/>
                          <a:pt x="75859" y="14663"/>
                          <a:pt x="68821" y="6061"/>
                        </a:cubicBezTo>
                        <a:cubicBezTo>
                          <a:pt x="61782" y="-1760"/>
                          <a:pt x="47705" y="-2542"/>
                          <a:pt x="32846" y="6843"/>
                        </a:cubicBezTo>
                        <a:cubicBezTo>
                          <a:pt x="17987" y="16228"/>
                          <a:pt x="0" y="35779"/>
                          <a:pt x="0" y="35779"/>
                        </a:cubicBezTo>
                        <a:lnTo>
                          <a:pt x="17987" y="4985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8" name="任意多边形: 形状 2607"/>
                  <p:cNvSpPr/>
                  <p:nvPr/>
                </p:nvSpPr>
                <p:spPr>
                  <a:xfrm>
                    <a:off x="5303779" y="5133094"/>
                    <a:ext cx="3128" cy="32064"/>
                  </a:xfrm>
                  <a:custGeom>
                    <a:avLst/>
                    <a:gdLst>
                      <a:gd name="connsiteX0" fmla="*/ 3128 w 3128"/>
                      <a:gd name="connsiteY0" fmla="*/ 32064 h 32064"/>
                      <a:gd name="connsiteX1" fmla="*/ 0 w 3128"/>
                      <a:gd name="connsiteY1" fmla="*/ 0 h 32064"/>
                    </a:gdLst>
                    <a:ahLst/>
                    <a:cxnLst>
                      <a:cxn ang="0">
                        <a:pos x="connsiteX0" y="connsiteY0"/>
                      </a:cxn>
                      <a:cxn ang="0">
                        <a:pos x="connsiteX1" y="connsiteY1"/>
                      </a:cxn>
                    </a:cxnLst>
                    <a:rect l="l" t="t" r="r" b="b"/>
                    <a:pathLst>
                      <a:path w="3128" h="32064">
                        <a:moveTo>
                          <a:pt x="3128" y="32064"/>
                        </a:moveTo>
                        <a:lnTo>
                          <a:pt x="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9" name="任意多边形: 形状 2608"/>
                  <p:cNvSpPr/>
                  <p:nvPr/>
                </p:nvSpPr>
                <p:spPr>
                  <a:xfrm>
                    <a:off x="5324895" y="5124491"/>
                    <a:ext cx="39102" cy="31282"/>
                  </a:xfrm>
                  <a:custGeom>
                    <a:avLst/>
                    <a:gdLst>
                      <a:gd name="connsiteX0" fmla="*/ 39103 w 39102"/>
                      <a:gd name="connsiteY0" fmla="*/ 31282 h 31282"/>
                      <a:gd name="connsiteX1" fmla="*/ 0 w 39102"/>
                      <a:gd name="connsiteY1" fmla="*/ 0 h 31282"/>
                    </a:gdLst>
                    <a:ahLst/>
                    <a:cxnLst>
                      <a:cxn ang="0">
                        <a:pos x="connsiteX0" y="connsiteY0"/>
                      </a:cxn>
                      <a:cxn ang="0">
                        <a:pos x="connsiteX1" y="connsiteY1"/>
                      </a:cxn>
                    </a:cxnLst>
                    <a:rect l="l" t="t" r="r" b="b"/>
                    <a:pathLst>
                      <a:path w="39102" h="31282">
                        <a:moveTo>
                          <a:pt x="39103" y="31282"/>
                        </a:moveTo>
                        <a:lnTo>
                          <a:pt x="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0" name="任意多边形: 形状 2609"/>
                  <p:cNvSpPr/>
                  <p:nvPr/>
                </p:nvSpPr>
                <p:spPr>
                  <a:xfrm>
                    <a:off x="5328023" y="5079132"/>
                    <a:ext cx="26589" cy="19551"/>
                  </a:xfrm>
                  <a:custGeom>
                    <a:avLst/>
                    <a:gdLst>
                      <a:gd name="connsiteX0" fmla="*/ 0 w 26589"/>
                      <a:gd name="connsiteY0" fmla="*/ 19551 h 19551"/>
                      <a:gd name="connsiteX1" fmla="*/ 26590 w 26589"/>
                      <a:gd name="connsiteY1" fmla="*/ 0 h 19551"/>
                    </a:gdLst>
                    <a:ahLst/>
                    <a:cxnLst>
                      <a:cxn ang="0">
                        <a:pos x="connsiteX0" y="connsiteY0"/>
                      </a:cxn>
                      <a:cxn ang="0">
                        <a:pos x="connsiteX1" y="connsiteY1"/>
                      </a:cxn>
                    </a:cxnLst>
                    <a:rect l="l" t="t" r="r" b="b"/>
                    <a:pathLst>
                      <a:path w="26589" h="19551">
                        <a:moveTo>
                          <a:pt x="0" y="19551"/>
                        </a:moveTo>
                        <a:lnTo>
                          <a:pt x="2659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1" name="任意多边形: 形状 2610"/>
                  <p:cNvSpPr/>
                  <p:nvPr/>
                </p:nvSpPr>
                <p:spPr>
                  <a:xfrm>
                    <a:off x="5242112" y="5107286"/>
                    <a:ext cx="50718" cy="59607"/>
                  </a:xfrm>
                  <a:custGeom>
                    <a:avLst/>
                    <a:gdLst>
                      <a:gd name="connsiteX0" fmla="*/ 50718 w 50718"/>
                      <a:gd name="connsiteY0" fmla="*/ 18769 h 59607"/>
                      <a:gd name="connsiteX1" fmla="*/ 34295 w 50718"/>
                      <a:gd name="connsiteY1" fmla="*/ 46141 h 59607"/>
                      <a:gd name="connsiteX2" fmla="*/ 3013 w 50718"/>
                      <a:gd name="connsiteY2" fmla="*/ 53962 h 59607"/>
                      <a:gd name="connsiteX3" fmla="*/ 10834 w 50718"/>
                      <a:gd name="connsiteY3" fmla="*/ 17205 h 59607"/>
                      <a:gd name="connsiteX4" fmla="*/ 42898 w 50718"/>
                      <a:gd name="connsiteY4" fmla="*/ 0 h 59607"/>
                      <a:gd name="connsiteX5" fmla="*/ 50718 w 50718"/>
                      <a:gd name="connsiteY5" fmla="*/ 18769 h 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18" h="59607">
                        <a:moveTo>
                          <a:pt x="50718" y="18769"/>
                        </a:moveTo>
                        <a:cubicBezTo>
                          <a:pt x="50718" y="18769"/>
                          <a:pt x="42116" y="34410"/>
                          <a:pt x="34295" y="46141"/>
                        </a:cubicBezTo>
                        <a:cubicBezTo>
                          <a:pt x="26475" y="58654"/>
                          <a:pt x="10051" y="64910"/>
                          <a:pt x="3013" y="53962"/>
                        </a:cubicBezTo>
                        <a:cubicBezTo>
                          <a:pt x="-3243" y="43013"/>
                          <a:pt x="667" y="28154"/>
                          <a:pt x="10834" y="17205"/>
                        </a:cubicBezTo>
                        <a:cubicBezTo>
                          <a:pt x="21000" y="6256"/>
                          <a:pt x="42898" y="0"/>
                          <a:pt x="42898" y="0"/>
                        </a:cubicBezTo>
                        <a:lnTo>
                          <a:pt x="50718" y="1876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2" name="任意多边形: 形状 2611"/>
                  <p:cNvSpPr/>
                  <p:nvPr/>
                </p:nvSpPr>
                <p:spPr>
                  <a:xfrm>
                    <a:off x="5233150" y="5053515"/>
                    <a:ext cx="61244" cy="52206"/>
                  </a:xfrm>
                  <a:custGeom>
                    <a:avLst/>
                    <a:gdLst>
                      <a:gd name="connsiteX0" fmla="*/ 51078 w 61244"/>
                      <a:gd name="connsiteY0" fmla="*/ 52207 h 52206"/>
                      <a:gd name="connsiteX1" fmla="*/ 19796 w 61244"/>
                      <a:gd name="connsiteY1" fmla="*/ 39694 h 52206"/>
                      <a:gd name="connsiteX2" fmla="*/ 2591 w 61244"/>
                      <a:gd name="connsiteY2" fmla="*/ 4501 h 52206"/>
                      <a:gd name="connsiteX3" fmla="*/ 39347 w 61244"/>
                      <a:gd name="connsiteY3" fmla="*/ 14668 h 52206"/>
                      <a:gd name="connsiteX4" fmla="*/ 61245 w 61244"/>
                      <a:gd name="connsiteY4" fmla="*/ 42822 h 52206"/>
                      <a:gd name="connsiteX5" fmla="*/ 51078 w 61244"/>
                      <a:gd name="connsiteY5" fmla="*/ 52207 h 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4" h="52206">
                        <a:moveTo>
                          <a:pt x="51078" y="52207"/>
                        </a:moveTo>
                        <a:cubicBezTo>
                          <a:pt x="51078" y="52207"/>
                          <a:pt x="36219" y="52207"/>
                          <a:pt x="19796" y="39694"/>
                        </a:cubicBezTo>
                        <a:cubicBezTo>
                          <a:pt x="3373" y="27181"/>
                          <a:pt x="-4448" y="13104"/>
                          <a:pt x="2591" y="4501"/>
                        </a:cubicBezTo>
                        <a:cubicBezTo>
                          <a:pt x="10411" y="-4101"/>
                          <a:pt x="24488" y="-191"/>
                          <a:pt x="39347" y="14668"/>
                        </a:cubicBezTo>
                        <a:cubicBezTo>
                          <a:pt x="47168" y="22489"/>
                          <a:pt x="61245" y="42822"/>
                          <a:pt x="61245" y="42822"/>
                        </a:cubicBezTo>
                        <a:lnTo>
                          <a:pt x="51078" y="5220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3" name="任意多边形: 形状 2612"/>
                  <p:cNvSpPr/>
                  <p:nvPr/>
                </p:nvSpPr>
                <p:spPr>
                  <a:xfrm>
                    <a:off x="5291367" y="5021880"/>
                    <a:ext cx="40678" cy="70547"/>
                  </a:xfrm>
                  <a:custGeom>
                    <a:avLst/>
                    <a:gdLst>
                      <a:gd name="connsiteX0" fmla="*/ 3028 w 40678"/>
                      <a:gd name="connsiteY0" fmla="*/ 68983 h 70547"/>
                      <a:gd name="connsiteX1" fmla="*/ 2246 w 40678"/>
                      <a:gd name="connsiteY1" fmla="*/ 21278 h 70547"/>
                      <a:gd name="connsiteX2" fmla="*/ 34310 w 40678"/>
                      <a:gd name="connsiteY2" fmla="*/ 1726 h 70547"/>
                      <a:gd name="connsiteX3" fmla="*/ 33528 w 40678"/>
                      <a:gd name="connsiteY3" fmla="*/ 43175 h 70547"/>
                      <a:gd name="connsiteX4" fmla="*/ 17105 w 40678"/>
                      <a:gd name="connsiteY4" fmla="*/ 70547 h 70547"/>
                      <a:gd name="connsiteX5" fmla="*/ 3028 w 40678"/>
                      <a:gd name="connsiteY5" fmla="*/ 68983 h 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8" h="70547">
                        <a:moveTo>
                          <a:pt x="3028" y="68983"/>
                        </a:moveTo>
                        <a:cubicBezTo>
                          <a:pt x="3028" y="68983"/>
                          <a:pt x="-3229" y="38483"/>
                          <a:pt x="2246" y="21278"/>
                        </a:cubicBezTo>
                        <a:cubicBezTo>
                          <a:pt x="8502" y="4073"/>
                          <a:pt x="22579" y="-3748"/>
                          <a:pt x="34310" y="1726"/>
                        </a:cubicBezTo>
                        <a:cubicBezTo>
                          <a:pt x="46041" y="7983"/>
                          <a:pt x="39002" y="32226"/>
                          <a:pt x="33528" y="43175"/>
                        </a:cubicBezTo>
                        <a:cubicBezTo>
                          <a:pt x="28053" y="54124"/>
                          <a:pt x="17105" y="70547"/>
                          <a:pt x="17105" y="70547"/>
                        </a:cubicBezTo>
                        <a:lnTo>
                          <a:pt x="3028" y="6898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4" name="任意多边形: 形状 2613"/>
                  <p:cNvSpPr/>
                  <p:nvPr/>
                </p:nvSpPr>
                <p:spPr>
                  <a:xfrm>
                    <a:off x="5263113" y="5118235"/>
                    <a:ext cx="22679" cy="23461"/>
                  </a:xfrm>
                  <a:custGeom>
                    <a:avLst/>
                    <a:gdLst>
                      <a:gd name="connsiteX0" fmla="*/ 0 w 22679"/>
                      <a:gd name="connsiteY0" fmla="*/ 23462 h 23461"/>
                      <a:gd name="connsiteX1" fmla="*/ 22680 w 22679"/>
                      <a:gd name="connsiteY1" fmla="*/ 0 h 23461"/>
                    </a:gdLst>
                    <a:ahLst/>
                    <a:cxnLst>
                      <a:cxn ang="0">
                        <a:pos x="connsiteX0" y="connsiteY0"/>
                      </a:cxn>
                      <a:cxn ang="0">
                        <a:pos x="connsiteX1" y="connsiteY1"/>
                      </a:cxn>
                    </a:cxnLst>
                    <a:rect l="l" t="t" r="r" b="b"/>
                    <a:pathLst>
                      <a:path w="22679" h="23461">
                        <a:moveTo>
                          <a:pt x="0" y="23462"/>
                        </a:moveTo>
                        <a:cubicBezTo>
                          <a:pt x="10167" y="7821"/>
                          <a:pt x="22680" y="0"/>
                          <a:pt x="22680"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5" name="任意多边形: 形状 2614"/>
                  <p:cNvSpPr/>
                  <p:nvPr/>
                </p:nvSpPr>
                <p:spPr>
                  <a:xfrm>
                    <a:off x="5254510" y="5073658"/>
                    <a:ext cx="32846" cy="26590"/>
                  </a:xfrm>
                  <a:custGeom>
                    <a:avLst/>
                    <a:gdLst>
                      <a:gd name="connsiteX0" fmla="*/ 32846 w 32846"/>
                      <a:gd name="connsiteY0" fmla="*/ 26590 h 26590"/>
                      <a:gd name="connsiteX1" fmla="*/ 0 w 32846"/>
                      <a:gd name="connsiteY1" fmla="*/ 0 h 26590"/>
                    </a:gdLst>
                    <a:ahLst/>
                    <a:cxnLst>
                      <a:cxn ang="0">
                        <a:pos x="connsiteX0" y="connsiteY0"/>
                      </a:cxn>
                      <a:cxn ang="0">
                        <a:pos x="connsiteX1" y="connsiteY1"/>
                      </a:cxn>
                    </a:cxnLst>
                    <a:rect l="l" t="t" r="r" b="b"/>
                    <a:pathLst>
                      <a:path w="32846" h="26590">
                        <a:moveTo>
                          <a:pt x="32846" y="26590"/>
                        </a:moveTo>
                        <a:cubicBezTo>
                          <a:pt x="32846" y="26590"/>
                          <a:pt x="5474" y="4692"/>
                          <a:pt x="0"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6" name="任意多边形: 形状 2615"/>
                  <p:cNvSpPr/>
                  <p:nvPr/>
                </p:nvSpPr>
                <p:spPr>
                  <a:xfrm>
                    <a:off x="5306126" y="5046286"/>
                    <a:ext cx="8602" cy="43012"/>
                  </a:xfrm>
                  <a:custGeom>
                    <a:avLst/>
                    <a:gdLst>
                      <a:gd name="connsiteX0" fmla="*/ 0 w 8602"/>
                      <a:gd name="connsiteY0" fmla="*/ 43013 h 43012"/>
                      <a:gd name="connsiteX1" fmla="*/ 8603 w 8602"/>
                      <a:gd name="connsiteY1" fmla="*/ 0 h 43012"/>
                    </a:gdLst>
                    <a:ahLst/>
                    <a:cxnLst>
                      <a:cxn ang="0">
                        <a:pos x="connsiteX0" y="connsiteY0"/>
                      </a:cxn>
                      <a:cxn ang="0">
                        <a:pos x="connsiteX1" y="connsiteY1"/>
                      </a:cxn>
                    </a:cxnLst>
                    <a:rect l="l" t="t" r="r" b="b"/>
                    <a:pathLst>
                      <a:path w="8602" h="43012">
                        <a:moveTo>
                          <a:pt x="0" y="43013"/>
                        </a:moveTo>
                        <a:cubicBezTo>
                          <a:pt x="0" y="43013"/>
                          <a:pt x="3910" y="12513"/>
                          <a:pt x="8603"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7" name="任意多边形: 形状 2616"/>
                  <p:cNvSpPr/>
                  <p:nvPr/>
                </p:nvSpPr>
                <p:spPr>
                  <a:xfrm rot="-3412731">
                    <a:off x="5285708" y="5083429"/>
                    <a:ext cx="50050" cy="59434"/>
                  </a:xfrm>
                  <a:custGeom>
                    <a:avLst/>
                    <a:gdLst>
                      <a:gd name="connsiteX0" fmla="*/ 50050 w 50050"/>
                      <a:gd name="connsiteY0" fmla="*/ 29717 h 59434"/>
                      <a:gd name="connsiteX1" fmla="*/ 25025 w 50050"/>
                      <a:gd name="connsiteY1" fmla="*/ 59435 h 59434"/>
                      <a:gd name="connsiteX2" fmla="*/ 0 w 50050"/>
                      <a:gd name="connsiteY2" fmla="*/ 29717 h 59434"/>
                      <a:gd name="connsiteX3" fmla="*/ 25025 w 50050"/>
                      <a:gd name="connsiteY3" fmla="*/ 0 h 59434"/>
                      <a:gd name="connsiteX4" fmla="*/ 50050 w 50050"/>
                      <a:gd name="connsiteY4" fmla="*/ 29717 h 5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 h="59434">
                        <a:moveTo>
                          <a:pt x="50050" y="29717"/>
                        </a:moveTo>
                        <a:cubicBezTo>
                          <a:pt x="50050" y="46130"/>
                          <a:pt x="38846" y="59435"/>
                          <a:pt x="25025" y="59435"/>
                        </a:cubicBezTo>
                        <a:cubicBezTo>
                          <a:pt x="11204" y="59435"/>
                          <a:pt x="0" y="46130"/>
                          <a:pt x="0" y="29717"/>
                        </a:cubicBezTo>
                        <a:cubicBezTo>
                          <a:pt x="0" y="13305"/>
                          <a:pt x="11204" y="0"/>
                          <a:pt x="25025" y="0"/>
                        </a:cubicBezTo>
                        <a:cubicBezTo>
                          <a:pt x="38846" y="0"/>
                          <a:pt x="50050" y="13305"/>
                          <a:pt x="50050" y="29717"/>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8" name="任意多边形: 形状 2617"/>
                  <p:cNvSpPr/>
                  <p:nvPr/>
                </p:nvSpPr>
                <p:spPr>
                  <a:xfrm>
                    <a:off x="5309222" y="5112729"/>
                    <a:ext cx="9101" cy="9448"/>
                  </a:xfrm>
                  <a:custGeom>
                    <a:avLst/>
                    <a:gdLst>
                      <a:gd name="connsiteX0" fmla="*/ 7070 w 9101"/>
                      <a:gd name="connsiteY0" fmla="*/ 814 h 9448"/>
                      <a:gd name="connsiteX1" fmla="*/ 814 w 9101"/>
                      <a:gd name="connsiteY1" fmla="*/ 2378 h 9448"/>
                      <a:gd name="connsiteX2" fmla="*/ 2378 w 9101"/>
                      <a:gd name="connsiteY2" fmla="*/ 8634 h 9448"/>
                      <a:gd name="connsiteX3" fmla="*/ 8634 w 9101"/>
                      <a:gd name="connsiteY3" fmla="*/ 7070 h 9448"/>
                      <a:gd name="connsiteX4" fmla="*/ 7070 w 9101"/>
                      <a:gd name="connsiteY4" fmla="*/ 814 h 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1" h="9448">
                        <a:moveTo>
                          <a:pt x="7070" y="814"/>
                        </a:moveTo>
                        <a:cubicBezTo>
                          <a:pt x="4724" y="-750"/>
                          <a:pt x="2378" y="32"/>
                          <a:pt x="814" y="2378"/>
                        </a:cubicBezTo>
                        <a:cubicBezTo>
                          <a:pt x="-750" y="4724"/>
                          <a:pt x="32" y="7070"/>
                          <a:pt x="2378" y="8634"/>
                        </a:cubicBezTo>
                        <a:cubicBezTo>
                          <a:pt x="4724" y="10198"/>
                          <a:pt x="7070" y="9416"/>
                          <a:pt x="8634" y="7070"/>
                        </a:cubicBezTo>
                        <a:cubicBezTo>
                          <a:pt x="9416" y="5506"/>
                          <a:pt x="9416" y="2378"/>
                          <a:pt x="7070" y="8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9" name="任意多边形: 形状 2618"/>
                  <p:cNvSpPr/>
                  <p:nvPr/>
                </p:nvSpPr>
                <p:spPr>
                  <a:xfrm>
                    <a:off x="5294663" y="5111465"/>
                    <a:ext cx="6501" cy="6501"/>
                  </a:xfrm>
                  <a:custGeom>
                    <a:avLst/>
                    <a:gdLst>
                      <a:gd name="connsiteX0" fmla="*/ 5206 w 6501"/>
                      <a:gd name="connsiteY0" fmla="*/ 514 h 6501"/>
                      <a:gd name="connsiteX1" fmla="*/ 514 w 6501"/>
                      <a:gd name="connsiteY1" fmla="*/ 1296 h 6501"/>
                      <a:gd name="connsiteX2" fmla="*/ 1296 w 6501"/>
                      <a:gd name="connsiteY2" fmla="*/ 5988 h 6501"/>
                      <a:gd name="connsiteX3" fmla="*/ 5988 w 6501"/>
                      <a:gd name="connsiteY3" fmla="*/ 5206 h 6501"/>
                      <a:gd name="connsiteX4" fmla="*/ 5206 w 6501"/>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206" y="514"/>
                        </a:moveTo>
                        <a:cubicBezTo>
                          <a:pt x="3642" y="-268"/>
                          <a:pt x="2078" y="-268"/>
                          <a:pt x="514" y="1296"/>
                        </a:cubicBezTo>
                        <a:cubicBezTo>
                          <a:pt x="-268" y="2860"/>
                          <a:pt x="-268" y="4424"/>
                          <a:pt x="1296" y="5988"/>
                        </a:cubicBezTo>
                        <a:cubicBezTo>
                          <a:pt x="2860" y="6770"/>
                          <a:pt x="4424" y="6770"/>
                          <a:pt x="5988" y="5206"/>
                        </a:cubicBezTo>
                        <a:cubicBezTo>
                          <a:pt x="6770" y="3642"/>
                          <a:pt x="6770" y="1296"/>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0" name="任意多边形: 形状 2619"/>
                  <p:cNvSpPr/>
                  <p:nvPr/>
                </p:nvSpPr>
                <p:spPr>
                  <a:xfrm>
                    <a:off x="5312650" y="5098952"/>
                    <a:ext cx="6501" cy="6501"/>
                  </a:xfrm>
                  <a:custGeom>
                    <a:avLst/>
                    <a:gdLst>
                      <a:gd name="connsiteX0" fmla="*/ 5206 w 6501"/>
                      <a:gd name="connsiteY0" fmla="*/ 514 h 6501"/>
                      <a:gd name="connsiteX1" fmla="*/ 514 w 6501"/>
                      <a:gd name="connsiteY1" fmla="*/ 1296 h 6501"/>
                      <a:gd name="connsiteX2" fmla="*/ 1296 w 6501"/>
                      <a:gd name="connsiteY2" fmla="*/ 5988 h 6501"/>
                      <a:gd name="connsiteX3" fmla="*/ 5988 w 6501"/>
                      <a:gd name="connsiteY3" fmla="*/ 5206 h 6501"/>
                      <a:gd name="connsiteX4" fmla="*/ 5206 w 6501"/>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206" y="514"/>
                        </a:moveTo>
                        <a:cubicBezTo>
                          <a:pt x="3642" y="-268"/>
                          <a:pt x="2078" y="-268"/>
                          <a:pt x="514" y="1296"/>
                        </a:cubicBezTo>
                        <a:cubicBezTo>
                          <a:pt x="-268" y="2860"/>
                          <a:pt x="-268" y="4424"/>
                          <a:pt x="1296" y="5988"/>
                        </a:cubicBezTo>
                        <a:cubicBezTo>
                          <a:pt x="2860" y="6770"/>
                          <a:pt x="4424" y="6770"/>
                          <a:pt x="5988" y="5206"/>
                        </a:cubicBezTo>
                        <a:cubicBezTo>
                          <a:pt x="6770" y="3642"/>
                          <a:pt x="6770" y="1296"/>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1" name="任意多边形: 形状 2620"/>
                  <p:cNvSpPr/>
                  <p:nvPr/>
                </p:nvSpPr>
                <p:spPr>
                  <a:xfrm>
                    <a:off x="5299356" y="5101298"/>
                    <a:ext cx="6840" cy="6501"/>
                  </a:xfrm>
                  <a:custGeom>
                    <a:avLst/>
                    <a:gdLst>
                      <a:gd name="connsiteX0" fmla="*/ 5206 w 6840"/>
                      <a:gd name="connsiteY0" fmla="*/ 514 h 6501"/>
                      <a:gd name="connsiteX1" fmla="*/ 514 w 6840"/>
                      <a:gd name="connsiteY1" fmla="*/ 1296 h 6501"/>
                      <a:gd name="connsiteX2" fmla="*/ 1296 w 6840"/>
                      <a:gd name="connsiteY2" fmla="*/ 5988 h 6501"/>
                      <a:gd name="connsiteX3" fmla="*/ 5988 w 6840"/>
                      <a:gd name="connsiteY3" fmla="*/ 5206 h 6501"/>
                      <a:gd name="connsiteX4" fmla="*/ 5206 w 6840"/>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6501">
                        <a:moveTo>
                          <a:pt x="5206" y="514"/>
                        </a:moveTo>
                        <a:cubicBezTo>
                          <a:pt x="3642" y="-268"/>
                          <a:pt x="2078" y="-268"/>
                          <a:pt x="514" y="1296"/>
                        </a:cubicBezTo>
                        <a:cubicBezTo>
                          <a:pt x="-268" y="2860"/>
                          <a:pt x="-268" y="4424"/>
                          <a:pt x="1296" y="5988"/>
                        </a:cubicBezTo>
                        <a:cubicBezTo>
                          <a:pt x="2860" y="6770"/>
                          <a:pt x="4424" y="6770"/>
                          <a:pt x="5988" y="5206"/>
                        </a:cubicBezTo>
                        <a:cubicBezTo>
                          <a:pt x="7552" y="3642"/>
                          <a:pt x="6770" y="2078"/>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6" name="文本框 5"/>
            <p:cNvSpPr txBox="1"/>
            <p:nvPr/>
          </p:nvSpPr>
          <p:spPr>
            <a:xfrm>
              <a:off x="8249" y="3140"/>
              <a:ext cx="2588" cy="19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60000"/>
                </a:lnSpc>
              </a:pPr>
              <a:r>
                <a:rPr lang="zh-CN" sz="1400" b="1">
                  <a:latin typeface="微软雅黑" panose="020B0503020204020204" charset="-122"/>
                  <a:ea typeface="微软雅黑" panose="020B0503020204020204" charset="-122"/>
                  <a:cs typeface="微软雅黑" panose="020B0503020204020204" charset="-122"/>
                  <a:sym typeface="+mn-ea"/>
                </a:rPr>
                <a:t>足球比赛很好玩，我们今天比赛获得了胜利，我们队伍里有个小朋友是我的好朋友，他经常和我一起踢足球，我很开心能和他一起踢球</a:t>
              </a:r>
              <a:r>
                <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rPr>
                <a:t>。</a:t>
              </a:r>
              <a:endPar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endParaRPr>
            </a:p>
          </p:txBody>
        </p:sp>
      </p:grpSp>
      <p:pic>
        <p:nvPicPr>
          <p:cNvPr id="7" name="图片 6"/>
          <p:cNvPicPr>
            <a:picLocks noChangeAspect="1"/>
          </p:cNvPicPr>
          <p:nvPr/>
        </p:nvPicPr>
        <p:blipFill>
          <a:blip r:embed="rId3"/>
          <a:stretch>
            <a:fillRect/>
          </a:stretch>
        </p:blipFill>
        <p:spPr>
          <a:xfrm>
            <a:off x="941070" y="1751965"/>
            <a:ext cx="6203315" cy="37204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221488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我的足球</a:t>
            </a:r>
            <a:r>
              <a:rPr lang="zh-CN" altLang="en-US" sz="2000" dirty="0">
                <a:solidFill>
                  <a:schemeClr val="bg1"/>
                </a:solidFill>
                <a:latin typeface="汉仪铸字木头人W" panose="00020600040101010101" pitchFamily="18" charset="-122"/>
                <a:ea typeface="汉仪铸字木头人W" panose="00020600040101010101" pitchFamily="18" charset="-122"/>
              </a:rPr>
              <a:t>游戏日记</a:t>
            </a:r>
            <a:endParaRPr lang="zh-CN" altLang="en-US" sz="2000" dirty="0">
              <a:solidFill>
                <a:schemeClr val="bg1"/>
              </a:solidFill>
              <a:latin typeface="汉仪铸字木头人W" panose="00020600040101010101" pitchFamily="18" charset="-122"/>
              <a:ea typeface="汉仪铸字木头人W" panose="00020600040101010101" pitchFamily="18" charset="-122"/>
            </a:endParaRPr>
          </a:p>
        </p:txBody>
      </p:sp>
      <p:grpSp>
        <p:nvGrpSpPr>
          <p:cNvPr id="5" name="组合 4" descr="7b0a202020202274657874626f78223a20227b5c2263617465676f72795f69645c223a31303431302c5c2269645c223a32303334323234397d220a7d0a"/>
          <p:cNvGrpSpPr/>
          <p:nvPr/>
        </p:nvGrpSpPr>
        <p:grpSpPr>
          <a:xfrm>
            <a:off x="7406640" y="1160780"/>
            <a:ext cx="3954780" cy="4537126"/>
            <a:chOff x="7845" y="2426"/>
            <a:chExt cx="3510" cy="5949"/>
          </a:xfrm>
        </p:grpSpPr>
        <p:grpSp>
          <p:nvGrpSpPr>
            <p:cNvPr id="2036" name="图形 2034"/>
            <p:cNvGrpSpPr/>
            <p:nvPr/>
          </p:nvGrpSpPr>
          <p:grpSpPr>
            <a:xfrm>
              <a:off x="7845" y="2426"/>
              <a:ext cx="3510" cy="5949"/>
              <a:chOff x="4981574" y="1540341"/>
              <a:chExt cx="2228852" cy="3777318"/>
            </a:xfrm>
          </p:grpSpPr>
          <p:grpSp>
            <p:nvGrpSpPr>
              <p:cNvPr id="2037" name="图形 2034"/>
              <p:cNvGrpSpPr/>
              <p:nvPr/>
            </p:nvGrpSpPr>
            <p:grpSpPr>
              <a:xfrm>
                <a:off x="5059779" y="1657649"/>
                <a:ext cx="2124056" cy="3571638"/>
                <a:chOff x="5059779" y="1657649"/>
                <a:chExt cx="2124056" cy="3571638"/>
              </a:xfrm>
            </p:grpSpPr>
            <p:sp>
              <p:nvSpPr>
                <p:cNvPr id="2038" name="任意多边形: 形状 2037"/>
                <p:cNvSpPr/>
                <p:nvPr/>
              </p:nvSpPr>
              <p:spPr>
                <a:xfrm>
                  <a:off x="5059779" y="1657649"/>
                  <a:ext cx="2124056" cy="3503599"/>
                </a:xfrm>
                <a:custGeom>
                  <a:avLst/>
                  <a:gdLst>
                    <a:gd name="connsiteX0" fmla="*/ 71167 w 2124056"/>
                    <a:gd name="connsiteY0" fmla="*/ 3503599 h 3503599"/>
                    <a:gd name="connsiteX1" fmla="*/ 0 w 2124056"/>
                    <a:gd name="connsiteY1" fmla="*/ 129039 h 3503599"/>
                    <a:gd name="connsiteX2" fmla="*/ 2017698 w 2124056"/>
                    <a:gd name="connsiteY2" fmla="*/ 0 h 3503599"/>
                    <a:gd name="connsiteX3" fmla="*/ 2124057 w 2124056"/>
                    <a:gd name="connsiteY3" fmla="*/ 3416009 h 3503599"/>
                  </a:gdLst>
                  <a:ahLst/>
                  <a:cxnLst>
                    <a:cxn ang="0">
                      <a:pos x="connsiteX0" y="connsiteY0"/>
                    </a:cxn>
                    <a:cxn ang="0">
                      <a:pos x="connsiteX1" y="connsiteY1"/>
                    </a:cxn>
                    <a:cxn ang="0">
                      <a:pos x="connsiteX2" y="connsiteY2"/>
                    </a:cxn>
                    <a:cxn ang="0">
                      <a:pos x="connsiteX3" y="connsiteY3"/>
                    </a:cxn>
                  </a:cxnLst>
                  <a:rect l="l" t="t" r="r" b="b"/>
                  <a:pathLst>
                    <a:path w="2124056" h="3503599">
                      <a:moveTo>
                        <a:pt x="71167" y="3503599"/>
                      </a:moveTo>
                      <a:lnTo>
                        <a:pt x="0" y="129039"/>
                      </a:lnTo>
                      <a:lnTo>
                        <a:pt x="2017698" y="0"/>
                      </a:lnTo>
                      <a:lnTo>
                        <a:pt x="2124057" y="3416009"/>
                      </a:lnTo>
                      <a:close/>
                    </a:path>
                  </a:pathLst>
                </a:custGeom>
                <a:solidFill>
                  <a:srgbClr val="F4C1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9" name="任意多边形: 形状 2038"/>
                <p:cNvSpPr/>
                <p:nvPr/>
              </p:nvSpPr>
              <p:spPr>
                <a:xfrm>
                  <a:off x="5116869" y="1696751"/>
                  <a:ext cx="1946530" cy="3532535"/>
                </a:xfrm>
                <a:custGeom>
                  <a:avLst/>
                  <a:gdLst>
                    <a:gd name="connsiteX0" fmla="*/ 0 w 1946530"/>
                    <a:gd name="connsiteY0" fmla="*/ 3356573 h 3532535"/>
                    <a:gd name="connsiteX1" fmla="*/ 42231 w 1946530"/>
                    <a:gd name="connsiteY1" fmla="*/ 0 h 3532535"/>
                    <a:gd name="connsiteX2" fmla="*/ 1946531 w 1946530"/>
                    <a:gd name="connsiteY2" fmla="*/ 126693 h 3532535"/>
                    <a:gd name="connsiteX3" fmla="*/ 1946531 w 1946530"/>
                    <a:gd name="connsiteY3" fmla="*/ 3532536 h 3532535"/>
                  </a:gdLst>
                  <a:ahLst/>
                  <a:cxnLst>
                    <a:cxn ang="0">
                      <a:pos x="connsiteX0" y="connsiteY0"/>
                    </a:cxn>
                    <a:cxn ang="0">
                      <a:pos x="connsiteX1" y="connsiteY1"/>
                    </a:cxn>
                    <a:cxn ang="0">
                      <a:pos x="connsiteX2" y="connsiteY2"/>
                    </a:cxn>
                    <a:cxn ang="0">
                      <a:pos x="connsiteX3" y="connsiteY3"/>
                    </a:cxn>
                  </a:cxnLst>
                  <a:rect l="l" t="t" r="r" b="b"/>
                  <a:pathLst>
                    <a:path w="1946530" h="3532535">
                      <a:moveTo>
                        <a:pt x="0" y="3356573"/>
                      </a:moveTo>
                      <a:lnTo>
                        <a:pt x="42231" y="0"/>
                      </a:lnTo>
                      <a:lnTo>
                        <a:pt x="1946531" y="126693"/>
                      </a:lnTo>
                      <a:lnTo>
                        <a:pt x="1946531" y="3532536"/>
                      </a:lnTo>
                      <a:close/>
                    </a:path>
                  </a:pathLst>
                </a:custGeom>
                <a:solidFill>
                  <a:srgbClr val="FF725E"/>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0" name="任意多边形: 形状 2039"/>
                <p:cNvSpPr/>
                <p:nvPr/>
              </p:nvSpPr>
              <p:spPr>
                <a:xfrm>
                  <a:off x="5130164" y="1722559"/>
                  <a:ext cx="1966864" cy="3451983"/>
                </a:xfrm>
                <a:custGeom>
                  <a:avLst/>
                  <a:gdLst>
                    <a:gd name="connsiteX0" fmla="*/ 50833 w 1966864"/>
                    <a:gd name="connsiteY0" fmla="*/ 3451984 h 3451983"/>
                    <a:gd name="connsiteX1" fmla="*/ 0 w 1966864"/>
                    <a:gd name="connsiteY1" fmla="*/ 31282 h 3451983"/>
                    <a:gd name="connsiteX2" fmla="*/ 1887095 w 1966864"/>
                    <a:gd name="connsiteY2" fmla="*/ 0 h 3451983"/>
                    <a:gd name="connsiteX3" fmla="*/ 1966864 w 1966864"/>
                    <a:gd name="connsiteY3" fmla="*/ 3434779 h 3451983"/>
                  </a:gdLst>
                  <a:ahLst/>
                  <a:cxnLst>
                    <a:cxn ang="0">
                      <a:pos x="connsiteX0" y="connsiteY0"/>
                    </a:cxn>
                    <a:cxn ang="0">
                      <a:pos x="connsiteX1" y="connsiteY1"/>
                    </a:cxn>
                    <a:cxn ang="0">
                      <a:pos x="connsiteX2" y="connsiteY2"/>
                    </a:cxn>
                    <a:cxn ang="0">
                      <a:pos x="connsiteX3" y="connsiteY3"/>
                    </a:cxn>
                  </a:cxnLst>
                  <a:rect l="l" t="t" r="r" b="b"/>
                  <a:pathLst>
                    <a:path w="1966864" h="3451983">
                      <a:moveTo>
                        <a:pt x="50833" y="3451984"/>
                      </a:moveTo>
                      <a:lnTo>
                        <a:pt x="0" y="31282"/>
                      </a:lnTo>
                      <a:lnTo>
                        <a:pt x="1887095" y="0"/>
                      </a:lnTo>
                      <a:lnTo>
                        <a:pt x="1966864" y="3434779"/>
                      </a:lnTo>
                      <a:close/>
                    </a:path>
                  </a:pathLst>
                </a:custGeom>
                <a:solidFill>
                  <a:srgbClr val="FFFFFF"/>
                </a:solidFill>
                <a:ln w="15641" cap="flat">
                  <a:solidFill>
                    <a:srgbClr val="F39800"/>
                  </a:soli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41" name="图形 2034"/>
              <p:cNvGrpSpPr/>
              <p:nvPr/>
            </p:nvGrpSpPr>
            <p:grpSpPr>
              <a:xfrm>
                <a:off x="6385359" y="1684760"/>
                <a:ext cx="501296" cy="177786"/>
                <a:chOff x="6385359" y="1684760"/>
                <a:chExt cx="501296" cy="177786"/>
              </a:xfrm>
            </p:grpSpPr>
            <p:sp>
              <p:nvSpPr>
                <p:cNvPr id="2042" name="任意多边形: 形状 2041"/>
                <p:cNvSpPr/>
                <p:nvPr/>
              </p:nvSpPr>
              <p:spPr>
                <a:xfrm>
                  <a:off x="6614501" y="1694031"/>
                  <a:ext cx="111833" cy="148182"/>
                </a:xfrm>
                <a:custGeom>
                  <a:avLst/>
                  <a:gdLst>
                    <a:gd name="connsiteX0" fmla="*/ 64128 w 111833"/>
                    <a:gd name="connsiteY0" fmla="*/ 148182 h 148182"/>
                    <a:gd name="connsiteX1" fmla="*/ 21898 w 111833"/>
                    <a:gd name="connsiteY1" fmla="*/ 101259 h 148182"/>
                    <a:gd name="connsiteX2" fmla="*/ 0 w 111833"/>
                    <a:gd name="connsiteY2" fmla="*/ 42605 h 148182"/>
                    <a:gd name="connsiteX3" fmla="*/ 57090 w 111833"/>
                    <a:gd name="connsiteY3" fmla="*/ 1156 h 148182"/>
                    <a:gd name="connsiteX4" fmla="*/ 68039 w 111833"/>
                    <a:gd name="connsiteY4" fmla="*/ 24618 h 148182"/>
                    <a:gd name="connsiteX5" fmla="*/ 111834 w 111833"/>
                    <a:gd name="connsiteY5" fmla="*/ 137233 h 148182"/>
                    <a:gd name="connsiteX6" fmla="*/ 64128 w 111833"/>
                    <a:gd name="connsiteY6" fmla="*/ 148182 h 1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33" h="148182">
                      <a:moveTo>
                        <a:pt x="64128" y="148182"/>
                      </a:moveTo>
                      <a:cubicBezTo>
                        <a:pt x="41449" y="145836"/>
                        <a:pt x="27372" y="119246"/>
                        <a:pt x="21898" y="101259"/>
                      </a:cubicBezTo>
                      <a:cubicBezTo>
                        <a:pt x="14859" y="76233"/>
                        <a:pt x="19551" y="46515"/>
                        <a:pt x="0" y="42605"/>
                      </a:cubicBezTo>
                      <a:cubicBezTo>
                        <a:pt x="0" y="42605"/>
                        <a:pt x="35192" y="-8229"/>
                        <a:pt x="57090" y="1156"/>
                      </a:cubicBezTo>
                      <a:cubicBezTo>
                        <a:pt x="57090" y="1156"/>
                        <a:pt x="65692" y="8977"/>
                        <a:pt x="68039" y="24618"/>
                      </a:cubicBezTo>
                      <a:cubicBezTo>
                        <a:pt x="75077" y="79361"/>
                        <a:pt x="85244" y="129413"/>
                        <a:pt x="111834" y="137233"/>
                      </a:cubicBezTo>
                      <a:cubicBezTo>
                        <a:pt x="111052" y="138015"/>
                        <a:pt x="87590" y="147400"/>
                        <a:pt x="64128" y="14818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3" name="任意多边形: 形状 2042"/>
                <p:cNvSpPr/>
                <p:nvPr/>
              </p:nvSpPr>
              <p:spPr>
                <a:xfrm>
                  <a:off x="6385359" y="1706918"/>
                  <a:ext cx="122000" cy="149592"/>
                </a:xfrm>
                <a:custGeom>
                  <a:avLst/>
                  <a:gdLst>
                    <a:gd name="connsiteX0" fmla="*/ 78987 w 122000"/>
                    <a:gd name="connsiteY0" fmla="*/ 149372 h 149592"/>
                    <a:gd name="connsiteX1" fmla="*/ 35192 w 122000"/>
                    <a:gd name="connsiteY1" fmla="*/ 120436 h 149592"/>
                    <a:gd name="connsiteX2" fmla="*/ 0 w 122000"/>
                    <a:gd name="connsiteY2" fmla="*/ 14859 h 149592"/>
                    <a:gd name="connsiteX3" fmla="*/ 57090 w 122000"/>
                    <a:gd name="connsiteY3" fmla="*/ 0 h 149592"/>
                    <a:gd name="connsiteX4" fmla="*/ 72731 w 122000"/>
                    <a:gd name="connsiteY4" fmla="*/ 52398 h 149592"/>
                    <a:gd name="connsiteX5" fmla="*/ 122000 w 122000"/>
                    <a:gd name="connsiteY5" fmla="*/ 134513 h 149592"/>
                    <a:gd name="connsiteX6" fmla="*/ 78987 w 122000"/>
                    <a:gd name="connsiteY6" fmla="*/ 149372 h 14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00" h="149592">
                      <a:moveTo>
                        <a:pt x="78987" y="149372"/>
                      </a:moveTo>
                      <a:cubicBezTo>
                        <a:pt x="64910" y="147808"/>
                        <a:pt x="47705" y="143116"/>
                        <a:pt x="35192" y="120436"/>
                      </a:cubicBezTo>
                      <a:cubicBezTo>
                        <a:pt x="21115" y="93846"/>
                        <a:pt x="7821" y="43795"/>
                        <a:pt x="0" y="14859"/>
                      </a:cubicBezTo>
                      <a:lnTo>
                        <a:pt x="57090" y="0"/>
                      </a:lnTo>
                      <a:cubicBezTo>
                        <a:pt x="57090" y="0"/>
                        <a:pt x="69603" y="37539"/>
                        <a:pt x="72731" y="52398"/>
                      </a:cubicBezTo>
                      <a:cubicBezTo>
                        <a:pt x="75859" y="67257"/>
                        <a:pt x="92282" y="129821"/>
                        <a:pt x="122000" y="134513"/>
                      </a:cubicBezTo>
                      <a:cubicBezTo>
                        <a:pt x="121218" y="134513"/>
                        <a:pt x="97757" y="151718"/>
                        <a:pt x="78987" y="14937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4" name="任意多边形: 形状 2043"/>
                <p:cNvSpPr/>
                <p:nvPr/>
              </p:nvSpPr>
              <p:spPr>
                <a:xfrm>
                  <a:off x="6678629" y="1685001"/>
                  <a:ext cx="208026" cy="164250"/>
                </a:xfrm>
                <a:custGeom>
                  <a:avLst/>
                  <a:gdLst>
                    <a:gd name="connsiteX0" fmla="*/ 208026 w 208026"/>
                    <a:gd name="connsiteY0" fmla="*/ 7840 h 164250"/>
                    <a:gd name="connsiteX1" fmla="*/ 161103 w 208026"/>
                    <a:gd name="connsiteY1" fmla="*/ 19 h 164250"/>
                    <a:gd name="connsiteX2" fmla="*/ 118090 w 208026"/>
                    <a:gd name="connsiteY2" fmla="*/ 29737 h 164250"/>
                    <a:gd name="connsiteX3" fmla="*/ 86026 w 208026"/>
                    <a:gd name="connsiteY3" fmla="*/ 79789 h 164250"/>
                    <a:gd name="connsiteX4" fmla="*/ 0 w 208026"/>
                    <a:gd name="connsiteY4" fmla="*/ 157212 h 164250"/>
                    <a:gd name="connsiteX5" fmla="*/ 71949 w 208026"/>
                    <a:gd name="connsiteY5" fmla="*/ 164250 h 164250"/>
                    <a:gd name="connsiteX6" fmla="*/ 139988 w 208026"/>
                    <a:gd name="connsiteY6" fmla="*/ 113417 h 164250"/>
                    <a:gd name="connsiteX7" fmla="*/ 208026 w 208026"/>
                    <a:gd name="connsiteY7" fmla="*/ 7840 h 1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6" h="164250">
                      <a:moveTo>
                        <a:pt x="208026" y="7840"/>
                      </a:moveTo>
                      <a:cubicBezTo>
                        <a:pt x="202552" y="3929"/>
                        <a:pt x="203334" y="801"/>
                        <a:pt x="161103" y="19"/>
                      </a:cubicBezTo>
                      <a:cubicBezTo>
                        <a:pt x="141552" y="-763"/>
                        <a:pt x="122000" y="22699"/>
                        <a:pt x="118090" y="29737"/>
                      </a:cubicBezTo>
                      <a:cubicBezTo>
                        <a:pt x="114962" y="35212"/>
                        <a:pt x="100103" y="56327"/>
                        <a:pt x="86026" y="79789"/>
                      </a:cubicBezTo>
                      <a:cubicBezTo>
                        <a:pt x="65692" y="112635"/>
                        <a:pt x="47705" y="149391"/>
                        <a:pt x="0" y="157212"/>
                      </a:cubicBezTo>
                      <a:lnTo>
                        <a:pt x="71949" y="164250"/>
                      </a:lnTo>
                      <a:cubicBezTo>
                        <a:pt x="71949" y="164250"/>
                        <a:pt x="107141" y="160340"/>
                        <a:pt x="139988" y="113417"/>
                      </a:cubicBezTo>
                      <a:cubicBezTo>
                        <a:pt x="172052" y="65712"/>
                        <a:pt x="197860" y="24263"/>
                        <a:pt x="208026" y="7840"/>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5" name="任意多边形: 形状 2044"/>
                <p:cNvSpPr/>
                <p:nvPr/>
              </p:nvSpPr>
              <p:spPr>
                <a:xfrm>
                  <a:off x="6458872" y="1684760"/>
                  <a:ext cx="211936" cy="177786"/>
                </a:xfrm>
                <a:custGeom>
                  <a:avLst/>
                  <a:gdLst>
                    <a:gd name="connsiteX0" fmla="*/ 211937 w 211936"/>
                    <a:gd name="connsiteY0" fmla="*/ 10427 h 177786"/>
                    <a:gd name="connsiteX1" fmla="*/ 190039 w 211936"/>
                    <a:gd name="connsiteY1" fmla="*/ 4171 h 177786"/>
                    <a:gd name="connsiteX2" fmla="*/ 147026 w 211936"/>
                    <a:gd name="connsiteY2" fmla="*/ 261 h 177786"/>
                    <a:gd name="connsiteX3" fmla="*/ 120436 w 211936"/>
                    <a:gd name="connsiteY3" fmla="*/ 26068 h 177786"/>
                    <a:gd name="connsiteX4" fmla="*/ 0 w 211936"/>
                    <a:gd name="connsiteY4" fmla="*/ 170748 h 177786"/>
                    <a:gd name="connsiteX5" fmla="*/ 67257 w 211936"/>
                    <a:gd name="connsiteY5" fmla="*/ 177787 h 177786"/>
                    <a:gd name="connsiteX6" fmla="*/ 152500 w 211936"/>
                    <a:gd name="connsiteY6" fmla="*/ 96453 h 177786"/>
                    <a:gd name="connsiteX7" fmla="*/ 211937 w 211936"/>
                    <a:gd name="connsiteY7" fmla="*/ 10427 h 17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36" h="177786">
                      <a:moveTo>
                        <a:pt x="211937" y="10427"/>
                      </a:moveTo>
                      <a:cubicBezTo>
                        <a:pt x="207244" y="5735"/>
                        <a:pt x="204116" y="5735"/>
                        <a:pt x="190039" y="4171"/>
                      </a:cubicBezTo>
                      <a:cubicBezTo>
                        <a:pt x="175962" y="2607"/>
                        <a:pt x="153283" y="261"/>
                        <a:pt x="147026" y="261"/>
                      </a:cubicBezTo>
                      <a:cubicBezTo>
                        <a:pt x="140770" y="-521"/>
                        <a:pt x="138424" y="-1303"/>
                        <a:pt x="120436" y="26068"/>
                      </a:cubicBezTo>
                      <a:cubicBezTo>
                        <a:pt x="102449" y="53440"/>
                        <a:pt x="42231" y="168402"/>
                        <a:pt x="0" y="170748"/>
                      </a:cubicBezTo>
                      <a:lnTo>
                        <a:pt x="67257" y="177787"/>
                      </a:lnTo>
                      <a:cubicBezTo>
                        <a:pt x="67257" y="177787"/>
                        <a:pt x="108705" y="173877"/>
                        <a:pt x="152500" y="96453"/>
                      </a:cubicBezTo>
                      <a:cubicBezTo>
                        <a:pt x="169706" y="65953"/>
                        <a:pt x="195513" y="6517"/>
                        <a:pt x="211937" y="10427"/>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46" name="图形 2034"/>
              <p:cNvGrpSpPr/>
              <p:nvPr/>
            </p:nvGrpSpPr>
            <p:grpSpPr>
              <a:xfrm>
                <a:off x="6440738" y="1540117"/>
                <a:ext cx="768310" cy="761943"/>
                <a:chOff x="6440738" y="1540117"/>
                <a:chExt cx="768310" cy="761943"/>
              </a:xfrm>
            </p:grpSpPr>
            <p:grpSp>
              <p:nvGrpSpPr>
                <p:cNvPr id="2047" name="图形 2034"/>
                <p:cNvGrpSpPr/>
                <p:nvPr/>
              </p:nvGrpSpPr>
              <p:grpSpPr>
                <a:xfrm>
                  <a:off x="6556831" y="1672544"/>
                  <a:ext cx="524280" cy="584886"/>
                  <a:chOff x="6556831" y="1672544"/>
                  <a:chExt cx="524280" cy="584886"/>
                </a:xfrm>
                <a:solidFill>
                  <a:srgbClr val="FFA89C"/>
                </a:solidFill>
              </p:grpSpPr>
              <p:grpSp>
                <p:nvGrpSpPr>
                  <p:cNvPr id="2048" name="图形 2034"/>
                  <p:cNvGrpSpPr/>
                  <p:nvPr/>
                </p:nvGrpSpPr>
                <p:grpSpPr>
                  <a:xfrm>
                    <a:off x="6675364" y="1782596"/>
                    <a:ext cx="248829" cy="314483"/>
                    <a:chOff x="6675364" y="1782596"/>
                    <a:chExt cx="248829" cy="314483"/>
                  </a:xfrm>
                  <a:solidFill>
                    <a:srgbClr val="FFA89C"/>
                  </a:solidFill>
                </p:grpSpPr>
                <p:sp>
                  <p:nvSpPr>
                    <p:cNvPr id="2049" name="任意多边形: 形状 2048"/>
                    <p:cNvSpPr/>
                    <p:nvPr/>
                  </p:nvSpPr>
                  <p:spPr>
                    <a:xfrm>
                      <a:off x="6700308" y="1782596"/>
                      <a:ext cx="223886" cy="291615"/>
                    </a:xfrm>
                    <a:custGeom>
                      <a:avLst/>
                      <a:gdLst>
                        <a:gd name="connsiteX0" fmla="*/ 41668 w 223886"/>
                        <a:gd name="connsiteY0" fmla="*/ 239489 h 291615"/>
                        <a:gd name="connsiteX1" fmla="*/ 42450 w 223886"/>
                        <a:gd name="connsiteY1" fmla="*/ 244182 h 291615"/>
                        <a:gd name="connsiteX2" fmla="*/ 33847 w 223886"/>
                        <a:gd name="connsiteY2" fmla="*/ 291105 h 291615"/>
                        <a:gd name="connsiteX3" fmla="*/ 32283 w 223886"/>
                        <a:gd name="connsiteY3" fmla="*/ 290323 h 291615"/>
                        <a:gd name="connsiteX4" fmla="*/ 38540 w 223886"/>
                        <a:gd name="connsiteY4" fmla="*/ 244182 h 291615"/>
                        <a:gd name="connsiteX5" fmla="*/ 38540 w 223886"/>
                        <a:gd name="connsiteY5" fmla="*/ 243400 h 291615"/>
                        <a:gd name="connsiteX6" fmla="*/ 19770 w 223886"/>
                        <a:gd name="connsiteY6" fmla="*/ 260605 h 291615"/>
                        <a:gd name="connsiteX7" fmla="*/ 17424 w 223886"/>
                        <a:gd name="connsiteY7" fmla="*/ 260605 h 291615"/>
                        <a:gd name="connsiteX8" fmla="*/ 17424 w 223886"/>
                        <a:gd name="connsiteY8" fmla="*/ 258259 h 291615"/>
                        <a:gd name="connsiteX9" fmla="*/ 48706 w 223886"/>
                        <a:gd name="connsiteY9" fmla="*/ 229323 h 291615"/>
                        <a:gd name="connsiteX10" fmla="*/ 6475 w 223886"/>
                        <a:gd name="connsiteY10" fmla="*/ 231669 h 291615"/>
                        <a:gd name="connsiteX11" fmla="*/ 1001 w 223886"/>
                        <a:gd name="connsiteY11" fmla="*/ 233233 h 291615"/>
                        <a:gd name="connsiteX12" fmla="*/ 219 w 223886"/>
                        <a:gd name="connsiteY12" fmla="*/ 231669 h 291615"/>
                        <a:gd name="connsiteX13" fmla="*/ 43232 w 223886"/>
                        <a:gd name="connsiteY13" fmla="*/ 225412 h 291615"/>
                        <a:gd name="connsiteX14" fmla="*/ 51834 w 223886"/>
                        <a:gd name="connsiteY14" fmla="*/ 226194 h 291615"/>
                        <a:gd name="connsiteX15" fmla="*/ 51834 w 223886"/>
                        <a:gd name="connsiteY15" fmla="*/ 226976 h 291615"/>
                        <a:gd name="connsiteX16" fmla="*/ 87027 w 223886"/>
                        <a:gd name="connsiteY16" fmla="*/ 191784 h 291615"/>
                        <a:gd name="connsiteX17" fmla="*/ 85463 w 223886"/>
                        <a:gd name="connsiteY17" fmla="*/ 191784 h 291615"/>
                        <a:gd name="connsiteX18" fmla="*/ 42450 w 223886"/>
                        <a:gd name="connsiteY18" fmla="*/ 201951 h 291615"/>
                        <a:gd name="connsiteX19" fmla="*/ 41668 w 223886"/>
                        <a:gd name="connsiteY19" fmla="*/ 200387 h 291615"/>
                        <a:gd name="connsiteX20" fmla="*/ 89373 w 223886"/>
                        <a:gd name="connsiteY20" fmla="*/ 187874 h 291615"/>
                        <a:gd name="connsiteX21" fmla="*/ 90155 w 223886"/>
                        <a:gd name="connsiteY21" fmla="*/ 188656 h 291615"/>
                        <a:gd name="connsiteX22" fmla="*/ 113617 w 223886"/>
                        <a:gd name="connsiteY22" fmla="*/ 162848 h 291615"/>
                        <a:gd name="connsiteX23" fmla="*/ 113617 w 223886"/>
                        <a:gd name="connsiteY23" fmla="*/ 162848 h 291615"/>
                        <a:gd name="connsiteX24" fmla="*/ 115181 w 223886"/>
                        <a:gd name="connsiteY24" fmla="*/ 161284 h 291615"/>
                        <a:gd name="connsiteX25" fmla="*/ 148027 w 223886"/>
                        <a:gd name="connsiteY25" fmla="*/ 122181 h 291615"/>
                        <a:gd name="connsiteX26" fmla="*/ 102668 w 223886"/>
                        <a:gd name="connsiteY26" fmla="*/ 127656 h 291615"/>
                        <a:gd name="connsiteX27" fmla="*/ 62001 w 223886"/>
                        <a:gd name="connsiteY27" fmla="*/ 149553 h 291615"/>
                        <a:gd name="connsiteX28" fmla="*/ 58873 w 223886"/>
                        <a:gd name="connsiteY28" fmla="*/ 151117 h 291615"/>
                        <a:gd name="connsiteX29" fmla="*/ 58091 w 223886"/>
                        <a:gd name="connsiteY29" fmla="*/ 149553 h 291615"/>
                        <a:gd name="connsiteX30" fmla="*/ 122219 w 223886"/>
                        <a:gd name="connsiteY30" fmla="*/ 119053 h 291615"/>
                        <a:gd name="connsiteX31" fmla="*/ 148809 w 223886"/>
                        <a:gd name="connsiteY31" fmla="*/ 117489 h 291615"/>
                        <a:gd name="connsiteX32" fmla="*/ 150373 w 223886"/>
                        <a:gd name="connsiteY32" fmla="*/ 117489 h 291615"/>
                        <a:gd name="connsiteX33" fmla="*/ 193386 w 223886"/>
                        <a:gd name="connsiteY33" fmla="*/ 54925 h 291615"/>
                        <a:gd name="connsiteX34" fmla="*/ 218412 w 223886"/>
                        <a:gd name="connsiteY34" fmla="*/ 4091 h 291615"/>
                        <a:gd name="connsiteX35" fmla="*/ 219194 w 223886"/>
                        <a:gd name="connsiteY35" fmla="*/ 3309 h 291615"/>
                        <a:gd name="connsiteX36" fmla="*/ 223104 w 223886"/>
                        <a:gd name="connsiteY36" fmla="*/ 1745 h 291615"/>
                        <a:gd name="connsiteX37" fmla="*/ 217630 w 223886"/>
                        <a:gd name="connsiteY37" fmla="*/ 17386 h 291615"/>
                        <a:gd name="connsiteX38" fmla="*/ 181655 w 223886"/>
                        <a:gd name="connsiteY38" fmla="*/ 80732 h 291615"/>
                        <a:gd name="connsiteX39" fmla="*/ 187912 w 223886"/>
                        <a:gd name="connsiteY39" fmla="*/ 147207 h 291615"/>
                        <a:gd name="connsiteX40" fmla="*/ 185566 w 223886"/>
                        <a:gd name="connsiteY40" fmla="*/ 149553 h 291615"/>
                        <a:gd name="connsiteX41" fmla="*/ 187130 w 223886"/>
                        <a:gd name="connsiteY41" fmla="*/ 137822 h 291615"/>
                        <a:gd name="connsiteX42" fmla="*/ 178527 w 223886"/>
                        <a:gd name="connsiteY42" fmla="*/ 85425 h 291615"/>
                        <a:gd name="connsiteX43" fmla="*/ 120655 w 223886"/>
                        <a:gd name="connsiteY43" fmla="*/ 156592 h 291615"/>
                        <a:gd name="connsiteX44" fmla="*/ 117527 w 223886"/>
                        <a:gd name="connsiteY44" fmla="*/ 159720 h 291615"/>
                        <a:gd name="connsiteX45" fmla="*/ 121437 w 223886"/>
                        <a:gd name="connsiteY45" fmla="*/ 176143 h 291615"/>
                        <a:gd name="connsiteX46" fmla="*/ 110488 w 223886"/>
                        <a:gd name="connsiteY46" fmla="*/ 232451 h 291615"/>
                        <a:gd name="connsiteX47" fmla="*/ 108924 w 223886"/>
                        <a:gd name="connsiteY47" fmla="*/ 231669 h 291615"/>
                        <a:gd name="connsiteX48" fmla="*/ 110488 w 223886"/>
                        <a:gd name="connsiteY48" fmla="*/ 228541 h 291615"/>
                        <a:gd name="connsiteX49" fmla="*/ 115963 w 223886"/>
                        <a:gd name="connsiteY49" fmla="*/ 167540 h 291615"/>
                        <a:gd name="connsiteX50" fmla="*/ 114399 w 223886"/>
                        <a:gd name="connsiteY50" fmla="*/ 163630 h 291615"/>
                        <a:gd name="connsiteX51" fmla="*/ 41668 w 223886"/>
                        <a:gd name="connsiteY51" fmla="*/ 239489 h 291615"/>
                        <a:gd name="connsiteX52" fmla="*/ 41668 w 223886"/>
                        <a:gd name="connsiteY52" fmla="*/ 239489 h 291615"/>
                        <a:gd name="connsiteX53" fmla="*/ 223886 w 223886"/>
                        <a:gd name="connsiteY53" fmla="*/ 3309 h 291615"/>
                        <a:gd name="connsiteX54" fmla="*/ 221540 w 223886"/>
                        <a:gd name="connsiteY54" fmla="*/ 2527 h 291615"/>
                        <a:gd name="connsiteX55" fmla="*/ 223886 w 223886"/>
                        <a:gd name="connsiteY55" fmla="*/ 3309 h 291615"/>
                        <a:gd name="connsiteX56" fmla="*/ 223886 w 223886"/>
                        <a:gd name="connsiteY56" fmla="*/ 3309 h 29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3886" h="291615">
                          <a:moveTo>
                            <a:pt x="41668" y="239489"/>
                          </a:moveTo>
                          <a:cubicBezTo>
                            <a:pt x="42450" y="241053"/>
                            <a:pt x="41668" y="241835"/>
                            <a:pt x="42450" y="244182"/>
                          </a:cubicBezTo>
                          <a:cubicBezTo>
                            <a:pt x="44796" y="259823"/>
                            <a:pt x="40104" y="275464"/>
                            <a:pt x="33847" y="291105"/>
                          </a:cubicBezTo>
                          <a:cubicBezTo>
                            <a:pt x="33847" y="291105"/>
                            <a:pt x="33065" y="292669"/>
                            <a:pt x="32283" y="290323"/>
                          </a:cubicBezTo>
                          <a:cubicBezTo>
                            <a:pt x="37758" y="275464"/>
                            <a:pt x="41668" y="259823"/>
                            <a:pt x="38540" y="244182"/>
                          </a:cubicBezTo>
                          <a:cubicBezTo>
                            <a:pt x="38540" y="244182"/>
                            <a:pt x="38540" y="243400"/>
                            <a:pt x="38540" y="243400"/>
                          </a:cubicBezTo>
                          <a:cubicBezTo>
                            <a:pt x="32283" y="248874"/>
                            <a:pt x="26027" y="255130"/>
                            <a:pt x="19770" y="260605"/>
                          </a:cubicBezTo>
                          <a:lnTo>
                            <a:pt x="17424" y="260605"/>
                          </a:lnTo>
                          <a:cubicBezTo>
                            <a:pt x="17424" y="259823"/>
                            <a:pt x="17424" y="259041"/>
                            <a:pt x="17424" y="258259"/>
                          </a:cubicBezTo>
                          <a:cubicBezTo>
                            <a:pt x="27591" y="248874"/>
                            <a:pt x="38540" y="238707"/>
                            <a:pt x="48706" y="229323"/>
                          </a:cubicBezTo>
                          <a:cubicBezTo>
                            <a:pt x="35411" y="226194"/>
                            <a:pt x="20552" y="229323"/>
                            <a:pt x="6475" y="231669"/>
                          </a:cubicBezTo>
                          <a:cubicBezTo>
                            <a:pt x="4911" y="232451"/>
                            <a:pt x="2565" y="232451"/>
                            <a:pt x="1001" y="233233"/>
                          </a:cubicBezTo>
                          <a:cubicBezTo>
                            <a:pt x="1001" y="233233"/>
                            <a:pt x="-563" y="234015"/>
                            <a:pt x="219" y="231669"/>
                          </a:cubicBezTo>
                          <a:cubicBezTo>
                            <a:pt x="13514" y="226194"/>
                            <a:pt x="28373" y="225412"/>
                            <a:pt x="43232" y="225412"/>
                          </a:cubicBezTo>
                          <a:cubicBezTo>
                            <a:pt x="46360" y="225412"/>
                            <a:pt x="49488" y="225412"/>
                            <a:pt x="51834" y="226194"/>
                          </a:cubicBezTo>
                          <a:lnTo>
                            <a:pt x="51834" y="226976"/>
                          </a:lnTo>
                          <a:cubicBezTo>
                            <a:pt x="63565" y="215246"/>
                            <a:pt x="76078" y="203515"/>
                            <a:pt x="87027" y="191784"/>
                          </a:cubicBezTo>
                          <a:cubicBezTo>
                            <a:pt x="86245" y="191784"/>
                            <a:pt x="85463" y="191784"/>
                            <a:pt x="85463" y="191784"/>
                          </a:cubicBezTo>
                          <a:cubicBezTo>
                            <a:pt x="70604" y="192566"/>
                            <a:pt x="56527" y="195694"/>
                            <a:pt x="42450" y="201951"/>
                          </a:cubicBezTo>
                          <a:cubicBezTo>
                            <a:pt x="42450" y="201951"/>
                            <a:pt x="40886" y="202733"/>
                            <a:pt x="41668" y="200387"/>
                          </a:cubicBezTo>
                          <a:cubicBezTo>
                            <a:pt x="56527" y="192566"/>
                            <a:pt x="72950" y="189438"/>
                            <a:pt x="89373" y="187874"/>
                          </a:cubicBezTo>
                          <a:lnTo>
                            <a:pt x="90155" y="188656"/>
                          </a:lnTo>
                          <a:cubicBezTo>
                            <a:pt x="97976" y="180053"/>
                            <a:pt x="105796" y="171451"/>
                            <a:pt x="113617" y="162848"/>
                          </a:cubicBezTo>
                          <a:lnTo>
                            <a:pt x="113617" y="162848"/>
                          </a:lnTo>
                          <a:lnTo>
                            <a:pt x="115181" y="161284"/>
                          </a:lnTo>
                          <a:cubicBezTo>
                            <a:pt x="126130" y="148771"/>
                            <a:pt x="137078" y="135476"/>
                            <a:pt x="148027" y="122181"/>
                          </a:cubicBezTo>
                          <a:cubicBezTo>
                            <a:pt x="132386" y="121399"/>
                            <a:pt x="117527" y="122963"/>
                            <a:pt x="102668" y="127656"/>
                          </a:cubicBezTo>
                          <a:cubicBezTo>
                            <a:pt x="87809" y="133130"/>
                            <a:pt x="75296" y="140951"/>
                            <a:pt x="62001" y="149553"/>
                          </a:cubicBezTo>
                          <a:lnTo>
                            <a:pt x="58873" y="151117"/>
                          </a:lnTo>
                          <a:cubicBezTo>
                            <a:pt x="58873" y="151117"/>
                            <a:pt x="57309" y="151899"/>
                            <a:pt x="58091" y="149553"/>
                          </a:cubicBezTo>
                          <a:cubicBezTo>
                            <a:pt x="78424" y="136258"/>
                            <a:pt x="98758" y="122963"/>
                            <a:pt x="122219" y="119053"/>
                          </a:cubicBezTo>
                          <a:cubicBezTo>
                            <a:pt x="130822" y="117489"/>
                            <a:pt x="140207" y="117489"/>
                            <a:pt x="148809" y="117489"/>
                          </a:cubicBezTo>
                          <a:lnTo>
                            <a:pt x="150373" y="117489"/>
                          </a:lnTo>
                          <a:cubicBezTo>
                            <a:pt x="166014" y="97156"/>
                            <a:pt x="180873" y="76822"/>
                            <a:pt x="193386" y="54925"/>
                          </a:cubicBezTo>
                          <a:cubicBezTo>
                            <a:pt x="203553" y="38502"/>
                            <a:pt x="212937" y="22078"/>
                            <a:pt x="218412" y="4091"/>
                          </a:cubicBezTo>
                          <a:cubicBezTo>
                            <a:pt x="219194" y="181"/>
                            <a:pt x="219194" y="3309"/>
                            <a:pt x="219194" y="3309"/>
                          </a:cubicBezTo>
                          <a:cubicBezTo>
                            <a:pt x="219194" y="3309"/>
                            <a:pt x="222322" y="-2947"/>
                            <a:pt x="223104" y="1745"/>
                          </a:cubicBezTo>
                          <a:cubicBezTo>
                            <a:pt x="223886" y="6437"/>
                            <a:pt x="219976" y="11912"/>
                            <a:pt x="217630" y="17386"/>
                          </a:cubicBezTo>
                          <a:cubicBezTo>
                            <a:pt x="207463" y="40066"/>
                            <a:pt x="195732" y="61181"/>
                            <a:pt x="181655" y="80732"/>
                          </a:cubicBezTo>
                          <a:cubicBezTo>
                            <a:pt x="188694" y="101848"/>
                            <a:pt x="191822" y="125310"/>
                            <a:pt x="187912" y="147207"/>
                          </a:cubicBezTo>
                          <a:cubicBezTo>
                            <a:pt x="186348" y="154246"/>
                            <a:pt x="185566" y="150335"/>
                            <a:pt x="185566" y="149553"/>
                          </a:cubicBezTo>
                          <a:cubicBezTo>
                            <a:pt x="185566" y="145643"/>
                            <a:pt x="186348" y="141733"/>
                            <a:pt x="187130" y="137822"/>
                          </a:cubicBezTo>
                          <a:cubicBezTo>
                            <a:pt x="187912" y="119835"/>
                            <a:pt x="184784" y="101848"/>
                            <a:pt x="178527" y="85425"/>
                          </a:cubicBezTo>
                          <a:cubicBezTo>
                            <a:pt x="161322" y="110450"/>
                            <a:pt x="140989" y="133912"/>
                            <a:pt x="120655" y="156592"/>
                          </a:cubicBezTo>
                          <a:cubicBezTo>
                            <a:pt x="119873" y="157374"/>
                            <a:pt x="118309" y="158938"/>
                            <a:pt x="117527" y="159720"/>
                          </a:cubicBezTo>
                          <a:cubicBezTo>
                            <a:pt x="120655" y="162848"/>
                            <a:pt x="120655" y="169105"/>
                            <a:pt x="121437" y="176143"/>
                          </a:cubicBezTo>
                          <a:cubicBezTo>
                            <a:pt x="123001" y="195694"/>
                            <a:pt x="119873" y="215246"/>
                            <a:pt x="110488" y="232451"/>
                          </a:cubicBezTo>
                          <a:cubicBezTo>
                            <a:pt x="110488" y="232451"/>
                            <a:pt x="109706" y="234015"/>
                            <a:pt x="108924" y="231669"/>
                          </a:cubicBezTo>
                          <a:cubicBezTo>
                            <a:pt x="109706" y="230105"/>
                            <a:pt x="109706" y="230105"/>
                            <a:pt x="110488" y="228541"/>
                          </a:cubicBezTo>
                          <a:cubicBezTo>
                            <a:pt x="119091" y="208989"/>
                            <a:pt x="121437" y="187092"/>
                            <a:pt x="115963" y="167540"/>
                          </a:cubicBezTo>
                          <a:cubicBezTo>
                            <a:pt x="115181" y="165976"/>
                            <a:pt x="114399" y="164412"/>
                            <a:pt x="114399" y="163630"/>
                          </a:cubicBezTo>
                          <a:cubicBezTo>
                            <a:pt x="92501" y="190220"/>
                            <a:pt x="67476" y="215246"/>
                            <a:pt x="41668" y="239489"/>
                          </a:cubicBezTo>
                          <a:lnTo>
                            <a:pt x="41668" y="239489"/>
                          </a:lnTo>
                          <a:close/>
                          <a:moveTo>
                            <a:pt x="223886" y="3309"/>
                          </a:moveTo>
                          <a:lnTo>
                            <a:pt x="221540" y="2527"/>
                          </a:lnTo>
                          <a:cubicBezTo>
                            <a:pt x="220758" y="3309"/>
                            <a:pt x="222322" y="3309"/>
                            <a:pt x="223886" y="3309"/>
                          </a:cubicBezTo>
                          <a:lnTo>
                            <a:pt x="223886" y="330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0" name="任意多边形: 形状 2049"/>
                    <p:cNvSpPr/>
                    <p:nvPr/>
                  </p:nvSpPr>
                  <p:spPr>
                    <a:xfrm>
                      <a:off x="6691042" y="2037726"/>
                      <a:ext cx="32163" cy="30476"/>
                    </a:xfrm>
                    <a:custGeom>
                      <a:avLst/>
                      <a:gdLst>
                        <a:gd name="connsiteX0" fmla="*/ 32164 w 32163"/>
                        <a:gd name="connsiteY0" fmla="*/ 0 h 30476"/>
                        <a:gd name="connsiteX1" fmla="*/ 5574 w 32163"/>
                        <a:gd name="connsiteY1" fmla="*/ 14859 h 30476"/>
                        <a:gd name="connsiteX2" fmla="*/ 14959 w 32163"/>
                        <a:gd name="connsiteY2" fmla="*/ 27372 h 30476"/>
                        <a:gd name="connsiteX3" fmla="*/ 32164 w 32163"/>
                        <a:gd name="connsiteY3" fmla="*/ 0 h 30476"/>
                        <a:gd name="connsiteX4" fmla="*/ 32164 w 32163"/>
                        <a:gd name="connsiteY4" fmla="*/ 0 h 30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3" h="30476">
                          <a:moveTo>
                            <a:pt x="32164" y="0"/>
                          </a:moveTo>
                          <a:cubicBezTo>
                            <a:pt x="32164" y="0"/>
                            <a:pt x="18087" y="4692"/>
                            <a:pt x="5574" y="14859"/>
                          </a:cubicBezTo>
                          <a:cubicBezTo>
                            <a:pt x="-6939" y="25026"/>
                            <a:pt x="4010" y="35974"/>
                            <a:pt x="14959" y="27372"/>
                          </a:cubicBezTo>
                          <a:cubicBezTo>
                            <a:pt x="25908" y="19551"/>
                            <a:pt x="32164" y="0"/>
                            <a:pt x="32164" y="0"/>
                          </a:cubicBezTo>
                          <a:lnTo>
                            <a:pt x="321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1" name="任意多边形: 形状 2050"/>
                    <p:cNvSpPr/>
                    <p:nvPr/>
                  </p:nvSpPr>
                  <p:spPr>
                    <a:xfrm>
                      <a:off x="6714938" y="2060406"/>
                      <a:ext cx="23127" cy="36673"/>
                    </a:xfrm>
                    <a:custGeom>
                      <a:avLst/>
                      <a:gdLst>
                        <a:gd name="connsiteX0" fmla="*/ 23127 w 23127"/>
                        <a:gd name="connsiteY0" fmla="*/ 0 h 36673"/>
                        <a:gd name="connsiteX1" fmla="*/ 2794 w 23127"/>
                        <a:gd name="connsiteY1" fmla="*/ 21898 h 36673"/>
                        <a:gd name="connsiteX2" fmla="*/ 15307 w 23127"/>
                        <a:gd name="connsiteY2" fmla="*/ 31282 h 36673"/>
                        <a:gd name="connsiteX3" fmla="*/ 23127 w 23127"/>
                        <a:gd name="connsiteY3" fmla="*/ 0 h 36673"/>
                        <a:gd name="connsiteX4" fmla="*/ 23127 w 23127"/>
                        <a:gd name="connsiteY4" fmla="*/ 0 h 3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7" h="36673">
                          <a:moveTo>
                            <a:pt x="23127" y="0"/>
                          </a:moveTo>
                          <a:cubicBezTo>
                            <a:pt x="23127" y="0"/>
                            <a:pt x="11396" y="9385"/>
                            <a:pt x="2794" y="21898"/>
                          </a:cubicBezTo>
                          <a:cubicBezTo>
                            <a:pt x="-5809" y="35192"/>
                            <a:pt x="7486" y="42231"/>
                            <a:pt x="15307" y="31282"/>
                          </a:cubicBezTo>
                          <a:cubicBezTo>
                            <a:pt x="23127" y="20333"/>
                            <a:pt x="23127" y="0"/>
                            <a:pt x="23127" y="0"/>
                          </a:cubicBezTo>
                          <a:lnTo>
                            <a:pt x="2312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2" name="任意多边形: 形状 2051"/>
                    <p:cNvSpPr/>
                    <p:nvPr/>
                  </p:nvSpPr>
                  <p:spPr>
                    <a:xfrm>
                      <a:off x="6675364" y="2009509"/>
                      <a:ext cx="39239" cy="19282"/>
                    </a:xfrm>
                    <a:custGeom>
                      <a:avLst/>
                      <a:gdLst>
                        <a:gd name="connsiteX0" fmla="*/ 39240 w 39239"/>
                        <a:gd name="connsiteY0" fmla="*/ 64 h 19282"/>
                        <a:gd name="connsiteX1" fmla="*/ 9521 w 39239"/>
                        <a:gd name="connsiteY1" fmla="*/ 3192 h 19282"/>
                        <a:gd name="connsiteX2" fmla="*/ 12650 w 39239"/>
                        <a:gd name="connsiteY2" fmla="*/ 18833 h 19282"/>
                        <a:gd name="connsiteX3" fmla="*/ 39240 w 39239"/>
                        <a:gd name="connsiteY3" fmla="*/ 64 h 19282"/>
                        <a:gd name="connsiteX4" fmla="*/ 39240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40" y="64"/>
                          </a:moveTo>
                          <a:cubicBezTo>
                            <a:pt x="39240" y="64"/>
                            <a:pt x="24380" y="-718"/>
                            <a:pt x="9521" y="3192"/>
                          </a:cubicBezTo>
                          <a:cubicBezTo>
                            <a:pt x="-6120" y="7884"/>
                            <a:pt x="-645" y="21961"/>
                            <a:pt x="12650" y="18833"/>
                          </a:cubicBezTo>
                          <a:cubicBezTo>
                            <a:pt x="25945" y="15705"/>
                            <a:pt x="39240" y="64"/>
                            <a:pt x="39240" y="64"/>
                          </a:cubicBezTo>
                          <a:lnTo>
                            <a:pt x="39240"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3" name="任意多边形: 形状 2052"/>
                    <p:cNvSpPr/>
                    <p:nvPr/>
                  </p:nvSpPr>
                  <p:spPr>
                    <a:xfrm>
                      <a:off x="6713685" y="1977445"/>
                      <a:ext cx="39239" cy="19282"/>
                    </a:xfrm>
                    <a:custGeom>
                      <a:avLst/>
                      <a:gdLst>
                        <a:gd name="connsiteX0" fmla="*/ 39240 w 39239"/>
                        <a:gd name="connsiteY0" fmla="*/ 64 h 19282"/>
                        <a:gd name="connsiteX1" fmla="*/ 9521 w 39239"/>
                        <a:gd name="connsiteY1" fmla="*/ 3192 h 19282"/>
                        <a:gd name="connsiteX2" fmla="*/ 12650 w 39239"/>
                        <a:gd name="connsiteY2" fmla="*/ 18833 h 19282"/>
                        <a:gd name="connsiteX3" fmla="*/ 39240 w 39239"/>
                        <a:gd name="connsiteY3" fmla="*/ 64 h 19282"/>
                        <a:gd name="connsiteX4" fmla="*/ 39240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40" y="64"/>
                          </a:moveTo>
                          <a:cubicBezTo>
                            <a:pt x="39240" y="64"/>
                            <a:pt x="24381" y="-718"/>
                            <a:pt x="9521" y="3192"/>
                          </a:cubicBezTo>
                          <a:cubicBezTo>
                            <a:pt x="-6120" y="7884"/>
                            <a:pt x="-645" y="21961"/>
                            <a:pt x="12650" y="18833"/>
                          </a:cubicBezTo>
                          <a:cubicBezTo>
                            <a:pt x="25945" y="15705"/>
                            <a:pt x="39240" y="64"/>
                            <a:pt x="39240" y="64"/>
                          </a:cubicBezTo>
                          <a:lnTo>
                            <a:pt x="39240"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4" name="任意多边形: 形状 2053"/>
                    <p:cNvSpPr/>
                    <p:nvPr/>
                  </p:nvSpPr>
                  <p:spPr>
                    <a:xfrm>
                      <a:off x="6726980" y="1927393"/>
                      <a:ext cx="39239" cy="19282"/>
                    </a:xfrm>
                    <a:custGeom>
                      <a:avLst/>
                      <a:gdLst>
                        <a:gd name="connsiteX0" fmla="*/ 39239 w 39239"/>
                        <a:gd name="connsiteY0" fmla="*/ 64 h 19282"/>
                        <a:gd name="connsiteX1" fmla="*/ 9521 w 39239"/>
                        <a:gd name="connsiteY1" fmla="*/ 3192 h 19282"/>
                        <a:gd name="connsiteX2" fmla="*/ 12650 w 39239"/>
                        <a:gd name="connsiteY2" fmla="*/ 18833 h 19282"/>
                        <a:gd name="connsiteX3" fmla="*/ 39239 w 39239"/>
                        <a:gd name="connsiteY3" fmla="*/ 64 h 19282"/>
                        <a:gd name="connsiteX4" fmla="*/ 39239 w 39239"/>
                        <a:gd name="connsiteY4" fmla="*/ 64 h 1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9" h="19282">
                          <a:moveTo>
                            <a:pt x="39239" y="64"/>
                          </a:moveTo>
                          <a:cubicBezTo>
                            <a:pt x="39239" y="64"/>
                            <a:pt x="24381" y="-718"/>
                            <a:pt x="9521" y="3192"/>
                          </a:cubicBezTo>
                          <a:cubicBezTo>
                            <a:pt x="-6120" y="7884"/>
                            <a:pt x="-645" y="21961"/>
                            <a:pt x="12650" y="18833"/>
                          </a:cubicBezTo>
                          <a:cubicBezTo>
                            <a:pt x="25945" y="15705"/>
                            <a:pt x="39239" y="64"/>
                            <a:pt x="39239" y="64"/>
                          </a:cubicBezTo>
                          <a:lnTo>
                            <a:pt x="39239" y="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5" name="任意多边形: 形状 2054"/>
                    <p:cNvSpPr/>
                    <p:nvPr/>
                  </p:nvSpPr>
                  <p:spPr>
                    <a:xfrm>
                      <a:off x="6803890" y="2000970"/>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8769"/>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6" name="任意多边形: 形状 2055"/>
                    <p:cNvSpPr/>
                    <p:nvPr/>
                  </p:nvSpPr>
                  <p:spPr>
                    <a:xfrm>
                      <a:off x="6876621" y="1925111"/>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9551"/>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7" name="任意多边形: 形状 2056"/>
                    <p:cNvSpPr/>
                    <p:nvPr/>
                  </p:nvSpPr>
                  <p:spPr>
                    <a:xfrm>
                      <a:off x="6867857" y="1896957"/>
                      <a:ext cx="22708" cy="20422"/>
                    </a:xfrm>
                    <a:custGeom>
                      <a:avLst/>
                      <a:gdLst>
                        <a:gd name="connsiteX0" fmla="*/ 22709 w 22708"/>
                        <a:gd name="connsiteY0" fmla="*/ 0 h 20422"/>
                        <a:gd name="connsiteX1" fmla="*/ 3157 w 22708"/>
                        <a:gd name="connsiteY1" fmla="*/ 7038 h 20422"/>
                        <a:gd name="connsiteX2" fmla="*/ 12542 w 22708"/>
                        <a:gd name="connsiteY2" fmla="*/ 19551 h 20422"/>
                        <a:gd name="connsiteX3" fmla="*/ 22709 w 22708"/>
                        <a:gd name="connsiteY3" fmla="*/ 0 h 20422"/>
                        <a:gd name="connsiteX4" fmla="*/ 22709 w 22708"/>
                        <a:gd name="connsiteY4" fmla="*/ 0 h 20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8" h="20422">
                          <a:moveTo>
                            <a:pt x="22709" y="0"/>
                          </a:moveTo>
                          <a:cubicBezTo>
                            <a:pt x="22709" y="0"/>
                            <a:pt x="11760" y="1564"/>
                            <a:pt x="3157" y="7038"/>
                          </a:cubicBezTo>
                          <a:cubicBezTo>
                            <a:pt x="-5445" y="13295"/>
                            <a:pt x="5503" y="23462"/>
                            <a:pt x="12542" y="19551"/>
                          </a:cubicBezTo>
                          <a:cubicBezTo>
                            <a:pt x="21145" y="14859"/>
                            <a:pt x="22709" y="0"/>
                            <a:pt x="22709" y="0"/>
                          </a:cubicBezTo>
                          <a:lnTo>
                            <a:pt x="22709"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8" name="任意多边形: 形状 2057"/>
                    <p:cNvSpPr/>
                    <p:nvPr/>
                  </p:nvSpPr>
                  <p:spPr>
                    <a:xfrm>
                      <a:off x="6837296" y="1918854"/>
                      <a:ext cx="15852" cy="25834"/>
                    </a:xfrm>
                    <a:custGeom>
                      <a:avLst/>
                      <a:gdLst>
                        <a:gd name="connsiteX0" fmla="*/ 1655 w 15852"/>
                        <a:gd name="connsiteY0" fmla="*/ 0 h 25834"/>
                        <a:gd name="connsiteX1" fmla="*/ 872 w 15852"/>
                        <a:gd name="connsiteY1" fmla="*/ 20333 h 25834"/>
                        <a:gd name="connsiteX2" fmla="*/ 15732 w 15852"/>
                        <a:gd name="connsiteY2" fmla="*/ 16423 h 25834"/>
                        <a:gd name="connsiteX3" fmla="*/ 1655 w 15852"/>
                        <a:gd name="connsiteY3" fmla="*/ 0 h 25834"/>
                        <a:gd name="connsiteX4" fmla="*/ 1655 w 15852"/>
                        <a:gd name="connsiteY4" fmla="*/ 0 h 2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2" h="25834">
                          <a:moveTo>
                            <a:pt x="1655" y="0"/>
                          </a:moveTo>
                          <a:cubicBezTo>
                            <a:pt x="1655" y="0"/>
                            <a:pt x="-1474" y="10949"/>
                            <a:pt x="872" y="20333"/>
                          </a:cubicBezTo>
                          <a:cubicBezTo>
                            <a:pt x="3219" y="30500"/>
                            <a:pt x="17296" y="25026"/>
                            <a:pt x="15732" y="16423"/>
                          </a:cubicBezTo>
                          <a:cubicBezTo>
                            <a:pt x="14949" y="7038"/>
                            <a:pt x="1655" y="0"/>
                            <a:pt x="1655" y="0"/>
                          </a:cubicBezTo>
                          <a:lnTo>
                            <a:pt x="1655"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9" name="任意多边形: 形状 2058"/>
                    <p:cNvSpPr/>
                    <p:nvPr/>
                  </p:nvSpPr>
                  <p:spPr>
                    <a:xfrm>
                      <a:off x="6763223" y="1986111"/>
                      <a:ext cx="16691" cy="40406"/>
                    </a:xfrm>
                    <a:custGeom>
                      <a:avLst/>
                      <a:gdLst>
                        <a:gd name="connsiteX0" fmla="*/ 12380 w 16691"/>
                        <a:gd name="connsiteY0" fmla="*/ 0 h 40406"/>
                        <a:gd name="connsiteX1" fmla="*/ 650 w 16691"/>
                        <a:gd name="connsiteY1" fmla="*/ 27372 h 40406"/>
                        <a:gd name="connsiteX2" fmla="*/ 15509 w 16691"/>
                        <a:gd name="connsiteY2" fmla="*/ 32064 h 40406"/>
                        <a:gd name="connsiteX3" fmla="*/ 12380 w 16691"/>
                        <a:gd name="connsiteY3" fmla="*/ 0 h 40406"/>
                        <a:gd name="connsiteX4" fmla="*/ 12380 w 16691"/>
                        <a:gd name="connsiteY4" fmla="*/ 0 h 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 h="40406">
                          <a:moveTo>
                            <a:pt x="12380" y="0"/>
                          </a:moveTo>
                          <a:cubicBezTo>
                            <a:pt x="12380" y="0"/>
                            <a:pt x="3778" y="12513"/>
                            <a:pt x="650" y="27372"/>
                          </a:cubicBezTo>
                          <a:cubicBezTo>
                            <a:pt x="-3261" y="43013"/>
                            <a:pt x="11598" y="44577"/>
                            <a:pt x="15509" y="32064"/>
                          </a:cubicBezTo>
                          <a:cubicBezTo>
                            <a:pt x="19419" y="18769"/>
                            <a:pt x="12380" y="0"/>
                            <a:pt x="12380" y="0"/>
                          </a:cubicBezTo>
                          <a:lnTo>
                            <a:pt x="1238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0" name="任意多边形: 形状 2059"/>
                    <p:cNvSpPr/>
                    <p:nvPr/>
                  </p:nvSpPr>
                  <p:spPr>
                    <a:xfrm>
                      <a:off x="6785575" y="1925082"/>
                      <a:ext cx="41644" cy="15822"/>
                    </a:xfrm>
                    <a:custGeom>
                      <a:avLst/>
                      <a:gdLst>
                        <a:gd name="connsiteX0" fmla="*/ 41644 w 41644"/>
                        <a:gd name="connsiteY0" fmla="*/ 6285 h 15822"/>
                        <a:gd name="connsiteX1" fmla="*/ 11926 w 41644"/>
                        <a:gd name="connsiteY1" fmla="*/ 28 h 15822"/>
                        <a:gd name="connsiteX2" fmla="*/ 10362 w 41644"/>
                        <a:gd name="connsiteY2" fmla="*/ 15669 h 15822"/>
                        <a:gd name="connsiteX3" fmla="*/ 41644 w 41644"/>
                        <a:gd name="connsiteY3" fmla="*/ 6285 h 15822"/>
                        <a:gd name="connsiteX4" fmla="*/ 41644 w 41644"/>
                        <a:gd name="connsiteY4" fmla="*/ 6285 h 1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15822">
                          <a:moveTo>
                            <a:pt x="41644" y="6285"/>
                          </a:moveTo>
                          <a:cubicBezTo>
                            <a:pt x="41644" y="6285"/>
                            <a:pt x="27567" y="810"/>
                            <a:pt x="11926" y="28"/>
                          </a:cubicBezTo>
                          <a:cubicBezTo>
                            <a:pt x="-4497" y="-754"/>
                            <a:pt x="-2933" y="14887"/>
                            <a:pt x="10362" y="15669"/>
                          </a:cubicBezTo>
                          <a:cubicBezTo>
                            <a:pt x="24439" y="17234"/>
                            <a:pt x="41644" y="6285"/>
                            <a:pt x="41644" y="6285"/>
                          </a:cubicBezTo>
                          <a:lnTo>
                            <a:pt x="41644" y="628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1" name="任意多边形: 形状 2060"/>
                    <p:cNvSpPr/>
                    <p:nvPr/>
                  </p:nvSpPr>
                  <p:spPr>
                    <a:xfrm>
                      <a:off x="6820963" y="1976487"/>
                      <a:ext cx="20724" cy="17176"/>
                    </a:xfrm>
                    <a:custGeom>
                      <a:avLst/>
                      <a:gdLst>
                        <a:gd name="connsiteX0" fmla="*/ 0 w 20724"/>
                        <a:gd name="connsiteY0" fmla="*/ 1021 h 17176"/>
                        <a:gd name="connsiteX1" fmla="*/ 10167 w 20724"/>
                        <a:gd name="connsiteY1" fmla="*/ 15880 h 17176"/>
                        <a:gd name="connsiteX2" fmla="*/ 18769 w 20724"/>
                        <a:gd name="connsiteY2" fmla="*/ 2586 h 17176"/>
                        <a:gd name="connsiteX3" fmla="*/ 0 w 20724"/>
                        <a:gd name="connsiteY3" fmla="*/ 1021 h 17176"/>
                        <a:gd name="connsiteX4" fmla="*/ 0 w 20724"/>
                        <a:gd name="connsiteY4" fmla="*/ 1021 h 1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4" h="17176">
                          <a:moveTo>
                            <a:pt x="0" y="1021"/>
                          </a:moveTo>
                          <a:cubicBezTo>
                            <a:pt x="0" y="1021"/>
                            <a:pt x="3910" y="10406"/>
                            <a:pt x="10167" y="15880"/>
                          </a:cubicBezTo>
                          <a:cubicBezTo>
                            <a:pt x="17205" y="21355"/>
                            <a:pt x="24244" y="8060"/>
                            <a:pt x="18769" y="2586"/>
                          </a:cubicBezTo>
                          <a:cubicBezTo>
                            <a:pt x="13295" y="-2107"/>
                            <a:pt x="0" y="1021"/>
                            <a:pt x="0" y="1021"/>
                          </a:cubicBezTo>
                          <a:lnTo>
                            <a:pt x="0" y="102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2" name="任意多边形: 形状 2061"/>
                    <p:cNvSpPr/>
                    <p:nvPr/>
                  </p:nvSpPr>
                  <p:spPr>
                    <a:xfrm>
                      <a:off x="6802361" y="1964213"/>
                      <a:ext cx="18632" cy="19190"/>
                    </a:xfrm>
                    <a:custGeom>
                      <a:avLst/>
                      <a:gdLst>
                        <a:gd name="connsiteX0" fmla="*/ 18601 w 18632"/>
                        <a:gd name="connsiteY0" fmla="*/ 0 h 19190"/>
                        <a:gd name="connsiteX1" fmla="*/ 2178 w 18632"/>
                        <a:gd name="connsiteY1" fmla="*/ 7038 h 19190"/>
                        <a:gd name="connsiteX2" fmla="*/ 13127 w 18632"/>
                        <a:gd name="connsiteY2" fmla="*/ 17987 h 19190"/>
                        <a:gd name="connsiteX3" fmla="*/ 18601 w 18632"/>
                        <a:gd name="connsiteY3" fmla="*/ 0 h 19190"/>
                        <a:gd name="connsiteX4" fmla="*/ 18601 w 18632"/>
                        <a:gd name="connsiteY4" fmla="*/ 0 h 1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2" h="19190">
                          <a:moveTo>
                            <a:pt x="18601" y="0"/>
                          </a:moveTo>
                          <a:cubicBezTo>
                            <a:pt x="18601" y="0"/>
                            <a:pt x="8435" y="1564"/>
                            <a:pt x="2178" y="7038"/>
                          </a:cubicBezTo>
                          <a:cubicBezTo>
                            <a:pt x="-4860" y="12513"/>
                            <a:pt x="6871" y="22680"/>
                            <a:pt x="13127" y="17987"/>
                          </a:cubicBezTo>
                          <a:cubicBezTo>
                            <a:pt x="19384" y="13295"/>
                            <a:pt x="18601" y="0"/>
                            <a:pt x="18601" y="0"/>
                          </a:cubicBezTo>
                          <a:lnTo>
                            <a:pt x="18601"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3" name="任意多边形: 形状 2062"/>
                    <p:cNvSpPr/>
                    <p:nvPr/>
                  </p:nvSpPr>
                  <p:spPr>
                    <a:xfrm>
                      <a:off x="6758091" y="1949188"/>
                      <a:ext cx="17561" cy="21281"/>
                    </a:xfrm>
                    <a:custGeom>
                      <a:avLst/>
                      <a:gdLst>
                        <a:gd name="connsiteX0" fmla="*/ 17513 w 17561"/>
                        <a:gd name="connsiteY0" fmla="*/ 21282 h 21281"/>
                        <a:gd name="connsiteX1" fmla="*/ 13602 w 17561"/>
                        <a:gd name="connsiteY1" fmla="*/ 3295 h 21281"/>
                        <a:gd name="connsiteX2" fmla="*/ 307 w 17561"/>
                        <a:gd name="connsiteY2" fmla="*/ 11897 h 21281"/>
                        <a:gd name="connsiteX3" fmla="*/ 17513 w 17561"/>
                        <a:gd name="connsiteY3" fmla="*/ 21282 h 21281"/>
                        <a:gd name="connsiteX4" fmla="*/ 17513 w 17561"/>
                        <a:gd name="connsiteY4" fmla="*/ 21282 h 2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 h="21281">
                          <a:moveTo>
                            <a:pt x="17513" y="21282"/>
                          </a:moveTo>
                          <a:cubicBezTo>
                            <a:pt x="17513" y="21282"/>
                            <a:pt x="18295" y="11115"/>
                            <a:pt x="13602" y="3295"/>
                          </a:cubicBezTo>
                          <a:cubicBezTo>
                            <a:pt x="9692" y="-5308"/>
                            <a:pt x="-2039" y="4859"/>
                            <a:pt x="307" y="11897"/>
                          </a:cubicBezTo>
                          <a:cubicBezTo>
                            <a:pt x="4218" y="19718"/>
                            <a:pt x="17513" y="21282"/>
                            <a:pt x="17513" y="21282"/>
                          </a:cubicBezTo>
                          <a:lnTo>
                            <a:pt x="17513" y="2128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4" name="任意多边形: 形状 2063"/>
                    <p:cNvSpPr/>
                    <p:nvPr/>
                  </p:nvSpPr>
                  <p:spPr>
                    <a:xfrm>
                      <a:off x="6785875" y="1871120"/>
                      <a:ext cx="28831" cy="33657"/>
                    </a:xfrm>
                    <a:custGeom>
                      <a:avLst/>
                      <a:gdLst>
                        <a:gd name="connsiteX0" fmla="*/ 28832 w 28831"/>
                        <a:gd name="connsiteY0" fmla="*/ 33658 h 33657"/>
                        <a:gd name="connsiteX1" fmla="*/ 15537 w 28831"/>
                        <a:gd name="connsiteY1" fmla="*/ 6286 h 33657"/>
                        <a:gd name="connsiteX2" fmla="*/ 2242 w 28831"/>
                        <a:gd name="connsiteY2" fmla="*/ 14888 h 33657"/>
                        <a:gd name="connsiteX3" fmla="*/ 28832 w 28831"/>
                        <a:gd name="connsiteY3" fmla="*/ 33658 h 33657"/>
                        <a:gd name="connsiteX4" fmla="*/ 28832 w 28831"/>
                        <a:gd name="connsiteY4" fmla="*/ 33658 h 33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1" h="33657">
                          <a:moveTo>
                            <a:pt x="28832" y="33658"/>
                          </a:moveTo>
                          <a:cubicBezTo>
                            <a:pt x="28832" y="33658"/>
                            <a:pt x="24922" y="19581"/>
                            <a:pt x="15537" y="6286"/>
                          </a:cubicBezTo>
                          <a:cubicBezTo>
                            <a:pt x="6152" y="-7009"/>
                            <a:pt x="-4796" y="3158"/>
                            <a:pt x="2242" y="14888"/>
                          </a:cubicBezTo>
                          <a:cubicBezTo>
                            <a:pt x="10063" y="26619"/>
                            <a:pt x="28832" y="33658"/>
                            <a:pt x="28832" y="33658"/>
                          </a:cubicBezTo>
                          <a:lnTo>
                            <a:pt x="28832" y="3365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5" name="任意多边形: 形状 2064"/>
                    <p:cNvSpPr/>
                    <p:nvPr/>
                  </p:nvSpPr>
                  <p:spPr>
                    <a:xfrm>
                      <a:off x="6760600" y="1898066"/>
                      <a:ext cx="18132" cy="20788"/>
                    </a:xfrm>
                    <a:custGeom>
                      <a:avLst/>
                      <a:gdLst>
                        <a:gd name="connsiteX0" fmla="*/ 18132 w 18132"/>
                        <a:gd name="connsiteY0" fmla="*/ 20788 h 20788"/>
                        <a:gd name="connsiteX1" fmla="*/ 11876 w 18132"/>
                        <a:gd name="connsiteY1" fmla="*/ 3583 h 20788"/>
                        <a:gd name="connsiteX2" fmla="*/ 927 w 18132"/>
                        <a:gd name="connsiteY2" fmla="*/ 11404 h 20788"/>
                        <a:gd name="connsiteX3" fmla="*/ 18132 w 18132"/>
                        <a:gd name="connsiteY3" fmla="*/ 20788 h 20788"/>
                        <a:gd name="connsiteX4" fmla="*/ 18132 w 18132"/>
                        <a:gd name="connsiteY4" fmla="*/ 20788 h 2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2" h="20788">
                          <a:moveTo>
                            <a:pt x="18132" y="20788"/>
                          </a:moveTo>
                          <a:cubicBezTo>
                            <a:pt x="18132" y="20788"/>
                            <a:pt x="16568" y="11404"/>
                            <a:pt x="11876" y="3583"/>
                          </a:cubicBezTo>
                          <a:cubicBezTo>
                            <a:pt x="6401" y="-5019"/>
                            <a:pt x="-2983" y="3583"/>
                            <a:pt x="927" y="11404"/>
                          </a:cubicBezTo>
                          <a:cubicBezTo>
                            <a:pt x="5619" y="17660"/>
                            <a:pt x="18132" y="20788"/>
                            <a:pt x="18132" y="20788"/>
                          </a:cubicBezTo>
                          <a:lnTo>
                            <a:pt x="18132" y="2078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6" name="任意多边形: 形状 2065"/>
                    <p:cNvSpPr/>
                    <p:nvPr/>
                  </p:nvSpPr>
                  <p:spPr>
                    <a:xfrm>
                      <a:off x="6741976" y="2044765"/>
                      <a:ext cx="19942" cy="19395"/>
                    </a:xfrm>
                    <a:custGeom>
                      <a:avLst/>
                      <a:gdLst>
                        <a:gd name="connsiteX0" fmla="*/ 0 w 19942"/>
                        <a:gd name="connsiteY0" fmla="*/ 0 h 19395"/>
                        <a:gd name="connsiteX1" fmla="*/ 9385 w 19942"/>
                        <a:gd name="connsiteY1" fmla="*/ 16423 h 19395"/>
                        <a:gd name="connsiteX2" fmla="*/ 17987 w 19942"/>
                        <a:gd name="connsiteY2" fmla="*/ 8603 h 19395"/>
                        <a:gd name="connsiteX3" fmla="*/ 0 w 19942"/>
                        <a:gd name="connsiteY3" fmla="*/ 0 h 19395"/>
                        <a:gd name="connsiteX4" fmla="*/ 0 w 19942"/>
                        <a:gd name="connsiteY4" fmla="*/ 0 h 1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2" h="19395">
                          <a:moveTo>
                            <a:pt x="0" y="0"/>
                          </a:moveTo>
                          <a:cubicBezTo>
                            <a:pt x="0" y="0"/>
                            <a:pt x="3128" y="9385"/>
                            <a:pt x="9385" y="16423"/>
                          </a:cubicBezTo>
                          <a:cubicBezTo>
                            <a:pt x="16423" y="24244"/>
                            <a:pt x="23462" y="14859"/>
                            <a:pt x="17987" y="8603"/>
                          </a:cubicBezTo>
                          <a:cubicBezTo>
                            <a:pt x="13295" y="2346"/>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7" name="任意多边形: 形状 2066"/>
                    <p:cNvSpPr/>
                    <p:nvPr/>
                  </p:nvSpPr>
                  <p:spPr>
                    <a:xfrm>
                      <a:off x="6722238" y="2037726"/>
                      <a:ext cx="18955" cy="11795"/>
                    </a:xfrm>
                    <a:custGeom>
                      <a:avLst/>
                      <a:gdLst>
                        <a:gd name="connsiteX0" fmla="*/ 18956 w 18955"/>
                        <a:gd name="connsiteY0" fmla="*/ 0 h 11795"/>
                        <a:gd name="connsiteX1" fmla="*/ 4097 w 18955"/>
                        <a:gd name="connsiteY1" fmla="*/ 3910 h 11795"/>
                        <a:gd name="connsiteX2" fmla="*/ 7225 w 18955"/>
                        <a:gd name="connsiteY2" fmla="*/ 10949 h 11795"/>
                        <a:gd name="connsiteX3" fmla="*/ 18956 w 18955"/>
                        <a:gd name="connsiteY3" fmla="*/ 0 h 11795"/>
                        <a:gd name="connsiteX4" fmla="*/ 18956 w 18955"/>
                        <a:gd name="connsiteY4" fmla="*/ 0 h 11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5" h="11795">
                          <a:moveTo>
                            <a:pt x="18956" y="0"/>
                          </a:moveTo>
                          <a:cubicBezTo>
                            <a:pt x="18956" y="0"/>
                            <a:pt x="11135" y="782"/>
                            <a:pt x="4097" y="3910"/>
                          </a:cubicBezTo>
                          <a:cubicBezTo>
                            <a:pt x="-3724" y="7821"/>
                            <a:pt x="968" y="14077"/>
                            <a:pt x="7225" y="10949"/>
                          </a:cubicBezTo>
                          <a:cubicBezTo>
                            <a:pt x="13481" y="8603"/>
                            <a:pt x="18956" y="0"/>
                            <a:pt x="18956" y="0"/>
                          </a:cubicBezTo>
                          <a:lnTo>
                            <a:pt x="18956"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68" name="图形 2034"/>
                  <p:cNvGrpSpPr/>
                  <p:nvPr/>
                </p:nvGrpSpPr>
                <p:grpSpPr>
                  <a:xfrm>
                    <a:off x="6556831" y="1672544"/>
                    <a:ext cx="355376" cy="172522"/>
                    <a:chOff x="6556831" y="1672544"/>
                    <a:chExt cx="355376" cy="172522"/>
                  </a:xfrm>
                  <a:solidFill>
                    <a:srgbClr val="FFA89C"/>
                  </a:solidFill>
                </p:grpSpPr>
                <p:sp>
                  <p:nvSpPr>
                    <p:cNvPr id="2069" name="任意多边形: 形状 2068"/>
                    <p:cNvSpPr/>
                    <p:nvPr/>
                  </p:nvSpPr>
                  <p:spPr>
                    <a:xfrm>
                      <a:off x="6587911" y="1672544"/>
                      <a:ext cx="324296" cy="158329"/>
                    </a:xfrm>
                    <a:custGeom>
                      <a:avLst/>
                      <a:gdLst>
                        <a:gd name="connsiteX0" fmla="*/ 35975 w 324296"/>
                        <a:gd name="connsiteY0" fmla="*/ 116489 h 158329"/>
                        <a:gd name="connsiteX1" fmla="*/ 33628 w 324296"/>
                        <a:gd name="connsiteY1" fmla="*/ 121182 h 158329"/>
                        <a:gd name="connsiteX2" fmla="*/ 1564 w 324296"/>
                        <a:gd name="connsiteY2" fmla="*/ 157938 h 158329"/>
                        <a:gd name="connsiteX3" fmla="*/ 0 w 324296"/>
                        <a:gd name="connsiteY3" fmla="*/ 156374 h 158329"/>
                        <a:gd name="connsiteX4" fmla="*/ 30500 w 324296"/>
                        <a:gd name="connsiteY4" fmla="*/ 118835 h 158329"/>
                        <a:gd name="connsiteX5" fmla="*/ 30500 w 324296"/>
                        <a:gd name="connsiteY5" fmla="*/ 118053 h 158329"/>
                        <a:gd name="connsiteX6" fmla="*/ 4692 w 324296"/>
                        <a:gd name="connsiteY6" fmla="*/ 123528 h 158329"/>
                        <a:gd name="connsiteX7" fmla="*/ 3128 w 324296"/>
                        <a:gd name="connsiteY7" fmla="*/ 121964 h 158329"/>
                        <a:gd name="connsiteX8" fmla="*/ 4692 w 324296"/>
                        <a:gd name="connsiteY8" fmla="*/ 120400 h 158329"/>
                        <a:gd name="connsiteX9" fmla="*/ 47705 w 324296"/>
                        <a:gd name="connsiteY9" fmla="*/ 111015 h 158329"/>
                        <a:gd name="connsiteX10" fmla="*/ 8603 w 324296"/>
                        <a:gd name="connsiteY10" fmla="*/ 90682 h 158329"/>
                        <a:gd name="connsiteX11" fmla="*/ 3128 w 324296"/>
                        <a:gd name="connsiteY11" fmla="*/ 89117 h 158329"/>
                        <a:gd name="connsiteX12" fmla="*/ 3910 w 324296"/>
                        <a:gd name="connsiteY12" fmla="*/ 86771 h 158329"/>
                        <a:gd name="connsiteX13" fmla="*/ 45359 w 324296"/>
                        <a:gd name="connsiteY13" fmla="*/ 103976 h 158329"/>
                        <a:gd name="connsiteX14" fmla="*/ 53180 w 324296"/>
                        <a:gd name="connsiteY14" fmla="*/ 109451 h 158329"/>
                        <a:gd name="connsiteX15" fmla="*/ 53180 w 324296"/>
                        <a:gd name="connsiteY15" fmla="*/ 110233 h 158329"/>
                        <a:gd name="connsiteX16" fmla="*/ 103231 w 324296"/>
                        <a:gd name="connsiteY16" fmla="*/ 97720 h 158329"/>
                        <a:gd name="connsiteX17" fmla="*/ 101667 w 324296"/>
                        <a:gd name="connsiteY17" fmla="*/ 96938 h 158329"/>
                        <a:gd name="connsiteX18" fmla="*/ 58654 w 324296"/>
                        <a:gd name="connsiteY18" fmla="*/ 82861 h 158329"/>
                        <a:gd name="connsiteX19" fmla="*/ 58654 w 324296"/>
                        <a:gd name="connsiteY19" fmla="*/ 80515 h 158329"/>
                        <a:gd name="connsiteX20" fmla="*/ 107141 w 324296"/>
                        <a:gd name="connsiteY20" fmla="*/ 94592 h 158329"/>
                        <a:gd name="connsiteX21" fmla="*/ 107923 w 324296"/>
                        <a:gd name="connsiteY21" fmla="*/ 96156 h 158329"/>
                        <a:gd name="connsiteX22" fmla="*/ 142334 w 324296"/>
                        <a:gd name="connsiteY22" fmla="*/ 85989 h 158329"/>
                        <a:gd name="connsiteX23" fmla="*/ 142334 w 324296"/>
                        <a:gd name="connsiteY23" fmla="*/ 85989 h 158329"/>
                        <a:gd name="connsiteX24" fmla="*/ 144680 w 324296"/>
                        <a:gd name="connsiteY24" fmla="*/ 85207 h 158329"/>
                        <a:gd name="connsiteX25" fmla="*/ 193949 w 324296"/>
                        <a:gd name="connsiteY25" fmla="*/ 68002 h 158329"/>
                        <a:gd name="connsiteX26" fmla="*/ 150936 w 324296"/>
                        <a:gd name="connsiteY26" fmla="*/ 49233 h 158329"/>
                        <a:gd name="connsiteX27" fmla="*/ 103231 w 324296"/>
                        <a:gd name="connsiteY27" fmla="*/ 46887 h 158329"/>
                        <a:gd name="connsiteX28" fmla="*/ 99321 w 324296"/>
                        <a:gd name="connsiteY28" fmla="*/ 46887 h 158329"/>
                        <a:gd name="connsiteX29" fmla="*/ 99321 w 324296"/>
                        <a:gd name="connsiteY29" fmla="*/ 44540 h 158329"/>
                        <a:gd name="connsiteX30" fmla="*/ 172052 w 324296"/>
                        <a:gd name="connsiteY30" fmla="*/ 51579 h 158329"/>
                        <a:gd name="connsiteX31" fmla="*/ 196295 w 324296"/>
                        <a:gd name="connsiteY31" fmla="*/ 64092 h 158329"/>
                        <a:gd name="connsiteX32" fmla="*/ 197860 w 324296"/>
                        <a:gd name="connsiteY32" fmla="*/ 64874 h 158329"/>
                        <a:gd name="connsiteX33" fmla="*/ 269808 w 324296"/>
                        <a:gd name="connsiteY33" fmla="*/ 32810 h 158329"/>
                        <a:gd name="connsiteX34" fmla="*/ 319078 w 324296"/>
                        <a:gd name="connsiteY34" fmla="*/ 1527 h 158329"/>
                        <a:gd name="connsiteX35" fmla="*/ 319860 w 324296"/>
                        <a:gd name="connsiteY35" fmla="*/ 1527 h 158329"/>
                        <a:gd name="connsiteX36" fmla="*/ 323770 w 324296"/>
                        <a:gd name="connsiteY36" fmla="*/ 2310 h 158329"/>
                        <a:gd name="connsiteX37" fmla="*/ 310475 w 324296"/>
                        <a:gd name="connsiteY37" fmla="*/ 13258 h 158329"/>
                        <a:gd name="connsiteX38" fmla="*/ 244783 w 324296"/>
                        <a:gd name="connsiteY38" fmla="*/ 50797 h 158329"/>
                        <a:gd name="connsiteX39" fmla="*/ 215065 w 324296"/>
                        <a:gd name="connsiteY39" fmla="*/ 113361 h 158329"/>
                        <a:gd name="connsiteX40" fmla="*/ 211937 w 324296"/>
                        <a:gd name="connsiteY40" fmla="*/ 114143 h 158329"/>
                        <a:gd name="connsiteX41" fmla="*/ 219757 w 324296"/>
                        <a:gd name="connsiteY41" fmla="*/ 103976 h 158329"/>
                        <a:gd name="connsiteX42" fmla="*/ 240090 w 324296"/>
                        <a:gd name="connsiteY42" fmla="*/ 53143 h 158329"/>
                        <a:gd name="connsiteX43" fmla="*/ 150936 w 324296"/>
                        <a:gd name="connsiteY43" fmla="*/ 85989 h 158329"/>
                        <a:gd name="connsiteX44" fmla="*/ 146244 w 324296"/>
                        <a:gd name="connsiteY44" fmla="*/ 87553 h 158329"/>
                        <a:gd name="connsiteX45" fmla="*/ 140770 w 324296"/>
                        <a:gd name="connsiteY45" fmla="*/ 103976 h 158329"/>
                        <a:gd name="connsiteX46" fmla="*/ 101667 w 324296"/>
                        <a:gd name="connsiteY46" fmla="*/ 147771 h 158329"/>
                        <a:gd name="connsiteX47" fmla="*/ 100885 w 324296"/>
                        <a:gd name="connsiteY47" fmla="*/ 146207 h 158329"/>
                        <a:gd name="connsiteX48" fmla="*/ 104013 w 324296"/>
                        <a:gd name="connsiteY48" fmla="*/ 144643 h 158329"/>
                        <a:gd name="connsiteX49" fmla="*/ 141552 w 324296"/>
                        <a:gd name="connsiteY49" fmla="*/ 93810 h 158329"/>
                        <a:gd name="connsiteX50" fmla="*/ 142334 w 324296"/>
                        <a:gd name="connsiteY50" fmla="*/ 89117 h 158329"/>
                        <a:gd name="connsiteX51" fmla="*/ 35975 w 324296"/>
                        <a:gd name="connsiteY51" fmla="*/ 116489 h 158329"/>
                        <a:gd name="connsiteX52" fmla="*/ 35975 w 324296"/>
                        <a:gd name="connsiteY52" fmla="*/ 116489 h 158329"/>
                        <a:gd name="connsiteX53" fmla="*/ 322206 w 324296"/>
                        <a:gd name="connsiteY53" fmla="*/ 3874 h 158329"/>
                        <a:gd name="connsiteX54" fmla="*/ 319860 w 324296"/>
                        <a:gd name="connsiteY54" fmla="*/ 1527 h 158329"/>
                        <a:gd name="connsiteX55" fmla="*/ 322206 w 324296"/>
                        <a:gd name="connsiteY55" fmla="*/ 3874 h 158329"/>
                        <a:gd name="connsiteX56" fmla="*/ 322206 w 324296"/>
                        <a:gd name="connsiteY56" fmla="*/ 3874 h 15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4296" h="158329">
                          <a:moveTo>
                            <a:pt x="35975" y="116489"/>
                          </a:moveTo>
                          <a:cubicBezTo>
                            <a:pt x="35975" y="118053"/>
                            <a:pt x="34410" y="118835"/>
                            <a:pt x="33628" y="121182"/>
                          </a:cubicBezTo>
                          <a:cubicBezTo>
                            <a:pt x="27372" y="136041"/>
                            <a:pt x="14859" y="147771"/>
                            <a:pt x="1564" y="157938"/>
                          </a:cubicBezTo>
                          <a:cubicBezTo>
                            <a:pt x="1564" y="157938"/>
                            <a:pt x="0" y="159502"/>
                            <a:pt x="0" y="156374"/>
                          </a:cubicBezTo>
                          <a:cubicBezTo>
                            <a:pt x="12513" y="146207"/>
                            <a:pt x="25026" y="134477"/>
                            <a:pt x="30500" y="118835"/>
                          </a:cubicBezTo>
                          <a:cubicBezTo>
                            <a:pt x="30500" y="118835"/>
                            <a:pt x="30500" y="118053"/>
                            <a:pt x="30500" y="118053"/>
                          </a:cubicBezTo>
                          <a:cubicBezTo>
                            <a:pt x="21898" y="119618"/>
                            <a:pt x="13295" y="121964"/>
                            <a:pt x="4692" y="123528"/>
                          </a:cubicBezTo>
                          <a:lnTo>
                            <a:pt x="3128" y="121964"/>
                          </a:lnTo>
                          <a:cubicBezTo>
                            <a:pt x="3910" y="121182"/>
                            <a:pt x="3910" y="120400"/>
                            <a:pt x="4692" y="120400"/>
                          </a:cubicBezTo>
                          <a:cubicBezTo>
                            <a:pt x="18769" y="117271"/>
                            <a:pt x="33628" y="114143"/>
                            <a:pt x="47705" y="111015"/>
                          </a:cubicBezTo>
                          <a:cubicBezTo>
                            <a:pt x="37539" y="101630"/>
                            <a:pt x="22680" y="95374"/>
                            <a:pt x="8603" y="90682"/>
                          </a:cubicBezTo>
                          <a:cubicBezTo>
                            <a:pt x="7039" y="89899"/>
                            <a:pt x="4692" y="89117"/>
                            <a:pt x="3128" y="89117"/>
                          </a:cubicBezTo>
                          <a:cubicBezTo>
                            <a:pt x="3128" y="89117"/>
                            <a:pt x="782" y="88335"/>
                            <a:pt x="3910" y="86771"/>
                          </a:cubicBezTo>
                          <a:cubicBezTo>
                            <a:pt x="18769" y="89117"/>
                            <a:pt x="32064" y="96156"/>
                            <a:pt x="45359" y="103976"/>
                          </a:cubicBezTo>
                          <a:cubicBezTo>
                            <a:pt x="47705" y="105541"/>
                            <a:pt x="50833" y="107105"/>
                            <a:pt x="53180" y="109451"/>
                          </a:cubicBezTo>
                          <a:lnTo>
                            <a:pt x="53180" y="110233"/>
                          </a:lnTo>
                          <a:cubicBezTo>
                            <a:pt x="70385" y="106323"/>
                            <a:pt x="86808" y="102412"/>
                            <a:pt x="103231" y="97720"/>
                          </a:cubicBezTo>
                          <a:cubicBezTo>
                            <a:pt x="102449" y="97720"/>
                            <a:pt x="102449" y="96938"/>
                            <a:pt x="101667" y="96938"/>
                          </a:cubicBezTo>
                          <a:cubicBezTo>
                            <a:pt x="88372" y="89899"/>
                            <a:pt x="74295" y="84425"/>
                            <a:pt x="58654" y="82861"/>
                          </a:cubicBezTo>
                          <a:cubicBezTo>
                            <a:pt x="58654" y="82861"/>
                            <a:pt x="56308" y="82861"/>
                            <a:pt x="58654" y="80515"/>
                          </a:cubicBezTo>
                          <a:cubicBezTo>
                            <a:pt x="75859" y="81297"/>
                            <a:pt x="92282" y="87553"/>
                            <a:pt x="107141" y="94592"/>
                          </a:cubicBezTo>
                          <a:lnTo>
                            <a:pt x="107923" y="96156"/>
                          </a:lnTo>
                          <a:cubicBezTo>
                            <a:pt x="119654" y="93028"/>
                            <a:pt x="130603" y="89899"/>
                            <a:pt x="142334" y="85989"/>
                          </a:cubicBezTo>
                          <a:lnTo>
                            <a:pt x="142334" y="85989"/>
                          </a:lnTo>
                          <a:lnTo>
                            <a:pt x="144680" y="85207"/>
                          </a:lnTo>
                          <a:cubicBezTo>
                            <a:pt x="161103" y="79733"/>
                            <a:pt x="177526" y="74258"/>
                            <a:pt x="193949" y="68002"/>
                          </a:cubicBezTo>
                          <a:cubicBezTo>
                            <a:pt x="180654" y="59399"/>
                            <a:pt x="166577" y="52361"/>
                            <a:pt x="150936" y="49233"/>
                          </a:cubicBezTo>
                          <a:cubicBezTo>
                            <a:pt x="135295" y="46104"/>
                            <a:pt x="119654" y="46887"/>
                            <a:pt x="103231" y="46887"/>
                          </a:cubicBezTo>
                          <a:lnTo>
                            <a:pt x="99321" y="46887"/>
                          </a:lnTo>
                          <a:cubicBezTo>
                            <a:pt x="99321" y="46887"/>
                            <a:pt x="96975" y="46887"/>
                            <a:pt x="99321" y="44540"/>
                          </a:cubicBezTo>
                          <a:cubicBezTo>
                            <a:pt x="124347" y="43758"/>
                            <a:pt x="149372" y="42976"/>
                            <a:pt x="172052" y="51579"/>
                          </a:cubicBezTo>
                          <a:cubicBezTo>
                            <a:pt x="180654" y="54707"/>
                            <a:pt x="188475" y="59399"/>
                            <a:pt x="196295" y="64092"/>
                          </a:cubicBezTo>
                          <a:lnTo>
                            <a:pt x="197860" y="64874"/>
                          </a:lnTo>
                          <a:cubicBezTo>
                            <a:pt x="222103" y="55489"/>
                            <a:pt x="246347" y="44540"/>
                            <a:pt x="269808" y="32810"/>
                          </a:cubicBezTo>
                          <a:cubicBezTo>
                            <a:pt x="287014" y="23425"/>
                            <a:pt x="304219" y="14040"/>
                            <a:pt x="319078" y="1527"/>
                          </a:cubicBezTo>
                          <a:cubicBezTo>
                            <a:pt x="322206" y="-819"/>
                            <a:pt x="319860" y="1527"/>
                            <a:pt x="319860" y="1527"/>
                          </a:cubicBezTo>
                          <a:cubicBezTo>
                            <a:pt x="319860" y="1527"/>
                            <a:pt x="326116" y="-2383"/>
                            <a:pt x="323770" y="2310"/>
                          </a:cubicBezTo>
                          <a:cubicBezTo>
                            <a:pt x="322206" y="6220"/>
                            <a:pt x="315950" y="9348"/>
                            <a:pt x="310475" y="13258"/>
                          </a:cubicBezTo>
                          <a:cubicBezTo>
                            <a:pt x="290142" y="28117"/>
                            <a:pt x="267462" y="39848"/>
                            <a:pt x="244783" y="50797"/>
                          </a:cubicBezTo>
                          <a:cubicBezTo>
                            <a:pt x="239308" y="73476"/>
                            <a:pt x="230706" y="95374"/>
                            <a:pt x="215065" y="113361"/>
                          </a:cubicBezTo>
                          <a:cubicBezTo>
                            <a:pt x="210372" y="118835"/>
                            <a:pt x="211154" y="114925"/>
                            <a:pt x="211937" y="114143"/>
                          </a:cubicBezTo>
                          <a:cubicBezTo>
                            <a:pt x="214283" y="111015"/>
                            <a:pt x="217411" y="107887"/>
                            <a:pt x="219757" y="103976"/>
                          </a:cubicBezTo>
                          <a:cubicBezTo>
                            <a:pt x="229924" y="88335"/>
                            <a:pt x="236180" y="71130"/>
                            <a:pt x="240090" y="53143"/>
                          </a:cubicBezTo>
                          <a:cubicBezTo>
                            <a:pt x="211154" y="65656"/>
                            <a:pt x="181436" y="76605"/>
                            <a:pt x="150936" y="85989"/>
                          </a:cubicBezTo>
                          <a:cubicBezTo>
                            <a:pt x="149372" y="86771"/>
                            <a:pt x="147808" y="86771"/>
                            <a:pt x="146244" y="87553"/>
                          </a:cubicBezTo>
                          <a:cubicBezTo>
                            <a:pt x="147026" y="91464"/>
                            <a:pt x="143898" y="97720"/>
                            <a:pt x="140770" y="103976"/>
                          </a:cubicBezTo>
                          <a:cubicBezTo>
                            <a:pt x="132167" y="121964"/>
                            <a:pt x="118090" y="137605"/>
                            <a:pt x="101667" y="147771"/>
                          </a:cubicBezTo>
                          <a:cubicBezTo>
                            <a:pt x="101667" y="147771"/>
                            <a:pt x="100103" y="148554"/>
                            <a:pt x="100885" y="146207"/>
                          </a:cubicBezTo>
                          <a:cubicBezTo>
                            <a:pt x="102449" y="145425"/>
                            <a:pt x="102449" y="145425"/>
                            <a:pt x="104013" y="144643"/>
                          </a:cubicBezTo>
                          <a:cubicBezTo>
                            <a:pt x="122000" y="132130"/>
                            <a:pt x="136077" y="114143"/>
                            <a:pt x="141552" y="93810"/>
                          </a:cubicBezTo>
                          <a:cubicBezTo>
                            <a:pt x="142334" y="92246"/>
                            <a:pt x="142334" y="90682"/>
                            <a:pt x="142334" y="89117"/>
                          </a:cubicBezTo>
                          <a:cubicBezTo>
                            <a:pt x="106359" y="99284"/>
                            <a:pt x="71167" y="108669"/>
                            <a:pt x="35975" y="116489"/>
                          </a:cubicBezTo>
                          <a:lnTo>
                            <a:pt x="35975" y="116489"/>
                          </a:lnTo>
                          <a:close/>
                          <a:moveTo>
                            <a:pt x="322206" y="3874"/>
                          </a:moveTo>
                          <a:lnTo>
                            <a:pt x="319860" y="1527"/>
                          </a:lnTo>
                          <a:cubicBezTo>
                            <a:pt x="319860" y="2310"/>
                            <a:pt x="320642" y="3092"/>
                            <a:pt x="322206" y="3874"/>
                          </a:cubicBezTo>
                          <a:lnTo>
                            <a:pt x="322206" y="387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0" name="任意多边形: 形状 2069"/>
                    <p:cNvSpPr/>
                    <p:nvPr/>
                  </p:nvSpPr>
                  <p:spPr>
                    <a:xfrm>
                      <a:off x="6556831" y="1791289"/>
                      <a:ext cx="42028" cy="17325"/>
                    </a:xfrm>
                    <a:custGeom>
                      <a:avLst/>
                      <a:gdLst>
                        <a:gd name="connsiteX0" fmla="*/ 42029 w 42028"/>
                        <a:gd name="connsiteY0" fmla="*/ 1655 h 17325"/>
                        <a:gd name="connsiteX1" fmla="*/ 10747 w 42028"/>
                        <a:gd name="connsiteY1" fmla="*/ 873 h 17325"/>
                        <a:gd name="connsiteX2" fmla="*/ 12311 w 42028"/>
                        <a:gd name="connsiteY2" fmla="*/ 17296 h 17325"/>
                        <a:gd name="connsiteX3" fmla="*/ 42029 w 42028"/>
                        <a:gd name="connsiteY3" fmla="*/ 1655 h 17325"/>
                        <a:gd name="connsiteX4" fmla="*/ 42029 w 42028"/>
                        <a:gd name="connsiteY4" fmla="*/ 1655 h 1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28" h="17325">
                          <a:moveTo>
                            <a:pt x="42029" y="1655"/>
                          </a:moveTo>
                          <a:cubicBezTo>
                            <a:pt x="42029" y="1655"/>
                            <a:pt x="27170" y="-1474"/>
                            <a:pt x="10747" y="873"/>
                          </a:cubicBezTo>
                          <a:cubicBezTo>
                            <a:pt x="-5676" y="3219"/>
                            <a:pt x="-1766" y="18078"/>
                            <a:pt x="12311" y="17296"/>
                          </a:cubicBezTo>
                          <a:cubicBezTo>
                            <a:pt x="26388" y="15732"/>
                            <a:pt x="42029" y="1655"/>
                            <a:pt x="42029" y="1655"/>
                          </a:cubicBezTo>
                          <a:lnTo>
                            <a:pt x="42029" y="165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1" name="任意多边形: 形状 2070"/>
                    <p:cNvSpPr/>
                    <p:nvPr/>
                  </p:nvSpPr>
                  <p:spPr>
                    <a:xfrm>
                      <a:off x="6562074" y="1820316"/>
                      <a:ext cx="37567" cy="24750"/>
                    </a:xfrm>
                    <a:custGeom>
                      <a:avLst/>
                      <a:gdLst>
                        <a:gd name="connsiteX0" fmla="*/ 37568 w 37567"/>
                        <a:gd name="connsiteY0" fmla="*/ 0 h 24750"/>
                        <a:gd name="connsiteX1" fmla="*/ 7850 w 37567"/>
                        <a:gd name="connsiteY1" fmla="*/ 8603 h 24750"/>
                        <a:gd name="connsiteX2" fmla="*/ 14106 w 37567"/>
                        <a:gd name="connsiteY2" fmla="*/ 23462 h 24750"/>
                        <a:gd name="connsiteX3" fmla="*/ 37568 w 37567"/>
                        <a:gd name="connsiteY3" fmla="*/ 0 h 24750"/>
                        <a:gd name="connsiteX4" fmla="*/ 37568 w 37567"/>
                        <a:gd name="connsiteY4" fmla="*/ 0 h 2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7" h="24750">
                          <a:moveTo>
                            <a:pt x="37568" y="0"/>
                          </a:moveTo>
                          <a:cubicBezTo>
                            <a:pt x="37568" y="0"/>
                            <a:pt x="21926" y="1564"/>
                            <a:pt x="7850" y="8603"/>
                          </a:cubicBezTo>
                          <a:cubicBezTo>
                            <a:pt x="-7009" y="15641"/>
                            <a:pt x="1593" y="28936"/>
                            <a:pt x="14106" y="23462"/>
                          </a:cubicBezTo>
                          <a:cubicBezTo>
                            <a:pt x="26619" y="18769"/>
                            <a:pt x="37568" y="0"/>
                            <a:pt x="37568" y="0"/>
                          </a:cubicBezTo>
                          <a:lnTo>
                            <a:pt x="37568"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2" name="任意多边形: 形状 2071"/>
                    <p:cNvSpPr/>
                    <p:nvPr/>
                  </p:nvSpPr>
                  <p:spPr>
                    <a:xfrm>
                      <a:off x="6563670" y="1749063"/>
                      <a:ext cx="42227" cy="18122"/>
                    </a:xfrm>
                    <a:custGeom>
                      <a:avLst/>
                      <a:gdLst>
                        <a:gd name="connsiteX0" fmla="*/ 42228 w 42227"/>
                        <a:gd name="connsiteY0" fmla="*/ 14163 h 18122"/>
                        <a:gd name="connsiteX1" fmla="*/ 14074 w 42227"/>
                        <a:gd name="connsiteY1" fmla="*/ 868 h 18122"/>
                        <a:gd name="connsiteX2" fmla="*/ 8600 w 42227"/>
                        <a:gd name="connsiteY2" fmla="*/ 16509 h 18122"/>
                        <a:gd name="connsiteX3" fmla="*/ 42228 w 42227"/>
                        <a:gd name="connsiteY3" fmla="*/ 14163 h 18122"/>
                        <a:gd name="connsiteX4" fmla="*/ 42228 w 42227"/>
                        <a:gd name="connsiteY4" fmla="*/ 14163 h 1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122">
                          <a:moveTo>
                            <a:pt x="42228" y="14163"/>
                          </a:moveTo>
                          <a:cubicBezTo>
                            <a:pt x="42228" y="14163"/>
                            <a:pt x="29715" y="5560"/>
                            <a:pt x="14074" y="868"/>
                          </a:cubicBezTo>
                          <a:cubicBezTo>
                            <a:pt x="-2349" y="-3824"/>
                            <a:pt x="-4695" y="11817"/>
                            <a:pt x="8600" y="16509"/>
                          </a:cubicBezTo>
                          <a:cubicBezTo>
                            <a:pt x="21895" y="21201"/>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3" name="任意多边形: 形状 2072"/>
                    <p:cNvSpPr/>
                    <p:nvPr/>
                  </p:nvSpPr>
                  <p:spPr>
                    <a:xfrm>
                      <a:off x="6614504" y="1741242"/>
                      <a:ext cx="42227" cy="17794"/>
                    </a:xfrm>
                    <a:custGeom>
                      <a:avLst/>
                      <a:gdLst>
                        <a:gd name="connsiteX0" fmla="*/ 42228 w 42227"/>
                        <a:gd name="connsiteY0" fmla="*/ 14163 h 17794"/>
                        <a:gd name="connsiteX1" fmla="*/ 14074 w 42227"/>
                        <a:gd name="connsiteY1" fmla="*/ 868 h 17794"/>
                        <a:gd name="connsiteX2" fmla="*/ 8600 w 42227"/>
                        <a:gd name="connsiteY2" fmla="*/ 16509 h 17794"/>
                        <a:gd name="connsiteX3" fmla="*/ 42228 w 42227"/>
                        <a:gd name="connsiteY3" fmla="*/ 14163 h 17794"/>
                        <a:gd name="connsiteX4" fmla="*/ 42228 w 42227"/>
                        <a:gd name="connsiteY4" fmla="*/ 14163 h 1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7794">
                          <a:moveTo>
                            <a:pt x="42228" y="14163"/>
                          </a:moveTo>
                          <a:cubicBezTo>
                            <a:pt x="42228" y="14163"/>
                            <a:pt x="29715" y="5560"/>
                            <a:pt x="14074" y="868"/>
                          </a:cubicBezTo>
                          <a:cubicBezTo>
                            <a:pt x="-2349" y="-3824"/>
                            <a:pt x="-4695" y="11817"/>
                            <a:pt x="8600" y="16509"/>
                          </a:cubicBezTo>
                          <a:cubicBezTo>
                            <a:pt x="22677" y="20419"/>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4" name="任意多边形: 形状 2073"/>
                    <p:cNvSpPr/>
                    <p:nvPr/>
                  </p:nvSpPr>
                  <p:spPr>
                    <a:xfrm>
                      <a:off x="6652824" y="1703704"/>
                      <a:ext cx="42227" cy="18122"/>
                    </a:xfrm>
                    <a:custGeom>
                      <a:avLst/>
                      <a:gdLst>
                        <a:gd name="connsiteX0" fmla="*/ 42228 w 42227"/>
                        <a:gd name="connsiteY0" fmla="*/ 14163 h 18122"/>
                        <a:gd name="connsiteX1" fmla="*/ 14074 w 42227"/>
                        <a:gd name="connsiteY1" fmla="*/ 868 h 18122"/>
                        <a:gd name="connsiteX2" fmla="*/ 8600 w 42227"/>
                        <a:gd name="connsiteY2" fmla="*/ 16509 h 18122"/>
                        <a:gd name="connsiteX3" fmla="*/ 42228 w 42227"/>
                        <a:gd name="connsiteY3" fmla="*/ 14163 h 18122"/>
                        <a:gd name="connsiteX4" fmla="*/ 42228 w 42227"/>
                        <a:gd name="connsiteY4" fmla="*/ 14163 h 18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122">
                          <a:moveTo>
                            <a:pt x="42228" y="14163"/>
                          </a:moveTo>
                          <a:cubicBezTo>
                            <a:pt x="42228" y="14163"/>
                            <a:pt x="29715" y="5560"/>
                            <a:pt x="14074" y="868"/>
                          </a:cubicBezTo>
                          <a:cubicBezTo>
                            <a:pt x="-2349" y="-3824"/>
                            <a:pt x="-4695" y="11817"/>
                            <a:pt x="8600" y="16509"/>
                          </a:cubicBezTo>
                          <a:cubicBezTo>
                            <a:pt x="21894" y="21201"/>
                            <a:pt x="42228" y="14163"/>
                            <a:pt x="42228" y="14163"/>
                          </a:cubicBezTo>
                          <a:lnTo>
                            <a:pt x="42228" y="1416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5" name="任意多边形: 形状 2074"/>
                    <p:cNvSpPr/>
                    <p:nvPr/>
                  </p:nvSpPr>
                  <p:spPr>
                    <a:xfrm>
                      <a:off x="6670763" y="1809367"/>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3"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6" name="任意多边形: 形状 2075"/>
                    <p:cNvSpPr/>
                    <p:nvPr/>
                  </p:nvSpPr>
                  <p:spPr>
                    <a:xfrm>
                      <a:off x="6774776" y="1781213"/>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4"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7" name="任意多边形: 形状 2076"/>
                    <p:cNvSpPr/>
                    <p:nvPr/>
                  </p:nvSpPr>
                  <p:spPr>
                    <a:xfrm>
                      <a:off x="6794001" y="1752971"/>
                      <a:ext cx="27743" cy="16511"/>
                    </a:xfrm>
                    <a:custGeom>
                      <a:avLst/>
                      <a:gdLst>
                        <a:gd name="connsiteX0" fmla="*/ 27744 w 27743"/>
                        <a:gd name="connsiteY0" fmla="*/ 3998 h 16511"/>
                        <a:gd name="connsiteX1" fmla="*/ 6628 w 27743"/>
                        <a:gd name="connsiteY1" fmla="*/ 88 h 16511"/>
                        <a:gd name="connsiteX2" fmla="*/ 8974 w 27743"/>
                        <a:gd name="connsiteY2" fmla="*/ 16511 h 16511"/>
                        <a:gd name="connsiteX3" fmla="*/ 27744 w 27743"/>
                        <a:gd name="connsiteY3" fmla="*/ 3998 h 16511"/>
                        <a:gd name="connsiteX4" fmla="*/ 27744 w 27743"/>
                        <a:gd name="connsiteY4" fmla="*/ 3998 h 1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 h="16511">
                          <a:moveTo>
                            <a:pt x="27744" y="3998"/>
                          </a:moveTo>
                          <a:cubicBezTo>
                            <a:pt x="27744" y="3998"/>
                            <a:pt x="17577" y="-694"/>
                            <a:pt x="6628" y="88"/>
                          </a:cubicBezTo>
                          <a:cubicBezTo>
                            <a:pt x="-4320" y="870"/>
                            <a:pt x="-410" y="15729"/>
                            <a:pt x="8974" y="16511"/>
                          </a:cubicBezTo>
                          <a:cubicBezTo>
                            <a:pt x="18359" y="16511"/>
                            <a:pt x="27744" y="3998"/>
                            <a:pt x="27744" y="3998"/>
                          </a:cubicBezTo>
                          <a:lnTo>
                            <a:pt x="27744" y="399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8" name="任意多边形: 形状 2077"/>
                    <p:cNvSpPr/>
                    <p:nvPr/>
                  </p:nvSpPr>
                  <p:spPr>
                    <a:xfrm>
                      <a:off x="6752302" y="1748367"/>
                      <a:ext cx="17064" cy="27174"/>
                    </a:xfrm>
                    <a:custGeom>
                      <a:avLst/>
                      <a:gdLst>
                        <a:gd name="connsiteX0" fmla="*/ 12353 w 17064"/>
                        <a:gd name="connsiteY0" fmla="*/ 0 h 27174"/>
                        <a:gd name="connsiteX1" fmla="*/ 622 w 17064"/>
                        <a:gd name="connsiteY1" fmla="*/ 17987 h 27174"/>
                        <a:gd name="connsiteX2" fmla="*/ 16263 w 17064"/>
                        <a:gd name="connsiteY2" fmla="*/ 21897 h 27174"/>
                        <a:gd name="connsiteX3" fmla="*/ 12353 w 17064"/>
                        <a:gd name="connsiteY3" fmla="*/ 0 h 27174"/>
                        <a:gd name="connsiteX4" fmla="*/ 12353 w 17064"/>
                        <a:gd name="connsiteY4" fmla="*/ 0 h 2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4" h="27174">
                          <a:moveTo>
                            <a:pt x="12353" y="0"/>
                          </a:moveTo>
                          <a:cubicBezTo>
                            <a:pt x="12353" y="0"/>
                            <a:pt x="3750" y="7821"/>
                            <a:pt x="622" y="17987"/>
                          </a:cubicBezTo>
                          <a:cubicBezTo>
                            <a:pt x="-3288" y="28154"/>
                            <a:pt x="12353" y="30500"/>
                            <a:pt x="16263" y="21897"/>
                          </a:cubicBezTo>
                          <a:cubicBezTo>
                            <a:pt x="19392" y="13295"/>
                            <a:pt x="12353" y="0"/>
                            <a:pt x="12353" y="0"/>
                          </a:cubicBezTo>
                          <a:lnTo>
                            <a:pt x="1235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9" name="任意多边形: 形状 2078"/>
                    <p:cNvSpPr/>
                    <p:nvPr/>
                  </p:nvSpPr>
                  <p:spPr>
                    <a:xfrm>
                      <a:off x="6642609" y="1774957"/>
                      <a:ext cx="29763" cy="33890"/>
                    </a:xfrm>
                    <a:custGeom>
                      <a:avLst/>
                      <a:gdLst>
                        <a:gd name="connsiteX0" fmla="*/ 29764 w 29763"/>
                        <a:gd name="connsiteY0" fmla="*/ 0 h 33890"/>
                        <a:gd name="connsiteX1" fmla="*/ 4738 w 29763"/>
                        <a:gd name="connsiteY1" fmla="*/ 17987 h 33890"/>
                        <a:gd name="connsiteX2" fmla="*/ 15687 w 29763"/>
                        <a:gd name="connsiteY2" fmla="*/ 29718 h 33890"/>
                        <a:gd name="connsiteX3" fmla="*/ 29764 w 29763"/>
                        <a:gd name="connsiteY3" fmla="*/ 0 h 33890"/>
                        <a:gd name="connsiteX4" fmla="*/ 29764 w 29763"/>
                        <a:gd name="connsiteY4" fmla="*/ 0 h 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3" h="33890">
                          <a:moveTo>
                            <a:pt x="29764" y="0"/>
                          </a:moveTo>
                          <a:cubicBezTo>
                            <a:pt x="29764" y="0"/>
                            <a:pt x="15687" y="7038"/>
                            <a:pt x="4738" y="17987"/>
                          </a:cubicBezTo>
                          <a:cubicBezTo>
                            <a:pt x="-6993" y="29718"/>
                            <a:pt x="5520" y="39885"/>
                            <a:pt x="15687" y="29718"/>
                          </a:cubicBezTo>
                          <a:cubicBezTo>
                            <a:pt x="25853" y="20333"/>
                            <a:pt x="29764" y="0"/>
                            <a:pt x="29764" y="0"/>
                          </a:cubicBezTo>
                          <a:lnTo>
                            <a:pt x="2976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0" name="任意多边形: 形状 2079"/>
                    <p:cNvSpPr/>
                    <p:nvPr/>
                  </p:nvSpPr>
                  <p:spPr>
                    <a:xfrm>
                      <a:off x="6709463" y="1729621"/>
                      <a:ext cx="37986" cy="24220"/>
                    </a:xfrm>
                    <a:custGeom>
                      <a:avLst/>
                      <a:gdLst>
                        <a:gd name="connsiteX0" fmla="*/ 37987 w 37986"/>
                        <a:gd name="connsiteY0" fmla="*/ 24220 h 24220"/>
                        <a:gd name="connsiteX1" fmla="*/ 15307 w 37986"/>
                        <a:gd name="connsiteY1" fmla="*/ 3105 h 24220"/>
                        <a:gd name="connsiteX2" fmla="*/ 5923 w 37986"/>
                        <a:gd name="connsiteY2" fmla="*/ 16400 h 24220"/>
                        <a:gd name="connsiteX3" fmla="*/ 37987 w 37986"/>
                        <a:gd name="connsiteY3" fmla="*/ 24220 h 24220"/>
                        <a:gd name="connsiteX4" fmla="*/ 37987 w 37986"/>
                        <a:gd name="connsiteY4" fmla="*/ 24220 h 24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6" h="24220">
                          <a:moveTo>
                            <a:pt x="37987" y="24220"/>
                          </a:moveTo>
                          <a:cubicBezTo>
                            <a:pt x="37987" y="24220"/>
                            <a:pt x="28602" y="11707"/>
                            <a:pt x="15307" y="3105"/>
                          </a:cubicBezTo>
                          <a:cubicBezTo>
                            <a:pt x="1230" y="-6280"/>
                            <a:pt x="-5808" y="7797"/>
                            <a:pt x="5923" y="16400"/>
                          </a:cubicBezTo>
                          <a:cubicBezTo>
                            <a:pt x="16871" y="24220"/>
                            <a:pt x="37987" y="24220"/>
                            <a:pt x="37987" y="24220"/>
                          </a:cubicBezTo>
                          <a:lnTo>
                            <a:pt x="37987" y="242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1" name="任意多边形: 形状 2080"/>
                    <p:cNvSpPr/>
                    <p:nvPr/>
                  </p:nvSpPr>
                  <p:spPr>
                    <a:xfrm>
                      <a:off x="6716559" y="1791380"/>
                      <a:ext cx="16308" cy="22524"/>
                    </a:xfrm>
                    <a:custGeom>
                      <a:avLst/>
                      <a:gdLst>
                        <a:gd name="connsiteX0" fmla="*/ 391 w 16308"/>
                        <a:gd name="connsiteY0" fmla="*/ 0 h 22524"/>
                        <a:gd name="connsiteX1" fmla="*/ 1955 w 16308"/>
                        <a:gd name="connsiteY1" fmla="*/ 18769 h 22524"/>
                        <a:gd name="connsiteX2" fmla="*/ 16032 w 16308"/>
                        <a:gd name="connsiteY2" fmla="*/ 11731 h 22524"/>
                        <a:gd name="connsiteX3" fmla="*/ 391 w 16308"/>
                        <a:gd name="connsiteY3" fmla="*/ 0 h 22524"/>
                        <a:gd name="connsiteX4" fmla="*/ 391 w 16308"/>
                        <a:gd name="connsiteY4" fmla="*/ 0 h 22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8" h="22524">
                          <a:moveTo>
                            <a:pt x="391" y="0"/>
                          </a:moveTo>
                          <a:cubicBezTo>
                            <a:pt x="391" y="0"/>
                            <a:pt x="-1173" y="10167"/>
                            <a:pt x="1955" y="18769"/>
                          </a:cubicBezTo>
                          <a:cubicBezTo>
                            <a:pt x="5083" y="27372"/>
                            <a:pt x="18378" y="19551"/>
                            <a:pt x="16032" y="11731"/>
                          </a:cubicBezTo>
                          <a:cubicBezTo>
                            <a:pt x="14468" y="3910"/>
                            <a:pt x="391" y="0"/>
                            <a:pt x="391" y="0"/>
                          </a:cubicBezTo>
                          <a:lnTo>
                            <a:pt x="391"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2" name="任意多边形: 形状 2081"/>
                    <p:cNvSpPr/>
                    <p:nvPr/>
                  </p:nvSpPr>
                  <p:spPr>
                    <a:xfrm>
                      <a:off x="6701052" y="1776933"/>
                      <a:ext cx="23718" cy="16040"/>
                    </a:xfrm>
                    <a:custGeom>
                      <a:avLst/>
                      <a:gdLst>
                        <a:gd name="connsiteX0" fmla="*/ 23718 w 23718"/>
                        <a:gd name="connsiteY0" fmla="*/ 2715 h 16040"/>
                        <a:gd name="connsiteX1" fmla="*/ 4949 w 23718"/>
                        <a:gd name="connsiteY1" fmla="*/ 369 h 16040"/>
                        <a:gd name="connsiteX2" fmla="*/ 8859 w 23718"/>
                        <a:gd name="connsiteY2" fmla="*/ 16010 h 16040"/>
                        <a:gd name="connsiteX3" fmla="*/ 23718 w 23718"/>
                        <a:gd name="connsiteY3" fmla="*/ 2715 h 16040"/>
                        <a:gd name="connsiteX4" fmla="*/ 23718 w 23718"/>
                        <a:gd name="connsiteY4" fmla="*/ 2715 h 1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8" h="16040">
                          <a:moveTo>
                            <a:pt x="23718" y="2715"/>
                          </a:moveTo>
                          <a:cubicBezTo>
                            <a:pt x="23718" y="2715"/>
                            <a:pt x="14334" y="-1195"/>
                            <a:pt x="4949" y="369"/>
                          </a:cubicBezTo>
                          <a:cubicBezTo>
                            <a:pt x="-4436" y="1933"/>
                            <a:pt x="1039" y="16792"/>
                            <a:pt x="8859" y="16010"/>
                          </a:cubicBezTo>
                          <a:cubicBezTo>
                            <a:pt x="16680" y="15228"/>
                            <a:pt x="23718" y="2715"/>
                            <a:pt x="23718" y="2715"/>
                          </a:cubicBezTo>
                          <a:lnTo>
                            <a:pt x="23718" y="271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3" name="任意多边形: 形状 2082"/>
                    <p:cNvSpPr/>
                    <p:nvPr/>
                  </p:nvSpPr>
                  <p:spPr>
                    <a:xfrm>
                      <a:off x="6670769" y="1736779"/>
                      <a:ext cx="16491" cy="24100"/>
                    </a:xfrm>
                    <a:custGeom>
                      <a:avLst/>
                      <a:gdLst>
                        <a:gd name="connsiteX0" fmla="*/ 10207 w 16491"/>
                        <a:gd name="connsiteY0" fmla="*/ 24101 h 24100"/>
                        <a:gd name="connsiteX1" fmla="*/ 16463 w 16491"/>
                        <a:gd name="connsiteY1" fmla="*/ 6114 h 24100"/>
                        <a:gd name="connsiteX2" fmla="*/ 40 w 16491"/>
                        <a:gd name="connsiteY2" fmla="*/ 6896 h 24100"/>
                        <a:gd name="connsiteX3" fmla="*/ 10207 w 16491"/>
                        <a:gd name="connsiteY3" fmla="*/ 24101 h 24100"/>
                        <a:gd name="connsiteX4" fmla="*/ 10207 w 16491"/>
                        <a:gd name="connsiteY4" fmla="*/ 24101 h 2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 h="24100">
                          <a:moveTo>
                            <a:pt x="10207" y="24101"/>
                          </a:moveTo>
                          <a:cubicBezTo>
                            <a:pt x="10207" y="24101"/>
                            <a:pt x="15681" y="15498"/>
                            <a:pt x="16463" y="6114"/>
                          </a:cubicBezTo>
                          <a:cubicBezTo>
                            <a:pt x="17245" y="-3271"/>
                            <a:pt x="1604" y="-925"/>
                            <a:pt x="40" y="6896"/>
                          </a:cubicBezTo>
                          <a:cubicBezTo>
                            <a:pt x="-742" y="15498"/>
                            <a:pt x="10207" y="24101"/>
                            <a:pt x="10207" y="24101"/>
                          </a:cubicBezTo>
                          <a:lnTo>
                            <a:pt x="10207" y="2410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4" name="任意多边形: 形状 2083"/>
                    <p:cNvSpPr/>
                    <p:nvPr/>
                  </p:nvSpPr>
                  <p:spPr>
                    <a:xfrm>
                      <a:off x="6737283" y="1680966"/>
                      <a:ext cx="16526" cy="42375"/>
                    </a:xfrm>
                    <a:custGeom>
                      <a:avLst/>
                      <a:gdLst>
                        <a:gd name="connsiteX0" fmla="*/ 13295 w 16526"/>
                        <a:gd name="connsiteY0" fmla="*/ 42375 h 42375"/>
                        <a:gd name="connsiteX1" fmla="*/ 16423 w 16526"/>
                        <a:gd name="connsiteY1" fmla="*/ 11093 h 42375"/>
                        <a:gd name="connsiteX2" fmla="*/ 0 w 16526"/>
                        <a:gd name="connsiteY2" fmla="*/ 11875 h 42375"/>
                        <a:gd name="connsiteX3" fmla="*/ 13295 w 16526"/>
                        <a:gd name="connsiteY3" fmla="*/ 42375 h 42375"/>
                        <a:gd name="connsiteX4" fmla="*/ 13295 w 16526"/>
                        <a:gd name="connsiteY4" fmla="*/ 42375 h 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6" h="42375">
                          <a:moveTo>
                            <a:pt x="13295" y="42375"/>
                          </a:moveTo>
                          <a:cubicBezTo>
                            <a:pt x="13295" y="42375"/>
                            <a:pt x="17205" y="27516"/>
                            <a:pt x="16423" y="11093"/>
                          </a:cubicBezTo>
                          <a:cubicBezTo>
                            <a:pt x="14859" y="-5330"/>
                            <a:pt x="0" y="-2202"/>
                            <a:pt x="0" y="11875"/>
                          </a:cubicBezTo>
                          <a:cubicBezTo>
                            <a:pt x="0" y="25952"/>
                            <a:pt x="13295" y="42375"/>
                            <a:pt x="13295" y="42375"/>
                          </a:cubicBezTo>
                          <a:lnTo>
                            <a:pt x="13295" y="4237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5" name="任意多边形: 形状 2084"/>
                    <p:cNvSpPr/>
                    <p:nvPr/>
                  </p:nvSpPr>
                  <p:spPr>
                    <a:xfrm>
                      <a:off x="6702048" y="1691619"/>
                      <a:ext cx="13337" cy="25465"/>
                    </a:xfrm>
                    <a:custGeom>
                      <a:avLst/>
                      <a:gdLst>
                        <a:gd name="connsiteX0" fmla="*/ 9428 w 13337"/>
                        <a:gd name="connsiteY0" fmla="*/ 25465 h 25465"/>
                        <a:gd name="connsiteX1" fmla="*/ 13338 w 13337"/>
                        <a:gd name="connsiteY1" fmla="*/ 6696 h 25465"/>
                        <a:gd name="connsiteX2" fmla="*/ 43 w 13337"/>
                        <a:gd name="connsiteY2" fmla="*/ 7478 h 25465"/>
                        <a:gd name="connsiteX3" fmla="*/ 9428 w 13337"/>
                        <a:gd name="connsiteY3" fmla="*/ 25465 h 25465"/>
                        <a:gd name="connsiteX4" fmla="*/ 9428 w 13337"/>
                        <a:gd name="connsiteY4" fmla="*/ 25465 h 2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7" h="25465">
                          <a:moveTo>
                            <a:pt x="9428" y="25465"/>
                          </a:moveTo>
                          <a:cubicBezTo>
                            <a:pt x="9428" y="25465"/>
                            <a:pt x="13338" y="16081"/>
                            <a:pt x="13338" y="6696"/>
                          </a:cubicBezTo>
                          <a:cubicBezTo>
                            <a:pt x="13338" y="-3471"/>
                            <a:pt x="43" y="-1125"/>
                            <a:pt x="43" y="7478"/>
                          </a:cubicBezTo>
                          <a:cubicBezTo>
                            <a:pt x="-739" y="15298"/>
                            <a:pt x="9428" y="25465"/>
                            <a:pt x="9428" y="25465"/>
                          </a:cubicBezTo>
                          <a:lnTo>
                            <a:pt x="9428" y="254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6" name="任意多边形: 形状 2085"/>
                    <p:cNvSpPr/>
                    <p:nvPr/>
                  </p:nvSpPr>
                  <p:spPr>
                    <a:xfrm>
                      <a:off x="6610330" y="1809367"/>
                      <a:ext cx="13595" cy="26389"/>
                    </a:xfrm>
                    <a:custGeom>
                      <a:avLst/>
                      <a:gdLst>
                        <a:gd name="connsiteX0" fmla="*/ 1043 w 13595"/>
                        <a:gd name="connsiteY0" fmla="*/ 0 h 26389"/>
                        <a:gd name="connsiteX1" fmla="*/ 1043 w 13595"/>
                        <a:gd name="connsiteY1" fmla="*/ 20333 h 26389"/>
                        <a:gd name="connsiteX2" fmla="*/ 13556 w 13595"/>
                        <a:gd name="connsiteY2" fmla="*/ 17987 h 26389"/>
                        <a:gd name="connsiteX3" fmla="*/ 1043 w 13595"/>
                        <a:gd name="connsiteY3" fmla="*/ 0 h 26389"/>
                        <a:gd name="connsiteX4" fmla="*/ 1043 w 13595"/>
                        <a:gd name="connsiteY4" fmla="*/ 0 h 26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5" h="26389">
                          <a:moveTo>
                            <a:pt x="1043" y="0"/>
                          </a:moveTo>
                          <a:cubicBezTo>
                            <a:pt x="1043" y="0"/>
                            <a:pt x="-1303" y="10167"/>
                            <a:pt x="1043" y="20333"/>
                          </a:cubicBezTo>
                          <a:cubicBezTo>
                            <a:pt x="3389" y="30500"/>
                            <a:pt x="14338" y="26590"/>
                            <a:pt x="13556" y="17987"/>
                          </a:cubicBezTo>
                          <a:cubicBezTo>
                            <a:pt x="11992" y="8603"/>
                            <a:pt x="1043" y="0"/>
                            <a:pt x="1043" y="0"/>
                          </a:cubicBezTo>
                          <a:lnTo>
                            <a:pt x="104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7" name="任意多边形: 形状 2086"/>
                    <p:cNvSpPr/>
                    <p:nvPr/>
                  </p:nvSpPr>
                  <p:spPr>
                    <a:xfrm>
                      <a:off x="6592198" y="1798363"/>
                      <a:ext cx="22303" cy="7963"/>
                    </a:xfrm>
                    <a:custGeom>
                      <a:avLst/>
                      <a:gdLst>
                        <a:gd name="connsiteX0" fmla="*/ 22303 w 22303"/>
                        <a:gd name="connsiteY0" fmla="*/ 3965 h 7963"/>
                        <a:gd name="connsiteX1" fmla="*/ 6662 w 22303"/>
                        <a:gd name="connsiteY1" fmla="*/ 55 h 7963"/>
                        <a:gd name="connsiteX2" fmla="*/ 5098 w 22303"/>
                        <a:gd name="connsiteY2" fmla="*/ 7875 h 7963"/>
                        <a:gd name="connsiteX3" fmla="*/ 22303 w 22303"/>
                        <a:gd name="connsiteY3" fmla="*/ 3965 h 7963"/>
                        <a:gd name="connsiteX4" fmla="*/ 22303 w 22303"/>
                        <a:gd name="connsiteY4" fmla="*/ 3965 h 7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3" h="7963">
                          <a:moveTo>
                            <a:pt x="22303" y="3965"/>
                          </a:moveTo>
                          <a:cubicBezTo>
                            <a:pt x="22303" y="3965"/>
                            <a:pt x="15265" y="837"/>
                            <a:pt x="6662" y="55"/>
                          </a:cubicBezTo>
                          <a:cubicBezTo>
                            <a:pt x="-1940" y="-727"/>
                            <a:pt x="-1940" y="7093"/>
                            <a:pt x="5098" y="7875"/>
                          </a:cubicBezTo>
                          <a:cubicBezTo>
                            <a:pt x="12919" y="8657"/>
                            <a:pt x="22303" y="3965"/>
                            <a:pt x="22303" y="3965"/>
                          </a:cubicBezTo>
                          <a:lnTo>
                            <a:pt x="22303" y="39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088" name="图形 2034"/>
                  <p:cNvGrpSpPr/>
                  <p:nvPr/>
                </p:nvGrpSpPr>
                <p:grpSpPr>
                  <a:xfrm>
                    <a:off x="6931599" y="1858617"/>
                    <a:ext cx="149513" cy="398813"/>
                    <a:chOff x="6931599" y="1858617"/>
                    <a:chExt cx="149513" cy="398813"/>
                  </a:xfrm>
                  <a:solidFill>
                    <a:srgbClr val="FFA89C"/>
                  </a:solidFill>
                </p:grpSpPr>
                <p:sp>
                  <p:nvSpPr>
                    <p:cNvPr id="2089" name="任意多边形: 形状 2088"/>
                    <p:cNvSpPr/>
                    <p:nvPr/>
                  </p:nvSpPr>
                  <p:spPr>
                    <a:xfrm>
                      <a:off x="6951566" y="1858617"/>
                      <a:ext cx="110068" cy="369686"/>
                    </a:xfrm>
                    <a:custGeom>
                      <a:avLst/>
                      <a:gdLst>
                        <a:gd name="connsiteX0" fmla="*/ 46141 w 110068"/>
                        <a:gd name="connsiteY0" fmla="*/ 319879 h 369686"/>
                        <a:gd name="connsiteX1" fmla="*/ 49270 w 110068"/>
                        <a:gd name="connsiteY1" fmla="*/ 323790 h 369686"/>
                        <a:gd name="connsiteX2" fmla="*/ 72731 w 110068"/>
                        <a:gd name="connsiteY2" fmla="*/ 368367 h 369686"/>
                        <a:gd name="connsiteX3" fmla="*/ 70385 w 110068"/>
                        <a:gd name="connsiteY3" fmla="*/ 369149 h 369686"/>
                        <a:gd name="connsiteX4" fmla="*/ 45359 w 110068"/>
                        <a:gd name="connsiteY4" fmla="*/ 326136 h 369686"/>
                        <a:gd name="connsiteX5" fmla="*/ 44577 w 110068"/>
                        <a:gd name="connsiteY5" fmla="*/ 325354 h 369686"/>
                        <a:gd name="connsiteX6" fmla="*/ 39885 w 110068"/>
                        <a:gd name="connsiteY6" fmla="*/ 351943 h 369686"/>
                        <a:gd name="connsiteX7" fmla="*/ 38321 w 110068"/>
                        <a:gd name="connsiteY7" fmla="*/ 353508 h 369686"/>
                        <a:gd name="connsiteX8" fmla="*/ 36757 w 110068"/>
                        <a:gd name="connsiteY8" fmla="*/ 351943 h 369686"/>
                        <a:gd name="connsiteX9" fmla="*/ 43795 w 110068"/>
                        <a:gd name="connsiteY9" fmla="*/ 307366 h 369686"/>
                        <a:gd name="connsiteX10" fmla="*/ 10167 w 110068"/>
                        <a:gd name="connsiteY10" fmla="*/ 337084 h 369686"/>
                        <a:gd name="connsiteX11" fmla="*/ 6256 w 110068"/>
                        <a:gd name="connsiteY11" fmla="*/ 341777 h 369686"/>
                        <a:gd name="connsiteX12" fmla="*/ 4692 w 110068"/>
                        <a:gd name="connsiteY12" fmla="*/ 340995 h 369686"/>
                        <a:gd name="connsiteX13" fmla="*/ 36757 w 110068"/>
                        <a:gd name="connsiteY13" fmla="*/ 307366 h 369686"/>
                        <a:gd name="connsiteX14" fmla="*/ 44577 w 110068"/>
                        <a:gd name="connsiteY14" fmla="*/ 301892 h 369686"/>
                        <a:gd name="connsiteX15" fmla="*/ 45359 w 110068"/>
                        <a:gd name="connsiteY15" fmla="*/ 301892 h 369686"/>
                        <a:gd name="connsiteX16" fmla="*/ 52398 w 110068"/>
                        <a:gd name="connsiteY16" fmla="*/ 248712 h 369686"/>
                        <a:gd name="connsiteX17" fmla="*/ 50833 w 110068"/>
                        <a:gd name="connsiteY17" fmla="*/ 250276 h 369686"/>
                        <a:gd name="connsiteX18" fmla="*/ 21116 w 110068"/>
                        <a:gd name="connsiteY18" fmla="*/ 286251 h 369686"/>
                        <a:gd name="connsiteX19" fmla="*/ 18769 w 110068"/>
                        <a:gd name="connsiteY19" fmla="*/ 285469 h 369686"/>
                        <a:gd name="connsiteX20" fmla="*/ 50833 w 110068"/>
                        <a:gd name="connsiteY20" fmla="*/ 244020 h 369686"/>
                        <a:gd name="connsiteX21" fmla="*/ 52398 w 110068"/>
                        <a:gd name="connsiteY21" fmla="*/ 244020 h 369686"/>
                        <a:gd name="connsiteX22" fmla="*/ 55526 w 110068"/>
                        <a:gd name="connsiteY22" fmla="*/ 207264 h 369686"/>
                        <a:gd name="connsiteX23" fmla="*/ 55526 w 110068"/>
                        <a:gd name="connsiteY23" fmla="*/ 207264 h 369686"/>
                        <a:gd name="connsiteX24" fmla="*/ 56308 w 110068"/>
                        <a:gd name="connsiteY24" fmla="*/ 204917 h 369686"/>
                        <a:gd name="connsiteX25" fmla="*/ 58654 w 110068"/>
                        <a:gd name="connsiteY25" fmla="*/ 150956 h 369686"/>
                        <a:gd name="connsiteX26" fmla="*/ 24244 w 110068"/>
                        <a:gd name="connsiteY26" fmla="*/ 185366 h 369686"/>
                        <a:gd name="connsiteX27" fmla="*/ 3910 w 110068"/>
                        <a:gd name="connsiteY27" fmla="*/ 229943 h 369686"/>
                        <a:gd name="connsiteX28" fmla="*/ 2346 w 110068"/>
                        <a:gd name="connsiteY28" fmla="*/ 233071 h 369686"/>
                        <a:gd name="connsiteX29" fmla="*/ 0 w 110068"/>
                        <a:gd name="connsiteY29" fmla="*/ 232289 h 369686"/>
                        <a:gd name="connsiteX30" fmla="*/ 34410 w 110068"/>
                        <a:gd name="connsiteY30" fmla="*/ 165033 h 369686"/>
                        <a:gd name="connsiteX31" fmla="*/ 55526 w 110068"/>
                        <a:gd name="connsiteY31" fmla="*/ 146263 h 369686"/>
                        <a:gd name="connsiteX32" fmla="*/ 57090 w 110068"/>
                        <a:gd name="connsiteY32" fmla="*/ 144699 h 369686"/>
                        <a:gd name="connsiteX33" fmla="*/ 52398 w 110068"/>
                        <a:gd name="connsiteY33" fmla="*/ 64148 h 369686"/>
                        <a:gd name="connsiteX34" fmla="*/ 40667 w 110068"/>
                        <a:gd name="connsiteY34" fmla="*/ 5494 h 369686"/>
                        <a:gd name="connsiteX35" fmla="*/ 40667 w 110068"/>
                        <a:gd name="connsiteY35" fmla="*/ 4712 h 369686"/>
                        <a:gd name="connsiteX36" fmla="*/ 43013 w 110068"/>
                        <a:gd name="connsiteY36" fmla="*/ 801 h 369686"/>
                        <a:gd name="connsiteX37" fmla="*/ 48487 w 110068"/>
                        <a:gd name="connsiteY37" fmla="*/ 18007 h 369686"/>
                        <a:gd name="connsiteX38" fmla="*/ 59436 w 110068"/>
                        <a:gd name="connsiteY38" fmla="*/ 95430 h 369686"/>
                        <a:gd name="connsiteX39" fmla="*/ 108705 w 110068"/>
                        <a:gd name="connsiteY39" fmla="*/ 147045 h 369686"/>
                        <a:gd name="connsiteX40" fmla="*/ 107924 w 110068"/>
                        <a:gd name="connsiteY40" fmla="*/ 150956 h 369686"/>
                        <a:gd name="connsiteX41" fmla="*/ 100885 w 110068"/>
                        <a:gd name="connsiteY41" fmla="*/ 140007 h 369686"/>
                        <a:gd name="connsiteX42" fmla="*/ 59436 w 110068"/>
                        <a:gd name="connsiteY42" fmla="*/ 100904 h 369686"/>
                        <a:gd name="connsiteX43" fmla="*/ 57872 w 110068"/>
                        <a:gd name="connsiteY43" fmla="*/ 198661 h 369686"/>
                        <a:gd name="connsiteX44" fmla="*/ 57872 w 110068"/>
                        <a:gd name="connsiteY44" fmla="*/ 203353 h 369686"/>
                        <a:gd name="connsiteX45" fmla="*/ 71949 w 110068"/>
                        <a:gd name="connsiteY45" fmla="*/ 215084 h 369686"/>
                        <a:gd name="connsiteX46" fmla="*/ 99321 w 110068"/>
                        <a:gd name="connsiteY46" fmla="*/ 269046 h 369686"/>
                        <a:gd name="connsiteX47" fmla="*/ 96975 w 110068"/>
                        <a:gd name="connsiteY47" fmla="*/ 269828 h 369686"/>
                        <a:gd name="connsiteX48" fmla="*/ 96193 w 110068"/>
                        <a:gd name="connsiteY48" fmla="*/ 266700 h 369686"/>
                        <a:gd name="connsiteX49" fmla="*/ 61000 w 110068"/>
                        <a:gd name="connsiteY49" fmla="*/ 211174 h 369686"/>
                        <a:gd name="connsiteX50" fmla="*/ 57090 w 110068"/>
                        <a:gd name="connsiteY50" fmla="*/ 208828 h 369686"/>
                        <a:gd name="connsiteX51" fmla="*/ 46141 w 110068"/>
                        <a:gd name="connsiteY51" fmla="*/ 319879 h 369686"/>
                        <a:gd name="connsiteX52" fmla="*/ 46141 w 110068"/>
                        <a:gd name="connsiteY52" fmla="*/ 319879 h 369686"/>
                        <a:gd name="connsiteX53" fmla="*/ 45359 w 110068"/>
                        <a:gd name="connsiteY53" fmla="*/ 3148 h 369686"/>
                        <a:gd name="connsiteX54" fmla="*/ 43013 w 110068"/>
                        <a:gd name="connsiteY54" fmla="*/ 4712 h 369686"/>
                        <a:gd name="connsiteX55" fmla="*/ 45359 w 110068"/>
                        <a:gd name="connsiteY55" fmla="*/ 3148 h 369686"/>
                        <a:gd name="connsiteX56" fmla="*/ 45359 w 110068"/>
                        <a:gd name="connsiteY56" fmla="*/ 3148 h 36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0068" h="369686">
                          <a:moveTo>
                            <a:pt x="46141" y="319879"/>
                          </a:moveTo>
                          <a:cubicBezTo>
                            <a:pt x="47705" y="320661"/>
                            <a:pt x="47705" y="322225"/>
                            <a:pt x="49270" y="323790"/>
                          </a:cubicBezTo>
                          <a:cubicBezTo>
                            <a:pt x="61782" y="335520"/>
                            <a:pt x="68039" y="351943"/>
                            <a:pt x="72731" y="368367"/>
                          </a:cubicBezTo>
                          <a:cubicBezTo>
                            <a:pt x="72731" y="368367"/>
                            <a:pt x="73513" y="370713"/>
                            <a:pt x="70385" y="369149"/>
                          </a:cubicBezTo>
                          <a:cubicBezTo>
                            <a:pt x="64911" y="353508"/>
                            <a:pt x="58654" y="337084"/>
                            <a:pt x="45359" y="326136"/>
                          </a:cubicBezTo>
                          <a:cubicBezTo>
                            <a:pt x="45359" y="326136"/>
                            <a:pt x="44577" y="325354"/>
                            <a:pt x="44577" y="325354"/>
                          </a:cubicBezTo>
                          <a:cubicBezTo>
                            <a:pt x="43013" y="333956"/>
                            <a:pt x="41449" y="343341"/>
                            <a:pt x="39885" y="351943"/>
                          </a:cubicBezTo>
                          <a:lnTo>
                            <a:pt x="38321" y="353508"/>
                          </a:lnTo>
                          <a:cubicBezTo>
                            <a:pt x="37539" y="352726"/>
                            <a:pt x="37539" y="351943"/>
                            <a:pt x="36757" y="351943"/>
                          </a:cubicBezTo>
                          <a:cubicBezTo>
                            <a:pt x="39103" y="337084"/>
                            <a:pt x="41449" y="322225"/>
                            <a:pt x="43795" y="307366"/>
                          </a:cubicBezTo>
                          <a:cubicBezTo>
                            <a:pt x="30500" y="313623"/>
                            <a:pt x="19551" y="325354"/>
                            <a:pt x="10167" y="337084"/>
                          </a:cubicBezTo>
                          <a:cubicBezTo>
                            <a:pt x="8603" y="338649"/>
                            <a:pt x="7821" y="340213"/>
                            <a:pt x="6256" y="341777"/>
                          </a:cubicBezTo>
                          <a:cubicBezTo>
                            <a:pt x="6256" y="341777"/>
                            <a:pt x="4692" y="343341"/>
                            <a:pt x="4692" y="340995"/>
                          </a:cubicBezTo>
                          <a:cubicBezTo>
                            <a:pt x="12513" y="327700"/>
                            <a:pt x="24244" y="316751"/>
                            <a:pt x="36757" y="307366"/>
                          </a:cubicBezTo>
                          <a:cubicBezTo>
                            <a:pt x="39103" y="305802"/>
                            <a:pt x="41449" y="303456"/>
                            <a:pt x="44577" y="301892"/>
                          </a:cubicBezTo>
                          <a:lnTo>
                            <a:pt x="45359" y="301892"/>
                          </a:lnTo>
                          <a:cubicBezTo>
                            <a:pt x="47705" y="283905"/>
                            <a:pt x="50051" y="266700"/>
                            <a:pt x="52398" y="248712"/>
                          </a:cubicBezTo>
                          <a:cubicBezTo>
                            <a:pt x="51616" y="249494"/>
                            <a:pt x="51616" y="249494"/>
                            <a:pt x="50833" y="250276"/>
                          </a:cubicBezTo>
                          <a:cubicBezTo>
                            <a:pt x="39103" y="260443"/>
                            <a:pt x="28936" y="272174"/>
                            <a:pt x="21116" y="286251"/>
                          </a:cubicBezTo>
                          <a:cubicBezTo>
                            <a:pt x="21116" y="286251"/>
                            <a:pt x="20333" y="287815"/>
                            <a:pt x="18769" y="285469"/>
                          </a:cubicBezTo>
                          <a:cubicBezTo>
                            <a:pt x="25808" y="269828"/>
                            <a:pt x="37539" y="255751"/>
                            <a:pt x="50833" y="244020"/>
                          </a:cubicBezTo>
                          <a:lnTo>
                            <a:pt x="52398" y="244020"/>
                          </a:lnTo>
                          <a:cubicBezTo>
                            <a:pt x="53962" y="231507"/>
                            <a:pt x="54744" y="219776"/>
                            <a:pt x="55526" y="207264"/>
                          </a:cubicBezTo>
                          <a:lnTo>
                            <a:pt x="55526" y="207264"/>
                          </a:lnTo>
                          <a:lnTo>
                            <a:pt x="56308" y="204917"/>
                          </a:lnTo>
                          <a:cubicBezTo>
                            <a:pt x="57872" y="186930"/>
                            <a:pt x="58654" y="168943"/>
                            <a:pt x="58654" y="150956"/>
                          </a:cubicBezTo>
                          <a:cubicBezTo>
                            <a:pt x="45359" y="160340"/>
                            <a:pt x="33628" y="171289"/>
                            <a:pt x="24244" y="185366"/>
                          </a:cubicBezTo>
                          <a:cubicBezTo>
                            <a:pt x="15641" y="199443"/>
                            <a:pt x="10167" y="215084"/>
                            <a:pt x="3910" y="229943"/>
                          </a:cubicBezTo>
                          <a:lnTo>
                            <a:pt x="2346" y="233071"/>
                          </a:lnTo>
                          <a:cubicBezTo>
                            <a:pt x="2346" y="233071"/>
                            <a:pt x="1564" y="235417"/>
                            <a:pt x="0" y="232289"/>
                          </a:cubicBezTo>
                          <a:cubicBezTo>
                            <a:pt x="8603" y="208046"/>
                            <a:pt x="17205" y="183020"/>
                            <a:pt x="34410" y="165033"/>
                          </a:cubicBezTo>
                          <a:cubicBezTo>
                            <a:pt x="40667" y="157994"/>
                            <a:pt x="48487" y="151738"/>
                            <a:pt x="55526" y="146263"/>
                          </a:cubicBezTo>
                          <a:lnTo>
                            <a:pt x="57090" y="144699"/>
                          </a:lnTo>
                          <a:cubicBezTo>
                            <a:pt x="57090" y="117327"/>
                            <a:pt x="55526" y="90738"/>
                            <a:pt x="52398" y="64148"/>
                          </a:cubicBezTo>
                          <a:cubicBezTo>
                            <a:pt x="50051" y="44596"/>
                            <a:pt x="47705" y="24263"/>
                            <a:pt x="40667" y="5494"/>
                          </a:cubicBezTo>
                          <a:cubicBezTo>
                            <a:pt x="39103" y="1584"/>
                            <a:pt x="40667" y="4712"/>
                            <a:pt x="40667" y="4712"/>
                          </a:cubicBezTo>
                          <a:cubicBezTo>
                            <a:pt x="40667" y="4712"/>
                            <a:pt x="39885" y="-2327"/>
                            <a:pt x="43013" y="801"/>
                          </a:cubicBezTo>
                          <a:cubicBezTo>
                            <a:pt x="46141" y="3930"/>
                            <a:pt x="46923" y="10968"/>
                            <a:pt x="48487" y="18007"/>
                          </a:cubicBezTo>
                          <a:cubicBezTo>
                            <a:pt x="54744" y="43032"/>
                            <a:pt x="57872" y="68840"/>
                            <a:pt x="59436" y="95430"/>
                          </a:cubicBezTo>
                          <a:cubicBezTo>
                            <a:pt x="78987" y="108725"/>
                            <a:pt x="96975" y="125930"/>
                            <a:pt x="108705" y="147045"/>
                          </a:cubicBezTo>
                          <a:cubicBezTo>
                            <a:pt x="111834" y="153302"/>
                            <a:pt x="108705" y="150956"/>
                            <a:pt x="107924" y="150956"/>
                          </a:cubicBezTo>
                          <a:cubicBezTo>
                            <a:pt x="105577" y="147827"/>
                            <a:pt x="104013" y="143917"/>
                            <a:pt x="100885" y="140007"/>
                          </a:cubicBezTo>
                          <a:cubicBezTo>
                            <a:pt x="89936" y="124366"/>
                            <a:pt x="75077" y="111853"/>
                            <a:pt x="59436" y="100904"/>
                          </a:cubicBezTo>
                          <a:cubicBezTo>
                            <a:pt x="61000" y="132968"/>
                            <a:pt x="59436" y="165815"/>
                            <a:pt x="57872" y="198661"/>
                          </a:cubicBezTo>
                          <a:cubicBezTo>
                            <a:pt x="57872" y="200225"/>
                            <a:pt x="57872" y="201789"/>
                            <a:pt x="57872" y="203353"/>
                          </a:cubicBezTo>
                          <a:cubicBezTo>
                            <a:pt x="61782" y="204135"/>
                            <a:pt x="67257" y="209610"/>
                            <a:pt x="71949" y="215084"/>
                          </a:cubicBezTo>
                          <a:cubicBezTo>
                            <a:pt x="86026" y="229943"/>
                            <a:pt x="96193" y="249494"/>
                            <a:pt x="99321" y="269046"/>
                          </a:cubicBezTo>
                          <a:cubicBezTo>
                            <a:pt x="99321" y="269046"/>
                            <a:pt x="99321" y="271392"/>
                            <a:pt x="96975" y="269828"/>
                          </a:cubicBezTo>
                          <a:cubicBezTo>
                            <a:pt x="96975" y="268264"/>
                            <a:pt x="96975" y="268264"/>
                            <a:pt x="96193" y="266700"/>
                          </a:cubicBezTo>
                          <a:cubicBezTo>
                            <a:pt x="90718" y="244802"/>
                            <a:pt x="78205" y="224469"/>
                            <a:pt x="61000" y="211174"/>
                          </a:cubicBezTo>
                          <a:cubicBezTo>
                            <a:pt x="59436" y="210392"/>
                            <a:pt x="57872" y="209610"/>
                            <a:pt x="57090" y="208828"/>
                          </a:cubicBezTo>
                          <a:cubicBezTo>
                            <a:pt x="57090" y="245584"/>
                            <a:pt x="52398" y="283123"/>
                            <a:pt x="46141" y="319879"/>
                          </a:cubicBezTo>
                          <a:lnTo>
                            <a:pt x="46141" y="319879"/>
                          </a:lnTo>
                          <a:close/>
                          <a:moveTo>
                            <a:pt x="45359" y="3148"/>
                          </a:moveTo>
                          <a:lnTo>
                            <a:pt x="43013" y="4712"/>
                          </a:lnTo>
                          <a:cubicBezTo>
                            <a:pt x="43013" y="4712"/>
                            <a:pt x="44577" y="3930"/>
                            <a:pt x="45359" y="3148"/>
                          </a:cubicBezTo>
                          <a:lnTo>
                            <a:pt x="45359" y="314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0" name="任意多边形: 形状 2089"/>
                    <p:cNvSpPr/>
                    <p:nvPr/>
                  </p:nvSpPr>
                  <p:spPr>
                    <a:xfrm>
                      <a:off x="6979098" y="2204304"/>
                      <a:ext cx="18139" cy="43912"/>
                    </a:xfrm>
                    <a:custGeom>
                      <a:avLst/>
                      <a:gdLst>
                        <a:gd name="connsiteX0" fmla="*/ 13134 w 18139"/>
                        <a:gd name="connsiteY0" fmla="*/ 0 h 43912"/>
                        <a:gd name="connsiteX1" fmla="*/ 621 w 18139"/>
                        <a:gd name="connsiteY1" fmla="*/ 29718 h 43912"/>
                        <a:gd name="connsiteX2" fmla="*/ 17044 w 18139"/>
                        <a:gd name="connsiteY2" fmla="*/ 34410 h 43912"/>
                        <a:gd name="connsiteX3" fmla="*/ 13134 w 18139"/>
                        <a:gd name="connsiteY3" fmla="*/ 0 h 43912"/>
                        <a:gd name="connsiteX4" fmla="*/ 13134 w 18139"/>
                        <a:gd name="connsiteY4" fmla="*/ 0 h 4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9" h="43912">
                          <a:moveTo>
                            <a:pt x="13134" y="0"/>
                          </a:moveTo>
                          <a:cubicBezTo>
                            <a:pt x="13134" y="0"/>
                            <a:pt x="4532" y="13295"/>
                            <a:pt x="621" y="29718"/>
                          </a:cubicBezTo>
                          <a:cubicBezTo>
                            <a:pt x="-3289" y="46923"/>
                            <a:pt x="12352" y="48487"/>
                            <a:pt x="17044" y="34410"/>
                          </a:cubicBezTo>
                          <a:cubicBezTo>
                            <a:pt x="20955" y="20333"/>
                            <a:pt x="13134" y="0"/>
                            <a:pt x="13134" y="0"/>
                          </a:cubicBezTo>
                          <a:lnTo>
                            <a:pt x="1313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1" name="任意多边形: 形状 2090"/>
                    <p:cNvSpPr/>
                    <p:nvPr/>
                  </p:nvSpPr>
                  <p:spPr>
                    <a:xfrm>
                      <a:off x="7016373" y="2213688"/>
                      <a:ext cx="17308" cy="43741"/>
                    </a:xfrm>
                    <a:custGeom>
                      <a:avLst/>
                      <a:gdLst>
                        <a:gd name="connsiteX0" fmla="*/ 3232 w 17308"/>
                        <a:gd name="connsiteY0" fmla="*/ 0 h 43741"/>
                        <a:gd name="connsiteX1" fmla="*/ 103 w 17308"/>
                        <a:gd name="connsiteY1" fmla="*/ 32064 h 43741"/>
                        <a:gd name="connsiteX2" fmla="*/ 17308 w 17308"/>
                        <a:gd name="connsiteY2" fmla="*/ 31282 h 43741"/>
                        <a:gd name="connsiteX3" fmla="*/ 3232 w 17308"/>
                        <a:gd name="connsiteY3" fmla="*/ 0 h 43741"/>
                        <a:gd name="connsiteX4" fmla="*/ 3232 w 17308"/>
                        <a:gd name="connsiteY4" fmla="*/ 0 h 4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8" h="43741">
                          <a:moveTo>
                            <a:pt x="3232" y="0"/>
                          </a:moveTo>
                          <a:cubicBezTo>
                            <a:pt x="3232" y="0"/>
                            <a:pt x="-679" y="15641"/>
                            <a:pt x="103" y="32064"/>
                          </a:cubicBezTo>
                          <a:cubicBezTo>
                            <a:pt x="1667" y="49269"/>
                            <a:pt x="17308" y="46141"/>
                            <a:pt x="17308" y="31282"/>
                          </a:cubicBezTo>
                          <a:cubicBezTo>
                            <a:pt x="16526" y="17205"/>
                            <a:pt x="3232" y="0"/>
                            <a:pt x="3232" y="0"/>
                          </a:cubicBezTo>
                          <a:lnTo>
                            <a:pt x="3232"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2" name="任意多边形: 形状 2091"/>
                    <p:cNvSpPr/>
                    <p:nvPr/>
                  </p:nvSpPr>
                  <p:spPr>
                    <a:xfrm>
                      <a:off x="6941765" y="2180842"/>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3" name="任意多边形: 形状 2092"/>
                    <p:cNvSpPr/>
                    <p:nvPr/>
                  </p:nvSpPr>
                  <p:spPr>
                    <a:xfrm>
                      <a:off x="6952714" y="2130009"/>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4" name="任意多边形: 形状 2093"/>
                    <p:cNvSpPr/>
                    <p:nvPr/>
                  </p:nvSpPr>
                  <p:spPr>
                    <a:xfrm>
                      <a:off x="6931599" y="2080739"/>
                      <a:ext cx="26223" cy="36467"/>
                    </a:xfrm>
                    <a:custGeom>
                      <a:avLst/>
                      <a:gdLst>
                        <a:gd name="connsiteX0" fmla="*/ 26224 w 26223"/>
                        <a:gd name="connsiteY0" fmla="*/ 0 h 36467"/>
                        <a:gd name="connsiteX1" fmla="*/ 3544 w 26223"/>
                        <a:gd name="connsiteY1" fmla="*/ 21115 h 36467"/>
                        <a:gd name="connsiteX2" fmla="*/ 16057 w 26223"/>
                        <a:gd name="connsiteY2" fmla="*/ 31282 h 36467"/>
                        <a:gd name="connsiteX3" fmla="*/ 26224 w 26223"/>
                        <a:gd name="connsiteY3" fmla="*/ 0 h 36467"/>
                        <a:gd name="connsiteX4" fmla="*/ 26224 w 26223"/>
                        <a:gd name="connsiteY4" fmla="*/ 0 h 3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3" h="36467">
                          <a:moveTo>
                            <a:pt x="26224" y="0"/>
                          </a:moveTo>
                          <a:cubicBezTo>
                            <a:pt x="26224" y="0"/>
                            <a:pt x="12929" y="8603"/>
                            <a:pt x="3544" y="21115"/>
                          </a:cubicBezTo>
                          <a:cubicBezTo>
                            <a:pt x="-6623" y="34410"/>
                            <a:pt x="7454" y="42231"/>
                            <a:pt x="16057" y="31282"/>
                          </a:cubicBezTo>
                          <a:cubicBezTo>
                            <a:pt x="25442" y="21115"/>
                            <a:pt x="26224" y="0"/>
                            <a:pt x="26224" y="0"/>
                          </a:cubicBezTo>
                          <a:lnTo>
                            <a:pt x="26224"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5" name="任意多边形: 形状 2094"/>
                    <p:cNvSpPr/>
                    <p:nvPr/>
                  </p:nvSpPr>
                  <p:spPr>
                    <a:xfrm>
                      <a:off x="7046194" y="2112804"/>
                      <a:ext cx="24697" cy="39683"/>
                    </a:xfrm>
                    <a:custGeom>
                      <a:avLst/>
                      <a:gdLst>
                        <a:gd name="connsiteX0" fmla="*/ 0 w 24697"/>
                        <a:gd name="connsiteY0" fmla="*/ 0 h 39683"/>
                        <a:gd name="connsiteX1" fmla="*/ 7821 w 24697"/>
                        <a:gd name="connsiteY1" fmla="*/ 31282 h 39683"/>
                        <a:gd name="connsiteX2" fmla="*/ 23462 w 24697"/>
                        <a:gd name="connsiteY2" fmla="*/ 25026 h 39683"/>
                        <a:gd name="connsiteX3" fmla="*/ 0 w 24697"/>
                        <a:gd name="connsiteY3" fmla="*/ 0 h 39683"/>
                        <a:gd name="connsiteX4" fmla="*/ 0 w 24697"/>
                        <a:gd name="connsiteY4" fmla="*/ 0 h 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 h="39683">
                          <a:moveTo>
                            <a:pt x="0" y="0"/>
                          </a:moveTo>
                          <a:cubicBezTo>
                            <a:pt x="0" y="0"/>
                            <a:pt x="1564" y="15641"/>
                            <a:pt x="7821" y="31282"/>
                          </a:cubicBezTo>
                          <a:cubicBezTo>
                            <a:pt x="14859" y="46923"/>
                            <a:pt x="28936" y="38321"/>
                            <a:pt x="23462" y="25026"/>
                          </a:cubicBezTo>
                          <a:cubicBezTo>
                            <a:pt x="18769" y="11731"/>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6" name="任意多边形: 形状 2095"/>
                    <p:cNvSpPr/>
                    <p:nvPr/>
                  </p:nvSpPr>
                  <p:spPr>
                    <a:xfrm>
                      <a:off x="7057143" y="2000970"/>
                      <a:ext cx="23968" cy="38119"/>
                    </a:xfrm>
                    <a:custGeom>
                      <a:avLst/>
                      <a:gdLst>
                        <a:gd name="connsiteX0" fmla="*/ 0 w 23968"/>
                        <a:gd name="connsiteY0" fmla="*/ 0 h 38119"/>
                        <a:gd name="connsiteX1" fmla="*/ 7821 w 23968"/>
                        <a:gd name="connsiteY1" fmla="*/ 29718 h 38119"/>
                        <a:gd name="connsiteX2" fmla="*/ 22679 w 23968"/>
                        <a:gd name="connsiteY2" fmla="*/ 23462 h 38119"/>
                        <a:gd name="connsiteX3" fmla="*/ 0 w 23968"/>
                        <a:gd name="connsiteY3" fmla="*/ 0 h 38119"/>
                        <a:gd name="connsiteX4" fmla="*/ 0 w 23968"/>
                        <a:gd name="connsiteY4" fmla="*/ 0 h 3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8" h="38119">
                          <a:moveTo>
                            <a:pt x="0" y="0"/>
                          </a:moveTo>
                          <a:cubicBezTo>
                            <a:pt x="0" y="0"/>
                            <a:pt x="1564" y="15641"/>
                            <a:pt x="7821" y="29718"/>
                          </a:cubicBezTo>
                          <a:cubicBezTo>
                            <a:pt x="14859" y="45359"/>
                            <a:pt x="28154" y="36756"/>
                            <a:pt x="22679" y="23462"/>
                          </a:cubicBezTo>
                          <a:cubicBezTo>
                            <a:pt x="17987" y="10949"/>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7" name="任意多边形: 形状 2096"/>
                    <p:cNvSpPr/>
                    <p:nvPr/>
                  </p:nvSpPr>
                  <p:spPr>
                    <a:xfrm>
                      <a:off x="7029360" y="1976726"/>
                      <a:ext cx="17071" cy="27174"/>
                    </a:xfrm>
                    <a:custGeom>
                      <a:avLst/>
                      <a:gdLst>
                        <a:gd name="connsiteX0" fmla="*/ 11360 w 17071"/>
                        <a:gd name="connsiteY0" fmla="*/ 0 h 27174"/>
                        <a:gd name="connsiteX1" fmla="*/ 411 w 17071"/>
                        <a:gd name="connsiteY1" fmla="*/ 17987 h 27174"/>
                        <a:gd name="connsiteX2" fmla="*/ 16052 w 17071"/>
                        <a:gd name="connsiteY2" fmla="*/ 21897 h 27174"/>
                        <a:gd name="connsiteX3" fmla="*/ 11360 w 17071"/>
                        <a:gd name="connsiteY3" fmla="*/ 0 h 27174"/>
                        <a:gd name="connsiteX4" fmla="*/ 11360 w 17071"/>
                        <a:gd name="connsiteY4" fmla="*/ 0 h 2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1" h="27174">
                          <a:moveTo>
                            <a:pt x="11360" y="0"/>
                          </a:moveTo>
                          <a:cubicBezTo>
                            <a:pt x="11360" y="0"/>
                            <a:pt x="3539" y="7821"/>
                            <a:pt x="411" y="17987"/>
                          </a:cubicBezTo>
                          <a:cubicBezTo>
                            <a:pt x="-2717" y="28154"/>
                            <a:pt x="12924" y="30500"/>
                            <a:pt x="16052" y="21897"/>
                          </a:cubicBezTo>
                          <a:cubicBezTo>
                            <a:pt x="19963" y="13295"/>
                            <a:pt x="11360" y="0"/>
                            <a:pt x="11360" y="0"/>
                          </a:cubicBezTo>
                          <a:lnTo>
                            <a:pt x="1136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8" name="任意多边形: 形状 2097"/>
                    <p:cNvSpPr/>
                    <p:nvPr/>
                  </p:nvSpPr>
                  <p:spPr>
                    <a:xfrm>
                      <a:off x="7011784" y="2027966"/>
                      <a:ext cx="24940" cy="20286"/>
                    </a:xfrm>
                    <a:custGeom>
                      <a:avLst/>
                      <a:gdLst>
                        <a:gd name="connsiteX0" fmla="*/ 0 w 24940"/>
                        <a:gd name="connsiteY0" fmla="*/ 375 h 20286"/>
                        <a:gd name="connsiteX1" fmla="*/ 12513 w 24940"/>
                        <a:gd name="connsiteY1" fmla="*/ 18363 h 20286"/>
                        <a:gd name="connsiteX2" fmla="*/ 22679 w 24940"/>
                        <a:gd name="connsiteY2" fmla="*/ 5068 h 20286"/>
                        <a:gd name="connsiteX3" fmla="*/ 0 w 24940"/>
                        <a:gd name="connsiteY3" fmla="*/ 375 h 20286"/>
                        <a:gd name="connsiteX4" fmla="*/ 0 w 24940"/>
                        <a:gd name="connsiteY4" fmla="*/ 375 h 2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0" h="20286">
                          <a:moveTo>
                            <a:pt x="0" y="375"/>
                          </a:moveTo>
                          <a:cubicBezTo>
                            <a:pt x="0" y="375"/>
                            <a:pt x="4692" y="11324"/>
                            <a:pt x="12513" y="18363"/>
                          </a:cubicBezTo>
                          <a:cubicBezTo>
                            <a:pt x="21115" y="25401"/>
                            <a:pt x="28936" y="11324"/>
                            <a:pt x="22679" y="5068"/>
                          </a:cubicBezTo>
                          <a:cubicBezTo>
                            <a:pt x="15641" y="-1971"/>
                            <a:pt x="0" y="375"/>
                            <a:pt x="0" y="375"/>
                          </a:cubicBezTo>
                          <a:lnTo>
                            <a:pt x="0" y="37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9" name="任意多边形: 形状 2098"/>
                    <p:cNvSpPr/>
                    <p:nvPr/>
                  </p:nvSpPr>
                  <p:spPr>
                    <a:xfrm>
                      <a:off x="7002399" y="2126881"/>
                      <a:ext cx="24697" cy="39683"/>
                    </a:xfrm>
                    <a:custGeom>
                      <a:avLst/>
                      <a:gdLst>
                        <a:gd name="connsiteX0" fmla="*/ 0 w 24697"/>
                        <a:gd name="connsiteY0" fmla="*/ 0 h 39683"/>
                        <a:gd name="connsiteX1" fmla="*/ 7821 w 24697"/>
                        <a:gd name="connsiteY1" fmla="*/ 31282 h 39683"/>
                        <a:gd name="connsiteX2" fmla="*/ 23462 w 24697"/>
                        <a:gd name="connsiteY2" fmla="*/ 25026 h 39683"/>
                        <a:gd name="connsiteX3" fmla="*/ 0 w 24697"/>
                        <a:gd name="connsiteY3" fmla="*/ 0 h 39683"/>
                        <a:gd name="connsiteX4" fmla="*/ 0 w 24697"/>
                        <a:gd name="connsiteY4" fmla="*/ 0 h 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 h="39683">
                          <a:moveTo>
                            <a:pt x="0" y="0"/>
                          </a:moveTo>
                          <a:cubicBezTo>
                            <a:pt x="0" y="0"/>
                            <a:pt x="1564" y="15641"/>
                            <a:pt x="7821" y="31282"/>
                          </a:cubicBezTo>
                          <a:cubicBezTo>
                            <a:pt x="14859" y="46923"/>
                            <a:pt x="28936" y="38321"/>
                            <a:pt x="23462" y="25026"/>
                          </a:cubicBezTo>
                          <a:cubicBezTo>
                            <a:pt x="18769" y="10949"/>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0" name="任意多边形: 形状 2099"/>
                    <p:cNvSpPr/>
                    <p:nvPr/>
                  </p:nvSpPr>
                  <p:spPr>
                    <a:xfrm>
                      <a:off x="6976215" y="2044765"/>
                      <a:ext cx="34787" cy="29605"/>
                    </a:xfrm>
                    <a:custGeom>
                      <a:avLst/>
                      <a:gdLst>
                        <a:gd name="connsiteX0" fmla="*/ 34787 w 34787"/>
                        <a:gd name="connsiteY0" fmla="*/ 0 h 29605"/>
                        <a:gd name="connsiteX1" fmla="*/ 6633 w 34787"/>
                        <a:gd name="connsiteY1" fmla="*/ 13295 h 29605"/>
                        <a:gd name="connsiteX2" fmla="*/ 15236 w 34787"/>
                        <a:gd name="connsiteY2" fmla="*/ 27372 h 29605"/>
                        <a:gd name="connsiteX3" fmla="*/ 34787 w 34787"/>
                        <a:gd name="connsiteY3" fmla="*/ 0 h 29605"/>
                        <a:gd name="connsiteX4" fmla="*/ 34787 w 34787"/>
                        <a:gd name="connsiteY4" fmla="*/ 0 h 2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87" h="29605">
                          <a:moveTo>
                            <a:pt x="34787" y="0"/>
                          </a:moveTo>
                          <a:cubicBezTo>
                            <a:pt x="34787" y="0"/>
                            <a:pt x="19928" y="3910"/>
                            <a:pt x="6633" y="13295"/>
                          </a:cubicBezTo>
                          <a:cubicBezTo>
                            <a:pt x="-7444" y="23462"/>
                            <a:pt x="3505" y="34410"/>
                            <a:pt x="15236" y="27372"/>
                          </a:cubicBezTo>
                          <a:cubicBezTo>
                            <a:pt x="26967" y="20333"/>
                            <a:pt x="34787" y="0"/>
                            <a:pt x="34787" y="0"/>
                          </a:cubicBezTo>
                          <a:lnTo>
                            <a:pt x="3478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1" name="任意多边形: 形状 2100"/>
                    <p:cNvSpPr/>
                    <p:nvPr/>
                  </p:nvSpPr>
                  <p:spPr>
                    <a:xfrm>
                      <a:off x="7036028" y="2079138"/>
                      <a:ext cx="24884" cy="16460"/>
                    </a:xfrm>
                    <a:custGeom>
                      <a:avLst/>
                      <a:gdLst>
                        <a:gd name="connsiteX0" fmla="*/ 0 w 24884"/>
                        <a:gd name="connsiteY0" fmla="*/ 10986 h 16460"/>
                        <a:gd name="connsiteX1" fmla="*/ 18769 w 24884"/>
                        <a:gd name="connsiteY1" fmla="*/ 16461 h 16460"/>
                        <a:gd name="connsiteX2" fmla="*/ 17205 w 24884"/>
                        <a:gd name="connsiteY2" fmla="*/ 37 h 16460"/>
                        <a:gd name="connsiteX3" fmla="*/ 0 w 24884"/>
                        <a:gd name="connsiteY3" fmla="*/ 10986 h 16460"/>
                        <a:gd name="connsiteX4" fmla="*/ 0 w 24884"/>
                        <a:gd name="connsiteY4" fmla="*/ 10986 h 16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 h="16460">
                          <a:moveTo>
                            <a:pt x="0" y="10986"/>
                          </a:moveTo>
                          <a:cubicBezTo>
                            <a:pt x="0" y="10986"/>
                            <a:pt x="9384" y="16461"/>
                            <a:pt x="18769" y="16461"/>
                          </a:cubicBezTo>
                          <a:cubicBezTo>
                            <a:pt x="28936" y="16461"/>
                            <a:pt x="25026" y="819"/>
                            <a:pt x="17205" y="37"/>
                          </a:cubicBezTo>
                          <a:cubicBezTo>
                            <a:pt x="8602" y="-745"/>
                            <a:pt x="0" y="10986"/>
                            <a:pt x="0" y="10986"/>
                          </a:cubicBezTo>
                          <a:lnTo>
                            <a:pt x="0" y="1098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2" name="任意多边形: 形状 2101"/>
                    <p:cNvSpPr/>
                    <p:nvPr/>
                  </p:nvSpPr>
                  <p:spPr>
                    <a:xfrm>
                      <a:off x="7017030" y="2078393"/>
                      <a:ext cx="17028" cy="24883"/>
                    </a:xfrm>
                    <a:custGeom>
                      <a:avLst/>
                      <a:gdLst>
                        <a:gd name="connsiteX0" fmla="*/ 9613 w 17028"/>
                        <a:gd name="connsiteY0" fmla="*/ 0 h 24883"/>
                        <a:gd name="connsiteX1" fmla="*/ 229 w 17028"/>
                        <a:gd name="connsiteY1" fmla="*/ 17205 h 24883"/>
                        <a:gd name="connsiteX2" fmla="*/ 16652 w 17028"/>
                        <a:gd name="connsiteY2" fmla="*/ 19551 h 24883"/>
                        <a:gd name="connsiteX3" fmla="*/ 9613 w 17028"/>
                        <a:gd name="connsiteY3" fmla="*/ 0 h 24883"/>
                        <a:gd name="connsiteX4" fmla="*/ 9613 w 17028"/>
                        <a:gd name="connsiteY4" fmla="*/ 0 h 24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8" h="24883">
                          <a:moveTo>
                            <a:pt x="9613" y="0"/>
                          </a:moveTo>
                          <a:cubicBezTo>
                            <a:pt x="9613" y="0"/>
                            <a:pt x="2575" y="7821"/>
                            <a:pt x="229" y="17205"/>
                          </a:cubicBezTo>
                          <a:cubicBezTo>
                            <a:pt x="-2117" y="26590"/>
                            <a:pt x="14306" y="27372"/>
                            <a:pt x="16652" y="19551"/>
                          </a:cubicBezTo>
                          <a:cubicBezTo>
                            <a:pt x="18998" y="10949"/>
                            <a:pt x="9613" y="0"/>
                            <a:pt x="9613" y="0"/>
                          </a:cubicBezTo>
                          <a:lnTo>
                            <a:pt x="961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3" name="任意多边形: 形状 2102"/>
                    <p:cNvSpPr/>
                    <p:nvPr/>
                  </p:nvSpPr>
                  <p:spPr>
                    <a:xfrm>
                      <a:off x="6970609" y="2096540"/>
                      <a:ext cx="23187" cy="17446"/>
                    </a:xfrm>
                    <a:custGeom>
                      <a:avLst/>
                      <a:gdLst>
                        <a:gd name="connsiteX0" fmla="*/ 23188 w 23187"/>
                        <a:gd name="connsiteY0" fmla="*/ 13135 h 17446"/>
                        <a:gd name="connsiteX1" fmla="*/ 9111 w 23187"/>
                        <a:gd name="connsiteY1" fmla="*/ 622 h 17446"/>
                        <a:gd name="connsiteX2" fmla="*/ 3637 w 23187"/>
                        <a:gd name="connsiteY2" fmla="*/ 16263 h 17446"/>
                        <a:gd name="connsiteX3" fmla="*/ 23188 w 23187"/>
                        <a:gd name="connsiteY3" fmla="*/ 13135 h 17446"/>
                        <a:gd name="connsiteX4" fmla="*/ 23188 w 23187"/>
                        <a:gd name="connsiteY4" fmla="*/ 13135 h 1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 h="17446">
                          <a:moveTo>
                            <a:pt x="23188" y="13135"/>
                          </a:moveTo>
                          <a:cubicBezTo>
                            <a:pt x="23188" y="13135"/>
                            <a:pt x="16932" y="4533"/>
                            <a:pt x="9111" y="622"/>
                          </a:cubicBezTo>
                          <a:cubicBezTo>
                            <a:pt x="508" y="-3288"/>
                            <a:pt x="-3402" y="12353"/>
                            <a:pt x="3637" y="16263"/>
                          </a:cubicBezTo>
                          <a:cubicBezTo>
                            <a:pt x="10675" y="20174"/>
                            <a:pt x="23188" y="13135"/>
                            <a:pt x="23188" y="13135"/>
                          </a:cubicBezTo>
                          <a:lnTo>
                            <a:pt x="23188" y="1313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4" name="任意多边形: 形状 2103"/>
                    <p:cNvSpPr/>
                    <p:nvPr/>
                  </p:nvSpPr>
                  <p:spPr>
                    <a:xfrm>
                      <a:off x="6941402" y="2016525"/>
                      <a:ext cx="42227" cy="18254"/>
                    </a:xfrm>
                    <a:custGeom>
                      <a:avLst/>
                      <a:gdLst>
                        <a:gd name="connsiteX0" fmla="*/ 42228 w 42227"/>
                        <a:gd name="connsiteY0" fmla="*/ 14945 h 18254"/>
                        <a:gd name="connsiteX1" fmla="*/ 14074 w 42227"/>
                        <a:gd name="connsiteY1" fmla="*/ 868 h 18254"/>
                        <a:gd name="connsiteX2" fmla="*/ 8600 w 42227"/>
                        <a:gd name="connsiteY2" fmla="*/ 16509 h 18254"/>
                        <a:gd name="connsiteX3" fmla="*/ 42228 w 42227"/>
                        <a:gd name="connsiteY3" fmla="*/ 14945 h 18254"/>
                        <a:gd name="connsiteX4" fmla="*/ 42228 w 42227"/>
                        <a:gd name="connsiteY4" fmla="*/ 14945 h 1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7" h="18254">
                          <a:moveTo>
                            <a:pt x="42228" y="14945"/>
                          </a:moveTo>
                          <a:cubicBezTo>
                            <a:pt x="42228" y="14945"/>
                            <a:pt x="29715" y="5560"/>
                            <a:pt x="14074" y="868"/>
                          </a:cubicBezTo>
                          <a:cubicBezTo>
                            <a:pt x="-2349" y="-3824"/>
                            <a:pt x="-4695" y="11817"/>
                            <a:pt x="8600" y="16509"/>
                          </a:cubicBezTo>
                          <a:cubicBezTo>
                            <a:pt x="21894" y="21201"/>
                            <a:pt x="42228" y="14945"/>
                            <a:pt x="42228" y="14945"/>
                          </a:cubicBezTo>
                          <a:lnTo>
                            <a:pt x="42228" y="149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5" name="任意多边形: 形状 2104"/>
                    <p:cNvSpPr/>
                    <p:nvPr/>
                  </p:nvSpPr>
                  <p:spPr>
                    <a:xfrm>
                      <a:off x="6938255" y="2054434"/>
                      <a:ext cx="25041" cy="14296"/>
                    </a:xfrm>
                    <a:custGeom>
                      <a:avLst/>
                      <a:gdLst>
                        <a:gd name="connsiteX0" fmla="*/ 25041 w 25041"/>
                        <a:gd name="connsiteY0" fmla="*/ 10665 h 14296"/>
                        <a:gd name="connsiteX1" fmla="*/ 8618 w 25041"/>
                        <a:gd name="connsiteY1" fmla="*/ 498 h 14296"/>
                        <a:gd name="connsiteX2" fmla="*/ 4708 w 25041"/>
                        <a:gd name="connsiteY2" fmla="*/ 13011 h 14296"/>
                        <a:gd name="connsiteX3" fmla="*/ 25041 w 25041"/>
                        <a:gd name="connsiteY3" fmla="*/ 10665 h 14296"/>
                        <a:gd name="connsiteX4" fmla="*/ 25041 w 25041"/>
                        <a:gd name="connsiteY4" fmla="*/ 10665 h 14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 h="14296">
                          <a:moveTo>
                            <a:pt x="25041" y="10665"/>
                          </a:moveTo>
                          <a:cubicBezTo>
                            <a:pt x="25041" y="10665"/>
                            <a:pt x="18003" y="3626"/>
                            <a:pt x="8618" y="498"/>
                          </a:cubicBezTo>
                          <a:cubicBezTo>
                            <a:pt x="-767" y="-2630"/>
                            <a:pt x="-3113" y="9882"/>
                            <a:pt x="4708" y="13011"/>
                          </a:cubicBezTo>
                          <a:cubicBezTo>
                            <a:pt x="12528" y="16921"/>
                            <a:pt x="25041" y="10665"/>
                            <a:pt x="25041" y="10665"/>
                          </a:cubicBezTo>
                          <a:lnTo>
                            <a:pt x="25041" y="106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6" name="任意多边形: 形状 2105"/>
                    <p:cNvSpPr/>
                    <p:nvPr/>
                  </p:nvSpPr>
                  <p:spPr>
                    <a:xfrm>
                      <a:off x="7013348" y="2192876"/>
                      <a:ext cx="27300" cy="13283"/>
                    </a:xfrm>
                    <a:custGeom>
                      <a:avLst/>
                      <a:gdLst>
                        <a:gd name="connsiteX0" fmla="*/ 0 w 27300"/>
                        <a:gd name="connsiteY0" fmla="*/ 5171 h 13283"/>
                        <a:gd name="connsiteX1" fmla="*/ 18769 w 27300"/>
                        <a:gd name="connsiteY1" fmla="*/ 12992 h 13283"/>
                        <a:gd name="connsiteX2" fmla="*/ 21116 w 27300"/>
                        <a:gd name="connsiteY2" fmla="*/ 479 h 13283"/>
                        <a:gd name="connsiteX3" fmla="*/ 0 w 27300"/>
                        <a:gd name="connsiteY3" fmla="*/ 5171 h 13283"/>
                        <a:gd name="connsiteX4" fmla="*/ 0 w 27300"/>
                        <a:gd name="connsiteY4" fmla="*/ 5171 h 1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0" h="13283">
                          <a:moveTo>
                            <a:pt x="0" y="5171"/>
                          </a:moveTo>
                          <a:cubicBezTo>
                            <a:pt x="0" y="5171"/>
                            <a:pt x="8603" y="10646"/>
                            <a:pt x="18769" y="12992"/>
                          </a:cubicBezTo>
                          <a:cubicBezTo>
                            <a:pt x="29718" y="15338"/>
                            <a:pt x="29718" y="2825"/>
                            <a:pt x="21116" y="479"/>
                          </a:cubicBezTo>
                          <a:cubicBezTo>
                            <a:pt x="12513" y="-1867"/>
                            <a:pt x="0" y="5171"/>
                            <a:pt x="0" y="5171"/>
                          </a:cubicBezTo>
                          <a:lnTo>
                            <a:pt x="0" y="517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7" name="任意多边形: 形状 2106"/>
                    <p:cNvSpPr/>
                    <p:nvPr/>
                  </p:nvSpPr>
                  <p:spPr>
                    <a:xfrm>
                      <a:off x="6997418" y="2192573"/>
                      <a:ext cx="10542" cy="21126"/>
                    </a:xfrm>
                    <a:custGeom>
                      <a:avLst/>
                      <a:gdLst>
                        <a:gd name="connsiteX0" fmla="*/ 10456 w 10542"/>
                        <a:gd name="connsiteY0" fmla="*/ 0 h 21126"/>
                        <a:gd name="connsiteX1" fmla="*/ 1071 w 10542"/>
                        <a:gd name="connsiteY1" fmla="*/ 13295 h 21126"/>
                        <a:gd name="connsiteX2" fmla="*/ 8110 w 10542"/>
                        <a:gd name="connsiteY2" fmla="*/ 17205 h 21126"/>
                        <a:gd name="connsiteX3" fmla="*/ 10456 w 10542"/>
                        <a:gd name="connsiteY3" fmla="*/ 0 h 21126"/>
                        <a:gd name="connsiteX4" fmla="*/ 10456 w 10542"/>
                        <a:gd name="connsiteY4" fmla="*/ 0 h 2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2" h="21126">
                          <a:moveTo>
                            <a:pt x="10456" y="0"/>
                          </a:moveTo>
                          <a:cubicBezTo>
                            <a:pt x="10456" y="0"/>
                            <a:pt x="4199" y="5474"/>
                            <a:pt x="1071" y="13295"/>
                          </a:cubicBezTo>
                          <a:cubicBezTo>
                            <a:pt x="-2839" y="21115"/>
                            <a:pt x="4981" y="24244"/>
                            <a:pt x="8110" y="17205"/>
                          </a:cubicBezTo>
                          <a:cubicBezTo>
                            <a:pt x="11238" y="10949"/>
                            <a:pt x="10456" y="0"/>
                            <a:pt x="10456" y="0"/>
                          </a:cubicBezTo>
                          <a:lnTo>
                            <a:pt x="10456"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108" name="图形 2034"/>
                <p:cNvGrpSpPr/>
                <p:nvPr/>
              </p:nvGrpSpPr>
              <p:grpSpPr>
                <a:xfrm>
                  <a:off x="6440738" y="1566282"/>
                  <a:ext cx="479869" cy="188836"/>
                  <a:chOff x="6440738" y="1566282"/>
                  <a:chExt cx="479869" cy="188836"/>
                </a:xfrm>
              </p:grpSpPr>
              <p:grpSp>
                <p:nvGrpSpPr>
                  <p:cNvPr id="2109" name="图形 2034"/>
                  <p:cNvGrpSpPr/>
                  <p:nvPr/>
                </p:nvGrpSpPr>
                <p:grpSpPr>
                  <a:xfrm>
                    <a:off x="6440738" y="1566282"/>
                    <a:ext cx="479869" cy="188836"/>
                    <a:chOff x="6440738" y="1566282"/>
                    <a:chExt cx="479869" cy="188836"/>
                  </a:xfrm>
                  <a:solidFill>
                    <a:srgbClr val="29909B"/>
                  </a:solidFill>
                </p:grpSpPr>
                <p:sp>
                  <p:nvSpPr>
                    <p:cNvPr id="2110" name="任意多边形: 形状 2109"/>
                    <p:cNvSpPr/>
                    <p:nvPr/>
                  </p:nvSpPr>
                  <p:spPr>
                    <a:xfrm>
                      <a:off x="6502343" y="1624802"/>
                      <a:ext cx="418264" cy="69144"/>
                    </a:xfrm>
                    <a:custGeom>
                      <a:avLst/>
                      <a:gdLst>
                        <a:gd name="connsiteX0" fmla="*/ 417940 w 418264"/>
                        <a:gd name="connsiteY0" fmla="*/ 15641 h 69144"/>
                        <a:gd name="connsiteX1" fmla="*/ 417940 w 418264"/>
                        <a:gd name="connsiteY1" fmla="*/ 15641 h 69144"/>
                        <a:gd name="connsiteX2" fmla="*/ 417158 w 418264"/>
                        <a:gd name="connsiteY2" fmla="*/ 12513 h 69144"/>
                        <a:gd name="connsiteX3" fmla="*/ 284991 w 418264"/>
                        <a:gd name="connsiteY3" fmla="*/ 0 h 69144"/>
                        <a:gd name="connsiteX4" fmla="*/ 1106 w 418264"/>
                        <a:gd name="connsiteY4" fmla="*/ 65692 h 69144"/>
                        <a:gd name="connsiteX5" fmla="*/ 324 w 418264"/>
                        <a:gd name="connsiteY5" fmla="*/ 68039 h 69144"/>
                        <a:gd name="connsiteX6" fmla="*/ 2670 w 418264"/>
                        <a:gd name="connsiteY6" fmla="*/ 68821 h 69144"/>
                        <a:gd name="connsiteX7" fmla="*/ 284991 w 418264"/>
                        <a:gd name="connsiteY7" fmla="*/ 3128 h 69144"/>
                        <a:gd name="connsiteX8" fmla="*/ 416376 w 418264"/>
                        <a:gd name="connsiteY8" fmla="*/ 15641 h 69144"/>
                        <a:gd name="connsiteX9" fmla="*/ 417940 w 418264"/>
                        <a:gd name="connsiteY9" fmla="*/ 15641 h 6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264" h="69144">
                          <a:moveTo>
                            <a:pt x="417940" y="15641"/>
                          </a:moveTo>
                          <a:cubicBezTo>
                            <a:pt x="417940" y="15641"/>
                            <a:pt x="417940" y="15641"/>
                            <a:pt x="417940" y="15641"/>
                          </a:cubicBezTo>
                          <a:cubicBezTo>
                            <a:pt x="418723" y="14077"/>
                            <a:pt x="417940" y="12513"/>
                            <a:pt x="417158" y="12513"/>
                          </a:cubicBezTo>
                          <a:cubicBezTo>
                            <a:pt x="416376" y="12513"/>
                            <a:pt x="362415" y="0"/>
                            <a:pt x="284991" y="0"/>
                          </a:cubicBezTo>
                          <a:cubicBezTo>
                            <a:pt x="213042" y="0"/>
                            <a:pt x="105119" y="11731"/>
                            <a:pt x="1106" y="65692"/>
                          </a:cubicBezTo>
                          <a:cubicBezTo>
                            <a:pt x="324" y="66475"/>
                            <a:pt x="-458" y="67257"/>
                            <a:pt x="324" y="68039"/>
                          </a:cubicBezTo>
                          <a:cubicBezTo>
                            <a:pt x="1106" y="68821"/>
                            <a:pt x="1888" y="69603"/>
                            <a:pt x="2670" y="68821"/>
                          </a:cubicBezTo>
                          <a:cubicBezTo>
                            <a:pt x="106683" y="15641"/>
                            <a:pt x="213825" y="3910"/>
                            <a:pt x="284991" y="3128"/>
                          </a:cubicBezTo>
                          <a:cubicBezTo>
                            <a:pt x="362415" y="3128"/>
                            <a:pt x="415594" y="15641"/>
                            <a:pt x="416376" y="15641"/>
                          </a:cubicBezTo>
                          <a:cubicBezTo>
                            <a:pt x="416376" y="17205"/>
                            <a:pt x="417158" y="16423"/>
                            <a:pt x="417940" y="1564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1" name="任意多边形: 形状 2110"/>
                    <p:cNvSpPr/>
                    <p:nvPr/>
                  </p:nvSpPr>
                  <p:spPr>
                    <a:xfrm>
                      <a:off x="6440738" y="1686837"/>
                      <a:ext cx="72877" cy="40357"/>
                    </a:xfrm>
                    <a:custGeom>
                      <a:avLst/>
                      <a:gdLst>
                        <a:gd name="connsiteX0" fmla="*/ 72878 w 72877"/>
                        <a:gd name="connsiteY0" fmla="*/ 530 h 40357"/>
                        <a:gd name="connsiteX1" fmla="*/ 7185 w 72877"/>
                        <a:gd name="connsiteY1" fmla="*/ 19299 h 40357"/>
                        <a:gd name="connsiteX2" fmla="*/ 147 w 72877"/>
                        <a:gd name="connsiteY2" fmla="*/ 38068 h 40357"/>
                        <a:gd name="connsiteX3" fmla="*/ 38467 w 72877"/>
                        <a:gd name="connsiteY3" fmla="*/ 32594 h 40357"/>
                        <a:gd name="connsiteX4" fmla="*/ 72878 w 72877"/>
                        <a:gd name="connsiteY4" fmla="*/ 530 h 4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77" h="40357">
                          <a:moveTo>
                            <a:pt x="72878" y="530"/>
                          </a:moveTo>
                          <a:cubicBezTo>
                            <a:pt x="72878" y="530"/>
                            <a:pt x="25172" y="-4945"/>
                            <a:pt x="7185" y="19299"/>
                          </a:cubicBezTo>
                          <a:cubicBezTo>
                            <a:pt x="1711" y="27120"/>
                            <a:pt x="-635" y="36504"/>
                            <a:pt x="147" y="38068"/>
                          </a:cubicBezTo>
                          <a:cubicBezTo>
                            <a:pt x="2493" y="40415"/>
                            <a:pt x="25954" y="43543"/>
                            <a:pt x="38467" y="32594"/>
                          </a:cubicBezTo>
                          <a:cubicBezTo>
                            <a:pt x="52544" y="20863"/>
                            <a:pt x="72878" y="530"/>
                            <a:pt x="72878" y="53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2" name="任意多边形: 形状 2111"/>
                    <p:cNvSpPr/>
                    <p:nvPr/>
                  </p:nvSpPr>
                  <p:spPr>
                    <a:xfrm>
                      <a:off x="6475213" y="1638465"/>
                      <a:ext cx="77505" cy="32825"/>
                    </a:xfrm>
                    <a:custGeom>
                      <a:avLst/>
                      <a:gdLst>
                        <a:gd name="connsiteX0" fmla="*/ 77505 w 77505"/>
                        <a:gd name="connsiteY0" fmla="*/ 32478 h 32825"/>
                        <a:gd name="connsiteX1" fmla="*/ 16505 w 77505"/>
                        <a:gd name="connsiteY1" fmla="*/ 414 h 32825"/>
                        <a:gd name="connsiteX2" fmla="*/ 82 w 77505"/>
                        <a:gd name="connsiteY2" fmla="*/ 7452 h 32825"/>
                        <a:gd name="connsiteX3" fmla="*/ 35274 w 77505"/>
                        <a:gd name="connsiteY3" fmla="*/ 32478 h 32825"/>
                        <a:gd name="connsiteX4" fmla="*/ 77505 w 77505"/>
                        <a:gd name="connsiteY4" fmla="*/ 32478 h 3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5" h="32825">
                          <a:moveTo>
                            <a:pt x="77505" y="32478"/>
                          </a:moveTo>
                          <a:cubicBezTo>
                            <a:pt x="77505" y="32478"/>
                            <a:pt x="43095" y="-4278"/>
                            <a:pt x="16505" y="414"/>
                          </a:cubicBezTo>
                          <a:cubicBezTo>
                            <a:pt x="10249" y="1978"/>
                            <a:pt x="864" y="4324"/>
                            <a:pt x="82" y="7452"/>
                          </a:cubicBezTo>
                          <a:cubicBezTo>
                            <a:pt x="-1482" y="13709"/>
                            <a:pt x="19633" y="31696"/>
                            <a:pt x="35274" y="32478"/>
                          </a:cubicBezTo>
                          <a:cubicBezTo>
                            <a:pt x="51698" y="33260"/>
                            <a:pt x="77505" y="32478"/>
                            <a:pt x="77505" y="3247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3" name="任意多边形: 形状 2112"/>
                    <p:cNvSpPr/>
                    <p:nvPr/>
                  </p:nvSpPr>
                  <p:spPr>
                    <a:xfrm>
                      <a:off x="6506451" y="1672508"/>
                      <a:ext cx="37665" cy="82611"/>
                    </a:xfrm>
                    <a:custGeom>
                      <a:avLst/>
                      <a:gdLst>
                        <a:gd name="connsiteX0" fmla="*/ 37665 w 37665"/>
                        <a:gd name="connsiteY0" fmla="*/ 0 h 82611"/>
                        <a:gd name="connsiteX1" fmla="*/ 12640 w 37665"/>
                        <a:gd name="connsiteY1" fmla="*/ 78987 h 82611"/>
                        <a:gd name="connsiteX2" fmla="*/ 3255 w 37665"/>
                        <a:gd name="connsiteY2" fmla="*/ 79769 h 82611"/>
                        <a:gd name="connsiteX3" fmla="*/ 9511 w 37665"/>
                        <a:gd name="connsiteY3" fmla="*/ 31282 h 82611"/>
                        <a:gd name="connsiteX4" fmla="*/ 37665 w 37665"/>
                        <a:gd name="connsiteY4" fmla="*/ 0 h 8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5" h="82611">
                          <a:moveTo>
                            <a:pt x="37665" y="0"/>
                          </a:moveTo>
                          <a:cubicBezTo>
                            <a:pt x="37665" y="0"/>
                            <a:pt x="33755" y="61782"/>
                            <a:pt x="12640" y="78987"/>
                          </a:cubicBezTo>
                          <a:cubicBezTo>
                            <a:pt x="7165" y="83680"/>
                            <a:pt x="5601" y="83680"/>
                            <a:pt x="3255" y="79769"/>
                          </a:cubicBezTo>
                          <a:cubicBezTo>
                            <a:pt x="-3001" y="69603"/>
                            <a:pt x="127" y="43795"/>
                            <a:pt x="9511" y="31282"/>
                          </a:cubicBezTo>
                          <a:cubicBezTo>
                            <a:pt x="19678" y="18769"/>
                            <a:pt x="37665" y="0"/>
                            <a:pt x="37665"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4" name="任意多边形: 形状 2113"/>
                    <p:cNvSpPr/>
                    <p:nvPr/>
                  </p:nvSpPr>
                  <p:spPr>
                    <a:xfrm>
                      <a:off x="6556079" y="1651392"/>
                      <a:ext cx="52947" cy="91793"/>
                    </a:xfrm>
                    <a:custGeom>
                      <a:avLst/>
                      <a:gdLst>
                        <a:gd name="connsiteX0" fmla="*/ 52947 w 52947"/>
                        <a:gd name="connsiteY0" fmla="*/ 0 h 91793"/>
                        <a:gd name="connsiteX1" fmla="*/ 13845 w 52947"/>
                        <a:gd name="connsiteY1" fmla="*/ 89154 h 91793"/>
                        <a:gd name="connsiteX2" fmla="*/ 4460 w 52947"/>
                        <a:gd name="connsiteY2" fmla="*/ 91500 h 91793"/>
                        <a:gd name="connsiteX3" fmla="*/ 18537 w 52947"/>
                        <a:gd name="connsiteY3" fmla="*/ 30500 h 91793"/>
                        <a:gd name="connsiteX4" fmla="*/ 52947 w 52947"/>
                        <a:gd name="connsiteY4" fmla="*/ 0 h 91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7" h="91793">
                          <a:moveTo>
                            <a:pt x="52947" y="0"/>
                          </a:moveTo>
                          <a:cubicBezTo>
                            <a:pt x="52947" y="0"/>
                            <a:pt x="39652" y="73513"/>
                            <a:pt x="13845" y="89154"/>
                          </a:cubicBezTo>
                          <a:cubicBezTo>
                            <a:pt x="9934" y="91500"/>
                            <a:pt x="6024" y="92282"/>
                            <a:pt x="4460" y="91500"/>
                          </a:cubicBezTo>
                          <a:cubicBezTo>
                            <a:pt x="-6489" y="86808"/>
                            <a:pt x="4460" y="44577"/>
                            <a:pt x="18537" y="30500"/>
                          </a:cubicBezTo>
                          <a:cubicBezTo>
                            <a:pt x="31050" y="17987"/>
                            <a:pt x="52947" y="0"/>
                            <a:pt x="5294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5" name="任意多边形: 形状 2114"/>
                    <p:cNvSpPr/>
                    <p:nvPr/>
                  </p:nvSpPr>
                  <p:spPr>
                    <a:xfrm>
                      <a:off x="6620045" y="1638097"/>
                      <a:ext cx="47635" cy="94628"/>
                    </a:xfrm>
                    <a:custGeom>
                      <a:avLst/>
                      <a:gdLst>
                        <a:gd name="connsiteX0" fmla="*/ 47635 w 47635"/>
                        <a:gd name="connsiteY0" fmla="*/ 0 h 94628"/>
                        <a:gd name="connsiteX1" fmla="*/ 12443 w 47635"/>
                        <a:gd name="connsiteY1" fmla="*/ 92282 h 94628"/>
                        <a:gd name="connsiteX2" fmla="*/ 2276 w 47635"/>
                        <a:gd name="connsiteY2" fmla="*/ 94628 h 94628"/>
                        <a:gd name="connsiteX3" fmla="*/ 13225 w 47635"/>
                        <a:gd name="connsiteY3" fmla="*/ 31282 h 94628"/>
                        <a:gd name="connsiteX4" fmla="*/ 47635 w 47635"/>
                        <a:gd name="connsiteY4" fmla="*/ 0 h 94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5" h="94628">
                          <a:moveTo>
                            <a:pt x="47635" y="0"/>
                          </a:moveTo>
                          <a:cubicBezTo>
                            <a:pt x="47635" y="0"/>
                            <a:pt x="38250" y="75859"/>
                            <a:pt x="12443" y="92282"/>
                          </a:cubicBezTo>
                          <a:cubicBezTo>
                            <a:pt x="7750" y="94628"/>
                            <a:pt x="5404" y="94628"/>
                            <a:pt x="2276" y="94628"/>
                          </a:cubicBezTo>
                          <a:cubicBezTo>
                            <a:pt x="-3198" y="93846"/>
                            <a:pt x="1494" y="46923"/>
                            <a:pt x="13225" y="31282"/>
                          </a:cubicBezTo>
                          <a:cubicBezTo>
                            <a:pt x="29648" y="8603"/>
                            <a:pt x="47635" y="0"/>
                            <a:pt x="47635"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6" name="任意多边形: 形状 2115"/>
                    <p:cNvSpPr/>
                    <p:nvPr/>
                  </p:nvSpPr>
                  <p:spPr>
                    <a:xfrm>
                      <a:off x="6666063" y="1629495"/>
                      <a:ext cx="67310" cy="88680"/>
                    </a:xfrm>
                    <a:custGeom>
                      <a:avLst/>
                      <a:gdLst>
                        <a:gd name="connsiteX0" fmla="*/ 67310 w 67310"/>
                        <a:gd name="connsiteY0" fmla="*/ 0 h 88680"/>
                        <a:gd name="connsiteX1" fmla="*/ 14131 w 67310"/>
                        <a:gd name="connsiteY1" fmla="*/ 87590 h 88680"/>
                        <a:gd name="connsiteX2" fmla="*/ 1618 w 67310"/>
                        <a:gd name="connsiteY2" fmla="*/ 86808 h 88680"/>
                        <a:gd name="connsiteX3" fmla="*/ 26643 w 67310"/>
                        <a:gd name="connsiteY3" fmla="*/ 21115 h 88680"/>
                        <a:gd name="connsiteX4" fmla="*/ 67310 w 67310"/>
                        <a:gd name="connsiteY4" fmla="*/ 0 h 8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 h="88680">
                          <a:moveTo>
                            <a:pt x="67310" y="0"/>
                          </a:moveTo>
                          <a:cubicBezTo>
                            <a:pt x="67310" y="0"/>
                            <a:pt x="43067" y="78987"/>
                            <a:pt x="14131" y="87590"/>
                          </a:cubicBezTo>
                          <a:cubicBezTo>
                            <a:pt x="8656" y="89154"/>
                            <a:pt x="3964" y="89154"/>
                            <a:pt x="1618" y="86808"/>
                          </a:cubicBezTo>
                          <a:cubicBezTo>
                            <a:pt x="-3075" y="82898"/>
                            <a:pt x="1618" y="43013"/>
                            <a:pt x="26643" y="21115"/>
                          </a:cubicBezTo>
                          <a:cubicBezTo>
                            <a:pt x="39156" y="9385"/>
                            <a:pt x="67310" y="0"/>
                            <a:pt x="6731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7" name="任意多边形: 形状 2116"/>
                    <p:cNvSpPr/>
                    <p:nvPr/>
                  </p:nvSpPr>
                  <p:spPr>
                    <a:xfrm>
                      <a:off x="6727473" y="1627148"/>
                      <a:ext cx="62990" cy="71474"/>
                    </a:xfrm>
                    <a:custGeom>
                      <a:avLst/>
                      <a:gdLst>
                        <a:gd name="connsiteX0" fmla="*/ 62990 w 62990"/>
                        <a:gd name="connsiteY0" fmla="*/ 0 h 71474"/>
                        <a:gd name="connsiteX1" fmla="*/ 16067 w 62990"/>
                        <a:gd name="connsiteY1" fmla="*/ 70385 h 71474"/>
                        <a:gd name="connsiteX2" fmla="*/ 1208 w 62990"/>
                        <a:gd name="connsiteY2" fmla="*/ 69603 h 71474"/>
                        <a:gd name="connsiteX3" fmla="*/ 22323 w 62990"/>
                        <a:gd name="connsiteY3" fmla="*/ 21115 h 71474"/>
                        <a:gd name="connsiteX4" fmla="*/ 62990 w 62990"/>
                        <a:gd name="connsiteY4" fmla="*/ 0 h 7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90" h="71474">
                          <a:moveTo>
                            <a:pt x="62990" y="0"/>
                          </a:moveTo>
                          <a:cubicBezTo>
                            <a:pt x="62990" y="0"/>
                            <a:pt x="45003" y="61000"/>
                            <a:pt x="16067" y="70385"/>
                          </a:cubicBezTo>
                          <a:cubicBezTo>
                            <a:pt x="9810" y="71949"/>
                            <a:pt x="3554" y="71949"/>
                            <a:pt x="1208" y="69603"/>
                          </a:cubicBezTo>
                          <a:cubicBezTo>
                            <a:pt x="-3484" y="65692"/>
                            <a:pt x="5900" y="30500"/>
                            <a:pt x="22323" y="21115"/>
                          </a:cubicBezTo>
                          <a:cubicBezTo>
                            <a:pt x="37182" y="11731"/>
                            <a:pt x="62990" y="0"/>
                            <a:pt x="6299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8" name="任意多边形: 形状 2117"/>
                    <p:cNvSpPr/>
                    <p:nvPr/>
                  </p:nvSpPr>
                  <p:spPr>
                    <a:xfrm>
                      <a:off x="6787335" y="1629495"/>
                      <a:ext cx="64128" cy="56601"/>
                    </a:xfrm>
                    <a:custGeom>
                      <a:avLst/>
                      <a:gdLst>
                        <a:gd name="connsiteX0" fmla="*/ 64128 w 64128"/>
                        <a:gd name="connsiteY0" fmla="*/ 0 h 56601"/>
                        <a:gd name="connsiteX1" fmla="*/ 15641 w 64128"/>
                        <a:gd name="connsiteY1" fmla="*/ 56308 h 56601"/>
                        <a:gd name="connsiteX2" fmla="*/ 0 w 64128"/>
                        <a:gd name="connsiteY2" fmla="*/ 53962 h 56601"/>
                        <a:gd name="connsiteX3" fmla="*/ 25808 w 64128"/>
                        <a:gd name="connsiteY3" fmla="*/ 13295 h 56601"/>
                        <a:gd name="connsiteX4" fmla="*/ 64128 w 64128"/>
                        <a:gd name="connsiteY4" fmla="*/ 0 h 5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56601">
                          <a:moveTo>
                            <a:pt x="64128" y="0"/>
                          </a:moveTo>
                          <a:cubicBezTo>
                            <a:pt x="64128" y="0"/>
                            <a:pt x="42231" y="52398"/>
                            <a:pt x="15641" y="56308"/>
                          </a:cubicBezTo>
                          <a:cubicBezTo>
                            <a:pt x="10167" y="57090"/>
                            <a:pt x="1564" y="56308"/>
                            <a:pt x="0" y="53962"/>
                          </a:cubicBezTo>
                          <a:cubicBezTo>
                            <a:pt x="0" y="53962"/>
                            <a:pt x="3128" y="23462"/>
                            <a:pt x="25808" y="13295"/>
                          </a:cubicBezTo>
                          <a:cubicBezTo>
                            <a:pt x="39885" y="7038"/>
                            <a:pt x="64128" y="0"/>
                            <a:pt x="64128"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9" name="任意多边形: 形状 2118"/>
                    <p:cNvSpPr/>
                    <p:nvPr/>
                  </p:nvSpPr>
                  <p:spPr>
                    <a:xfrm>
                      <a:off x="6529756" y="1603649"/>
                      <a:ext cx="85526" cy="46178"/>
                    </a:xfrm>
                    <a:custGeom>
                      <a:avLst/>
                      <a:gdLst>
                        <a:gd name="connsiteX0" fmla="*/ 85527 w 85526"/>
                        <a:gd name="connsiteY0" fmla="*/ 46179 h 46178"/>
                        <a:gd name="connsiteX1" fmla="*/ 18270 w 85526"/>
                        <a:gd name="connsiteY1" fmla="*/ 38 h 46178"/>
                        <a:gd name="connsiteX2" fmla="*/ 283 w 85526"/>
                        <a:gd name="connsiteY2" fmla="*/ 6294 h 46178"/>
                        <a:gd name="connsiteX3" fmla="*/ 39385 w 85526"/>
                        <a:gd name="connsiteY3" fmla="*/ 39922 h 46178"/>
                        <a:gd name="connsiteX4" fmla="*/ 85527 w 85526"/>
                        <a:gd name="connsiteY4" fmla="*/ 46179 h 4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6" h="46178">
                          <a:moveTo>
                            <a:pt x="85527" y="46179"/>
                          </a:moveTo>
                          <a:cubicBezTo>
                            <a:pt x="85527" y="46179"/>
                            <a:pt x="48770" y="-1526"/>
                            <a:pt x="18270" y="38"/>
                          </a:cubicBezTo>
                          <a:cubicBezTo>
                            <a:pt x="11231" y="38"/>
                            <a:pt x="2629" y="3166"/>
                            <a:pt x="283" y="6294"/>
                          </a:cubicBezTo>
                          <a:cubicBezTo>
                            <a:pt x="-2845" y="11768"/>
                            <a:pt x="20616" y="36012"/>
                            <a:pt x="39385" y="39922"/>
                          </a:cubicBezTo>
                          <a:cubicBezTo>
                            <a:pt x="56591" y="43051"/>
                            <a:pt x="85527" y="46179"/>
                            <a:pt x="85527" y="4617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0" name="任意多边形: 形状 2119"/>
                    <p:cNvSpPr/>
                    <p:nvPr/>
                  </p:nvSpPr>
                  <p:spPr>
                    <a:xfrm>
                      <a:off x="6602969" y="1584918"/>
                      <a:ext cx="75659" cy="52397"/>
                    </a:xfrm>
                    <a:custGeom>
                      <a:avLst/>
                      <a:gdLst>
                        <a:gd name="connsiteX0" fmla="*/ 75660 w 75659"/>
                        <a:gd name="connsiteY0" fmla="*/ 52398 h 52397"/>
                        <a:gd name="connsiteX1" fmla="*/ 20134 w 75659"/>
                        <a:gd name="connsiteY1" fmla="*/ 0 h 52397"/>
                        <a:gd name="connsiteX2" fmla="*/ 583 w 75659"/>
                        <a:gd name="connsiteY2" fmla="*/ 4692 h 52397"/>
                        <a:gd name="connsiteX3" fmla="*/ 30301 w 75659"/>
                        <a:gd name="connsiteY3" fmla="*/ 43013 h 52397"/>
                        <a:gd name="connsiteX4" fmla="*/ 75660 w 75659"/>
                        <a:gd name="connsiteY4" fmla="*/ 52398 h 5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9" h="52397">
                          <a:moveTo>
                            <a:pt x="75660" y="52398"/>
                          </a:moveTo>
                          <a:cubicBezTo>
                            <a:pt x="75660" y="52398"/>
                            <a:pt x="50634" y="782"/>
                            <a:pt x="20134" y="0"/>
                          </a:cubicBezTo>
                          <a:cubicBezTo>
                            <a:pt x="12313" y="0"/>
                            <a:pt x="2929" y="782"/>
                            <a:pt x="583" y="4692"/>
                          </a:cubicBezTo>
                          <a:cubicBezTo>
                            <a:pt x="-3328" y="10167"/>
                            <a:pt x="13096" y="38321"/>
                            <a:pt x="30301" y="43013"/>
                          </a:cubicBezTo>
                          <a:cubicBezTo>
                            <a:pt x="47506" y="46923"/>
                            <a:pt x="75660" y="52398"/>
                            <a:pt x="75660" y="5239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1" name="任意多边形: 形状 2120"/>
                    <p:cNvSpPr/>
                    <p:nvPr/>
                  </p:nvSpPr>
                  <p:spPr>
                    <a:xfrm>
                      <a:off x="6670755" y="1573658"/>
                      <a:ext cx="67310" cy="56618"/>
                    </a:xfrm>
                    <a:custGeom>
                      <a:avLst/>
                      <a:gdLst>
                        <a:gd name="connsiteX0" fmla="*/ 67310 w 67310"/>
                        <a:gd name="connsiteY0" fmla="*/ 56619 h 56618"/>
                        <a:gd name="connsiteX1" fmla="*/ 16477 w 67310"/>
                        <a:gd name="connsiteY1" fmla="*/ 311 h 56618"/>
                        <a:gd name="connsiteX2" fmla="*/ 53 w 67310"/>
                        <a:gd name="connsiteY2" fmla="*/ 6567 h 56618"/>
                        <a:gd name="connsiteX3" fmla="*/ 22733 w 67310"/>
                        <a:gd name="connsiteY3" fmla="*/ 41760 h 56618"/>
                        <a:gd name="connsiteX4" fmla="*/ 67310 w 67310"/>
                        <a:gd name="connsiteY4" fmla="*/ 56619 h 5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 h="56618">
                          <a:moveTo>
                            <a:pt x="67310" y="56619"/>
                          </a:moveTo>
                          <a:cubicBezTo>
                            <a:pt x="67310" y="56619"/>
                            <a:pt x="46977" y="5003"/>
                            <a:pt x="16477" y="311"/>
                          </a:cubicBezTo>
                          <a:cubicBezTo>
                            <a:pt x="7092" y="-1253"/>
                            <a:pt x="836" y="3439"/>
                            <a:pt x="53" y="6567"/>
                          </a:cubicBezTo>
                          <a:cubicBezTo>
                            <a:pt x="-729" y="11259"/>
                            <a:pt x="7092" y="36285"/>
                            <a:pt x="22733" y="41760"/>
                          </a:cubicBezTo>
                          <a:cubicBezTo>
                            <a:pt x="39938" y="48016"/>
                            <a:pt x="67310" y="56619"/>
                            <a:pt x="67310" y="5661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2" name="任意多边形: 形状 2121"/>
                    <p:cNvSpPr/>
                    <p:nvPr/>
                  </p:nvSpPr>
                  <p:spPr>
                    <a:xfrm>
                      <a:off x="6738125" y="1566282"/>
                      <a:ext cx="64850" cy="61648"/>
                    </a:xfrm>
                    <a:custGeom>
                      <a:avLst/>
                      <a:gdLst>
                        <a:gd name="connsiteX0" fmla="*/ 64850 w 64850"/>
                        <a:gd name="connsiteY0" fmla="*/ 61648 h 61648"/>
                        <a:gd name="connsiteX1" fmla="*/ 14017 w 64850"/>
                        <a:gd name="connsiteY1" fmla="*/ 648 h 61648"/>
                        <a:gd name="connsiteX2" fmla="*/ 722 w 64850"/>
                        <a:gd name="connsiteY2" fmla="*/ 2212 h 61648"/>
                        <a:gd name="connsiteX3" fmla="*/ 21837 w 64850"/>
                        <a:gd name="connsiteY3" fmla="*/ 44443 h 61648"/>
                        <a:gd name="connsiteX4" fmla="*/ 64850 w 64850"/>
                        <a:gd name="connsiteY4" fmla="*/ 61648 h 6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61648">
                          <a:moveTo>
                            <a:pt x="64850" y="61648"/>
                          </a:moveTo>
                          <a:cubicBezTo>
                            <a:pt x="64850" y="61648"/>
                            <a:pt x="44517" y="6904"/>
                            <a:pt x="14017" y="648"/>
                          </a:cubicBezTo>
                          <a:cubicBezTo>
                            <a:pt x="6978" y="-916"/>
                            <a:pt x="3068" y="648"/>
                            <a:pt x="722" y="2212"/>
                          </a:cubicBezTo>
                          <a:cubicBezTo>
                            <a:pt x="-2406" y="5340"/>
                            <a:pt x="4632" y="36622"/>
                            <a:pt x="21837" y="44443"/>
                          </a:cubicBezTo>
                          <a:cubicBezTo>
                            <a:pt x="38260" y="52263"/>
                            <a:pt x="64850" y="61648"/>
                            <a:pt x="64850" y="61648"/>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3" name="任意多边形: 形状 2122"/>
                    <p:cNvSpPr/>
                    <p:nvPr/>
                  </p:nvSpPr>
                  <p:spPr>
                    <a:xfrm>
                      <a:off x="6802194" y="1572014"/>
                      <a:ext cx="58654" cy="59045"/>
                    </a:xfrm>
                    <a:custGeom>
                      <a:avLst/>
                      <a:gdLst>
                        <a:gd name="connsiteX0" fmla="*/ 58654 w 58654"/>
                        <a:gd name="connsiteY0" fmla="*/ 59045 h 59045"/>
                        <a:gd name="connsiteX1" fmla="*/ 17987 w 58654"/>
                        <a:gd name="connsiteY1" fmla="*/ 1173 h 59045"/>
                        <a:gd name="connsiteX2" fmla="*/ 0 w 58654"/>
                        <a:gd name="connsiteY2" fmla="*/ 1173 h 59045"/>
                        <a:gd name="connsiteX3" fmla="*/ 20333 w 58654"/>
                        <a:gd name="connsiteY3" fmla="*/ 43404 h 59045"/>
                        <a:gd name="connsiteX4" fmla="*/ 58654 w 58654"/>
                        <a:gd name="connsiteY4" fmla="*/ 59045 h 59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4" h="59045">
                          <a:moveTo>
                            <a:pt x="58654" y="59045"/>
                          </a:moveTo>
                          <a:cubicBezTo>
                            <a:pt x="58654" y="59045"/>
                            <a:pt x="44577" y="6647"/>
                            <a:pt x="17987" y="1173"/>
                          </a:cubicBezTo>
                          <a:cubicBezTo>
                            <a:pt x="12513" y="-391"/>
                            <a:pt x="3128" y="-391"/>
                            <a:pt x="0" y="1173"/>
                          </a:cubicBezTo>
                          <a:cubicBezTo>
                            <a:pt x="0" y="1173"/>
                            <a:pt x="0" y="28545"/>
                            <a:pt x="20333" y="43404"/>
                          </a:cubicBezTo>
                          <a:cubicBezTo>
                            <a:pt x="33628" y="52789"/>
                            <a:pt x="58654" y="59045"/>
                            <a:pt x="58654" y="59045"/>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24" name="任意多边形: 形状 2123"/>
                  <p:cNvSpPr/>
                  <p:nvPr/>
                </p:nvSpPr>
                <p:spPr>
                  <a:xfrm>
                    <a:off x="6794373" y="1631841"/>
                    <a:ext cx="54743" cy="46923"/>
                  </a:xfrm>
                  <a:custGeom>
                    <a:avLst/>
                    <a:gdLst>
                      <a:gd name="connsiteX0" fmla="*/ 54744 w 54743"/>
                      <a:gd name="connsiteY0" fmla="*/ 782 h 46923"/>
                      <a:gd name="connsiteX1" fmla="*/ 54744 w 54743"/>
                      <a:gd name="connsiteY1" fmla="*/ 782 h 46923"/>
                      <a:gd name="connsiteX2" fmla="*/ 53962 w 54743"/>
                      <a:gd name="connsiteY2" fmla="*/ 0 h 46923"/>
                      <a:gd name="connsiteX3" fmla="*/ 0 w 54743"/>
                      <a:gd name="connsiteY3" fmla="*/ 46141 h 46923"/>
                      <a:gd name="connsiteX4" fmla="*/ 0 w 54743"/>
                      <a:gd name="connsiteY4" fmla="*/ 46923 h 46923"/>
                      <a:gd name="connsiteX5" fmla="*/ 782 w 54743"/>
                      <a:gd name="connsiteY5" fmla="*/ 46923 h 46923"/>
                      <a:gd name="connsiteX6" fmla="*/ 54744 w 54743"/>
                      <a:gd name="connsiteY6" fmla="*/ 782 h 46923"/>
                      <a:gd name="connsiteX7" fmla="*/ 54744 w 54743"/>
                      <a:gd name="connsiteY7" fmla="*/ 782 h 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46923">
                        <a:moveTo>
                          <a:pt x="54744" y="782"/>
                        </a:moveTo>
                        <a:cubicBezTo>
                          <a:pt x="54744" y="0"/>
                          <a:pt x="54744" y="0"/>
                          <a:pt x="54744" y="782"/>
                        </a:cubicBezTo>
                        <a:cubicBezTo>
                          <a:pt x="54744" y="0"/>
                          <a:pt x="53962" y="0"/>
                          <a:pt x="53962" y="0"/>
                        </a:cubicBezTo>
                        <a:cubicBezTo>
                          <a:pt x="53962" y="0"/>
                          <a:pt x="15641" y="23462"/>
                          <a:pt x="0" y="46141"/>
                        </a:cubicBezTo>
                        <a:cubicBezTo>
                          <a:pt x="0" y="46141"/>
                          <a:pt x="0" y="46923"/>
                          <a:pt x="0" y="46923"/>
                        </a:cubicBezTo>
                        <a:cubicBezTo>
                          <a:pt x="0" y="46923"/>
                          <a:pt x="782" y="46923"/>
                          <a:pt x="782" y="46923"/>
                        </a:cubicBezTo>
                        <a:cubicBezTo>
                          <a:pt x="16423" y="24244"/>
                          <a:pt x="53962" y="1564"/>
                          <a:pt x="54744" y="782"/>
                        </a:cubicBezTo>
                        <a:cubicBezTo>
                          <a:pt x="54744" y="782"/>
                          <a:pt x="54744" y="782"/>
                          <a:pt x="54744"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5" name="任意多边形: 形状 2124"/>
                  <p:cNvSpPr/>
                  <p:nvPr/>
                </p:nvSpPr>
                <p:spPr>
                  <a:xfrm>
                    <a:off x="6737283" y="1628713"/>
                    <a:ext cx="52397" cy="60218"/>
                  </a:xfrm>
                  <a:custGeom>
                    <a:avLst/>
                    <a:gdLst>
                      <a:gd name="connsiteX0" fmla="*/ 52398 w 52397"/>
                      <a:gd name="connsiteY0" fmla="*/ 782 h 60218"/>
                      <a:gd name="connsiteX1" fmla="*/ 52398 w 52397"/>
                      <a:gd name="connsiteY1" fmla="*/ 782 h 60218"/>
                      <a:gd name="connsiteX2" fmla="*/ 50833 w 52397"/>
                      <a:gd name="connsiteY2" fmla="*/ 0 h 60218"/>
                      <a:gd name="connsiteX3" fmla="*/ 0 w 52397"/>
                      <a:gd name="connsiteY3" fmla="*/ 59436 h 60218"/>
                      <a:gd name="connsiteX4" fmla="*/ 0 w 52397"/>
                      <a:gd name="connsiteY4" fmla="*/ 60218 h 60218"/>
                      <a:gd name="connsiteX5" fmla="*/ 782 w 52397"/>
                      <a:gd name="connsiteY5" fmla="*/ 60218 h 60218"/>
                      <a:gd name="connsiteX6" fmla="*/ 52398 w 52397"/>
                      <a:gd name="connsiteY6" fmla="*/ 782 h 60218"/>
                      <a:gd name="connsiteX7" fmla="*/ 52398 w 52397"/>
                      <a:gd name="connsiteY7" fmla="*/ 782 h 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7" h="60218">
                        <a:moveTo>
                          <a:pt x="52398" y="782"/>
                        </a:moveTo>
                        <a:cubicBezTo>
                          <a:pt x="52398" y="782"/>
                          <a:pt x="52398" y="782"/>
                          <a:pt x="52398" y="782"/>
                        </a:cubicBezTo>
                        <a:cubicBezTo>
                          <a:pt x="51616" y="0"/>
                          <a:pt x="51616" y="0"/>
                          <a:pt x="50833" y="0"/>
                        </a:cubicBezTo>
                        <a:cubicBezTo>
                          <a:pt x="50833" y="0"/>
                          <a:pt x="17205" y="30500"/>
                          <a:pt x="0" y="59436"/>
                        </a:cubicBezTo>
                        <a:cubicBezTo>
                          <a:pt x="0" y="59436"/>
                          <a:pt x="0" y="60218"/>
                          <a:pt x="0" y="60218"/>
                        </a:cubicBezTo>
                        <a:cubicBezTo>
                          <a:pt x="0" y="60218"/>
                          <a:pt x="782" y="60218"/>
                          <a:pt x="782" y="60218"/>
                        </a:cubicBezTo>
                        <a:cubicBezTo>
                          <a:pt x="18769" y="32064"/>
                          <a:pt x="51616" y="1564"/>
                          <a:pt x="52398" y="782"/>
                        </a:cubicBezTo>
                        <a:cubicBezTo>
                          <a:pt x="51616" y="1564"/>
                          <a:pt x="52398" y="1564"/>
                          <a:pt x="52398"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6" name="任意多边形: 形状 2125"/>
                  <p:cNvSpPr/>
                  <p:nvPr/>
                </p:nvSpPr>
                <p:spPr>
                  <a:xfrm>
                    <a:off x="6744322" y="1575533"/>
                    <a:ext cx="52397" cy="48834"/>
                  </a:xfrm>
                  <a:custGeom>
                    <a:avLst/>
                    <a:gdLst>
                      <a:gd name="connsiteX0" fmla="*/ 52398 w 52397"/>
                      <a:gd name="connsiteY0" fmla="*/ 48487 h 48834"/>
                      <a:gd name="connsiteX1" fmla="*/ 52398 w 52397"/>
                      <a:gd name="connsiteY1" fmla="*/ 47705 h 48834"/>
                      <a:gd name="connsiteX2" fmla="*/ 782 w 52397"/>
                      <a:gd name="connsiteY2" fmla="*/ 0 h 48834"/>
                      <a:gd name="connsiteX3" fmla="*/ 0 w 52397"/>
                      <a:gd name="connsiteY3" fmla="*/ 0 h 48834"/>
                      <a:gd name="connsiteX4" fmla="*/ 0 w 52397"/>
                      <a:gd name="connsiteY4" fmla="*/ 782 h 48834"/>
                      <a:gd name="connsiteX5" fmla="*/ 51616 w 52397"/>
                      <a:gd name="connsiteY5" fmla="*/ 48487 h 48834"/>
                      <a:gd name="connsiteX6" fmla="*/ 52398 w 52397"/>
                      <a:gd name="connsiteY6" fmla="*/ 48487 h 48834"/>
                      <a:gd name="connsiteX7" fmla="*/ 52398 w 52397"/>
                      <a:gd name="connsiteY7" fmla="*/ 48487 h 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7" h="48834">
                        <a:moveTo>
                          <a:pt x="52398" y="48487"/>
                        </a:moveTo>
                        <a:cubicBezTo>
                          <a:pt x="52398" y="48487"/>
                          <a:pt x="52398" y="47705"/>
                          <a:pt x="52398" y="47705"/>
                        </a:cubicBezTo>
                        <a:cubicBezTo>
                          <a:pt x="28154" y="32064"/>
                          <a:pt x="782" y="0"/>
                          <a:pt x="782" y="0"/>
                        </a:cubicBezTo>
                        <a:cubicBezTo>
                          <a:pt x="782" y="0"/>
                          <a:pt x="0" y="0"/>
                          <a:pt x="0" y="0"/>
                        </a:cubicBezTo>
                        <a:cubicBezTo>
                          <a:pt x="0" y="0"/>
                          <a:pt x="0" y="782"/>
                          <a:pt x="0" y="782"/>
                        </a:cubicBezTo>
                        <a:cubicBezTo>
                          <a:pt x="0" y="782"/>
                          <a:pt x="27372" y="32846"/>
                          <a:pt x="51616" y="48487"/>
                        </a:cubicBezTo>
                        <a:cubicBezTo>
                          <a:pt x="51616" y="49269"/>
                          <a:pt x="52398" y="48487"/>
                          <a:pt x="52398" y="48487"/>
                        </a:cubicBezTo>
                        <a:cubicBezTo>
                          <a:pt x="52398" y="48487"/>
                          <a:pt x="52398" y="48487"/>
                          <a:pt x="52398" y="484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7" name="任意多边形: 形状 2126"/>
                  <p:cNvSpPr/>
                  <p:nvPr/>
                </p:nvSpPr>
                <p:spPr>
                  <a:xfrm>
                    <a:off x="6807320" y="1575967"/>
                    <a:ext cx="50398" cy="53527"/>
                  </a:xfrm>
                  <a:custGeom>
                    <a:avLst/>
                    <a:gdLst>
                      <a:gd name="connsiteX0" fmla="*/ 50399 w 50398"/>
                      <a:gd name="connsiteY0" fmla="*/ 52745 h 53527"/>
                      <a:gd name="connsiteX1" fmla="*/ 50399 w 50398"/>
                      <a:gd name="connsiteY1" fmla="*/ 51963 h 53527"/>
                      <a:gd name="connsiteX2" fmla="*/ 1130 w 50398"/>
                      <a:gd name="connsiteY2" fmla="*/ 348 h 53527"/>
                      <a:gd name="connsiteX3" fmla="*/ 348 w 50398"/>
                      <a:gd name="connsiteY3" fmla="*/ 348 h 53527"/>
                      <a:gd name="connsiteX4" fmla="*/ 348 w 50398"/>
                      <a:gd name="connsiteY4" fmla="*/ 1130 h 53527"/>
                      <a:gd name="connsiteX5" fmla="*/ 49617 w 50398"/>
                      <a:gd name="connsiteY5" fmla="*/ 53527 h 53527"/>
                      <a:gd name="connsiteX6" fmla="*/ 50399 w 50398"/>
                      <a:gd name="connsiteY6" fmla="*/ 52745 h 53527"/>
                      <a:gd name="connsiteX7" fmla="*/ 50399 w 50398"/>
                      <a:gd name="connsiteY7" fmla="*/ 52745 h 5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98" h="53527">
                        <a:moveTo>
                          <a:pt x="50399" y="52745"/>
                        </a:moveTo>
                        <a:cubicBezTo>
                          <a:pt x="50399" y="52745"/>
                          <a:pt x="50399" y="51963"/>
                          <a:pt x="50399" y="51963"/>
                        </a:cubicBezTo>
                        <a:cubicBezTo>
                          <a:pt x="30066" y="40232"/>
                          <a:pt x="1912" y="348"/>
                          <a:pt x="1130" y="348"/>
                        </a:cubicBezTo>
                        <a:cubicBezTo>
                          <a:pt x="1130" y="348"/>
                          <a:pt x="348" y="-434"/>
                          <a:pt x="348" y="348"/>
                        </a:cubicBezTo>
                        <a:cubicBezTo>
                          <a:pt x="348" y="348"/>
                          <a:pt x="-435" y="1130"/>
                          <a:pt x="348" y="1130"/>
                        </a:cubicBezTo>
                        <a:cubicBezTo>
                          <a:pt x="348" y="1912"/>
                          <a:pt x="29284" y="41796"/>
                          <a:pt x="49617" y="53527"/>
                        </a:cubicBezTo>
                        <a:cubicBezTo>
                          <a:pt x="49617" y="53527"/>
                          <a:pt x="50399" y="53527"/>
                          <a:pt x="50399" y="52745"/>
                        </a:cubicBezTo>
                        <a:cubicBezTo>
                          <a:pt x="50399" y="53527"/>
                          <a:pt x="50399" y="53527"/>
                          <a:pt x="50399" y="5274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8" name="任意多边形: 形状 2127"/>
                  <p:cNvSpPr/>
                  <p:nvPr/>
                </p:nvSpPr>
                <p:spPr>
                  <a:xfrm>
                    <a:off x="6676283" y="1631059"/>
                    <a:ext cx="54743" cy="72730"/>
                  </a:xfrm>
                  <a:custGeom>
                    <a:avLst/>
                    <a:gdLst>
                      <a:gd name="connsiteX0" fmla="*/ 54744 w 54743"/>
                      <a:gd name="connsiteY0" fmla="*/ 782 h 72730"/>
                      <a:gd name="connsiteX1" fmla="*/ 54744 w 54743"/>
                      <a:gd name="connsiteY1" fmla="*/ 782 h 72730"/>
                      <a:gd name="connsiteX2" fmla="*/ 53962 w 54743"/>
                      <a:gd name="connsiteY2" fmla="*/ 0 h 72730"/>
                      <a:gd name="connsiteX3" fmla="*/ 0 w 54743"/>
                      <a:gd name="connsiteY3" fmla="*/ 71949 h 72730"/>
                      <a:gd name="connsiteX4" fmla="*/ 782 w 54743"/>
                      <a:gd name="connsiteY4" fmla="*/ 72731 h 72730"/>
                      <a:gd name="connsiteX5" fmla="*/ 1564 w 54743"/>
                      <a:gd name="connsiteY5" fmla="*/ 71949 h 72730"/>
                      <a:gd name="connsiteX6" fmla="*/ 54744 w 54743"/>
                      <a:gd name="connsiteY6" fmla="*/ 782 h 72730"/>
                      <a:gd name="connsiteX7" fmla="*/ 54744 w 54743"/>
                      <a:gd name="connsiteY7" fmla="*/ 782 h 7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72730">
                        <a:moveTo>
                          <a:pt x="54744" y="782"/>
                        </a:moveTo>
                        <a:cubicBezTo>
                          <a:pt x="54744" y="782"/>
                          <a:pt x="54744" y="0"/>
                          <a:pt x="54744" y="782"/>
                        </a:cubicBezTo>
                        <a:cubicBezTo>
                          <a:pt x="54744" y="0"/>
                          <a:pt x="53962" y="0"/>
                          <a:pt x="53962" y="0"/>
                        </a:cubicBezTo>
                        <a:cubicBezTo>
                          <a:pt x="53180" y="0"/>
                          <a:pt x="12513" y="29718"/>
                          <a:pt x="0" y="71949"/>
                        </a:cubicBezTo>
                        <a:cubicBezTo>
                          <a:pt x="0" y="72731"/>
                          <a:pt x="0" y="72731"/>
                          <a:pt x="782" y="72731"/>
                        </a:cubicBezTo>
                        <a:cubicBezTo>
                          <a:pt x="1564" y="72731"/>
                          <a:pt x="1564" y="72731"/>
                          <a:pt x="1564" y="71949"/>
                        </a:cubicBezTo>
                        <a:cubicBezTo>
                          <a:pt x="13295" y="30500"/>
                          <a:pt x="53962" y="1564"/>
                          <a:pt x="54744" y="782"/>
                        </a:cubicBezTo>
                        <a:cubicBezTo>
                          <a:pt x="53962" y="782"/>
                          <a:pt x="54744" y="782"/>
                          <a:pt x="54744"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9" name="任意多边形: 形状 2128"/>
                  <p:cNvSpPr/>
                  <p:nvPr/>
                </p:nvSpPr>
                <p:spPr>
                  <a:xfrm>
                    <a:off x="6676283" y="1581007"/>
                    <a:ext cx="59436" cy="48487"/>
                  </a:xfrm>
                  <a:custGeom>
                    <a:avLst/>
                    <a:gdLst>
                      <a:gd name="connsiteX0" fmla="*/ 59436 w 59436"/>
                      <a:gd name="connsiteY0" fmla="*/ 47705 h 48487"/>
                      <a:gd name="connsiteX1" fmla="*/ 58654 w 59436"/>
                      <a:gd name="connsiteY1" fmla="*/ 46923 h 48487"/>
                      <a:gd name="connsiteX2" fmla="*/ 782 w 59436"/>
                      <a:gd name="connsiteY2" fmla="*/ 0 h 48487"/>
                      <a:gd name="connsiteX3" fmla="*/ 0 w 59436"/>
                      <a:gd name="connsiteY3" fmla="*/ 0 h 48487"/>
                      <a:gd name="connsiteX4" fmla="*/ 0 w 59436"/>
                      <a:gd name="connsiteY4" fmla="*/ 782 h 48487"/>
                      <a:gd name="connsiteX5" fmla="*/ 57872 w 59436"/>
                      <a:gd name="connsiteY5" fmla="*/ 48487 h 48487"/>
                      <a:gd name="connsiteX6" fmla="*/ 59436 w 59436"/>
                      <a:gd name="connsiteY6" fmla="*/ 47705 h 48487"/>
                      <a:gd name="connsiteX7" fmla="*/ 59436 w 59436"/>
                      <a:gd name="connsiteY7" fmla="*/ 47705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6" h="48487">
                        <a:moveTo>
                          <a:pt x="59436" y="47705"/>
                        </a:moveTo>
                        <a:cubicBezTo>
                          <a:pt x="59436" y="47705"/>
                          <a:pt x="59436" y="46923"/>
                          <a:pt x="58654" y="46923"/>
                        </a:cubicBezTo>
                        <a:cubicBezTo>
                          <a:pt x="32846" y="33628"/>
                          <a:pt x="782" y="0"/>
                          <a:pt x="782" y="0"/>
                        </a:cubicBezTo>
                        <a:cubicBezTo>
                          <a:pt x="782" y="0"/>
                          <a:pt x="0" y="0"/>
                          <a:pt x="0" y="0"/>
                        </a:cubicBezTo>
                        <a:cubicBezTo>
                          <a:pt x="0" y="0"/>
                          <a:pt x="0" y="782"/>
                          <a:pt x="0" y="782"/>
                        </a:cubicBezTo>
                        <a:cubicBezTo>
                          <a:pt x="0" y="782"/>
                          <a:pt x="32064" y="35192"/>
                          <a:pt x="57872" y="48487"/>
                        </a:cubicBezTo>
                        <a:cubicBezTo>
                          <a:pt x="58654" y="48487"/>
                          <a:pt x="58654" y="48487"/>
                          <a:pt x="59436" y="47705"/>
                        </a:cubicBezTo>
                        <a:cubicBezTo>
                          <a:pt x="59436" y="47705"/>
                          <a:pt x="59436" y="47705"/>
                          <a:pt x="59436" y="4770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0" name="任意多边形: 形状 2129"/>
                  <p:cNvSpPr/>
                  <p:nvPr/>
                </p:nvSpPr>
                <p:spPr>
                  <a:xfrm>
                    <a:off x="6608244" y="1591174"/>
                    <a:ext cx="66474" cy="44381"/>
                  </a:xfrm>
                  <a:custGeom>
                    <a:avLst/>
                    <a:gdLst>
                      <a:gd name="connsiteX0" fmla="*/ 66475 w 66474"/>
                      <a:gd name="connsiteY0" fmla="*/ 43795 h 44381"/>
                      <a:gd name="connsiteX1" fmla="*/ 65692 w 66474"/>
                      <a:gd name="connsiteY1" fmla="*/ 43013 h 44381"/>
                      <a:gd name="connsiteX2" fmla="*/ 782 w 66474"/>
                      <a:gd name="connsiteY2" fmla="*/ 0 h 44381"/>
                      <a:gd name="connsiteX3" fmla="*/ 0 w 66474"/>
                      <a:gd name="connsiteY3" fmla="*/ 0 h 44381"/>
                      <a:gd name="connsiteX4" fmla="*/ 0 w 66474"/>
                      <a:gd name="connsiteY4" fmla="*/ 782 h 44381"/>
                      <a:gd name="connsiteX5" fmla="*/ 64910 w 66474"/>
                      <a:gd name="connsiteY5" fmla="*/ 43795 h 44381"/>
                      <a:gd name="connsiteX6" fmla="*/ 66475 w 66474"/>
                      <a:gd name="connsiteY6" fmla="*/ 43795 h 44381"/>
                      <a:gd name="connsiteX7" fmla="*/ 66475 w 66474"/>
                      <a:gd name="connsiteY7" fmla="*/ 43795 h 4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74" h="44381">
                        <a:moveTo>
                          <a:pt x="66475" y="43795"/>
                        </a:moveTo>
                        <a:cubicBezTo>
                          <a:pt x="66475" y="43795"/>
                          <a:pt x="66475" y="43013"/>
                          <a:pt x="65692" y="43013"/>
                        </a:cubicBezTo>
                        <a:cubicBezTo>
                          <a:pt x="36756" y="32064"/>
                          <a:pt x="1564" y="782"/>
                          <a:pt x="782" y="0"/>
                        </a:cubicBezTo>
                        <a:cubicBezTo>
                          <a:pt x="782" y="0"/>
                          <a:pt x="0" y="0"/>
                          <a:pt x="0" y="0"/>
                        </a:cubicBezTo>
                        <a:cubicBezTo>
                          <a:pt x="0" y="0"/>
                          <a:pt x="0" y="782"/>
                          <a:pt x="0" y="782"/>
                        </a:cubicBezTo>
                        <a:cubicBezTo>
                          <a:pt x="0" y="782"/>
                          <a:pt x="35975" y="32846"/>
                          <a:pt x="64910" y="43795"/>
                        </a:cubicBezTo>
                        <a:cubicBezTo>
                          <a:pt x="66475" y="44577"/>
                          <a:pt x="66475" y="44577"/>
                          <a:pt x="66475" y="43795"/>
                        </a:cubicBezTo>
                        <a:cubicBezTo>
                          <a:pt x="66475" y="44577"/>
                          <a:pt x="66475" y="43795"/>
                          <a:pt x="66475" y="4379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1" name="任意多边形: 形状 2130"/>
                  <p:cNvSpPr/>
                  <p:nvPr/>
                </p:nvSpPr>
                <p:spPr>
                  <a:xfrm>
                    <a:off x="6625450" y="1642007"/>
                    <a:ext cx="40666" cy="84461"/>
                  </a:xfrm>
                  <a:custGeom>
                    <a:avLst/>
                    <a:gdLst>
                      <a:gd name="connsiteX0" fmla="*/ 40667 w 40666"/>
                      <a:gd name="connsiteY0" fmla="*/ 782 h 84461"/>
                      <a:gd name="connsiteX1" fmla="*/ 40667 w 40666"/>
                      <a:gd name="connsiteY1" fmla="*/ 782 h 84461"/>
                      <a:gd name="connsiteX2" fmla="*/ 39103 w 40666"/>
                      <a:gd name="connsiteY2" fmla="*/ 0 h 84461"/>
                      <a:gd name="connsiteX3" fmla="*/ 0 w 40666"/>
                      <a:gd name="connsiteY3" fmla="*/ 83680 h 84461"/>
                      <a:gd name="connsiteX4" fmla="*/ 782 w 40666"/>
                      <a:gd name="connsiteY4" fmla="*/ 84462 h 84461"/>
                      <a:gd name="connsiteX5" fmla="*/ 1564 w 40666"/>
                      <a:gd name="connsiteY5" fmla="*/ 83680 h 84461"/>
                      <a:gd name="connsiteX6" fmla="*/ 40667 w 40666"/>
                      <a:gd name="connsiteY6" fmla="*/ 782 h 84461"/>
                      <a:gd name="connsiteX7" fmla="*/ 40667 w 40666"/>
                      <a:gd name="connsiteY7" fmla="*/ 782 h 8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6" h="84461">
                        <a:moveTo>
                          <a:pt x="40667" y="782"/>
                        </a:moveTo>
                        <a:cubicBezTo>
                          <a:pt x="40667" y="0"/>
                          <a:pt x="40667" y="0"/>
                          <a:pt x="40667" y="782"/>
                        </a:cubicBezTo>
                        <a:cubicBezTo>
                          <a:pt x="39885" y="0"/>
                          <a:pt x="39885" y="0"/>
                          <a:pt x="39103" y="0"/>
                        </a:cubicBezTo>
                        <a:cubicBezTo>
                          <a:pt x="39103" y="782"/>
                          <a:pt x="5474" y="42231"/>
                          <a:pt x="0" y="83680"/>
                        </a:cubicBezTo>
                        <a:cubicBezTo>
                          <a:pt x="0" y="84462"/>
                          <a:pt x="0" y="84462"/>
                          <a:pt x="782" y="84462"/>
                        </a:cubicBezTo>
                        <a:cubicBezTo>
                          <a:pt x="1564" y="84462"/>
                          <a:pt x="1564" y="84462"/>
                          <a:pt x="1564" y="83680"/>
                        </a:cubicBezTo>
                        <a:cubicBezTo>
                          <a:pt x="7039" y="43013"/>
                          <a:pt x="39885" y="782"/>
                          <a:pt x="40667" y="782"/>
                        </a:cubicBezTo>
                        <a:cubicBezTo>
                          <a:pt x="40667" y="782"/>
                          <a:pt x="40667" y="782"/>
                          <a:pt x="40667"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2" name="任意多边形: 形状 2131"/>
                  <p:cNvSpPr/>
                  <p:nvPr/>
                </p:nvSpPr>
                <p:spPr>
                  <a:xfrm>
                    <a:off x="6561321" y="1654520"/>
                    <a:ext cx="45359" cy="78987"/>
                  </a:xfrm>
                  <a:custGeom>
                    <a:avLst/>
                    <a:gdLst>
                      <a:gd name="connsiteX0" fmla="*/ 45359 w 45359"/>
                      <a:gd name="connsiteY0" fmla="*/ 782 h 78987"/>
                      <a:gd name="connsiteX1" fmla="*/ 45359 w 45359"/>
                      <a:gd name="connsiteY1" fmla="*/ 782 h 78987"/>
                      <a:gd name="connsiteX2" fmla="*/ 43795 w 45359"/>
                      <a:gd name="connsiteY2" fmla="*/ 0 h 78987"/>
                      <a:gd name="connsiteX3" fmla="*/ 0 w 45359"/>
                      <a:gd name="connsiteY3" fmla="*/ 78205 h 78987"/>
                      <a:gd name="connsiteX4" fmla="*/ 0 w 45359"/>
                      <a:gd name="connsiteY4" fmla="*/ 78205 h 78987"/>
                      <a:gd name="connsiteX5" fmla="*/ 782 w 45359"/>
                      <a:gd name="connsiteY5" fmla="*/ 78987 h 78987"/>
                      <a:gd name="connsiteX6" fmla="*/ 1564 w 45359"/>
                      <a:gd name="connsiteY6" fmla="*/ 78205 h 78987"/>
                      <a:gd name="connsiteX7" fmla="*/ 45359 w 45359"/>
                      <a:gd name="connsiteY7" fmla="*/ 782 h 78987"/>
                      <a:gd name="connsiteX8" fmla="*/ 45359 w 45359"/>
                      <a:gd name="connsiteY8" fmla="*/ 782 h 7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59" h="78987">
                        <a:moveTo>
                          <a:pt x="45359" y="782"/>
                        </a:moveTo>
                        <a:cubicBezTo>
                          <a:pt x="45359" y="782"/>
                          <a:pt x="45359" y="782"/>
                          <a:pt x="45359" y="782"/>
                        </a:cubicBezTo>
                        <a:cubicBezTo>
                          <a:pt x="44577" y="0"/>
                          <a:pt x="44577" y="0"/>
                          <a:pt x="43795" y="0"/>
                        </a:cubicBezTo>
                        <a:cubicBezTo>
                          <a:pt x="43795" y="782"/>
                          <a:pt x="8603" y="44577"/>
                          <a:pt x="0" y="78205"/>
                        </a:cubicBezTo>
                        <a:cubicBezTo>
                          <a:pt x="0" y="78205"/>
                          <a:pt x="0" y="78205"/>
                          <a:pt x="0" y="78205"/>
                        </a:cubicBezTo>
                        <a:cubicBezTo>
                          <a:pt x="0" y="78987"/>
                          <a:pt x="0" y="78987"/>
                          <a:pt x="782" y="78987"/>
                        </a:cubicBezTo>
                        <a:cubicBezTo>
                          <a:pt x="1564" y="78987"/>
                          <a:pt x="1564" y="78987"/>
                          <a:pt x="1564" y="78205"/>
                        </a:cubicBezTo>
                        <a:cubicBezTo>
                          <a:pt x="10167" y="45359"/>
                          <a:pt x="45359" y="1564"/>
                          <a:pt x="45359" y="782"/>
                        </a:cubicBezTo>
                        <a:cubicBezTo>
                          <a:pt x="45359" y="1564"/>
                          <a:pt x="45359" y="782"/>
                          <a:pt x="45359"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3" name="任意多边形: 形状 2132"/>
                  <p:cNvSpPr/>
                  <p:nvPr/>
                </p:nvSpPr>
                <p:spPr>
                  <a:xfrm>
                    <a:off x="6540206" y="1614636"/>
                    <a:ext cx="70384" cy="32650"/>
                  </a:xfrm>
                  <a:custGeom>
                    <a:avLst/>
                    <a:gdLst>
                      <a:gd name="connsiteX0" fmla="*/ 70385 w 70384"/>
                      <a:gd name="connsiteY0" fmla="*/ 32064 h 32650"/>
                      <a:gd name="connsiteX1" fmla="*/ 69603 w 70384"/>
                      <a:gd name="connsiteY1" fmla="*/ 31282 h 32650"/>
                      <a:gd name="connsiteX2" fmla="*/ 782 w 70384"/>
                      <a:gd name="connsiteY2" fmla="*/ 0 h 32650"/>
                      <a:gd name="connsiteX3" fmla="*/ 0 w 70384"/>
                      <a:gd name="connsiteY3" fmla="*/ 0 h 32650"/>
                      <a:gd name="connsiteX4" fmla="*/ 0 w 70384"/>
                      <a:gd name="connsiteY4" fmla="*/ 782 h 32650"/>
                      <a:gd name="connsiteX5" fmla="*/ 68821 w 70384"/>
                      <a:gd name="connsiteY5" fmla="*/ 32064 h 32650"/>
                      <a:gd name="connsiteX6" fmla="*/ 70385 w 70384"/>
                      <a:gd name="connsiteY6" fmla="*/ 32064 h 32650"/>
                      <a:gd name="connsiteX7" fmla="*/ 70385 w 70384"/>
                      <a:gd name="connsiteY7" fmla="*/ 32064 h 3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4" h="32650">
                        <a:moveTo>
                          <a:pt x="70385" y="32064"/>
                        </a:moveTo>
                        <a:cubicBezTo>
                          <a:pt x="70385" y="32064"/>
                          <a:pt x="70385" y="31282"/>
                          <a:pt x="69603" y="31282"/>
                        </a:cubicBezTo>
                        <a:cubicBezTo>
                          <a:pt x="46141" y="23462"/>
                          <a:pt x="782" y="0"/>
                          <a:pt x="782" y="0"/>
                        </a:cubicBezTo>
                        <a:cubicBezTo>
                          <a:pt x="782" y="0"/>
                          <a:pt x="0" y="0"/>
                          <a:pt x="0" y="0"/>
                        </a:cubicBezTo>
                        <a:cubicBezTo>
                          <a:pt x="0" y="0"/>
                          <a:pt x="0" y="782"/>
                          <a:pt x="0" y="782"/>
                        </a:cubicBezTo>
                        <a:cubicBezTo>
                          <a:pt x="782" y="782"/>
                          <a:pt x="45359" y="24244"/>
                          <a:pt x="68821" y="32064"/>
                        </a:cubicBezTo>
                        <a:cubicBezTo>
                          <a:pt x="69603" y="32846"/>
                          <a:pt x="70385" y="32846"/>
                          <a:pt x="70385" y="32064"/>
                        </a:cubicBezTo>
                        <a:cubicBezTo>
                          <a:pt x="70385" y="32846"/>
                          <a:pt x="70385" y="32064"/>
                          <a:pt x="70385" y="3206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4" name="任意多边形: 形状 2133"/>
                  <p:cNvSpPr/>
                  <p:nvPr/>
                </p:nvSpPr>
                <p:spPr>
                  <a:xfrm>
                    <a:off x="6487026" y="1647482"/>
                    <a:ext cx="61000" cy="23461"/>
                  </a:xfrm>
                  <a:custGeom>
                    <a:avLst/>
                    <a:gdLst>
                      <a:gd name="connsiteX0" fmla="*/ 61000 w 61000"/>
                      <a:gd name="connsiteY0" fmla="*/ 22680 h 23461"/>
                      <a:gd name="connsiteX1" fmla="*/ 61000 w 61000"/>
                      <a:gd name="connsiteY1" fmla="*/ 22680 h 23461"/>
                      <a:gd name="connsiteX2" fmla="*/ 60218 w 61000"/>
                      <a:gd name="connsiteY2" fmla="*/ 21897 h 23461"/>
                      <a:gd name="connsiteX3" fmla="*/ 782 w 61000"/>
                      <a:gd name="connsiteY3" fmla="*/ 0 h 23461"/>
                      <a:gd name="connsiteX4" fmla="*/ 0 w 61000"/>
                      <a:gd name="connsiteY4" fmla="*/ 0 h 23461"/>
                      <a:gd name="connsiteX5" fmla="*/ 0 w 61000"/>
                      <a:gd name="connsiteY5" fmla="*/ 782 h 23461"/>
                      <a:gd name="connsiteX6" fmla="*/ 60218 w 61000"/>
                      <a:gd name="connsiteY6" fmla="*/ 23462 h 23461"/>
                      <a:gd name="connsiteX7" fmla="*/ 61000 w 61000"/>
                      <a:gd name="connsiteY7" fmla="*/ 22680 h 2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00" h="23461">
                        <a:moveTo>
                          <a:pt x="61000" y="22680"/>
                        </a:moveTo>
                        <a:cubicBezTo>
                          <a:pt x="61000" y="22680"/>
                          <a:pt x="61000" y="22680"/>
                          <a:pt x="61000" y="22680"/>
                        </a:cubicBezTo>
                        <a:cubicBezTo>
                          <a:pt x="61000" y="21897"/>
                          <a:pt x="61000" y="21897"/>
                          <a:pt x="60218" y="21897"/>
                        </a:cubicBezTo>
                        <a:cubicBezTo>
                          <a:pt x="43013" y="18769"/>
                          <a:pt x="782" y="0"/>
                          <a:pt x="782" y="0"/>
                        </a:cubicBezTo>
                        <a:cubicBezTo>
                          <a:pt x="782" y="0"/>
                          <a:pt x="0" y="0"/>
                          <a:pt x="0" y="0"/>
                        </a:cubicBezTo>
                        <a:cubicBezTo>
                          <a:pt x="0" y="0"/>
                          <a:pt x="0" y="782"/>
                          <a:pt x="0" y="782"/>
                        </a:cubicBezTo>
                        <a:cubicBezTo>
                          <a:pt x="782" y="782"/>
                          <a:pt x="42231" y="19551"/>
                          <a:pt x="60218" y="23462"/>
                        </a:cubicBezTo>
                        <a:cubicBezTo>
                          <a:pt x="61000" y="23462"/>
                          <a:pt x="61000" y="23462"/>
                          <a:pt x="61000" y="2268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5" name="任意多边形: 形状 2134"/>
                  <p:cNvSpPr/>
                  <p:nvPr/>
                </p:nvSpPr>
                <p:spPr>
                  <a:xfrm>
                    <a:off x="6513616" y="1676418"/>
                    <a:ext cx="27371" cy="62564"/>
                  </a:xfrm>
                  <a:custGeom>
                    <a:avLst/>
                    <a:gdLst>
                      <a:gd name="connsiteX0" fmla="*/ 27372 w 27371"/>
                      <a:gd name="connsiteY0" fmla="*/ 782 h 62564"/>
                      <a:gd name="connsiteX1" fmla="*/ 27372 w 27371"/>
                      <a:gd name="connsiteY1" fmla="*/ 782 h 62564"/>
                      <a:gd name="connsiteX2" fmla="*/ 25808 w 27371"/>
                      <a:gd name="connsiteY2" fmla="*/ 0 h 62564"/>
                      <a:gd name="connsiteX3" fmla="*/ 0 w 27371"/>
                      <a:gd name="connsiteY3" fmla="*/ 61782 h 62564"/>
                      <a:gd name="connsiteX4" fmla="*/ 782 w 27371"/>
                      <a:gd name="connsiteY4" fmla="*/ 62564 h 62564"/>
                      <a:gd name="connsiteX5" fmla="*/ 1564 w 27371"/>
                      <a:gd name="connsiteY5" fmla="*/ 61782 h 62564"/>
                      <a:gd name="connsiteX6" fmla="*/ 27372 w 27371"/>
                      <a:gd name="connsiteY6" fmla="*/ 782 h 62564"/>
                      <a:gd name="connsiteX7" fmla="*/ 27372 w 27371"/>
                      <a:gd name="connsiteY7" fmla="*/ 782 h 6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71" h="62564">
                        <a:moveTo>
                          <a:pt x="27372" y="782"/>
                        </a:moveTo>
                        <a:cubicBezTo>
                          <a:pt x="27372" y="782"/>
                          <a:pt x="27372" y="782"/>
                          <a:pt x="27372" y="782"/>
                        </a:cubicBezTo>
                        <a:cubicBezTo>
                          <a:pt x="26590" y="0"/>
                          <a:pt x="26590" y="0"/>
                          <a:pt x="25808" y="0"/>
                        </a:cubicBezTo>
                        <a:cubicBezTo>
                          <a:pt x="25808" y="0"/>
                          <a:pt x="3910" y="32064"/>
                          <a:pt x="0" y="61782"/>
                        </a:cubicBezTo>
                        <a:cubicBezTo>
                          <a:pt x="0" y="62564"/>
                          <a:pt x="0" y="62564"/>
                          <a:pt x="782" y="62564"/>
                        </a:cubicBezTo>
                        <a:cubicBezTo>
                          <a:pt x="1564" y="62564"/>
                          <a:pt x="1564" y="62564"/>
                          <a:pt x="1564" y="61782"/>
                        </a:cubicBezTo>
                        <a:cubicBezTo>
                          <a:pt x="5474" y="32846"/>
                          <a:pt x="27372" y="1564"/>
                          <a:pt x="27372" y="782"/>
                        </a:cubicBezTo>
                        <a:cubicBezTo>
                          <a:pt x="27372" y="1564"/>
                          <a:pt x="27372" y="1564"/>
                          <a:pt x="27372"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6" name="任意多边形: 形状 2135"/>
                  <p:cNvSpPr/>
                  <p:nvPr/>
                </p:nvSpPr>
                <p:spPr>
                  <a:xfrm>
                    <a:off x="6449488" y="1689713"/>
                    <a:ext cx="57089" cy="30500"/>
                  </a:xfrm>
                  <a:custGeom>
                    <a:avLst/>
                    <a:gdLst>
                      <a:gd name="connsiteX0" fmla="*/ 57090 w 57089"/>
                      <a:gd name="connsiteY0" fmla="*/ 782 h 30500"/>
                      <a:gd name="connsiteX1" fmla="*/ 57090 w 57089"/>
                      <a:gd name="connsiteY1" fmla="*/ 782 h 30500"/>
                      <a:gd name="connsiteX2" fmla="*/ 56308 w 57089"/>
                      <a:gd name="connsiteY2" fmla="*/ 0 h 30500"/>
                      <a:gd name="connsiteX3" fmla="*/ 0 w 57089"/>
                      <a:gd name="connsiteY3" fmla="*/ 29718 h 30500"/>
                      <a:gd name="connsiteX4" fmla="*/ 0 w 57089"/>
                      <a:gd name="connsiteY4" fmla="*/ 30500 h 30500"/>
                      <a:gd name="connsiteX5" fmla="*/ 782 w 57089"/>
                      <a:gd name="connsiteY5" fmla="*/ 30500 h 30500"/>
                      <a:gd name="connsiteX6" fmla="*/ 57090 w 57089"/>
                      <a:gd name="connsiteY6" fmla="*/ 782 h 30500"/>
                      <a:gd name="connsiteX7" fmla="*/ 57090 w 57089"/>
                      <a:gd name="connsiteY7" fmla="*/ 782 h 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89" h="30500">
                        <a:moveTo>
                          <a:pt x="57090" y="782"/>
                        </a:moveTo>
                        <a:cubicBezTo>
                          <a:pt x="57090" y="782"/>
                          <a:pt x="57090" y="0"/>
                          <a:pt x="57090" y="782"/>
                        </a:cubicBezTo>
                        <a:cubicBezTo>
                          <a:pt x="57090" y="0"/>
                          <a:pt x="56308" y="0"/>
                          <a:pt x="56308" y="0"/>
                        </a:cubicBezTo>
                        <a:cubicBezTo>
                          <a:pt x="56308" y="0"/>
                          <a:pt x="17205" y="14859"/>
                          <a:pt x="0" y="29718"/>
                        </a:cubicBezTo>
                        <a:cubicBezTo>
                          <a:pt x="0" y="29718"/>
                          <a:pt x="0" y="30500"/>
                          <a:pt x="0" y="30500"/>
                        </a:cubicBezTo>
                        <a:cubicBezTo>
                          <a:pt x="0" y="30500"/>
                          <a:pt x="782" y="30500"/>
                          <a:pt x="782" y="30500"/>
                        </a:cubicBezTo>
                        <a:cubicBezTo>
                          <a:pt x="17987" y="15641"/>
                          <a:pt x="56308" y="1564"/>
                          <a:pt x="57090" y="782"/>
                        </a:cubicBezTo>
                        <a:cubicBezTo>
                          <a:pt x="57090" y="782"/>
                          <a:pt x="57090" y="782"/>
                          <a:pt x="5709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37" name="图形 2034"/>
                <p:cNvGrpSpPr/>
                <p:nvPr/>
              </p:nvGrpSpPr>
              <p:grpSpPr>
                <a:xfrm>
                  <a:off x="6865299" y="1678122"/>
                  <a:ext cx="194190" cy="176221"/>
                  <a:chOff x="6865299" y="1678122"/>
                  <a:chExt cx="194190" cy="176221"/>
                </a:xfrm>
              </p:grpSpPr>
              <p:sp>
                <p:nvSpPr>
                  <p:cNvPr id="2138" name="任意多边形: 形状 2137"/>
                  <p:cNvSpPr/>
                  <p:nvPr/>
                </p:nvSpPr>
                <p:spPr>
                  <a:xfrm>
                    <a:off x="6970335" y="1710299"/>
                    <a:ext cx="79285" cy="48234"/>
                  </a:xfrm>
                  <a:custGeom>
                    <a:avLst/>
                    <a:gdLst>
                      <a:gd name="connsiteX0" fmla="*/ 77423 w 79285"/>
                      <a:gd name="connsiteY0" fmla="*/ 6786 h 48234"/>
                      <a:gd name="connsiteX1" fmla="*/ 45359 w 79285"/>
                      <a:gd name="connsiteY1" fmla="*/ 41196 h 48234"/>
                      <a:gd name="connsiteX2" fmla="*/ 0 w 79285"/>
                      <a:gd name="connsiteY2" fmla="*/ 48235 h 48234"/>
                      <a:gd name="connsiteX3" fmla="*/ 0 w 79285"/>
                      <a:gd name="connsiteY3" fmla="*/ 35722 h 48234"/>
                      <a:gd name="connsiteX4" fmla="*/ 30500 w 79285"/>
                      <a:gd name="connsiteY4" fmla="*/ 9914 h 48234"/>
                      <a:gd name="connsiteX5" fmla="*/ 77423 w 79285"/>
                      <a:gd name="connsiteY5" fmla="*/ 6786 h 4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85" h="48234">
                        <a:moveTo>
                          <a:pt x="77423" y="6786"/>
                        </a:moveTo>
                        <a:cubicBezTo>
                          <a:pt x="85244" y="19299"/>
                          <a:pt x="67257" y="34158"/>
                          <a:pt x="45359" y="41196"/>
                        </a:cubicBezTo>
                        <a:cubicBezTo>
                          <a:pt x="24244" y="48235"/>
                          <a:pt x="0" y="48235"/>
                          <a:pt x="0" y="48235"/>
                        </a:cubicBezTo>
                        <a:lnTo>
                          <a:pt x="0" y="35722"/>
                        </a:lnTo>
                        <a:cubicBezTo>
                          <a:pt x="0" y="35722"/>
                          <a:pt x="13295" y="18517"/>
                          <a:pt x="30500" y="9914"/>
                        </a:cubicBezTo>
                        <a:cubicBezTo>
                          <a:pt x="48487" y="1311"/>
                          <a:pt x="70385" y="-5727"/>
                          <a:pt x="77423" y="6786"/>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9" name="任意多边形: 形状 2138"/>
                  <p:cNvSpPr/>
                  <p:nvPr/>
                </p:nvSpPr>
                <p:spPr>
                  <a:xfrm>
                    <a:off x="6973463" y="1733508"/>
                    <a:ext cx="36756" cy="17987"/>
                  </a:xfrm>
                  <a:custGeom>
                    <a:avLst/>
                    <a:gdLst>
                      <a:gd name="connsiteX0" fmla="*/ 36756 w 36756"/>
                      <a:gd name="connsiteY0" fmla="*/ 0 h 17987"/>
                      <a:gd name="connsiteX1" fmla="*/ 0 w 36756"/>
                      <a:gd name="connsiteY1" fmla="*/ 17987 h 17987"/>
                    </a:gdLst>
                    <a:ahLst/>
                    <a:cxnLst>
                      <a:cxn ang="0">
                        <a:pos x="connsiteX0" y="connsiteY0"/>
                      </a:cxn>
                      <a:cxn ang="0">
                        <a:pos x="connsiteX1" y="connsiteY1"/>
                      </a:cxn>
                    </a:cxnLst>
                    <a:rect l="l" t="t" r="r" b="b"/>
                    <a:pathLst>
                      <a:path w="36756" h="17987">
                        <a:moveTo>
                          <a:pt x="36756" y="0"/>
                        </a:moveTo>
                        <a:lnTo>
                          <a:pt x="0" y="17987"/>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0" name="任意多边形: 形状 2139"/>
                  <p:cNvSpPr/>
                  <p:nvPr/>
                </p:nvSpPr>
                <p:spPr>
                  <a:xfrm>
                    <a:off x="6958604" y="1678122"/>
                    <a:ext cx="51438" cy="67898"/>
                  </a:xfrm>
                  <a:custGeom>
                    <a:avLst/>
                    <a:gdLst>
                      <a:gd name="connsiteX0" fmla="*/ 46141 w 51438"/>
                      <a:gd name="connsiteY0" fmla="*/ 1424 h 67898"/>
                      <a:gd name="connsiteX1" fmla="*/ 46141 w 51438"/>
                      <a:gd name="connsiteY1" fmla="*/ 30360 h 67898"/>
                      <a:gd name="connsiteX2" fmla="*/ 14077 w 51438"/>
                      <a:gd name="connsiteY2" fmla="*/ 67899 h 67898"/>
                      <a:gd name="connsiteX3" fmla="*/ 0 w 51438"/>
                      <a:gd name="connsiteY3" fmla="*/ 63988 h 67898"/>
                      <a:gd name="connsiteX4" fmla="*/ 12513 w 51438"/>
                      <a:gd name="connsiteY4" fmla="*/ 23322 h 67898"/>
                      <a:gd name="connsiteX5" fmla="*/ 46141 w 51438"/>
                      <a:gd name="connsiteY5" fmla="*/ 1424 h 6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8" h="67898">
                        <a:moveTo>
                          <a:pt x="46141" y="1424"/>
                        </a:moveTo>
                        <a:cubicBezTo>
                          <a:pt x="56308" y="6898"/>
                          <a:pt x="49269" y="22539"/>
                          <a:pt x="46141" y="30360"/>
                        </a:cubicBezTo>
                        <a:cubicBezTo>
                          <a:pt x="42231" y="38181"/>
                          <a:pt x="14077" y="67899"/>
                          <a:pt x="14077" y="67899"/>
                        </a:cubicBezTo>
                        <a:lnTo>
                          <a:pt x="0" y="63988"/>
                        </a:lnTo>
                        <a:cubicBezTo>
                          <a:pt x="0" y="63988"/>
                          <a:pt x="2346" y="39745"/>
                          <a:pt x="12513" y="23322"/>
                        </a:cubicBezTo>
                        <a:cubicBezTo>
                          <a:pt x="21898" y="6898"/>
                          <a:pt x="35974" y="-4050"/>
                          <a:pt x="46141" y="142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1" name="任意多边形: 形状 2140"/>
                  <p:cNvSpPr/>
                  <p:nvPr/>
                </p:nvSpPr>
                <p:spPr>
                  <a:xfrm>
                    <a:off x="6966425" y="1709264"/>
                    <a:ext cx="17205" cy="33628"/>
                  </a:xfrm>
                  <a:custGeom>
                    <a:avLst/>
                    <a:gdLst>
                      <a:gd name="connsiteX0" fmla="*/ 17205 w 17205"/>
                      <a:gd name="connsiteY0" fmla="*/ 0 h 33628"/>
                      <a:gd name="connsiteX1" fmla="*/ 0 w 17205"/>
                      <a:gd name="connsiteY1" fmla="*/ 33628 h 33628"/>
                    </a:gdLst>
                    <a:ahLst/>
                    <a:cxnLst>
                      <a:cxn ang="0">
                        <a:pos x="connsiteX0" y="connsiteY0"/>
                      </a:cxn>
                      <a:cxn ang="0">
                        <a:pos x="connsiteX1" y="connsiteY1"/>
                      </a:cxn>
                    </a:cxnLst>
                    <a:rect l="l" t="t" r="r" b="b"/>
                    <a:pathLst>
                      <a:path w="17205" h="33628">
                        <a:moveTo>
                          <a:pt x="17205" y="0"/>
                        </a:moveTo>
                        <a:lnTo>
                          <a:pt x="0" y="33628"/>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2" name="任意多边形: 形状 2141"/>
                  <p:cNvSpPr/>
                  <p:nvPr/>
                </p:nvSpPr>
                <p:spPr>
                  <a:xfrm>
                    <a:off x="6912453" y="1680297"/>
                    <a:ext cx="49279" cy="72762"/>
                  </a:xfrm>
                  <a:custGeom>
                    <a:avLst/>
                    <a:gdLst>
                      <a:gd name="connsiteX0" fmla="*/ 7831 w 49279"/>
                      <a:gd name="connsiteY0" fmla="*/ 814 h 72762"/>
                      <a:gd name="connsiteX1" fmla="*/ 8613 w 49279"/>
                      <a:gd name="connsiteY1" fmla="*/ 41480 h 72762"/>
                      <a:gd name="connsiteX2" fmla="*/ 35985 w 49279"/>
                      <a:gd name="connsiteY2" fmla="*/ 72762 h 72762"/>
                      <a:gd name="connsiteX3" fmla="*/ 49280 w 49279"/>
                      <a:gd name="connsiteY3" fmla="*/ 63378 h 72762"/>
                      <a:gd name="connsiteX4" fmla="*/ 42241 w 49279"/>
                      <a:gd name="connsiteY4" fmla="*/ 32096 h 72762"/>
                      <a:gd name="connsiteX5" fmla="*/ 7831 w 49279"/>
                      <a:gd name="connsiteY5" fmla="*/ 814 h 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79" h="72762">
                        <a:moveTo>
                          <a:pt x="7831" y="814"/>
                        </a:moveTo>
                        <a:cubicBezTo>
                          <a:pt x="-3118" y="4724"/>
                          <a:pt x="-2336" y="24275"/>
                          <a:pt x="8613" y="41480"/>
                        </a:cubicBezTo>
                        <a:cubicBezTo>
                          <a:pt x="19562" y="58685"/>
                          <a:pt x="35985" y="72762"/>
                          <a:pt x="35985" y="72762"/>
                        </a:cubicBezTo>
                        <a:lnTo>
                          <a:pt x="49280" y="63378"/>
                        </a:lnTo>
                        <a:cubicBezTo>
                          <a:pt x="49280" y="63378"/>
                          <a:pt x="48498" y="43826"/>
                          <a:pt x="42241" y="32096"/>
                        </a:cubicBezTo>
                        <a:cubicBezTo>
                          <a:pt x="35985" y="18801"/>
                          <a:pt x="22690" y="-4661"/>
                          <a:pt x="7831" y="81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3" name="任意多边形: 形状 2142"/>
                  <p:cNvSpPr/>
                  <p:nvPr/>
                </p:nvSpPr>
                <p:spPr>
                  <a:xfrm>
                    <a:off x="6937489" y="1708482"/>
                    <a:ext cx="15641" cy="35974"/>
                  </a:xfrm>
                  <a:custGeom>
                    <a:avLst/>
                    <a:gdLst>
                      <a:gd name="connsiteX0" fmla="*/ 0 w 15641"/>
                      <a:gd name="connsiteY0" fmla="*/ 0 h 35974"/>
                      <a:gd name="connsiteX1" fmla="*/ 15641 w 15641"/>
                      <a:gd name="connsiteY1" fmla="*/ 35974 h 35974"/>
                    </a:gdLst>
                    <a:ahLst/>
                    <a:cxnLst>
                      <a:cxn ang="0">
                        <a:pos x="connsiteX0" y="connsiteY0"/>
                      </a:cxn>
                      <a:cxn ang="0">
                        <a:pos x="connsiteX1" y="connsiteY1"/>
                      </a:cxn>
                    </a:cxnLst>
                    <a:rect l="l" t="t" r="r" b="b"/>
                    <a:pathLst>
                      <a:path w="15641" h="35974">
                        <a:moveTo>
                          <a:pt x="0" y="0"/>
                        </a:moveTo>
                        <a:lnTo>
                          <a:pt x="15641" y="35974"/>
                        </a:lnTo>
                      </a:path>
                    </a:pathLst>
                  </a:custGeom>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4" name="任意多边形: 形状 2143"/>
                  <p:cNvSpPr/>
                  <p:nvPr/>
                </p:nvSpPr>
                <p:spPr>
                  <a:xfrm>
                    <a:off x="6877694" y="1721957"/>
                    <a:ext cx="70743" cy="40402"/>
                  </a:xfrm>
                  <a:custGeom>
                    <a:avLst/>
                    <a:gdLst>
                      <a:gd name="connsiteX0" fmla="*/ 69179 w 70743"/>
                      <a:gd name="connsiteY0" fmla="*/ 39704 h 40402"/>
                      <a:gd name="connsiteX1" fmla="*/ 29294 w 70743"/>
                      <a:gd name="connsiteY1" fmla="*/ 38140 h 40402"/>
                      <a:gd name="connsiteX2" fmla="*/ 358 w 70743"/>
                      <a:gd name="connsiteY2" fmla="*/ 12332 h 40402"/>
                      <a:gd name="connsiteX3" fmla="*/ 31641 w 70743"/>
                      <a:gd name="connsiteY3" fmla="*/ 2166 h 40402"/>
                      <a:gd name="connsiteX4" fmla="*/ 70743 w 70743"/>
                      <a:gd name="connsiteY4" fmla="*/ 25627 h 40402"/>
                      <a:gd name="connsiteX5" fmla="*/ 69179 w 70743"/>
                      <a:gd name="connsiteY5" fmla="*/ 39704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43" h="40402">
                        <a:moveTo>
                          <a:pt x="69179" y="39704"/>
                        </a:moveTo>
                        <a:cubicBezTo>
                          <a:pt x="69179" y="39704"/>
                          <a:pt x="44154" y="42050"/>
                          <a:pt x="29294" y="38140"/>
                        </a:cubicBezTo>
                        <a:cubicBezTo>
                          <a:pt x="15217" y="34230"/>
                          <a:pt x="-2770" y="28755"/>
                          <a:pt x="358" y="12332"/>
                        </a:cubicBezTo>
                        <a:cubicBezTo>
                          <a:pt x="3487" y="-4091"/>
                          <a:pt x="23038" y="-181"/>
                          <a:pt x="31641" y="2166"/>
                        </a:cubicBezTo>
                        <a:cubicBezTo>
                          <a:pt x="40243" y="4512"/>
                          <a:pt x="70743" y="25627"/>
                          <a:pt x="70743" y="25627"/>
                        </a:cubicBezTo>
                        <a:lnTo>
                          <a:pt x="69179" y="3970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5" name="任意多边形: 形状 2144"/>
                  <p:cNvSpPr/>
                  <p:nvPr/>
                </p:nvSpPr>
                <p:spPr>
                  <a:xfrm>
                    <a:off x="6908553" y="1741328"/>
                    <a:ext cx="39102" cy="13294"/>
                  </a:xfrm>
                  <a:custGeom>
                    <a:avLst/>
                    <a:gdLst>
                      <a:gd name="connsiteX0" fmla="*/ 39103 w 39102"/>
                      <a:gd name="connsiteY0" fmla="*/ 13295 h 13294"/>
                      <a:gd name="connsiteX1" fmla="*/ 0 w 39102"/>
                      <a:gd name="connsiteY1" fmla="*/ 0 h 13294"/>
                    </a:gdLst>
                    <a:ahLst/>
                    <a:cxnLst>
                      <a:cxn ang="0">
                        <a:pos x="connsiteX0" y="connsiteY0"/>
                      </a:cxn>
                      <a:cxn ang="0">
                        <a:pos x="connsiteX1" y="connsiteY1"/>
                      </a:cxn>
                    </a:cxnLst>
                    <a:rect l="l" t="t" r="r" b="b"/>
                    <a:pathLst>
                      <a:path w="39102" h="13294">
                        <a:moveTo>
                          <a:pt x="39103" y="13295"/>
                        </a:moveTo>
                        <a:cubicBezTo>
                          <a:pt x="39103" y="13295"/>
                          <a:pt x="3910" y="1564"/>
                          <a:pt x="0" y="0"/>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6" name="任意多边形: 形状 2145"/>
                  <p:cNvSpPr/>
                  <p:nvPr/>
                </p:nvSpPr>
                <p:spPr>
                  <a:xfrm>
                    <a:off x="6865299" y="1756187"/>
                    <a:ext cx="91741" cy="45361"/>
                  </a:xfrm>
                  <a:custGeom>
                    <a:avLst/>
                    <a:gdLst>
                      <a:gd name="connsiteX0" fmla="*/ 1023 w 91741"/>
                      <a:gd name="connsiteY0" fmla="*/ 37539 h 45361"/>
                      <a:gd name="connsiteX1" fmla="*/ 33869 w 91741"/>
                      <a:gd name="connsiteY1" fmla="*/ 9385 h 45361"/>
                      <a:gd name="connsiteX2" fmla="*/ 47164 w 91741"/>
                      <a:gd name="connsiteY2" fmla="*/ 7038 h 45361"/>
                      <a:gd name="connsiteX3" fmla="*/ 55767 w 91741"/>
                      <a:gd name="connsiteY3" fmla="*/ 5474 h 45361"/>
                      <a:gd name="connsiteX4" fmla="*/ 81574 w 91741"/>
                      <a:gd name="connsiteY4" fmla="*/ 782 h 45361"/>
                      <a:gd name="connsiteX5" fmla="*/ 84703 w 91741"/>
                      <a:gd name="connsiteY5" fmla="*/ 0 h 45361"/>
                      <a:gd name="connsiteX6" fmla="*/ 90959 w 91741"/>
                      <a:gd name="connsiteY6" fmla="*/ 13295 h 45361"/>
                      <a:gd name="connsiteX7" fmla="*/ 91741 w 91741"/>
                      <a:gd name="connsiteY7" fmla="*/ 14859 h 45361"/>
                      <a:gd name="connsiteX8" fmla="*/ 84703 w 91741"/>
                      <a:gd name="connsiteY8" fmla="*/ 18769 h 45361"/>
                      <a:gd name="connsiteX9" fmla="*/ 80792 w 91741"/>
                      <a:gd name="connsiteY9" fmla="*/ 20333 h 45361"/>
                      <a:gd name="connsiteX10" fmla="*/ 51074 w 91741"/>
                      <a:gd name="connsiteY10" fmla="*/ 35974 h 45361"/>
                      <a:gd name="connsiteX11" fmla="*/ 1023 w 91741"/>
                      <a:gd name="connsiteY11" fmla="*/ 37539 h 4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741" h="45361">
                        <a:moveTo>
                          <a:pt x="1023" y="37539"/>
                        </a:moveTo>
                        <a:cubicBezTo>
                          <a:pt x="-6016" y="21897"/>
                          <a:pt x="25267" y="11731"/>
                          <a:pt x="33869" y="9385"/>
                        </a:cubicBezTo>
                        <a:cubicBezTo>
                          <a:pt x="36215" y="8603"/>
                          <a:pt x="40908" y="7821"/>
                          <a:pt x="47164" y="7038"/>
                        </a:cubicBezTo>
                        <a:cubicBezTo>
                          <a:pt x="50292" y="6256"/>
                          <a:pt x="52638" y="6256"/>
                          <a:pt x="55767" y="5474"/>
                        </a:cubicBezTo>
                        <a:cubicBezTo>
                          <a:pt x="65933" y="3910"/>
                          <a:pt x="76882" y="1564"/>
                          <a:pt x="81574" y="782"/>
                        </a:cubicBezTo>
                        <a:cubicBezTo>
                          <a:pt x="83139" y="782"/>
                          <a:pt x="84703" y="0"/>
                          <a:pt x="84703" y="0"/>
                        </a:cubicBezTo>
                        <a:lnTo>
                          <a:pt x="90959" y="13295"/>
                        </a:lnTo>
                        <a:lnTo>
                          <a:pt x="91741" y="14859"/>
                        </a:lnTo>
                        <a:cubicBezTo>
                          <a:pt x="91741" y="14859"/>
                          <a:pt x="88613" y="16423"/>
                          <a:pt x="84703" y="18769"/>
                        </a:cubicBezTo>
                        <a:cubicBezTo>
                          <a:pt x="83921" y="19551"/>
                          <a:pt x="82356" y="20333"/>
                          <a:pt x="80792" y="20333"/>
                        </a:cubicBezTo>
                        <a:cubicBezTo>
                          <a:pt x="71408" y="25808"/>
                          <a:pt x="57331" y="32846"/>
                          <a:pt x="51074" y="35974"/>
                        </a:cubicBezTo>
                        <a:cubicBezTo>
                          <a:pt x="41690" y="41449"/>
                          <a:pt x="8061" y="53180"/>
                          <a:pt x="1023" y="3753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7" name="任意多边形: 形状 2146"/>
                  <p:cNvSpPr/>
                  <p:nvPr/>
                </p:nvSpPr>
                <p:spPr>
                  <a:xfrm>
                    <a:off x="6895258" y="1766354"/>
                    <a:ext cx="56307" cy="17205"/>
                  </a:xfrm>
                  <a:custGeom>
                    <a:avLst/>
                    <a:gdLst>
                      <a:gd name="connsiteX0" fmla="*/ 56308 w 56307"/>
                      <a:gd name="connsiteY0" fmla="*/ 0 h 17205"/>
                      <a:gd name="connsiteX1" fmla="*/ 0 w 56307"/>
                      <a:gd name="connsiteY1" fmla="*/ 17205 h 17205"/>
                    </a:gdLst>
                    <a:ahLst/>
                    <a:cxnLst>
                      <a:cxn ang="0">
                        <a:pos x="connsiteX0" y="connsiteY0"/>
                      </a:cxn>
                      <a:cxn ang="0">
                        <a:pos x="connsiteX1" y="connsiteY1"/>
                      </a:cxn>
                    </a:cxnLst>
                    <a:rect l="l" t="t" r="r" b="b"/>
                    <a:pathLst>
                      <a:path w="56307" h="17205">
                        <a:moveTo>
                          <a:pt x="56308" y="0"/>
                        </a:moveTo>
                        <a:cubicBezTo>
                          <a:pt x="56308" y="0"/>
                          <a:pt x="4692" y="14077"/>
                          <a:pt x="0" y="17205"/>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8" name="任意多边形: 形状 2147"/>
                  <p:cNvSpPr/>
                  <p:nvPr/>
                </p:nvSpPr>
                <p:spPr>
                  <a:xfrm>
                    <a:off x="6961733" y="1767918"/>
                    <a:ext cx="50932" cy="86424"/>
                  </a:xfrm>
                  <a:custGeom>
                    <a:avLst/>
                    <a:gdLst>
                      <a:gd name="connsiteX0" fmla="*/ 10167 w 50932"/>
                      <a:gd name="connsiteY0" fmla="*/ 52398 h 86424"/>
                      <a:gd name="connsiteX1" fmla="*/ 1564 w 50932"/>
                      <a:gd name="connsiteY1" fmla="*/ 14077 h 86424"/>
                      <a:gd name="connsiteX2" fmla="*/ 782 w 50932"/>
                      <a:gd name="connsiteY2" fmla="*/ 7821 h 86424"/>
                      <a:gd name="connsiteX3" fmla="*/ 0 w 50932"/>
                      <a:gd name="connsiteY3" fmla="*/ 3910 h 86424"/>
                      <a:gd name="connsiteX4" fmla="*/ 782 w 50932"/>
                      <a:gd name="connsiteY4" fmla="*/ 3910 h 86424"/>
                      <a:gd name="connsiteX5" fmla="*/ 11731 w 50932"/>
                      <a:gd name="connsiteY5" fmla="*/ 0 h 86424"/>
                      <a:gd name="connsiteX6" fmla="*/ 43013 w 50932"/>
                      <a:gd name="connsiteY6" fmla="*/ 42231 h 86424"/>
                      <a:gd name="connsiteX7" fmla="*/ 50834 w 50932"/>
                      <a:gd name="connsiteY7" fmla="*/ 67257 h 86424"/>
                      <a:gd name="connsiteX8" fmla="*/ 41449 w 50932"/>
                      <a:gd name="connsiteY8" fmla="*/ 86026 h 86424"/>
                      <a:gd name="connsiteX9" fmla="*/ 10167 w 50932"/>
                      <a:gd name="connsiteY9" fmla="*/ 52398 h 8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32" h="86424">
                        <a:moveTo>
                          <a:pt x="10167" y="52398"/>
                        </a:moveTo>
                        <a:cubicBezTo>
                          <a:pt x="6256" y="40667"/>
                          <a:pt x="3128" y="24244"/>
                          <a:pt x="1564" y="14077"/>
                        </a:cubicBezTo>
                        <a:cubicBezTo>
                          <a:pt x="1564" y="11731"/>
                          <a:pt x="782" y="9385"/>
                          <a:pt x="782" y="7821"/>
                        </a:cubicBezTo>
                        <a:cubicBezTo>
                          <a:pt x="782" y="5474"/>
                          <a:pt x="0" y="3910"/>
                          <a:pt x="0" y="3910"/>
                        </a:cubicBezTo>
                        <a:lnTo>
                          <a:pt x="782" y="3910"/>
                        </a:lnTo>
                        <a:lnTo>
                          <a:pt x="11731" y="0"/>
                        </a:lnTo>
                        <a:cubicBezTo>
                          <a:pt x="11731" y="0"/>
                          <a:pt x="30500" y="17987"/>
                          <a:pt x="43013" y="42231"/>
                        </a:cubicBezTo>
                        <a:cubicBezTo>
                          <a:pt x="47705" y="51616"/>
                          <a:pt x="50051" y="60218"/>
                          <a:pt x="50834" y="67257"/>
                        </a:cubicBezTo>
                        <a:cubicBezTo>
                          <a:pt x="51615" y="77423"/>
                          <a:pt x="47705" y="84462"/>
                          <a:pt x="41449" y="86026"/>
                        </a:cubicBezTo>
                        <a:cubicBezTo>
                          <a:pt x="30500" y="89154"/>
                          <a:pt x="17205" y="73513"/>
                          <a:pt x="10167" y="5239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9" name="任意多边形: 形状 2148"/>
                  <p:cNvSpPr/>
                  <p:nvPr/>
                </p:nvSpPr>
                <p:spPr>
                  <a:xfrm>
                    <a:off x="6967207" y="1767918"/>
                    <a:ext cx="25807" cy="56307"/>
                  </a:xfrm>
                  <a:custGeom>
                    <a:avLst/>
                    <a:gdLst>
                      <a:gd name="connsiteX0" fmla="*/ 0 w 25807"/>
                      <a:gd name="connsiteY0" fmla="*/ 0 h 56307"/>
                      <a:gd name="connsiteX1" fmla="*/ 25808 w 25807"/>
                      <a:gd name="connsiteY1" fmla="*/ 56308 h 56307"/>
                    </a:gdLst>
                    <a:ahLst/>
                    <a:cxnLst>
                      <a:cxn ang="0">
                        <a:pos x="connsiteX0" y="connsiteY0"/>
                      </a:cxn>
                      <a:cxn ang="0">
                        <a:pos x="connsiteX1" y="connsiteY1"/>
                      </a:cxn>
                    </a:cxnLst>
                    <a:rect l="l" t="t" r="r" b="b"/>
                    <a:pathLst>
                      <a:path w="25807" h="56307">
                        <a:moveTo>
                          <a:pt x="0" y="0"/>
                        </a:moveTo>
                        <a:cubicBezTo>
                          <a:pt x="0" y="0"/>
                          <a:pt x="22679" y="43795"/>
                          <a:pt x="25808" y="56308"/>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0" name="任意多边形: 形状 2149"/>
                  <p:cNvSpPr/>
                  <p:nvPr/>
                </p:nvSpPr>
                <p:spPr>
                  <a:xfrm>
                    <a:off x="6918945" y="1771046"/>
                    <a:ext cx="43570" cy="81917"/>
                  </a:xfrm>
                  <a:custGeom>
                    <a:avLst/>
                    <a:gdLst>
                      <a:gd name="connsiteX0" fmla="*/ 9942 w 43570"/>
                      <a:gd name="connsiteY0" fmla="*/ 81334 h 81917"/>
                      <a:gd name="connsiteX1" fmla="*/ 6031 w 43570"/>
                      <a:gd name="connsiteY1" fmla="*/ 36757 h 81917"/>
                      <a:gd name="connsiteX2" fmla="*/ 27929 w 43570"/>
                      <a:gd name="connsiteY2" fmla="*/ 7038 h 81917"/>
                      <a:gd name="connsiteX3" fmla="*/ 30275 w 43570"/>
                      <a:gd name="connsiteY3" fmla="*/ 4692 h 81917"/>
                      <a:gd name="connsiteX4" fmla="*/ 34967 w 43570"/>
                      <a:gd name="connsiteY4" fmla="*/ 0 h 81917"/>
                      <a:gd name="connsiteX5" fmla="*/ 37314 w 43570"/>
                      <a:gd name="connsiteY5" fmla="*/ 0 h 81917"/>
                      <a:gd name="connsiteX6" fmla="*/ 43570 w 43570"/>
                      <a:gd name="connsiteY6" fmla="*/ 0 h 81917"/>
                      <a:gd name="connsiteX7" fmla="*/ 43570 w 43570"/>
                      <a:gd name="connsiteY7" fmla="*/ 1564 h 81917"/>
                      <a:gd name="connsiteX8" fmla="*/ 43570 w 43570"/>
                      <a:gd name="connsiteY8" fmla="*/ 5474 h 81917"/>
                      <a:gd name="connsiteX9" fmla="*/ 43570 w 43570"/>
                      <a:gd name="connsiteY9" fmla="*/ 10949 h 81917"/>
                      <a:gd name="connsiteX10" fmla="*/ 38878 w 43570"/>
                      <a:gd name="connsiteY10" fmla="*/ 52398 h 81917"/>
                      <a:gd name="connsiteX11" fmla="*/ 9942 w 43570"/>
                      <a:gd name="connsiteY11" fmla="*/ 81334 h 8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70" h="81917">
                        <a:moveTo>
                          <a:pt x="9942" y="81334"/>
                        </a:moveTo>
                        <a:cubicBezTo>
                          <a:pt x="-2571" y="77423"/>
                          <a:pt x="-2571" y="52398"/>
                          <a:pt x="6031" y="36757"/>
                        </a:cubicBezTo>
                        <a:cubicBezTo>
                          <a:pt x="12288" y="25026"/>
                          <a:pt x="21673" y="13295"/>
                          <a:pt x="27929" y="7038"/>
                        </a:cubicBezTo>
                        <a:cubicBezTo>
                          <a:pt x="28711" y="6256"/>
                          <a:pt x="29493" y="5474"/>
                          <a:pt x="30275" y="4692"/>
                        </a:cubicBezTo>
                        <a:cubicBezTo>
                          <a:pt x="33403" y="1564"/>
                          <a:pt x="34967" y="0"/>
                          <a:pt x="34967" y="0"/>
                        </a:cubicBezTo>
                        <a:lnTo>
                          <a:pt x="37314" y="0"/>
                        </a:lnTo>
                        <a:lnTo>
                          <a:pt x="43570" y="0"/>
                        </a:lnTo>
                        <a:cubicBezTo>
                          <a:pt x="43570" y="0"/>
                          <a:pt x="43570" y="782"/>
                          <a:pt x="43570" y="1564"/>
                        </a:cubicBezTo>
                        <a:cubicBezTo>
                          <a:pt x="43570" y="2346"/>
                          <a:pt x="43570" y="3910"/>
                          <a:pt x="43570" y="5474"/>
                        </a:cubicBezTo>
                        <a:cubicBezTo>
                          <a:pt x="43570" y="7038"/>
                          <a:pt x="43570" y="9385"/>
                          <a:pt x="43570" y="10949"/>
                        </a:cubicBezTo>
                        <a:cubicBezTo>
                          <a:pt x="42788" y="22680"/>
                          <a:pt x="41224" y="41449"/>
                          <a:pt x="38878" y="52398"/>
                        </a:cubicBezTo>
                        <a:cubicBezTo>
                          <a:pt x="34185" y="68821"/>
                          <a:pt x="22455" y="85244"/>
                          <a:pt x="9942" y="8133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1" name="任意多边形: 形状 2150"/>
                  <p:cNvSpPr/>
                  <p:nvPr/>
                </p:nvSpPr>
                <p:spPr>
                  <a:xfrm>
                    <a:off x="6865299" y="1764790"/>
                    <a:ext cx="97215" cy="88174"/>
                  </a:xfrm>
                  <a:custGeom>
                    <a:avLst/>
                    <a:gdLst>
                      <a:gd name="connsiteX0" fmla="*/ 63587 w 97215"/>
                      <a:gd name="connsiteY0" fmla="*/ 87590 h 88174"/>
                      <a:gd name="connsiteX1" fmla="*/ 59677 w 97215"/>
                      <a:gd name="connsiteY1" fmla="*/ 43013 h 88174"/>
                      <a:gd name="connsiteX2" fmla="*/ 81574 w 97215"/>
                      <a:gd name="connsiteY2" fmla="*/ 13295 h 88174"/>
                      <a:gd name="connsiteX3" fmla="*/ 51856 w 97215"/>
                      <a:gd name="connsiteY3" fmla="*/ 28936 h 88174"/>
                      <a:gd name="connsiteX4" fmla="*/ 1023 w 97215"/>
                      <a:gd name="connsiteY4" fmla="*/ 30500 h 88174"/>
                      <a:gd name="connsiteX5" fmla="*/ 33869 w 97215"/>
                      <a:gd name="connsiteY5" fmla="*/ 2346 h 88174"/>
                      <a:gd name="connsiteX6" fmla="*/ 47164 w 97215"/>
                      <a:gd name="connsiteY6" fmla="*/ 0 h 88174"/>
                      <a:gd name="connsiteX7" fmla="*/ 83921 w 97215"/>
                      <a:gd name="connsiteY7" fmla="*/ 11731 h 88174"/>
                      <a:gd name="connsiteX8" fmla="*/ 85485 w 97215"/>
                      <a:gd name="connsiteY8" fmla="*/ 12513 h 88174"/>
                      <a:gd name="connsiteX9" fmla="*/ 97216 w 97215"/>
                      <a:gd name="connsiteY9" fmla="*/ 17987 h 88174"/>
                      <a:gd name="connsiteX10" fmla="*/ 92523 w 97215"/>
                      <a:gd name="connsiteY10" fmla="*/ 59436 h 88174"/>
                      <a:gd name="connsiteX11" fmla="*/ 63587 w 97215"/>
                      <a:gd name="connsiteY11" fmla="*/ 87590 h 8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15" h="88174">
                        <a:moveTo>
                          <a:pt x="63587" y="87590"/>
                        </a:moveTo>
                        <a:cubicBezTo>
                          <a:pt x="51074" y="83680"/>
                          <a:pt x="51074" y="58654"/>
                          <a:pt x="59677" y="43013"/>
                        </a:cubicBezTo>
                        <a:cubicBezTo>
                          <a:pt x="65933" y="31282"/>
                          <a:pt x="75318" y="19551"/>
                          <a:pt x="81574" y="13295"/>
                        </a:cubicBezTo>
                        <a:cubicBezTo>
                          <a:pt x="72190" y="18769"/>
                          <a:pt x="58113" y="25808"/>
                          <a:pt x="51856" y="28936"/>
                        </a:cubicBezTo>
                        <a:cubicBezTo>
                          <a:pt x="41690" y="33628"/>
                          <a:pt x="8061" y="45359"/>
                          <a:pt x="1023" y="30500"/>
                        </a:cubicBezTo>
                        <a:cubicBezTo>
                          <a:pt x="-6016" y="14859"/>
                          <a:pt x="25267" y="4692"/>
                          <a:pt x="33869" y="2346"/>
                        </a:cubicBezTo>
                        <a:cubicBezTo>
                          <a:pt x="36215" y="1564"/>
                          <a:pt x="40908" y="782"/>
                          <a:pt x="47164" y="0"/>
                        </a:cubicBezTo>
                        <a:cubicBezTo>
                          <a:pt x="61241" y="3128"/>
                          <a:pt x="73754" y="7038"/>
                          <a:pt x="83921" y="11731"/>
                        </a:cubicBezTo>
                        <a:cubicBezTo>
                          <a:pt x="84703" y="11731"/>
                          <a:pt x="84703" y="11731"/>
                          <a:pt x="85485" y="12513"/>
                        </a:cubicBezTo>
                        <a:cubicBezTo>
                          <a:pt x="89395" y="14077"/>
                          <a:pt x="94087" y="16423"/>
                          <a:pt x="97216" y="17987"/>
                        </a:cubicBezTo>
                        <a:cubicBezTo>
                          <a:pt x="96433" y="29718"/>
                          <a:pt x="94869" y="48487"/>
                          <a:pt x="92523" y="59436"/>
                        </a:cubicBezTo>
                        <a:cubicBezTo>
                          <a:pt x="87831" y="75077"/>
                          <a:pt x="76100" y="91500"/>
                          <a:pt x="63587" y="87590"/>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2" name="任意多边形: 形状 2151"/>
                  <p:cNvSpPr/>
                  <p:nvPr/>
                </p:nvSpPr>
                <p:spPr>
                  <a:xfrm>
                    <a:off x="6963297" y="1781995"/>
                    <a:ext cx="49368" cy="72347"/>
                  </a:xfrm>
                  <a:custGeom>
                    <a:avLst/>
                    <a:gdLst>
                      <a:gd name="connsiteX0" fmla="*/ 8603 w 49368"/>
                      <a:gd name="connsiteY0" fmla="*/ 38321 h 72347"/>
                      <a:gd name="connsiteX1" fmla="*/ 0 w 49368"/>
                      <a:gd name="connsiteY1" fmla="*/ 0 h 72347"/>
                      <a:gd name="connsiteX2" fmla="*/ 49270 w 49368"/>
                      <a:gd name="connsiteY2" fmla="*/ 53180 h 72347"/>
                      <a:gd name="connsiteX3" fmla="*/ 39885 w 49368"/>
                      <a:gd name="connsiteY3" fmla="*/ 71949 h 72347"/>
                      <a:gd name="connsiteX4" fmla="*/ 8603 w 49368"/>
                      <a:gd name="connsiteY4" fmla="*/ 38321 h 72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8" h="72347">
                        <a:moveTo>
                          <a:pt x="8603" y="38321"/>
                        </a:moveTo>
                        <a:cubicBezTo>
                          <a:pt x="4692" y="26590"/>
                          <a:pt x="1564" y="10167"/>
                          <a:pt x="0" y="0"/>
                        </a:cubicBezTo>
                        <a:cubicBezTo>
                          <a:pt x="29718" y="16423"/>
                          <a:pt x="43013" y="36757"/>
                          <a:pt x="49270" y="53180"/>
                        </a:cubicBezTo>
                        <a:cubicBezTo>
                          <a:pt x="50051" y="63346"/>
                          <a:pt x="46141" y="70385"/>
                          <a:pt x="39885" y="71949"/>
                        </a:cubicBezTo>
                        <a:cubicBezTo>
                          <a:pt x="28936" y="75077"/>
                          <a:pt x="15641" y="59436"/>
                          <a:pt x="8603" y="38321"/>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3" name="任意多边形: 形状 2152"/>
                  <p:cNvSpPr/>
                  <p:nvPr/>
                </p:nvSpPr>
                <p:spPr>
                  <a:xfrm>
                    <a:off x="6936707" y="1771046"/>
                    <a:ext cx="22679" cy="60218"/>
                  </a:xfrm>
                  <a:custGeom>
                    <a:avLst/>
                    <a:gdLst>
                      <a:gd name="connsiteX0" fmla="*/ 22679 w 22679"/>
                      <a:gd name="connsiteY0" fmla="*/ 0 h 60218"/>
                      <a:gd name="connsiteX1" fmla="*/ 0 w 22679"/>
                      <a:gd name="connsiteY1" fmla="*/ 60218 h 60218"/>
                    </a:gdLst>
                    <a:ahLst/>
                    <a:cxnLst>
                      <a:cxn ang="0">
                        <a:pos x="connsiteX0" y="connsiteY0"/>
                      </a:cxn>
                      <a:cxn ang="0">
                        <a:pos x="connsiteX1" y="connsiteY1"/>
                      </a:cxn>
                    </a:cxnLst>
                    <a:rect l="l" t="t" r="r" b="b"/>
                    <a:pathLst>
                      <a:path w="22679" h="60218">
                        <a:moveTo>
                          <a:pt x="22679" y="0"/>
                        </a:moveTo>
                        <a:cubicBezTo>
                          <a:pt x="22679" y="0"/>
                          <a:pt x="3910" y="39103"/>
                          <a:pt x="0" y="60218"/>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4" name="任意多边形: 形状 2153"/>
                  <p:cNvSpPr/>
                  <p:nvPr/>
                </p:nvSpPr>
                <p:spPr>
                  <a:xfrm>
                    <a:off x="6971899" y="1753010"/>
                    <a:ext cx="87590" cy="34147"/>
                  </a:xfrm>
                  <a:custGeom>
                    <a:avLst/>
                    <a:gdLst>
                      <a:gd name="connsiteX0" fmla="*/ 0 w 87590"/>
                      <a:gd name="connsiteY0" fmla="*/ 16472 h 34147"/>
                      <a:gd name="connsiteX1" fmla="*/ 46141 w 87590"/>
                      <a:gd name="connsiteY1" fmla="*/ 32896 h 34147"/>
                      <a:gd name="connsiteX2" fmla="*/ 87590 w 87590"/>
                      <a:gd name="connsiteY2" fmla="*/ 19601 h 34147"/>
                      <a:gd name="connsiteX3" fmla="*/ 39103 w 87590"/>
                      <a:gd name="connsiteY3" fmla="*/ 49 h 34147"/>
                      <a:gd name="connsiteX4" fmla="*/ 0 w 87590"/>
                      <a:gd name="connsiteY4" fmla="*/ 3178 h 34147"/>
                      <a:gd name="connsiteX5" fmla="*/ 0 w 87590"/>
                      <a:gd name="connsiteY5" fmla="*/ 16472 h 3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90" h="34147">
                        <a:moveTo>
                          <a:pt x="0" y="16472"/>
                        </a:moveTo>
                        <a:cubicBezTo>
                          <a:pt x="0" y="16472"/>
                          <a:pt x="26590" y="28985"/>
                          <a:pt x="46141" y="32896"/>
                        </a:cubicBezTo>
                        <a:cubicBezTo>
                          <a:pt x="65692" y="36806"/>
                          <a:pt x="87590" y="31331"/>
                          <a:pt x="87590" y="19601"/>
                        </a:cubicBezTo>
                        <a:cubicBezTo>
                          <a:pt x="87590" y="7870"/>
                          <a:pt x="61000" y="-733"/>
                          <a:pt x="39103" y="49"/>
                        </a:cubicBezTo>
                        <a:cubicBezTo>
                          <a:pt x="17205" y="831"/>
                          <a:pt x="0" y="3178"/>
                          <a:pt x="0" y="3178"/>
                        </a:cubicBezTo>
                        <a:lnTo>
                          <a:pt x="0" y="1647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5" name="任意多边形: 形状 2154"/>
                  <p:cNvSpPr/>
                  <p:nvPr/>
                </p:nvSpPr>
                <p:spPr>
                  <a:xfrm>
                    <a:off x="6975027" y="1761662"/>
                    <a:ext cx="50833" cy="10948"/>
                  </a:xfrm>
                  <a:custGeom>
                    <a:avLst/>
                    <a:gdLst>
                      <a:gd name="connsiteX0" fmla="*/ 0 w 50833"/>
                      <a:gd name="connsiteY0" fmla="*/ 0 h 10948"/>
                      <a:gd name="connsiteX1" fmla="*/ 50833 w 50833"/>
                      <a:gd name="connsiteY1" fmla="*/ 10949 h 10948"/>
                    </a:gdLst>
                    <a:ahLst/>
                    <a:cxnLst>
                      <a:cxn ang="0">
                        <a:pos x="connsiteX0" y="connsiteY0"/>
                      </a:cxn>
                      <a:cxn ang="0">
                        <a:pos x="connsiteX1" y="connsiteY1"/>
                      </a:cxn>
                    </a:cxnLst>
                    <a:rect l="l" t="t" r="r" b="b"/>
                    <a:pathLst>
                      <a:path w="50833" h="10948">
                        <a:moveTo>
                          <a:pt x="0" y="0"/>
                        </a:moveTo>
                        <a:cubicBezTo>
                          <a:pt x="0" y="0"/>
                          <a:pt x="35192" y="9385"/>
                          <a:pt x="50833" y="10949"/>
                        </a:cubicBezTo>
                      </a:path>
                    </a:pathLst>
                  </a:custGeom>
                  <a:noFill/>
                  <a:ln w="232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6" name="任意多边形: 形状 2155"/>
                  <p:cNvSpPr/>
                  <p:nvPr/>
                </p:nvSpPr>
                <p:spPr>
                  <a:xfrm>
                    <a:off x="6944289" y="1738743"/>
                    <a:ext cx="35496" cy="35669"/>
                  </a:xfrm>
                  <a:custGeom>
                    <a:avLst/>
                    <a:gdLst>
                      <a:gd name="connsiteX0" fmla="*/ 20572 w 35496"/>
                      <a:gd name="connsiteY0" fmla="*/ 35431 h 35669"/>
                      <a:gd name="connsiteX1" fmla="*/ 239 w 35496"/>
                      <a:gd name="connsiteY1" fmla="*/ 20572 h 35669"/>
                      <a:gd name="connsiteX2" fmla="*/ 15098 w 35496"/>
                      <a:gd name="connsiteY2" fmla="*/ 239 h 35669"/>
                      <a:gd name="connsiteX3" fmla="*/ 35431 w 35496"/>
                      <a:gd name="connsiteY3" fmla="*/ 15098 h 35669"/>
                      <a:gd name="connsiteX4" fmla="*/ 20572 w 35496"/>
                      <a:gd name="connsiteY4" fmla="*/ 35431 h 3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6" h="35669">
                        <a:moveTo>
                          <a:pt x="20572" y="35431"/>
                        </a:moveTo>
                        <a:cubicBezTo>
                          <a:pt x="11187" y="36995"/>
                          <a:pt x="1803" y="30739"/>
                          <a:pt x="239" y="20572"/>
                        </a:cubicBezTo>
                        <a:cubicBezTo>
                          <a:pt x="-1325" y="11187"/>
                          <a:pt x="4931" y="1803"/>
                          <a:pt x="15098" y="239"/>
                        </a:cubicBezTo>
                        <a:cubicBezTo>
                          <a:pt x="24482" y="-1325"/>
                          <a:pt x="33867" y="4931"/>
                          <a:pt x="35431" y="15098"/>
                        </a:cubicBezTo>
                        <a:cubicBezTo>
                          <a:pt x="36213" y="25264"/>
                          <a:pt x="29957" y="33867"/>
                          <a:pt x="20572" y="35431"/>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7" name="任意多边形: 形状 2156"/>
                  <p:cNvSpPr/>
                  <p:nvPr/>
                </p:nvSpPr>
                <p:spPr>
                  <a:xfrm>
                    <a:off x="6964079" y="1752277"/>
                    <a:ext cx="5474" cy="5474"/>
                  </a:xfrm>
                  <a:custGeom>
                    <a:avLst/>
                    <a:gdLst>
                      <a:gd name="connsiteX0" fmla="*/ 3128 w 5474"/>
                      <a:gd name="connsiteY0" fmla="*/ 5474 h 5474"/>
                      <a:gd name="connsiteX1" fmla="*/ 0 w 5474"/>
                      <a:gd name="connsiteY1" fmla="*/ 3128 h 5474"/>
                      <a:gd name="connsiteX2" fmla="*/ 2346 w 5474"/>
                      <a:gd name="connsiteY2" fmla="*/ 0 h 5474"/>
                      <a:gd name="connsiteX3" fmla="*/ 5474 w 5474"/>
                      <a:gd name="connsiteY3" fmla="*/ 2346 h 5474"/>
                      <a:gd name="connsiteX4" fmla="*/ 3128 w 5474"/>
                      <a:gd name="connsiteY4" fmla="*/ 5474 h 5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4" h="5474">
                        <a:moveTo>
                          <a:pt x="3128" y="5474"/>
                        </a:moveTo>
                        <a:cubicBezTo>
                          <a:pt x="1564" y="5474"/>
                          <a:pt x="0" y="4692"/>
                          <a:pt x="0" y="3128"/>
                        </a:cubicBezTo>
                        <a:cubicBezTo>
                          <a:pt x="0" y="1564"/>
                          <a:pt x="782" y="0"/>
                          <a:pt x="2346" y="0"/>
                        </a:cubicBezTo>
                        <a:cubicBezTo>
                          <a:pt x="3910" y="0"/>
                          <a:pt x="5474" y="782"/>
                          <a:pt x="5474" y="2346"/>
                        </a:cubicBezTo>
                        <a:cubicBezTo>
                          <a:pt x="5474" y="3910"/>
                          <a:pt x="4692" y="5474"/>
                          <a:pt x="3128" y="547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8" name="任意多边形: 形状 2157"/>
                  <p:cNvSpPr/>
                  <p:nvPr/>
                </p:nvSpPr>
                <p:spPr>
                  <a:xfrm>
                    <a:off x="6953912" y="1750713"/>
                    <a:ext cx="4217" cy="3910"/>
                  </a:xfrm>
                  <a:custGeom>
                    <a:avLst/>
                    <a:gdLst>
                      <a:gd name="connsiteX0" fmla="*/ 2346 w 4217"/>
                      <a:gd name="connsiteY0" fmla="*/ 3910 h 3910"/>
                      <a:gd name="connsiteX1" fmla="*/ 0 w 4217"/>
                      <a:gd name="connsiteY1" fmla="*/ 2346 h 3910"/>
                      <a:gd name="connsiteX2" fmla="*/ 1564 w 4217"/>
                      <a:gd name="connsiteY2" fmla="*/ 0 h 3910"/>
                      <a:gd name="connsiteX3" fmla="*/ 3910 w 4217"/>
                      <a:gd name="connsiteY3" fmla="*/ 1564 h 3910"/>
                      <a:gd name="connsiteX4" fmla="*/ 2346 w 4217"/>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 h="3910">
                        <a:moveTo>
                          <a:pt x="2346" y="3910"/>
                        </a:moveTo>
                        <a:cubicBezTo>
                          <a:pt x="1564" y="3910"/>
                          <a:pt x="0" y="3128"/>
                          <a:pt x="0" y="2346"/>
                        </a:cubicBezTo>
                        <a:cubicBezTo>
                          <a:pt x="0" y="1564"/>
                          <a:pt x="782" y="0"/>
                          <a:pt x="1564" y="0"/>
                        </a:cubicBezTo>
                        <a:cubicBezTo>
                          <a:pt x="2346" y="0"/>
                          <a:pt x="3910" y="782"/>
                          <a:pt x="3910" y="1564"/>
                        </a:cubicBezTo>
                        <a:cubicBezTo>
                          <a:pt x="4692" y="2346"/>
                          <a:pt x="3910" y="3128"/>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9" name="任意多边形: 形状 2158"/>
                  <p:cNvSpPr/>
                  <p:nvPr/>
                </p:nvSpPr>
                <p:spPr>
                  <a:xfrm>
                    <a:off x="6961733" y="1762444"/>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1564" y="3910"/>
                          <a:pt x="0" y="3128"/>
                          <a:pt x="0" y="2346"/>
                        </a:cubicBezTo>
                        <a:cubicBezTo>
                          <a:pt x="0" y="1564"/>
                          <a:pt x="782" y="0"/>
                          <a:pt x="1564" y="0"/>
                        </a:cubicBezTo>
                        <a:cubicBezTo>
                          <a:pt x="2346" y="0"/>
                          <a:pt x="3910" y="782"/>
                          <a:pt x="3910" y="1564"/>
                        </a:cubicBezTo>
                        <a:cubicBezTo>
                          <a:pt x="3910" y="3128"/>
                          <a:pt x="3128" y="3910"/>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0" name="任意多边形: 形状 2159"/>
                  <p:cNvSpPr/>
                  <p:nvPr/>
                </p:nvSpPr>
                <p:spPr>
                  <a:xfrm>
                    <a:off x="6954694" y="1757751"/>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1564" y="3910"/>
                          <a:pt x="0" y="3128"/>
                          <a:pt x="0" y="2346"/>
                        </a:cubicBezTo>
                        <a:cubicBezTo>
                          <a:pt x="0" y="1564"/>
                          <a:pt x="782" y="0"/>
                          <a:pt x="1564" y="0"/>
                        </a:cubicBezTo>
                        <a:cubicBezTo>
                          <a:pt x="2346" y="0"/>
                          <a:pt x="3910" y="782"/>
                          <a:pt x="3910" y="1564"/>
                        </a:cubicBezTo>
                        <a:cubicBezTo>
                          <a:pt x="3910" y="2346"/>
                          <a:pt x="3128" y="3910"/>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1" name="任意多边形: 形状 2160"/>
                  <p:cNvSpPr/>
                  <p:nvPr/>
                </p:nvSpPr>
                <p:spPr>
                  <a:xfrm>
                    <a:off x="6953912" y="1759315"/>
                    <a:ext cx="7820" cy="7820"/>
                  </a:xfrm>
                  <a:custGeom>
                    <a:avLst/>
                    <a:gdLst>
                      <a:gd name="connsiteX0" fmla="*/ 0 w 7820"/>
                      <a:gd name="connsiteY0" fmla="*/ 0 h 7820"/>
                      <a:gd name="connsiteX1" fmla="*/ 0 w 7820"/>
                      <a:gd name="connsiteY1" fmla="*/ 0 h 7820"/>
                      <a:gd name="connsiteX2" fmla="*/ 0 w 7820"/>
                      <a:gd name="connsiteY2" fmla="*/ 0 h 7820"/>
                      <a:gd name="connsiteX3" fmla="*/ 0 w 7820"/>
                      <a:gd name="connsiteY3" fmla="*/ 0 h 7820"/>
                    </a:gdLst>
                    <a:ahLst/>
                    <a:cxnLst>
                      <a:cxn ang="0">
                        <a:pos x="connsiteX0" y="connsiteY0"/>
                      </a:cxn>
                      <a:cxn ang="0">
                        <a:pos x="connsiteX1" y="connsiteY1"/>
                      </a:cxn>
                      <a:cxn ang="0">
                        <a:pos x="connsiteX2" y="connsiteY2"/>
                      </a:cxn>
                      <a:cxn ang="0">
                        <a:pos x="connsiteX3" y="connsiteY3"/>
                      </a:cxn>
                    </a:cxnLst>
                    <a:rect l="l" t="t" r="r" b="b"/>
                    <a:pathLst>
                      <a:path w="7820" h="7820">
                        <a:moveTo>
                          <a:pt x="0" y="0"/>
                        </a:moveTo>
                        <a:lnTo>
                          <a:pt x="0" y="0"/>
                        </a:lnTo>
                        <a:lnTo>
                          <a:pt x="0" y="0"/>
                        </a:lnTo>
                        <a:lnTo>
                          <a:pt x="0" y="0"/>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162" name="图形 2034"/>
                <p:cNvGrpSpPr/>
                <p:nvPr/>
              </p:nvGrpSpPr>
              <p:grpSpPr>
                <a:xfrm>
                  <a:off x="6859842" y="1540117"/>
                  <a:ext cx="167182" cy="165469"/>
                  <a:chOff x="6859842" y="1540117"/>
                  <a:chExt cx="167182" cy="165469"/>
                </a:xfrm>
              </p:grpSpPr>
              <p:grpSp>
                <p:nvGrpSpPr>
                  <p:cNvPr id="2163" name="图形 2034"/>
                  <p:cNvGrpSpPr/>
                  <p:nvPr/>
                </p:nvGrpSpPr>
                <p:grpSpPr>
                  <a:xfrm>
                    <a:off x="6859842" y="1540117"/>
                    <a:ext cx="167182" cy="165469"/>
                    <a:chOff x="6859842" y="1540117"/>
                    <a:chExt cx="167182" cy="165469"/>
                  </a:xfrm>
                </p:grpSpPr>
                <p:sp>
                  <p:nvSpPr>
                    <p:cNvPr id="2164" name="任意多边形: 形状 2163"/>
                    <p:cNvSpPr/>
                    <p:nvPr/>
                  </p:nvSpPr>
                  <p:spPr>
                    <a:xfrm>
                      <a:off x="6942740" y="1613534"/>
                      <a:ext cx="84284" cy="42869"/>
                    </a:xfrm>
                    <a:custGeom>
                      <a:avLst/>
                      <a:gdLst>
                        <a:gd name="connsiteX0" fmla="*/ 83903 w 84284"/>
                        <a:gd name="connsiteY0" fmla="*/ 32384 h 42869"/>
                        <a:gd name="connsiteX1" fmla="*/ 36980 w 84284"/>
                        <a:gd name="connsiteY1" fmla="*/ 40204 h 42869"/>
                        <a:gd name="connsiteX2" fmla="*/ 223 w 84284"/>
                        <a:gd name="connsiteY2" fmla="*/ 10486 h 42869"/>
                        <a:gd name="connsiteX3" fmla="*/ 47146 w 84284"/>
                        <a:gd name="connsiteY3" fmla="*/ 2665 h 42869"/>
                        <a:gd name="connsiteX4" fmla="*/ 83903 w 84284"/>
                        <a:gd name="connsiteY4" fmla="*/ 32384 h 42869"/>
                        <a:gd name="connsiteX5" fmla="*/ 83903 w 84284"/>
                        <a:gd name="connsiteY5" fmla="*/ 32384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4" h="42869">
                          <a:moveTo>
                            <a:pt x="83903" y="32384"/>
                          </a:moveTo>
                          <a:cubicBezTo>
                            <a:pt x="80775" y="42550"/>
                            <a:pt x="60441" y="45678"/>
                            <a:pt x="36980" y="40204"/>
                          </a:cubicBezTo>
                          <a:cubicBezTo>
                            <a:pt x="14300" y="33948"/>
                            <a:pt x="-2123" y="20653"/>
                            <a:pt x="223" y="10486"/>
                          </a:cubicBezTo>
                          <a:cubicBezTo>
                            <a:pt x="3351" y="319"/>
                            <a:pt x="23685" y="-2809"/>
                            <a:pt x="47146" y="2665"/>
                          </a:cubicBezTo>
                          <a:cubicBezTo>
                            <a:pt x="70608" y="8922"/>
                            <a:pt x="87031" y="21435"/>
                            <a:pt x="83903" y="32384"/>
                          </a:cubicBezTo>
                          <a:lnTo>
                            <a:pt x="83903" y="32384"/>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5" name="任意多边形: 形状 2164"/>
                    <p:cNvSpPr/>
                    <p:nvPr/>
                  </p:nvSpPr>
                  <p:spPr>
                    <a:xfrm>
                      <a:off x="6932704" y="1540117"/>
                      <a:ext cx="43198" cy="83343"/>
                    </a:xfrm>
                    <a:custGeom>
                      <a:avLst/>
                      <a:gdLst>
                        <a:gd name="connsiteX0" fmla="*/ 32939 w 43198"/>
                        <a:gd name="connsiteY0" fmla="*/ 223 h 83343"/>
                        <a:gd name="connsiteX1" fmla="*/ 39978 w 43198"/>
                        <a:gd name="connsiteY1" fmla="*/ 46364 h 83343"/>
                        <a:gd name="connsiteX2" fmla="*/ 10260 w 43198"/>
                        <a:gd name="connsiteY2" fmla="*/ 83121 h 83343"/>
                        <a:gd name="connsiteX3" fmla="*/ 3221 w 43198"/>
                        <a:gd name="connsiteY3" fmla="*/ 36980 h 83343"/>
                        <a:gd name="connsiteX4" fmla="*/ 32939 w 43198"/>
                        <a:gd name="connsiteY4" fmla="*/ 223 h 83343"/>
                        <a:gd name="connsiteX5" fmla="*/ 32939 w 43198"/>
                        <a:gd name="connsiteY5" fmla="*/ 223 h 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98" h="83343">
                          <a:moveTo>
                            <a:pt x="32939" y="223"/>
                          </a:moveTo>
                          <a:cubicBezTo>
                            <a:pt x="43106" y="2569"/>
                            <a:pt x="46234" y="23685"/>
                            <a:pt x="39978" y="46364"/>
                          </a:cubicBezTo>
                          <a:cubicBezTo>
                            <a:pt x="33721" y="69044"/>
                            <a:pt x="20426" y="85467"/>
                            <a:pt x="10260" y="83121"/>
                          </a:cubicBezTo>
                          <a:cubicBezTo>
                            <a:pt x="93" y="80775"/>
                            <a:pt x="-3035" y="59659"/>
                            <a:pt x="3221" y="36980"/>
                          </a:cubicBezTo>
                          <a:cubicBezTo>
                            <a:pt x="9477" y="14300"/>
                            <a:pt x="22772" y="-2123"/>
                            <a:pt x="32939" y="223"/>
                          </a:cubicBezTo>
                          <a:lnTo>
                            <a:pt x="32939" y="223"/>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6" name="任意多边形: 形状 2165"/>
                    <p:cNvSpPr/>
                    <p:nvPr/>
                  </p:nvSpPr>
                  <p:spPr>
                    <a:xfrm>
                      <a:off x="6859842" y="1591637"/>
                      <a:ext cx="84125" cy="42869"/>
                    </a:xfrm>
                    <a:custGeom>
                      <a:avLst/>
                      <a:gdLst>
                        <a:gd name="connsiteX0" fmla="*/ 223 w 84125"/>
                        <a:gd name="connsiteY0" fmla="*/ 10486 h 42869"/>
                        <a:gd name="connsiteX1" fmla="*/ 47146 w 84125"/>
                        <a:gd name="connsiteY1" fmla="*/ 2665 h 42869"/>
                        <a:gd name="connsiteX2" fmla="*/ 83903 w 84125"/>
                        <a:gd name="connsiteY2" fmla="*/ 32384 h 42869"/>
                        <a:gd name="connsiteX3" fmla="*/ 36980 w 84125"/>
                        <a:gd name="connsiteY3" fmla="*/ 40204 h 42869"/>
                        <a:gd name="connsiteX4" fmla="*/ 223 w 84125"/>
                        <a:gd name="connsiteY4" fmla="*/ 10486 h 42869"/>
                        <a:gd name="connsiteX5" fmla="*/ 223 w 84125"/>
                        <a:gd name="connsiteY5" fmla="*/ 10486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25" h="42869">
                          <a:moveTo>
                            <a:pt x="223" y="10486"/>
                          </a:moveTo>
                          <a:cubicBezTo>
                            <a:pt x="3351" y="319"/>
                            <a:pt x="23685" y="-2809"/>
                            <a:pt x="47146" y="2665"/>
                          </a:cubicBezTo>
                          <a:cubicBezTo>
                            <a:pt x="69826" y="8922"/>
                            <a:pt x="86249" y="22217"/>
                            <a:pt x="83903" y="32384"/>
                          </a:cubicBezTo>
                          <a:cubicBezTo>
                            <a:pt x="80775" y="42550"/>
                            <a:pt x="60441" y="45678"/>
                            <a:pt x="36980" y="40204"/>
                          </a:cubicBezTo>
                          <a:cubicBezTo>
                            <a:pt x="14300" y="33948"/>
                            <a:pt x="-2123" y="20653"/>
                            <a:pt x="223" y="10486"/>
                          </a:cubicBezTo>
                          <a:lnTo>
                            <a:pt x="223" y="10486"/>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7" name="任意多边形: 形状 2166"/>
                    <p:cNvSpPr/>
                    <p:nvPr/>
                  </p:nvSpPr>
                  <p:spPr>
                    <a:xfrm>
                      <a:off x="6910024" y="1623788"/>
                      <a:ext cx="42416" cy="81798"/>
                    </a:xfrm>
                    <a:custGeom>
                      <a:avLst/>
                      <a:gdLst>
                        <a:gd name="connsiteX0" fmla="*/ 10259 w 42416"/>
                        <a:gd name="connsiteY0" fmla="*/ 81566 h 81798"/>
                        <a:gd name="connsiteX1" fmla="*/ 3221 w 42416"/>
                        <a:gd name="connsiteY1" fmla="*/ 36207 h 81798"/>
                        <a:gd name="connsiteX2" fmla="*/ 32157 w 42416"/>
                        <a:gd name="connsiteY2" fmla="*/ 233 h 81798"/>
                        <a:gd name="connsiteX3" fmla="*/ 39196 w 42416"/>
                        <a:gd name="connsiteY3" fmla="*/ 45592 h 81798"/>
                        <a:gd name="connsiteX4" fmla="*/ 10259 w 42416"/>
                        <a:gd name="connsiteY4" fmla="*/ 81566 h 81798"/>
                        <a:gd name="connsiteX5" fmla="*/ 10259 w 42416"/>
                        <a:gd name="connsiteY5" fmla="*/ 81566 h 8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 h="81798">
                          <a:moveTo>
                            <a:pt x="10259" y="81566"/>
                          </a:moveTo>
                          <a:cubicBezTo>
                            <a:pt x="93" y="79220"/>
                            <a:pt x="-3035" y="58105"/>
                            <a:pt x="3221" y="36207"/>
                          </a:cubicBezTo>
                          <a:cubicBezTo>
                            <a:pt x="9477" y="13528"/>
                            <a:pt x="22772" y="-2114"/>
                            <a:pt x="32157" y="233"/>
                          </a:cubicBezTo>
                          <a:cubicBezTo>
                            <a:pt x="42324" y="2579"/>
                            <a:pt x="45452" y="23694"/>
                            <a:pt x="39196" y="45592"/>
                          </a:cubicBezTo>
                          <a:cubicBezTo>
                            <a:pt x="33721" y="68271"/>
                            <a:pt x="20426" y="83912"/>
                            <a:pt x="10259" y="81566"/>
                          </a:cubicBezTo>
                          <a:lnTo>
                            <a:pt x="10259" y="81566"/>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8" name="任意多边形: 形状 2167"/>
                    <p:cNvSpPr/>
                    <p:nvPr/>
                  </p:nvSpPr>
                  <p:spPr>
                    <a:xfrm>
                      <a:off x="6925758" y="1630277"/>
                      <a:ext cx="11730" cy="46141"/>
                    </a:xfrm>
                    <a:custGeom>
                      <a:avLst/>
                      <a:gdLst>
                        <a:gd name="connsiteX0" fmla="*/ 0 w 11730"/>
                        <a:gd name="connsiteY0" fmla="*/ 46141 h 46141"/>
                        <a:gd name="connsiteX1" fmla="*/ 11731 w 11730"/>
                        <a:gd name="connsiteY1" fmla="*/ 0 h 46141"/>
                      </a:gdLst>
                      <a:ahLst/>
                      <a:cxnLst>
                        <a:cxn ang="0">
                          <a:pos x="connsiteX0" y="connsiteY0"/>
                        </a:cxn>
                        <a:cxn ang="0">
                          <a:pos x="connsiteX1" y="connsiteY1"/>
                        </a:cxn>
                      </a:cxnLst>
                      <a:rect l="l" t="t" r="r" b="b"/>
                      <a:pathLst>
                        <a:path w="11730" h="46141">
                          <a:moveTo>
                            <a:pt x="0" y="46141"/>
                          </a:moveTo>
                          <a:cubicBezTo>
                            <a:pt x="782" y="32064"/>
                            <a:pt x="5474" y="16423"/>
                            <a:pt x="11731"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9" name="任意多边形: 形状 2168"/>
                    <p:cNvSpPr/>
                    <p:nvPr/>
                  </p:nvSpPr>
                  <p:spPr>
                    <a:xfrm>
                      <a:off x="6886655" y="1607306"/>
                      <a:ext cx="47705" cy="12804"/>
                    </a:xfrm>
                    <a:custGeom>
                      <a:avLst/>
                      <a:gdLst>
                        <a:gd name="connsiteX0" fmla="*/ 0 w 47705"/>
                        <a:gd name="connsiteY0" fmla="*/ 292 h 12804"/>
                        <a:gd name="connsiteX1" fmla="*/ 47705 w 47705"/>
                        <a:gd name="connsiteY1" fmla="*/ 12804 h 12804"/>
                      </a:gdLst>
                      <a:ahLst/>
                      <a:cxnLst>
                        <a:cxn ang="0">
                          <a:pos x="connsiteX0" y="connsiteY0"/>
                        </a:cxn>
                        <a:cxn ang="0">
                          <a:pos x="connsiteX1" y="connsiteY1"/>
                        </a:cxn>
                      </a:cxnLst>
                      <a:rect l="l" t="t" r="r" b="b"/>
                      <a:pathLst>
                        <a:path w="47705" h="12804">
                          <a:moveTo>
                            <a:pt x="0" y="292"/>
                          </a:moveTo>
                          <a:cubicBezTo>
                            <a:pt x="1564" y="-2055"/>
                            <a:pt x="47705" y="10458"/>
                            <a:pt x="47705" y="12804"/>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0" name="任意多边形: 形状 2169"/>
                    <p:cNvSpPr/>
                    <p:nvPr/>
                  </p:nvSpPr>
                  <p:spPr>
                    <a:xfrm>
                      <a:off x="6949220" y="1560674"/>
                      <a:ext cx="12512" cy="46923"/>
                    </a:xfrm>
                    <a:custGeom>
                      <a:avLst/>
                      <a:gdLst>
                        <a:gd name="connsiteX0" fmla="*/ 12513 w 12512"/>
                        <a:gd name="connsiteY0" fmla="*/ 0 h 46923"/>
                        <a:gd name="connsiteX1" fmla="*/ 0 w 12512"/>
                        <a:gd name="connsiteY1" fmla="*/ 46923 h 46923"/>
                      </a:gdLst>
                      <a:ahLst/>
                      <a:cxnLst>
                        <a:cxn ang="0">
                          <a:pos x="connsiteX0" y="connsiteY0"/>
                        </a:cxn>
                        <a:cxn ang="0">
                          <a:pos x="connsiteX1" y="connsiteY1"/>
                        </a:cxn>
                      </a:cxnLst>
                      <a:rect l="l" t="t" r="r" b="b"/>
                      <a:pathLst>
                        <a:path w="12512" h="46923">
                          <a:moveTo>
                            <a:pt x="12513" y="0"/>
                          </a:moveTo>
                          <a:cubicBezTo>
                            <a:pt x="10949" y="17205"/>
                            <a:pt x="7038" y="32846"/>
                            <a:pt x="0" y="46923"/>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1" name="任意多边形: 形状 2170"/>
                    <p:cNvSpPr/>
                    <p:nvPr/>
                  </p:nvSpPr>
                  <p:spPr>
                    <a:xfrm>
                      <a:off x="6956258" y="1624020"/>
                      <a:ext cx="49269" cy="14859"/>
                    </a:xfrm>
                    <a:custGeom>
                      <a:avLst/>
                      <a:gdLst>
                        <a:gd name="connsiteX0" fmla="*/ 49269 w 49269"/>
                        <a:gd name="connsiteY0" fmla="*/ 14859 h 14859"/>
                        <a:gd name="connsiteX1" fmla="*/ 0 w 49269"/>
                        <a:gd name="connsiteY1" fmla="*/ 0 h 14859"/>
                      </a:gdLst>
                      <a:ahLst/>
                      <a:cxnLst>
                        <a:cxn ang="0">
                          <a:pos x="connsiteX0" y="connsiteY0"/>
                        </a:cxn>
                        <a:cxn ang="0">
                          <a:pos x="connsiteX1" y="connsiteY1"/>
                        </a:cxn>
                      </a:cxnLst>
                      <a:rect l="l" t="t" r="r" b="b"/>
                      <a:pathLst>
                        <a:path w="49269" h="14859">
                          <a:moveTo>
                            <a:pt x="49269" y="14859"/>
                          </a:moveTo>
                          <a:cubicBezTo>
                            <a:pt x="32846" y="13295"/>
                            <a:pt x="15641" y="8603"/>
                            <a:pt x="0"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2" name="任意多边形: 形状 2171"/>
                    <p:cNvSpPr/>
                    <p:nvPr/>
                  </p:nvSpPr>
                  <p:spPr>
                    <a:xfrm>
                      <a:off x="6936390" y="1621950"/>
                      <a:ext cx="53812" cy="76088"/>
                    </a:xfrm>
                    <a:custGeom>
                      <a:avLst/>
                      <a:gdLst>
                        <a:gd name="connsiteX0" fmla="*/ 48022 w 53812"/>
                        <a:gd name="connsiteY0" fmla="*/ 74801 h 76088"/>
                        <a:gd name="connsiteX1" fmla="*/ 10483 w 53812"/>
                        <a:gd name="connsiteY1" fmla="*/ 47429 h 76088"/>
                        <a:gd name="connsiteX2" fmla="*/ 5791 w 53812"/>
                        <a:gd name="connsiteY2" fmla="*/ 1288 h 76088"/>
                        <a:gd name="connsiteX3" fmla="*/ 43329 w 53812"/>
                        <a:gd name="connsiteY3" fmla="*/ 28660 h 76088"/>
                        <a:gd name="connsiteX4" fmla="*/ 48022 w 53812"/>
                        <a:gd name="connsiteY4" fmla="*/ 74801 h 76088"/>
                        <a:gd name="connsiteX5" fmla="*/ 48022 w 53812"/>
                        <a:gd name="connsiteY5" fmla="*/ 74801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48022" y="74801"/>
                          </a:moveTo>
                          <a:cubicBezTo>
                            <a:pt x="38637" y="80275"/>
                            <a:pt x="22214" y="67762"/>
                            <a:pt x="10483" y="47429"/>
                          </a:cubicBezTo>
                          <a:cubicBezTo>
                            <a:pt x="-1248" y="27096"/>
                            <a:pt x="-3594" y="6762"/>
                            <a:pt x="5791" y="1288"/>
                          </a:cubicBezTo>
                          <a:cubicBezTo>
                            <a:pt x="15175" y="-4186"/>
                            <a:pt x="31598" y="8326"/>
                            <a:pt x="43329" y="28660"/>
                          </a:cubicBezTo>
                          <a:cubicBezTo>
                            <a:pt x="55060" y="48993"/>
                            <a:pt x="57406" y="69327"/>
                            <a:pt x="48022" y="74801"/>
                          </a:cubicBezTo>
                          <a:lnTo>
                            <a:pt x="48022" y="74801"/>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3" name="任意多边形: 形状 2172"/>
                    <p:cNvSpPr/>
                    <p:nvPr/>
                  </p:nvSpPr>
                  <p:spPr>
                    <a:xfrm>
                      <a:off x="6942457" y="1574766"/>
                      <a:ext cx="76870" cy="54263"/>
                    </a:xfrm>
                    <a:custGeom>
                      <a:avLst/>
                      <a:gdLst>
                        <a:gd name="connsiteX0" fmla="*/ 75583 w 76870"/>
                        <a:gd name="connsiteY0" fmla="*/ 5459 h 54263"/>
                        <a:gd name="connsiteX1" fmla="*/ 48211 w 76870"/>
                        <a:gd name="connsiteY1" fmla="*/ 43780 h 54263"/>
                        <a:gd name="connsiteX2" fmla="*/ 1288 w 76870"/>
                        <a:gd name="connsiteY2" fmla="*/ 48472 h 54263"/>
                        <a:gd name="connsiteX3" fmla="*/ 28660 w 76870"/>
                        <a:gd name="connsiteY3" fmla="*/ 10152 h 54263"/>
                        <a:gd name="connsiteX4" fmla="*/ 75583 w 76870"/>
                        <a:gd name="connsiteY4" fmla="*/ 5459 h 54263"/>
                        <a:gd name="connsiteX5" fmla="*/ 75583 w 76870"/>
                        <a:gd name="connsiteY5" fmla="*/ 5459 h 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70" h="54263">
                          <a:moveTo>
                            <a:pt x="75583" y="5459"/>
                          </a:moveTo>
                          <a:cubicBezTo>
                            <a:pt x="81057" y="14844"/>
                            <a:pt x="68545" y="32049"/>
                            <a:pt x="48211" y="43780"/>
                          </a:cubicBezTo>
                          <a:cubicBezTo>
                            <a:pt x="27878" y="55511"/>
                            <a:pt x="6762" y="57857"/>
                            <a:pt x="1288" y="48472"/>
                          </a:cubicBezTo>
                          <a:cubicBezTo>
                            <a:pt x="-4186" y="39088"/>
                            <a:pt x="8326" y="21882"/>
                            <a:pt x="28660" y="10152"/>
                          </a:cubicBezTo>
                          <a:cubicBezTo>
                            <a:pt x="48993" y="-1579"/>
                            <a:pt x="70109" y="-3143"/>
                            <a:pt x="75583" y="5459"/>
                          </a:cubicBezTo>
                          <a:lnTo>
                            <a:pt x="75583" y="5459"/>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4" name="任意多边形: 形状 2173"/>
                    <p:cNvSpPr/>
                    <p:nvPr/>
                  </p:nvSpPr>
                  <p:spPr>
                    <a:xfrm>
                      <a:off x="6894491" y="1549219"/>
                      <a:ext cx="53480" cy="76088"/>
                    </a:xfrm>
                    <a:custGeom>
                      <a:avLst/>
                      <a:gdLst>
                        <a:gd name="connsiteX0" fmla="*/ 5459 w 53480"/>
                        <a:gd name="connsiteY0" fmla="*/ 1288 h 76088"/>
                        <a:gd name="connsiteX1" fmla="*/ 42998 w 53480"/>
                        <a:gd name="connsiteY1" fmla="*/ 28660 h 76088"/>
                        <a:gd name="connsiteX2" fmla="*/ 47690 w 53480"/>
                        <a:gd name="connsiteY2" fmla="*/ 74801 h 76088"/>
                        <a:gd name="connsiteX3" fmla="*/ 10152 w 53480"/>
                        <a:gd name="connsiteY3" fmla="*/ 47429 h 76088"/>
                        <a:gd name="connsiteX4" fmla="*/ 5459 w 53480"/>
                        <a:gd name="connsiteY4" fmla="*/ 1288 h 76088"/>
                        <a:gd name="connsiteX5" fmla="*/ 5459 w 53480"/>
                        <a:gd name="connsiteY5" fmla="*/ 1288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80" h="76088">
                          <a:moveTo>
                            <a:pt x="5459" y="1288"/>
                          </a:moveTo>
                          <a:cubicBezTo>
                            <a:pt x="14844" y="-4186"/>
                            <a:pt x="31267" y="8326"/>
                            <a:pt x="42998" y="28660"/>
                          </a:cubicBezTo>
                          <a:cubicBezTo>
                            <a:pt x="54729" y="48993"/>
                            <a:pt x="57075" y="69327"/>
                            <a:pt x="47690" y="74801"/>
                          </a:cubicBezTo>
                          <a:cubicBezTo>
                            <a:pt x="38306" y="80275"/>
                            <a:pt x="21882" y="67762"/>
                            <a:pt x="10152" y="47429"/>
                          </a:cubicBezTo>
                          <a:cubicBezTo>
                            <a:pt x="-1579" y="27096"/>
                            <a:pt x="-3143" y="6762"/>
                            <a:pt x="5459" y="1288"/>
                          </a:cubicBezTo>
                          <a:lnTo>
                            <a:pt x="5459" y="1288"/>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5" name="任意多边形: 形状 2174"/>
                    <p:cNvSpPr/>
                    <p:nvPr/>
                  </p:nvSpPr>
                  <p:spPr>
                    <a:xfrm>
                      <a:off x="6867380" y="1618229"/>
                      <a:ext cx="76088" cy="53480"/>
                    </a:xfrm>
                    <a:custGeom>
                      <a:avLst/>
                      <a:gdLst>
                        <a:gd name="connsiteX0" fmla="*/ 1288 w 76088"/>
                        <a:gd name="connsiteY0" fmla="*/ 48022 h 53480"/>
                        <a:gd name="connsiteX1" fmla="*/ 28660 w 76088"/>
                        <a:gd name="connsiteY1" fmla="*/ 10483 h 53480"/>
                        <a:gd name="connsiteX2" fmla="*/ 74801 w 76088"/>
                        <a:gd name="connsiteY2" fmla="*/ 5791 h 53480"/>
                        <a:gd name="connsiteX3" fmla="*/ 47429 w 76088"/>
                        <a:gd name="connsiteY3" fmla="*/ 43329 h 53480"/>
                        <a:gd name="connsiteX4" fmla="*/ 1288 w 76088"/>
                        <a:gd name="connsiteY4" fmla="*/ 48022 h 53480"/>
                        <a:gd name="connsiteX5" fmla="*/ 1288 w 76088"/>
                        <a:gd name="connsiteY5" fmla="*/ 48022 h 5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88" h="53480">
                          <a:moveTo>
                            <a:pt x="1288" y="48022"/>
                          </a:moveTo>
                          <a:cubicBezTo>
                            <a:pt x="-4186" y="38637"/>
                            <a:pt x="8326" y="22214"/>
                            <a:pt x="28660" y="10483"/>
                          </a:cubicBezTo>
                          <a:cubicBezTo>
                            <a:pt x="48993" y="-1248"/>
                            <a:pt x="69327" y="-3594"/>
                            <a:pt x="74801" y="5791"/>
                          </a:cubicBezTo>
                          <a:cubicBezTo>
                            <a:pt x="80275" y="15175"/>
                            <a:pt x="67762" y="31599"/>
                            <a:pt x="47429" y="43329"/>
                          </a:cubicBezTo>
                          <a:cubicBezTo>
                            <a:pt x="27878" y="55060"/>
                            <a:pt x="6762" y="56624"/>
                            <a:pt x="1288" y="48022"/>
                          </a:cubicBezTo>
                          <a:lnTo>
                            <a:pt x="1288" y="48022"/>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76" name="任意多边形: 形状 2175"/>
                  <p:cNvSpPr/>
                  <p:nvPr/>
                </p:nvSpPr>
                <p:spPr>
                  <a:xfrm>
                    <a:off x="6946874" y="1634187"/>
                    <a:ext cx="24243" cy="40666"/>
                  </a:xfrm>
                  <a:custGeom>
                    <a:avLst/>
                    <a:gdLst>
                      <a:gd name="connsiteX0" fmla="*/ 24244 w 24243"/>
                      <a:gd name="connsiteY0" fmla="*/ 40667 h 40666"/>
                      <a:gd name="connsiteX1" fmla="*/ 0 w 24243"/>
                      <a:gd name="connsiteY1" fmla="*/ 0 h 40666"/>
                    </a:gdLst>
                    <a:ahLst/>
                    <a:cxnLst>
                      <a:cxn ang="0">
                        <a:pos x="connsiteX0" y="connsiteY0"/>
                      </a:cxn>
                      <a:cxn ang="0">
                        <a:pos x="connsiteX1" y="connsiteY1"/>
                      </a:cxn>
                    </a:cxnLst>
                    <a:rect l="l" t="t" r="r" b="b"/>
                    <a:pathLst>
                      <a:path w="24243" h="40666">
                        <a:moveTo>
                          <a:pt x="24244" y="40667"/>
                        </a:moveTo>
                        <a:cubicBezTo>
                          <a:pt x="14859" y="29718"/>
                          <a:pt x="7038" y="15641"/>
                          <a:pt x="0"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7" name="任意多边形: 形状 2176"/>
                  <p:cNvSpPr/>
                  <p:nvPr/>
                </p:nvSpPr>
                <p:spPr>
                  <a:xfrm>
                    <a:off x="6888220" y="1627930"/>
                    <a:ext cx="43794" cy="25025"/>
                  </a:xfrm>
                  <a:custGeom>
                    <a:avLst/>
                    <a:gdLst>
                      <a:gd name="connsiteX0" fmla="*/ 0 w 43794"/>
                      <a:gd name="connsiteY0" fmla="*/ 25026 h 25025"/>
                      <a:gd name="connsiteX1" fmla="*/ 43795 w 43794"/>
                      <a:gd name="connsiteY1" fmla="*/ 0 h 25025"/>
                    </a:gdLst>
                    <a:ahLst/>
                    <a:cxnLst>
                      <a:cxn ang="0">
                        <a:pos x="connsiteX0" y="connsiteY0"/>
                      </a:cxn>
                      <a:cxn ang="0">
                        <a:pos x="connsiteX1" y="connsiteY1"/>
                      </a:cxn>
                    </a:cxnLst>
                    <a:rect l="l" t="t" r="r" b="b"/>
                    <a:pathLst>
                      <a:path w="43794" h="25025">
                        <a:moveTo>
                          <a:pt x="0" y="25026"/>
                        </a:moveTo>
                        <a:cubicBezTo>
                          <a:pt x="13295" y="14859"/>
                          <a:pt x="27372" y="6256"/>
                          <a:pt x="43795" y="0"/>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8" name="任意多边形: 形状 2177"/>
                  <p:cNvSpPr/>
                  <p:nvPr/>
                </p:nvSpPr>
                <p:spPr>
                  <a:xfrm>
                    <a:off x="6914027" y="1568494"/>
                    <a:ext cx="27371" cy="48487"/>
                  </a:xfrm>
                  <a:custGeom>
                    <a:avLst/>
                    <a:gdLst>
                      <a:gd name="connsiteX0" fmla="*/ 0 w 27371"/>
                      <a:gd name="connsiteY0" fmla="*/ 0 h 48487"/>
                      <a:gd name="connsiteX1" fmla="*/ 27372 w 27371"/>
                      <a:gd name="connsiteY1" fmla="*/ 48487 h 48487"/>
                    </a:gdLst>
                    <a:ahLst/>
                    <a:cxnLst>
                      <a:cxn ang="0">
                        <a:pos x="connsiteX0" y="connsiteY0"/>
                      </a:cxn>
                      <a:cxn ang="0">
                        <a:pos x="connsiteX1" y="connsiteY1"/>
                      </a:cxn>
                    </a:cxnLst>
                    <a:rect l="l" t="t" r="r" b="b"/>
                    <a:pathLst>
                      <a:path w="27371" h="48487">
                        <a:moveTo>
                          <a:pt x="0" y="0"/>
                        </a:moveTo>
                        <a:cubicBezTo>
                          <a:pt x="13295" y="14859"/>
                          <a:pt x="21897" y="31282"/>
                          <a:pt x="27372" y="48487"/>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9" name="任意多边形: 形状 2178"/>
                  <p:cNvSpPr/>
                  <p:nvPr/>
                </p:nvSpPr>
                <p:spPr>
                  <a:xfrm>
                    <a:off x="6954694" y="1591956"/>
                    <a:ext cx="41448" cy="25025"/>
                  </a:xfrm>
                  <a:custGeom>
                    <a:avLst/>
                    <a:gdLst>
                      <a:gd name="connsiteX0" fmla="*/ 41449 w 41448"/>
                      <a:gd name="connsiteY0" fmla="*/ 0 h 25025"/>
                      <a:gd name="connsiteX1" fmla="*/ 0 w 41448"/>
                      <a:gd name="connsiteY1" fmla="*/ 25026 h 25025"/>
                    </a:gdLst>
                    <a:ahLst/>
                    <a:cxnLst>
                      <a:cxn ang="0">
                        <a:pos x="connsiteX0" y="connsiteY0"/>
                      </a:cxn>
                      <a:cxn ang="0">
                        <a:pos x="connsiteX1" y="connsiteY1"/>
                      </a:cxn>
                    </a:cxnLst>
                    <a:rect l="l" t="t" r="r" b="b"/>
                    <a:pathLst>
                      <a:path w="41448" h="25025">
                        <a:moveTo>
                          <a:pt x="41449" y="0"/>
                        </a:moveTo>
                        <a:cubicBezTo>
                          <a:pt x="29718" y="10949"/>
                          <a:pt x="15641" y="18769"/>
                          <a:pt x="0" y="25026"/>
                        </a:cubicBezTo>
                      </a:path>
                    </a:pathLst>
                  </a:custGeom>
                  <a:noFill/>
                  <a:ln w="19523"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0" name="任意多边形: 形状 2179"/>
                  <p:cNvSpPr/>
                  <p:nvPr/>
                </p:nvSpPr>
                <p:spPr>
                  <a:xfrm>
                    <a:off x="6921181" y="1601456"/>
                    <a:ext cx="44346" cy="44346"/>
                  </a:xfrm>
                  <a:custGeom>
                    <a:avLst/>
                    <a:gdLst>
                      <a:gd name="connsiteX0" fmla="*/ 33513 w 44346"/>
                      <a:gd name="connsiteY0" fmla="*/ 41334 h 44346"/>
                      <a:gd name="connsiteX1" fmla="*/ 3013 w 44346"/>
                      <a:gd name="connsiteY1" fmla="*/ 33513 h 44346"/>
                      <a:gd name="connsiteX2" fmla="*/ 10833 w 44346"/>
                      <a:gd name="connsiteY2" fmla="*/ 3013 h 44346"/>
                      <a:gd name="connsiteX3" fmla="*/ 41334 w 44346"/>
                      <a:gd name="connsiteY3" fmla="*/ 10834 h 44346"/>
                      <a:gd name="connsiteX4" fmla="*/ 33513 w 44346"/>
                      <a:gd name="connsiteY4" fmla="*/ 41334 h 44346"/>
                      <a:gd name="connsiteX5" fmla="*/ 33513 w 44346"/>
                      <a:gd name="connsiteY5" fmla="*/ 41334 h 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6" h="44346">
                        <a:moveTo>
                          <a:pt x="33513" y="41334"/>
                        </a:moveTo>
                        <a:cubicBezTo>
                          <a:pt x="22564" y="47590"/>
                          <a:pt x="9269" y="43680"/>
                          <a:pt x="3013" y="33513"/>
                        </a:cubicBezTo>
                        <a:cubicBezTo>
                          <a:pt x="-3243" y="23346"/>
                          <a:pt x="667" y="9269"/>
                          <a:pt x="10833" y="3013"/>
                        </a:cubicBezTo>
                        <a:cubicBezTo>
                          <a:pt x="21782" y="-3243"/>
                          <a:pt x="35077" y="667"/>
                          <a:pt x="41334" y="10834"/>
                        </a:cubicBezTo>
                        <a:cubicBezTo>
                          <a:pt x="47590" y="21782"/>
                          <a:pt x="43680" y="35077"/>
                          <a:pt x="33513" y="41334"/>
                        </a:cubicBezTo>
                        <a:lnTo>
                          <a:pt x="33513" y="41334"/>
                        </a:lnTo>
                        <a:close/>
                      </a:path>
                    </a:pathLst>
                  </a:custGeom>
                  <a:solidFill>
                    <a:srgbClr val="FFD5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1" name="任意多边形: 形状 2180"/>
                  <p:cNvSpPr/>
                  <p:nvPr/>
                </p:nvSpPr>
                <p:spPr>
                  <a:xfrm>
                    <a:off x="6943537" y="1616774"/>
                    <a:ext cx="7454" cy="7454"/>
                  </a:xfrm>
                  <a:custGeom>
                    <a:avLst/>
                    <a:gdLst>
                      <a:gd name="connsiteX0" fmla="*/ 4900 w 7454"/>
                      <a:gd name="connsiteY0" fmla="*/ 7246 h 7454"/>
                      <a:gd name="connsiteX1" fmla="*/ 208 w 7454"/>
                      <a:gd name="connsiteY1" fmla="*/ 4900 h 7454"/>
                      <a:gd name="connsiteX2" fmla="*/ 2554 w 7454"/>
                      <a:gd name="connsiteY2" fmla="*/ 208 h 7454"/>
                      <a:gd name="connsiteX3" fmla="*/ 7247 w 7454"/>
                      <a:gd name="connsiteY3" fmla="*/ 2554 h 7454"/>
                      <a:gd name="connsiteX4" fmla="*/ 4900 w 7454"/>
                      <a:gd name="connsiteY4" fmla="*/ 7246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4900" y="7246"/>
                        </a:moveTo>
                        <a:cubicBezTo>
                          <a:pt x="3336" y="8029"/>
                          <a:pt x="990" y="6464"/>
                          <a:pt x="208" y="4900"/>
                        </a:cubicBezTo>
                        <a:cubicBezTo>
                          <a:pt x="-574" y="3336"/>
                          <a:pt x="990" y="990"/>
                          <a:pt x="2554" y="208"/>
                        </a:cubicBezTo>
                        <a:cubicBezTo>
                          <a:pt x="4118" y="-574"/>
                          <a:pt x="6464" y="990"/>
                          <a:pt x="7247" y="2554"/>
                        </a:cubicBezTo>
                        <a:cubicBezTo>
                          <a:pt x="8029" y="4118"/>
                          <a:pt x="6464" y="6464"/>
                          <a:pt x="4900" y="72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2" name="任意多边形: 形状 2181"/>
                  <p:cNvSpPr/>
                  <p:nvPr/>
                </p:nvSpPr>
                <p:spPr>
                  <a:xfrm>
                    <a:off x="6931708" y="1616675"/>
                    <a:ext cx="5305" cy="5305"/>
                  </a:xfrm>
                  <a:custGeom>
                    <a:avLst/>
                    <a:gdLst>
                      <a:gd name="connsiteX0" fmla="*/ 3435 w 5305"/>
                      <a:gd name="connsiteY0" fmla="*/ 4999 h 5305"/>
                      <a:gd name="connsiteX1" fmla="*/ 307 w 5305"/>
                      <a:gd name="connsiteY1" fmla="*/ 3435 h 5305"/>
                      <a:gd name="connsiteX2" fmla="*/ 1871 w 5305"/>
                      <a:gd name="connsiteY2" fmla="*/ 307 h 5305"/>
                      <a:gd name="connsiteX3" fmla="*/ 4999 w 5305"/>
                      <a:gd name="connsiteY3" fmla="*/ 1871 h 5305"/>
                      <a:gd name="connsiteX4" fmla="*/ 3435 w 5305"/>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 h="5305">
                        <a:moveTo>
                          <a:pt x="3435" y="4999"/>
                        </a:moveTo>
                        <a:cubicBezTo>
                          <a:pt x="1871" y="5781"/>
                          <a:pt x="1089" y="4999"/>
                          <a:pt x="307" y="3435"/>
                        </a:cubicBezTo>
                        <a:cubicBezTo>
                          <a:pt x="-475" y="1871"/>
                          <a:pt x="307" y="1089"/>
                          <a:pt x="1871" y="307"/>
                        </a:cubicBezTo>
                        <a:cubicBezTo>
                          <a:pt x="3435" y="-475"/>
                          <a:pt x="4217" y="307"/>
                          <a:pt x="4999" y="1871"/>
                        </a:cubicBezTo>
                        <a:cubicBezTo>
                          <a:pt x="5781" y="2653"/>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3" name="任意多边形: 形状 2182"/>
                  <p:cNvSpPr/>
                  <p:nvPr/>
                </p:nvSpPr>
                <p:spPr>
                  <a:xfrm>
                    <a:off x="6942963" y="1630277"/>
                    <a:ext cx="4692" cy="4692"/>
                  </a:xfrm>
                  <a:custGeom>
                    <a:avLst/>
                    <a:gdLst>
                      <a:gd name="connsiteX0" fmla="*/ 4692 w 4692"/>
                      <a:gd name="connsiteY0" fmla="*/ 2346 h 4692"/>
                      <a:gd name="connsiteX1" fmla="*/ 2346 w 4692"/>
                      <a:gd name="connsiteY1" fmla="*/ 4692 h 4692"/>
                      <a:gd name="connsiteX2" fmla="*/ 0 w 4692"/>
                      <a:gd name="connsiteY2" fmla="*/ 2346 h 4692"/>
                      <a:gd name="connsiteX3" fmla="*/ 2346 w 4692"/>
                      <a:gd name="connsiteY3" fmla="*/ 0 h 4692"/>
                      <a:gd name="connsiteX4" fmla="*/ 4692 w 4692"/>
                      <a:gd name="connsiteY4" fmla="*/ 2346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2346"/>
                        </a:moveTo>
                        <a:cubicBezTo>
                          <a:pt x="4692" y="3642"/>
                          <a:pt x="3642" y="4692"/>
                          <a:pt x="2346" y="4692"/>
                        </a:cubicBezTo>
                        <a:cubicBezTo>
                          <a:pt x="1050" y="4692"/>
                          <a:pt x="0" y="3642"/>
                          <a:pt x="0" y="2346"/>
                        </a:cubicBezTo>
                        <a:cubicBezTo>
                          <a:pt x="0" y="1050"/>
                          <a:pt x="1050" y="0"/>
                          <a:pt x="2346" y="0"/>
                        </a:cubicBezTo>
                        <a:cubicBezTo>
                          <a:pt x="3642" y="0"/>
                          <a:pt x="4692" y="1050"/>
                          <a:pt x="4692"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4" name="任意多边形: 形状 2183"/>
                  <p:cNvSpPr/>
                  <p:nvPr/>
                </p:nvSpPr>
                <p:spPr>
                  <a:xfrm>
                    <a:off x="6933272" y="1625278"/>
                    <a:ext cx="5305" cy="5305"/>
                  </a:xfrm>
                  <a:custGeom>
                    <a:avLst/>
                    <a:gdLst>
                      <a:gd name="connsiteX0" fmla="*/ 3435 w 5305"/>
                      <a:gd name="connsiteY0" fmla="*/ 4999 h 5305"/>
                      <a:gd name="connsiteX1" fmla="*/ 307 w 5305"/>
                      <a:gd name="connsiteY1" fmla="*/ 3435 h 5305"/>
                      <a:gd name="connsiteX2" fmla="*/ 1871 w 5305"/>
                      <a:gd name="connsiteY2" fmla="*/ 307 h 5305"/>
                      <a:gd name="connsiteX3" fmla="*/ 4999 w 5305"/>
                      <a:gd name="connsiteY3" fmla="*/ 1871 h 5305"/>
                      <a:gd name="connsiteX4" fmla="*/ 3435 w 5305"/>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 h="5305">
                        <a:moveTo>
                          <a:pt x="3435" y="4999"/>
                        </a:moveTo>
                        <a:cubicBezTo>
                          <a:pt x="1871" y="5781"/>
                          <a:pt x="1089" y="4999"/>
                          <a:pt x="307" y="3435"/>
                        </a:cubicBezTo>
                        <a:cubicBezTo>
                          <a:pt x="-475" y="1871"/>
                          <a:pt x="307" y="1089"/>
                          <a:pt x="1871" y="307"/>
                        </a:cubicBezTo>
                        <a:cubicBezTo>
                          <a:pt x="3435" y="-475"/>
                          <a:pt x="4217" y="307"/>
                          <a:pt x="4999" y="1871"/>
                        </a:cubicBezTo>
                        <a:cubicBezTo>
                          <a:pt x="5781" y="3435"/>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85" name="任意多边形: 形状 2184"/>
                <p:cNvSpPr/>
                <p:nvPr/>
              </p:nvSpPr>
              <p:spPr>
                <a:xfrm>
                  <a:off x="7027891" y="1614912"/>
                  <a:ext cx="54594" cy="76870"/>
                </a:xfrm>
                <a:custGeom>
                  <a:avLst/>
                  <a:gdLst>
                    <a:gd name="connsiteX0" fmla="*/ 48804 w 54594"/>
                    <a:gd name="connsiteY0" fmla="*/ 75583 h 76870"/>
                    <a:gd name="connsiteX1" fmla="*/ 10483 w 54594"/>
                    <a:gd name="connsiteY1" fmla="*/ 48211 h 76870"/>
                    <a:gd name="connsiteX2" fmla="*/ 5791 w 54594"/>
                    <a:gd name="connsiteY2" fmla="*/ 1288 h 76870"/>
                    <a:gd name="connsiteX3" fmla="*/ 44111 w 54594"/>
                    <a:gd name="connsiteY3" fmla="*/ 28660 h 76870"/>
                    <a:gd name="connsiteX4" fmla="*/ 48804 w 54594"/>
                    <a:gd name="connsiteY4" fmla="*/ 75583 h 76870"/>
                    <a:gd name="connsiteX5" fmla="*/ 48804 w 54594"/>
                    <a:gd name="connsiteY5" fmla="*/ 75583 h 7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94" h="76870">
                      <a:moveTo>
                        <a:pt x="48804" y="75583"/>
                      </a:moveTo>
                      <a:cubicBezTo>
                        <a:pt x="39419" y="81057"/>
                        <a:pt x="22214" y="68545"/>
                        <a:pt x="10483" y="48211"/>
                      </a:cubicBezTo>
                      <a:cubicBezTo>
                        <a:pt x="-1248" y="27878"/>
                        <a:pt x="-3594" y="6762"/>
                        <a:pt x="5791" y="1288"/>
                      </a:cubicBezTo>
                      <a:cubicBezTo>
                        <a:pt x="15175" y="-4186"/>
                        <a:pt x="32380" y="8326"/>
                        <a:pt x="44111" y="28660"/>
                      </a:cubicBezTo>
                      <a:cubicBezTo>
                        <a:pt x="55842" y="48993"/>
                        <a:pt x="58188" y="70109"/>
                        <a:pt x="48804" y="75583"/>
                      </a:cubicBezTo>
                      <a:lnTo>
                        <a:pt x="48804" y="75583"/>
                      </a:lnTo>
                      <a:close/>
                    </a:path>
                  </a:pathLst>
                </a:custGeom>
                <a:solidFill>
                  <a:srgbClr val="FBB4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186" name="图形 2034"/>
                <p:cNvGrpSpPr/>
                <p:nvPr/>
              </p:nvGrpSpPr>
              <p:grpSpPr>
                <a:xfrm>
                  <a:off x="6804830" y="1856133"/>
                  <a:ext cx="189016" cy="290705"/>
                  <a:chOff x="6804830" y="1856133"/>
                  <a:chExt cx="189016" cy="290705"/>
                </a:xfrm>
                <a:solidFill>
                  <a:srgbClr val="29909B"/>
                </a:solidFill>
              </p:grpSpPr>
              <p:sp>
                <p:nvSpPr>
                  <p:cNvPr id="2187" name="任意多边形: 形状 2186"/>
                  <p:cNvSpPr/>
                  <p:nvPr/>
                </p:nvSpPr>
                <p:spPr>
                  <a:xfrm>
                    <a:off x="6832694" y="1856133"/>
                    <a:ext cx="138771" cy="268314"/>
                  </a:xfrm>
                  <a:custGeom>
                    <a:avLst/>
                    <a:gdLst>
                      <a:gd name="connsiteX0" fmla="*/ 108705 w 138771"/>
                      <a:gd name="connsiteY0" fmla="*/ 77581 h 268314"/>
                      <a:gd name="connsiteX1" fmla="*/ 82116 w 138771"/>
                      <a:gd name="connsiteY1" fmla="*/ 148748 h 268314"/>
                      <a:gd name="connsiteX2" fmla="*/ 92282 w 138771"/>
                      <a:gd name="connsiteY2" fmla="*/ 162042 h 268314"/>
                      <a:gd name="connsiteX3" fmla="*/ 103231 w 138771"/>
                      <a:gd name="connsiteY3" fmla="*/ 209748 h 268314"/>
                      <a:gd name="connsiteX4" fmla="*/ 100885 w 138771"/>
                      <a:gd name="connsiteY4" fmla="*/ 208966 h 268314"/>
                      <a:gd name="connsiteX5" fmla="*/ 100885 w 138771"/>
                      <a:gd name="connsiteY5" fmla="*/ 206620 h 268314"/>
                      <a:gd name="connsiteX6" fmla="*/ 83680 w 138771"/>
                      <a:gd name="connsiteY6" fmla="*/ 155786 h 268314"/>
                      <a:gd name="connsiteX7" fmla="*/ 79769 w 138771"/>
                      <a:gd name="connsiteY7" fmla="*/ 151876 h 268314"/>
                      <a:gd name="connsiteX8" fmla="*/ 40667 w 138771"/>
                      <a:gd name="connsiteY8" fmla="*/ 223825 h 268314"/>
                      <a:gd name="connsiteX9" fmla="*/ 43013 w 138771"/>
                      <a:gd name="connsiteY9" fmla="*/ 227735 h 268314"/>
                      <a:gd name="connsiteX10" fmla="*/ 52398 w 138771"/>
                      <a:gd name="connsiteY10" fmla="*/ 267620 h 268314"/>
                      <a:gd name="connsiteX11" fmla="*/ 50051 w 138771"/>
                      <a:gd name="connsiteY11" fmla="*/ 267620 h 268314"/>
                      <a:gd name="connsiteX12" fmla="*/ 39103 w 138771"/>
                      <a:gd name="connsiteY12" fmla="*/ 228517 h 268314"/>
                      <a:gd name="connsiteX13" fmla="*/ 38321 w 138771"/>
                      <a:gd name="connsiteY13" fmla="*/ 227735 h 268314"/>
                      <a:gd name="connsiteX14" fmla="*/ 28154 w 138771"/>
                      <a:gd name="connsiteY14" fmla="*/ 244158 h 268314"/>
                      <a:gd name="connsiteX15" fmla="*/ 25808 w 138771"/>
                      <a:gd name="connsiteY15" fmla="*/ 244158 h 268314"/>
                      <a:gd name="connsiteX16" fmla="*/ 25026 w 138771"/>
                      <a:gd name="connsiteY16" fmla="*/ 242594 h 268314"/>
                      <a:gd name="connsiteX17" fmla="*/ 42231 w 138771"/>
                      <a:gd name="connsiteY17" fmla="*/ 215222 h 268314"/>
                      <a:gd name="connsiteX18" fmla="*/ 6256 w 138771"/>
                      <a:gd name="connsiteY18" fmla="*/ 223043 h 268314"/>
                      <a:gd name="connsiteX19" fmla="*/ 1564 w 138771"/>
                      <a:gd name="connsiteY19" fmla="*/ 225389 h 268314"/>
                      <a:gd name="connsiteX20" fmla="*/ 0 w 138771"/>
                      <a:gd name="connsiteY20" fmla="*/ 223825 h 268314"/>
                      <a:gd name="connsiteX21" fmla="*/ 35975 w 138771"/>
                      <a:gd name="connsiteY21" fmla="*/ 212094 h 268314"/>
                      <a:gd name="connsiteX22" fmla="*/ 43795 w 138771"/>
                      <a:gd name="connsiteY22" fmla="*/ 211312 h 268314"/>
                      <a:gd name="connsiteX23" fmla="*/ 43795 w 138771"/>
                      <a:gd name="connsiteY23" fmla="*/ 211312 h 268314"/>
                      <a:gd name="connsiteX24" fmla="*/ 62564 w 138771"/>
                      <a:gd name="connsiteY24" fmla="*/ 177684 h 268314"/>
                      <a:gd name="connsiteX25" fmla="*/ 61782 w 138771"/>
                      <a:gd name="connsiteY25" fmla="*/ 177684 h 268314"/>
                      <a:gd name="connsiteX26" fmla="*/ 27372 w 138771"/>
                      <a:gd name="connsiteY26" fmla="*/ 191761 h 268314"/>
                      <a:gd name="connsiteX27" fmla="*/ 25808 w 138771"/>
                      <a:gd name="connsiteY27" fmla="*/ 190196 h 268314"/>
                      <a:gd name="connsiteX28" fmla="*/ 64128 w 138771"/>
                      <a:gd name="connsiteY28" fmla="*/ 172991 h 268314"/>
                      <a:gd name="connsiteX29" fmla="*/ 64910 w 138771"/>
                      <a:gd name="connsiteY29" fmla="*/ 172991 h 268314"/>
                      <a:gd name="connsiteX30" fmla="*/ 92282 w 138771"/>
                      <a:gd name="connsiteY30" fmla="*/ 110427 h 268314"/>
                      <a:gd name="connsiteX31" fmla="*/ 53962 w 138771"/>
                      <a:gd name="connsiteY31" fmla="*/ 121376 h 268314"/>
                      <a:gd name="connsiteX32" fmla="*/ 25808 w 138771"/>
                      <a:gd name="connsiteY32" fmla="*/ 144837 h 268314"/>
                      <a:gd name="connsiteX33" fmla="*/ 23462 w 138771"/>
                      <a:gd name="connsiteY33" fmla="*/ 146401 h 268314"/>
                      <a:gd name="connsiteX34" fmla="*/ 21898 w 138771"/>
                      <a:gd name="connsiteY34" fmla="*/ 144837 h 268314"/>
                      <a:gd name="connsiteX35" fmla="*/ 68039 w 138771"/>
                      <a:gd name="connsiteY35" fmla="*/ 111209 h 268314"/>
                      <a:gd name="connsiteX36" fmla="*/ 91500 w 138771"/>
                      <a:gd name="connsiteY36" fmla="*/ 106517 h 268314"/>
                      <a:gd name="connsiteX37" fmla="*/ 93064 w 138771"/>
                      <a:gd name="connsiteY37" fmla="*/ 106517 h 268314"/>
                      <a:gd name="connsiteX38" fmla="*/ 108705 w 138771"/>
                      <a:gd name="connsiteY38" fmla="*/ 48645 h 268314"/>
                      <a:gd name="connsiteX39" fmla="*/ 112616 w 138771"/>
                      <a:gd name="connsiteY39" fmla="*/ 3286 h 268314"/>
                      <a:gd name="connsiteX40" fmla="*/ 113398 w 138771"/>
                      <a:gd name="connsiteY40" fmla="*/ 2504 h 268314"/>
                      <a:gd name="connsiteX41" fmla="*/ 113398 w 138771"/>
                      <a:gd name="connsiteY41" fmla="*/ 2504 h 268314"/>
                      <a:gd name="connsiteX42" fmla="*/ 113398 w 138771"/>
                      <a:gd name="connsiteY42" fmla="*/ 2504 h 268314"/>
                      <a:gd name="connsiteX43" fmla="*/ 114962 w 138771"/>
                      <a:gd name="connsiteY43" fmla="*/ 157 h 268314"/>
                      <a:gd name="connsiteX44" fmla="*/ 117308 w 138771"/>
                      <a:gd name="connsiteY44" fmla="*/ 4068 h 268314"/>
                      <a:gd name="connsiteX45" fmla="*/ 110270 w 138771"/>
                      <a:gd name="connsiteY45" fmla="*/ 62722 h 268314"/>
                      <a:gd name="connsiteX46" fmla="*/ 107923 w 138771"/>
                      <a:gd name="connsiteY46" fmla="*/ 72106 h 268314"/>
                      <a:gd name="connsiteX47" fmla="*/ 138423 w 138771"/>
                      <a:gd name="connsiteY47" fmla="*/ 126850 h 268314"/>
                      <a:gd name="connsiteX48" fmla="*/ 138423 w 138771"/>
                      <a:gd name="connsiteY48" fmla="*/ 129978 h 268314"/>
                      <a:gd name="connsiteX49" fmla="*/ 136859 w 138771"/>
                      <a:gd name="connsiteY49" fmla="*/ 128414 h 268314"/>
                      <a:gd name="connsiteX50" fmla="*/ 108705 w 138771"/>
                      <a:gd name="connsiteY50" fmla="*/ 77581 h 268314"/>
                      <a:gd name="connsiteX51" fmla="*/ 108705 w 138771"/>
                      <a:gd name="connsiteY51" fmla="*/ 77581 h 268314"/>
                      <a:gd name="connsiteX52" fmla="*/ 118872 w 138771"/>
                      <a:gd name="connsiteY52" fmla="*/ 4068 h 268314"/>
                      <a:gd name="connsiteX53" fmla="*/ 116526 w 138771"/>
                      <a:gd name="connsiteY53" fmla="*/ 4068 h 268314"/>
                      <a:gd name="connsiteX54" fmla="*/ 118872 w 138771"/>
                      <a:gd name="connsiteY54" fmla="*/ 4068 h 268314"/>
                      <a:gd name="connsiteX55" fmla="*/ 118872 w 138771"/>
                      <a:gd name="connsiteY55" fmla="*/ 4068 h 26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8771" h="268314">
                        <a:moveTo>
                          <a:pt x="108705" y="77581"/>
                        </a:moveTo>
                        <a:cubicBezTo>
                          <a:pt x="101667" y="101824"/>
                          <a:pt x="93064" y="126068"/>
                          <a:pt x="82116" y="148748"/>
                        </a:cubicBezTo>
                        <a:cubicBezTo>
                          <a:pt x="86026" y="150312"/>
                          <a:pt x="89154" y="156568"/>
                          <a:pt x="92282" y="162042"/>
                        </a:cubicBezTo>
                        <a:cubicBezTo>
                          <a:pt x="100885" y="177684"/>
                          <a:pt x="104795" y="194889"/>
                          <a:pt x="103231" y="209748"/>
                        </a:cubicBezTo>
                        <a:cubicBezTo>
                          <a:pt x="103231" y="209748"/>
                          <a:pt x="103231" y="211312"/>
                          <a:pt x="100885" y="208966"/>
                        </a:cubicBezTo>
                        <a:cubicBezTo>
                          <a:pt x="100885" y="207402"/>
                          <a:pt x="100885" y="207402"/>
                          <a:pt x="100885" y="206620"/>
                        </a:cubicBezTo>
                        <a:cubicBezTo>
                          <a:pt x="101667" y="189414"/>
                          <a:pt x="96193" y="170645"/>
                          <a:pt x="83680" y="155786"/>
                        </a:cubicBezTo>
                        <a:cubicBezTo>
                          <a:pt x="82116" y="154222"/>
                          <a:pt x="80552" y="152658"/>
                          <a:pt x="79769" y="151876"/>
                        </a:cubicBezTo>
                        <a:cubicBezTo>
                          <a:pt x="68039" y="176901"/>
                          <a:pt x="54744" y="200363"/>
                          <a:pt x="40667" y="223825"/>
                        </a:cubicBezTo>
                        <a:cubicBezTo>
                          <a:pt x="41449" y="224607"/>
                          <a:pt x="41449" y="226171"/>
                          <a:pt x="43013" y="227735"/>
                        </a:cubicBezTo>
                        <a:cubicBezTo>
                          <a:pt x="50833" y="240248"/>
                          <a:pt x="52398" y="254325"/>
                          <a:pt x="52398" y="267620"/>
                        </a:cubicBezTo>
                        <a:cubicBezTo>
                          <a:pt x="52398" y="267620"/>
                          <a:pt x="52398" y="269184"/>
                          <a:pt x="50051" y="267620"/>
                        </a:cubicBezTo>
                        <a:cubicBezTo>
                          <a:pt x="49269" y="254325"/>
                          <a:pt x="47705" y="241030"/>
                          <a:pt x="39103" y="228517"/>
                        </a:cubicBezTo>
                        <a:cubicBezTo>
                          <a:pt x="39103" y="228517"/>
                          <a:pt x="39103" y="227735"/>
                          <a:pt x="38321" y="227735"/>
                        </a:cubicBezTo>
                        <a:cubicBezTo>
                          <a:pt x="35192" y="233209"/>
                          <a:pt x="31282" y="238684"/>
                          <a:pt x="28154" y="244158"/>
                        </a:cubicBezTo>
                        <a:lnTo>
                          <a:pt x="25808" y="244158"/>
                        </a:lnTo>
                        <a:cubicBezTo>
                          <a:pt x="25808" y="243376"/>
                          <a:pt x="25026" y="242594"/>
                          <a:pt x="25026" y="242594"/>
                        </a:cubicBezTo>
                        <a:cubicBezTo>
                          <a:pt x="30500" y="233209"/>
                          <a:pt x="36756" y="223825"/>
                          <a:pt x="42231" y="215222"/>
                        </a:cubicBezTo>
                        <a:cubicBezTo>
                          <a:pt x="29718" y="215222"/>
                          <a:pt x="17205" y="219132"/>
                          <a:pt x="6256" y="223043"/>
                        </a:cubicBezTo>
                        <a:cubicBezTo>
                          <a:pt x="4692" y="223825"/>
                          <a:pt x="3128" y="224607"/>
                          <a:pt x="1564" y="225389"/>
                        </a:cubicBezTo>
                        <a:cubicBezTo>
                          <a:pt x="1564" y="225389"/>
                          <a:pt x="0" y="226171"/>
                          <a:pt x="0" y="223825"/>
                        </a:cubicBezTo>
                        <a:cubicBezTo>
                          <a:pt x="10167" y="217568"/>
                          <a:pt x="22680" y="214440"/>
                          <a:pt x="35975" y="212094"/>
                        </a:cubicBezTo>
                        <a:cubicBezTo>
                          <a:pt x="38321" y="211312"/>
                          <a:pt x="41449" y="211312"/>
                          <a:pt x="43795" y="211312"/>
                        </a:cubicBezTo>
                        <a:lnTo>
                          <a:pt x="43795" y="211312"/>
                        </a:lnTo>
                        <a:cubicBezTo>
                          <a:pt x="50051" y="200363"/>
                          <a:pt x="56308" y="189414"/>
                          <a:pt x="62564" y="177684"/>
                        </a:cubicBezTo>
                        <a:cubicBezTo>
                          <a:pt x="62564" y="177684"/>
                          <a:pt x="61782" y="177684"/>
                          <a:pt x="61782" y="177684"/>
                        </a:cubicBezTo>
                        <a:cubicBezTo>
                          <a:pt x="49269" y="180030"/>
                          <a:pt x="36756" y="184722"/>
                          <a:pt x="27372" y="191761"/>
                        </a:cubicBezTo>
                        <a:cubicBezTo>
                          <a:pt x="27372" y="191761"/>
                          <a:pt x="25808" y="192543"/>
                          <a:pt x="25808" y="190196"/>
                        </a:cubicBezTo>
                        <a:cubicBezTo>
                          <a:pt x="35975" y="181594"/>
                          <a:pt x="49269" y="176901"/>
                          <a:pt x="64128" y="172991"/>
                        </a:cubicBezTo>
                        <a:lnTo>
                          <a:pt x="64910" y="172991"/>
                        </a:lnTo>
                        <a:cubicBezTo>
                          <a:pt x="75077" y="152658"/>
                          <a:pt x="84462" y="131542"/>
                          <a:pt x="92282" y="110427"/>
                        </a:cubicBezTo>
                        <a:cubicBezTo>
                          <a:pt x="78205" y="111991"/>
                          <a:pt x="64910" y="115119"/>
                          <a:pt x="53962" y="121376"/>
                        </a:cubicBezTo>
                        <a:cubicBezTo>
                          <a:pt x="43013" y="127632"/>
                          <a:pt x="34410" y="136235"/>
                          <a:pt x="25808" y="144837"/>
                        </a:cubicBezTo>
                        <a:lnTo>
                          <a:pt x="23462" y="146401"/>
                        </a:lnTo>
                        <a:cubicBezTo>
                          <a:pt x="23462" y="146401"/>
                          <a:pt x="21898" y="147183"/>
                          <a:pt x="21898" y="144837"/>
                        </a:cubicBezTo>
                        <a:cubicBezTo>
                          <a:pt x="35192" y="131542"/>
                          <a:pt x="48487" y="117465"/>
                          <a:pt x="68039" y="111209"/>
                        </a:cubicBezTo>
                        <a:cubicBezTo>
                          <a:pt x="75077" y="108863"/>
                          <a:pt x="83680" y="107299"/>
                          <a:pt x="91500" y="106517"/>
                        </a:cubicBezTo>
                        <a:lnTo>
                          <a:pt x="93064" y="106517"/>
                        </a:lnTo>
                        <a:cubicBezTo>
                          <a:pt x="100103" y="87747"/>
                          <a:pt x="104795" y="68978"/>
                          <a:pt x="108705" y="48645"/>
                        </a:cubicBezTo>
                        <a:cubicBezTo>
                          <a:pt x="111834" y="33786"/>
                          <a:pt x="114180" y="18927"/>
                          <a:pt x="112616" y="3286"/>
                        </a:cubicBezTo>
                        <a:cubicBezTo>
                          <a:pt x="112616" y="939"/>
                          <a:pt x="112616" y="1721"/>
                          <a:pt x="113398" y="2504"/>
                        </a:cubicBezTo>
                        <a:cubicBezTo>
                          <a:pt x="113398" y="2504"/>
                          <a:pt x="113398" y="2504"/>
                          <a:pt x="113398" y="2504"/>
                        </a:cubicBezTo>
                        <a:cubicBezTo>
                          <a:pt x="113398" y="2504"/>
                          <a:pt x="113398" y="2504"/>
                          <a:pt x="113398" y="2504"/>
                        </a:cubicBezTo>
                        <a:cubicBezTo>
                          <a:pt x="113398" y="1721"/>
                          <a:pt x="112616" y="-625"/>
                          <a:pt x="114962" y="157"/>
                        </a:cubicBezTo>
                        <a:cubicBezTo>
                          <a:pt x="114962" y="157"/>
                          <a:pt x="116526" y="1721"/>
                          <a:pt x="117308" y="4068"/>
                        </a:cubicBezTo>
                        <a:cubicBezTo>
                          <a:pt x="118872" y="24401"/>
                          <a:pt x="114962" y="43170"/>
                          <a:pt x="110270" y="62722"/>
                        </a:cubicBezTo>
                        <a:cubicBezTo>
                          <a:pt x="109487" y="65850"/>
                          <a:pt x="108705" y="68978"/>
                          <a:pt x="107923" y="72106"/>
                        </a:cubicBezTo>
                        <a:cubicBezTo>
                          <a:pt x="122000" y="89311"/>
                          <a:pt x="133731" y="107299"/>
                          <a:pt x="138423" y="126850"/>
                        </a:cubicBezTo>
                        <a:cubicBezTo>
                          <a:pt x="139206" y="129978"/>
                          <a:pt x="138423" y="129978"/>
                          <a:pt x="138423" y="129978"/>
                        </a:cubicBezTo>
                        <a:cubicBezTo>
                          <a:pt x="138423" y="129978"/>
                          <a:pt x="136859" y="129196"/>
                          <a:pt x="136859" y="128414"/>
                        </a:cubicBezTo>
                        <a:cubicBezTo>
                          <a:pt x="132949" y="111209"/>
                          <a:pt x="122782" y="93222"/>
                          <a:pt x="108705" y="77581"/>
                        </a:cubicBezTo>
                        <a:lnTo>
                          <a:pt x="108705" y="77581"/>
                        </a:lnTo>
                        <a:close/>
                        <a:moveTo>
                          <a:pt x="118872" y="4068"/>
                        </a:moveTo>
                        <a:lnTo>
                          <a:pt x="116526" y="4068"/>
                        </a:lnTo>
                        <a:cubicBezTo>
                          <a:pt x="115744" y="4068"/>
                          <a:pt x="117308" y="4850"/>
                          <a:pt x="118872" y="4068"/>
                        </a:cubicBezTo>
                        <a:lnTo>
                          <a:pt x="118872" y="406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8" name="任意多边形: 形状 2187"/>
                  <p:cNvSpPr/>
                  <p:nvPr/>
                </p:nvSpPr>
                <p:spPr>
                  <a:xfrm>
                    <a:off x="6875588" y="2121406"/>
                    <a:ext cx="20551" cy="25431"/>
                  </a:xfrm>
                  <a:custGeom>
                    <a:avLst/>
                    <a:gdLst>
                      <a:gd name="connsiteX0" fmla="*/ 7939 w 20551"/>
                      <a:gd name="connsiteY0" fmla="*/ 0 h 25431"/>
                      <a:gd name="connsiteX1" fmla="*/ 20452 w 20551"/>
                      <a:gd name="connsiteY1" fmla="*/ 17987 h 25431"/>
                      <a:gd name="connsiteX2" fmla="*/ 11068 w 20551"/>
                      <a:gd name="connsiteY2" fmla="*/ 21115 h 25431"/>
                      <a:gd name="connsiteX3" fmla="*/ 119 w 20551"/>
                      <a:gd name="connsiteY3" fmla="*/ 14859 h 25431"/>
                      <a:gd name="connsiteX4" fmla="*/ 7939 w 20551"/>
                      <a:gd name="connsiteY4" fmla="*/ 0 h 25431"/>
                      <a:gd name="connsiteX5" fmla="*/ 7939 w 20551"/>
                      <a:gd name="connsiteY5" fmla="*/ 0 h 2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1" h="25431">
                        <a:moveTo>
                          <a:pt x="7939" y="0"/>
                        </a:moveTo>
                        <a:cubicBezTo>
                          <a:pt x="13414" y="0"/>
                          <a:pt x="19670" y="10167"/>
                          <a:pt x="20452" y="17987"/>
                        </a:cubicBezTo>
                        <a:cubicBezTo>
                          <a:pt x="21234" y="28154"/>
                          <a:pt x="17324" y="26590"/>
                          <a:pt x="11068" y="21115"/>
                        </a:cubicBezTo>
                        <a:cubicBezTo>
                          <a:pt x="5593" y="26590"/>
                          <a:pt x="901" y="25026"/>
                          <a:pt x="119" y="14859"/>
                        </a:cubicBezTo>
                        <a:cubicBezTo>
                          <a:pt x="-663" y="8603"/>
                          <a:pt x="2465" y="0"/>
                          <a:pt x="7939" y="0"/>
                        </a:cubicBezTo>
                        <a:lnTo>
                          <a:pt x="7939"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9" name="任意多边形: 形状 2188"/>
                  <p:cNvSpPr/>
                  <p:nvPr/>
                </p:nvSpPr>
                <p:spPr>
                  <a:xfrm>
                    <a:off x="6881963" y="2099097"/>
                    <a:ext cx="27392" cy="17613"/>
                  </a:xfrm>
                  <a:custGeom>
                    <a:avLst/>
                    <a:gdLst>
                      <a:gd name="connsiteX0" fmla="*/ 0 w 27392"/>
                      <a:gd name="connsiteY0" fmla="*/ 5886 h 17613"/>
                      <a:gd name="connsiteX1" fmla="*/ 18769 w 27392"/>
                      <a:gd name="connsiteY1" fmla="*/ 411 h 17613"/>
                      <a:gd name="connsiteX2" fmla="*/ 23462 w 27392"/>
                      <a:gd name="connsiteY2" fmla="*/ 9796 h 17613"/>
                      <a:gd name="connsiteX3" fmla="*/ 17987 w 27392"/>
                      <a:gd name="connsiteY3" fmla="*/ 16834 h 17613"/>
                      <a:gd name="connsiteX4" fmla="*/ 0 w 27392"/>
                      <a:gd name="connsiteY4" fmla="*/ 5886 h 17613"/>
                      <a:gd name="connsiteX5" fmla="*/ 0 w 27392"/>
                      <a:gd name="connsiteY5" fmla="*/ 5886 h 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2" h="17613">
                        <a:moveTo>
                          <a:pt x="0" y="5886"/>
                        </a:moveTo>
                        <a:cubicBezTo>
                          <a:pt x="0" y="1975"/>
                          <a:pt x="9385" y="-1153"/>
                          <a:pt x="18769" y="411"/>
                        </a:cubicBezTo>
                        <a:cubicBezTo>
                          <a:pt x="29718" y="2758"/>
                          <a:pt x="28154" y="5886"/>
                          <a:pt x="23462" y="9796"/>
                        </a:cubicBezTo>
                        <a:cubicBezTo>
                          <a:pt x="29718" y="16052"/>
                          <a:pt x="28936" y="19181"/>
                          <a:pt x="17987" y="16834"/>
                        </a:cubicBezTo>
                        <a:cubicBezTo>
                          <a:pt x="10949" y="15270"/>
                          <a:pt x="782" y="9796"/>
                          <a:pt x="0" y="5886"/>
                        </a:cubicBezTo>
                        <a:lnTo>
                          <a:pt x="0" y="58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0" name="任意多边形: 形状 2189"/>
                  <p:cNvSpPr/>
                  <p:nvPr/>
                </p:nvSpPr>
                <p:spPr>
                  <a:xfrm>
                    <a:off x="6909173" y="2032012"/>
                    <a:ext cx="24430" cy="24098"/>
                  </a:xfrm>
                  <a:custGeom>
                    <a:avLst/>
                    <a:gdLst>
                      <a:gd name="connsiteX0" fmla="*/ 21278 w 24430"/>
                      <a:gd name="connsiteY0" fmla="*/ 1022 h 24098"/>
                      <a:gd name="connsiteX1" fmla="*/ 20496 w 24430"/>
                      <a:gd name="connsiteY1" fmla="*/ 19791 h 24098"/>
                      <a:gd name="connsiteX2" fmla="*/ 8765 w 24430"/>
                      <a:gd name="connsiteY2" fmla="*/ 16663 h 24098"/>
                      <a:gd name="connsiteX3" fmla="*/ 3291 w 24430"/>
                      <a:gd name="connsiteY3" fmla="*/ 6496 h 24098"/>
                      <a:gd name="connsiteX4" fmla="*/ 21278 w 24430"/>
                      <a:gd name="connsiteY4" fmla="*/ 1022 h 24098"/>
                      <a:gd name="connsiteX5" fmla="*/ 21278 w 24430"/>
                      <a:gd name="connsiteY5" fmla="*/ 102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0" h="24098">
                        <a:moveTo>
                          <a:pt x="21278" y="1022"/>
                        </a:moveTo>
                        <a:cubicBezTo>
                          <a:pt x="25970" y="4150"/>
                          <a:pt x="25188" y="13535"/>
                          <a:pt x="20496" y="19791"/>
                        </a:cubicBezTo>
                        <a:cubicBezTo>
                          <a:pt x="14239" y="27612"/>
                          <a:pt x="11111" y="23702"/>
                          <a:pt x="8765" y="16663"/>
                        </a:cubicBezTo>
                        <a:cubicBezTo>
                          <a:pt x="162" y="17445"/>
                          <a:pt x="-2966" y="14317"/>
                          <a:pt x="3291" y="6496"/>
                        </a:cubicBezTo>
                        <a:cubicBezTo>
                          <a:pt x="7983" y="2586"/>
                          <a:pt x="16586" y="-2106"/>
                          <a:pt x="21278" y="1022"/>
                        </a:cubicBezTo>
                        <a:lnTo>
                          <a:pt x="21278" y="102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1" name="任意多边形: 形状 2190"/>
                  <p:cNvSpPr/>
                  <p:nvPr/>
                </p:nvSpPr>
                <p:spPr>
                  <a:xfrm>
                    <a:off x="6934198" y="1949896"/>
                    <a:ext cx="24430" cy="24098"/>
                  </a:xfrm>
                  <a:custGeom>
                    <a:avLst/>
                    <a:gdLst>
                      <a:gd name="connsiteX0" fmla="*/ 21278 w 24430"/>
                      <a:gd name="connsiteY0" fmla="*/ 1022 h 24098"/>
                      <a:gd name="connsiteX1" fmla="*/ 20496 w 24430"/>
                      <a:gd name="connsiteY1" fmla="*/ 19791 h 24098"/>
                      <a:gd name="connsiteX2" fmla="*/ 8765 w 24430"/>
                      <a:gd name="connsiteY2" fmla="*/ 16663 h 24098"/>
                      <a:gd name="connsiteX3" fmla="*/ 3291 w 24430"/>
                      <a:gd name="connsiteY3" fmla="*/ 6496 h 24098"/>
                      <a:gd name="connsiteX4" fmla="*/ 21278 w 24430"/>
                      <a:gd name="connsiteY4" fmla="*/ 1022 h 24098"/>
                      <a:gd name="connsiteX5" fmla="*/ 21278 w 24430"/>
                      <a:gd name="connsiteY5" fmla="*/ 102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0" h="24098">
                        <a:moveTo>
                          <a:pt x="21278" y="1022"/>
                        </a:moveTo>
                        <a:cubicBezTo>
                          <a:pt x="25970" y="4150"/>
                          <a:pt x="25188" y="13535"/>
                          <a:pt x="20496" y="19791"/>
                        </a:cubicBezTo>
                        <a:cubicBezTo>
                          <a:pt x="14239" y="27612"/>
                          <a:pt x="11111" y="23702"/>
                          <a:pt x="8765" y="16663"/>
                        </a:cubicBezTo>
                        <a:cubicBezTo>
                          <a:pt x="162" y="17445"/>
                          <a:pt x="-2966" y="14317"/>
                          <a:pt x="3291" y="6496"/>
                        </a:cubicBezTo>
                        <a:cubicBezTo>
                          <a:pt x="7201" y="2586"/>
                          <a:pt x="16586" y="-2106"/>
                          <a:pt x="21278" y="1022"/>
                        </a:cubicBezTo>
                        <a:lnTo>
                          <a:pt x="21278" y="102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2" name="任意多边形: 形状 2191"/>
                  <p:cNvSpPr/>
                  <p:nvPr/>
                </p:nvSpPr>
                <p:spPr>
                  <a:xfrm>
                    <a:off x="6830658" y="2096739"/>
                    <a:ext cx="35093" cy="34635"/>
                  </a:xfrm>
                  <a:custGeom>
                    <a:avLst/>
                    <a:gdLst>
                      <a:gd name="connsiteX0" fmla="*/ 30189 w 35093"/>
                      <a:gd name="connsiteY0" fmla="*/ 1206 h 34635"/>
                      <a:gd name="connsiteX1" fmla="*/ 29407 w 35093"/>
                      <a:gd name="connsiteY1" fmla="*/ 28577 h 34635"/>
                      <a:gd name="connsiteX2" fmla="*/ 12984 w 35093"/>
                      <a:gd name="connsiteY2" fmla="*/ 24667 h 34635"/>
                      <a:gd name="connsiteX3" fmla="*/ 4382 w 35093"/>
                      <a:gd name="connsiteY3" fmla="*/ 10590 h 34635"/>
                      <a:gd name="connsiteX4" fmla="*/ 30189 w 35093"/>
                      <a:gd name="connsiteY4" fmla="*/ 1206 h 34635"/>
                      <a:gd name="connsiteX5" fmla="*/ 30189 w 35093"/>
                      <a:gd name="connsiteY5" fmla="*/ 1206 h 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 h="34635">
                        <a:moveTo>
                          <a:pt x="30189" y="1206"/>
                        </a:moveTo>
                        <a:cubicBezTo>
                          <a:pt x="37228" y="5116"/>
                          <a:pt x="36446" y="19975"/>
                          <a:pt x="29407" y="28577"/>
                        </a:cubicBezTo>
                        <a:cubicBezTo>
                          <a:pt x="20805" y="39526"/>
                          <a:pt x="16112" y="34052"/>
                          <a:pt x="12984" y="24667"/>
                        </a:cubicBezTo>
                        <a:cubicBezTo>
                          <a:pt x="471" y="25449"/>
                          <a:pt x="-4221" y="21539"/>
                          <a:pt x="4382" y="10590"/>
                        </a:cubicBezTo>
                        <a:cubicBezTo>
                          <a:pt x="10638" y="3552"/>
                          <a:pt x="23933" y="-2705"/>
                          <a:pt x="30189" y="1206"/>
                        </a:cubicBezTo>
                        <a:lnTo>
                          <a:pt x="30189" y="120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3" name="任意多边形: 形状 2192"/>
                  <p:cNvSpPr/>
                  <p:nvPr/>
                </p:nvSpPr>
                <p:spPr>
                  <a:xfrm>
                    <a:off x="6924194" y="2012562"/>
                    <a:ext cx="31331" cy="19997"/>
                  </a:xfrm>
                  <a:custGeom>
                    <a:avLst/>
                    <a:gdLst>
                      <a:gd name="connsiteX0" fmla="*/ 0 w 31331"/>
                      <a:gd name="connsiteY0" fmla="*/ 5613 h 19997"/>
                      <a:gd name="connsiteX1" fmla="*/ 21898 w 31331"/>
                      <a:gd name="connsiteY1" fmla="*/ 920 h 19997"/>
                      <a:gd name="connsiteX2" fmla="*/ 26590 w 31331"/>
                      <a:gd name="connsiteY2" fmla="*/ 11087 h 19997"/>
                      <a:gd name="connsiteX3" fmla="*/ 19551 w 31331"/>
                      <a:gd name="connsiteY3" fmla="*/ 18908 h 19997"/>
                      <a:gd name="connsiteX4" fmla="*/ 0 w 31331"/>
                      <a:gd name="connsiteY4" fmla="*/ 5613 h 19997"/>
                      <a:gd name="connsiteX5" fmla="*/ 0 w 31331"/>
                      <a:gd name="connsiteY5" fmla="*/ 5613 h 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1" h="19997">
                        <a:moveTo>
                          <a:pt x="0" y="5613"/>
                        </a:moveTo>
                        <a:cubicBezTo>
                          <a:pt x="0" y="920"/>
                          <a:pt x="10949" y="-1426"/>
                          <a:pt x="21898" y="920"/>
                        </a:cubicBezTo>
                        <a:cubicBezTo>
                          <a:pt x="34410" y="4049"/>
                          <a:pt x="32846" y="7177"/>
                          <a:pt x="26590" y="11087"/>
                        </a:cubicBezTo>
                        <a:cubicBezTo>
                          <a:pt x="33628" y="18126"/>
                          <a:pt x="32846" y="22036"/>
                          <a:pt x="19551" y="18908"/>
                        </a:cubicBezTo>
                        <a:cubicBezTo>
                          <a:pt x="10949" y="16561"/>
                          <a:pt x="0" y="10305"/>
                          <a:pt x="0" y="5613"/>
                        </a:cubicBezTo>
                        <a:lnTo>
                          <a:pt x="0" y="56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4" name="任意多边形: 形状 2193"/>
                  <p:cNvSpPr/>
                  <p:nvPr/>
                </p:nvSpPr>
                <p:spPr>
                  <a:xfrm>
                    <a:off x="6962515" y="1954690"/>
                    <a:ext cx="31331" cy="19997"/>
                  </a:xfrm>
                  <a:custGeom>
                    <a:avLst/>
                    <a:gdLst>
                      <a:gd name="connsiteX0" fmla="*/ 0 w 31331"/>
                      <a:gd name="connsiteY0" fmla="*/ 5613 h 19997"/>
                      <a:gd name="connsiteX1" fmla="*/ 21898 w 31331"/>
                      <a:gd name="connsiteY1" fmla="*/ 920 h 19997"/>
                      <a:gd name="connsiteX2" fmla="*/ 26590 w 31331"/>
                      <a:gd name="connsiteY2" fmla="*/ 11087 h 19997"/>
                      <a:gd name="connsiteX3" fmla="*/ 19551 w 31331"/>
                      <a:gd name="connsiteY3" fmla="*/ 18908 h 19997"/>
                      <a:gd name="connsiteX4" fmla="*/ 0 w 31331"/>
                      <a:gd name="connsiteY4" fmla="*/ 5613 h 19997"/>
                      <a:gd name="connsiteX5" fmla="*/ 0 w 31331"/>
                      <a:gd name="connsiteY5" fmla="*/ 5613 h 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1" h="19997">
                        <a:moveTo>
                          <a:pt x="0" y="5613"/>
                        </a:moveTo>
                        <a:cubicBezTo>
                          <a:pt x="0" y="920"/>
                          <a:pt x="10949" y="-1426"/>
                          <a:pt x="21898" y="920"/>
                        </a:cubicBezTo>
                        <a:cubicBezTo>
                          <a:pt x="34410" y="4049"/>
                          <a:pt x="32846" y="7177"/>
                          <a:pt x="26590" y="11087"/>
                        </a:cubicBezTo>
                        <a:cubicBezTo>
                          <a:pt x="33628" y="18126"/>
                          <a:pt x="32846" y="22036"/>
                          <a:pt x="19551" y="18908"/>
                        </a:cubicBezTo>
                        <a:cubicBezTo>
                          <a:pt x="11731" y="16561"/>
                          <a:pt x="0" y="10305"/>
                          <a:pt x="0" y="5613"/>
                        </a:cubicBezTo>
                        <a:lnTo>
                          <a:pt x="0" y="56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5" name="任意多边形: 形状 2194"/>
                  <p:cNvSpPr/>
                  <p:nvPr/>
                </p:nvSpPr>
                <p:spPr>
                  <a:xfrm>
                    <a:off x="6923412" y="2061928"/>
                    <a:ext cx="25025" cy="31324"/>
                  </a:xfrm>
                  <a:custGeom>
                    <a:avLst/>
                    <a:gdLst>
                      <a:gd name="connsiteX0" fmla="*/ 11731 w 25025"/>
                      <a:gd name="connsiteY0" fmla="*/ 43 h 31324"/>
                      <a:gd name="connsiteX1" fmla="*/ 25026 w 25025"/>
                      <a:gd name="connsiteY1" fmla="*/ 22722 h 31324"/>
                      <a:gd name="connsiteX2" fmla="*/ 12513 w 25025"/>
                      <a:gd name="connsiteY2" fmla="*/ 25850 h 31324"/>
                      <a:gd name="connsiteX3" fmla="*/ 0 w 25025"/>
                      <a:gd name="connsiteY3" fmla="*/ 17248 h 31324"/>
                      <a:gd name="connsiteX4" fmla="*/ 11731 w 25025"/>
                      <a:gd name="connsiteY4" fmla="*/ 43 h 31324"/>
                      <a:gd name="connsiteX5" fmla="*/ 11731 w 25025"/>
                      <a:gd name="connsiteY5" fmla="*/ 43 h 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5" h="31324">
                        <a:moveTo>
                          <a:pt x="11731" y="43"/>
                        </a:moveTo>
                        <a:cubicBezTo>
                          <a:pt x="17987" y="825"/>
                          <a:pt x="25026" y="12555"/>
                          <a:pt x="25026" y="22722"/>
                        </a:cubicBezTo>
                        <a:cubicBezTo>
                          <a:pt x="25026" y="35235"/>
                          <a:pt x="19551" y="32107"/>
                          <a:pt x="12513" y="25850"/>
                        </a:cubicBezTo>
                        <a:cubicBezTo>
                          <a:pt x="4692" y="31325"/>
                          <a:pt x="0" y="29761"/>
                          <a:pt x="0" y="17248"/>
                        </a:cubicBezTo>
                        <a:cubicBezTo>
                          <a:pt x="0" y="9427"/>
                          <a:pt x="4692" y="-740"/>
                          <a:pt x="11731" y="43"/>
                        </a:cubicBezTo>
                        <a:lnTo>
                          <a:pt x="11731" y="4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6" name="任意多边形: 形状 2195"/>
                  <p:cNvSpPr/>
                  <p:nvPr/>
                </p:nvSpPr>
                <p:spPr>
                  <a:xfrm>
                    <a:off x="6957040" y="1981258"/>
                    <a:ext cx="25025" cy="31442"/>
                  </a:xfrm>
                  <a:custGeom>
                    <a:avLst/>
                    <a:gdLst>
                      <a:gd name="connsiteX0" fmla="*/ 11731 w 25025"/>
                      <a:gd name="connsiteY0" fmla="*/ 161 h 31442"/>
                      <a:gd name="connsiteX1" fmla="*/ 25026 w 25025"/>
                      <a:gd name="connsiteY1" fmla="*/ 22840 h 31442"/>
                      <a:gd name="connsiteX2" fmla="*/ 12513 w 25025"/>
                      <a:gd name="connsiteY2" fmla="*/ 25968 h 31442"/>
                      <a:gd name="connsiteX3" fmla="*/ 0 w 25025"/>
                      <a:gd name="connsiteY3" fmla="*/ 17366 h 31442"/>
                      <a:gd name="connsiteX4" fmla="*/ 11731 w 25025"/>
                      <a:gd name="connsiteY4" fmla="*/ 161 h 31442"/>
                      <a:gd name="connsiteX5" fmla="*/ 11731 w 25025"/>
                      <a:gd name="connsiteY5" fmla="*/ 161 h 3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5" h="31442">
                        <a:moveTo>
                          <a:pt x="11731" y="161"/>
                        </a:moveTo>
                        <a:cubicBezTo>
                          <a:pt x="17987" y="943"/>
                          <a:pt x="25026" y="12673"/>
                          <a:pt x="25026" y="22840"/>
                        </a:cubicBezTo>
                        <a:cubicBezTo>
                          <a:pt x="25026" y="35353"/>
                          <a:pt x="19551" y="32225"/>
                          <a:pt x="12513" y="25968"/>
                        </a:cubicBezTo>
                        <a:cubicBezTo>
                          <a:pt x="4692" y="31443"/>
                          <a:pt x="0" y="29879"/>
                          <a:pt x="0" y="17366"/>
                        </a:cubicBezTo>
                        <a:cubicBezTo>
                          <a:pt x="782" y="8763"/>
                          <a:pt x="5474" y="-1404"/>
                          <a:pt x="11731" y="161"/>
                        </a:cubicBezTo>
                        <a:lnTo>
                          <a:pt x="11731" y="16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7" name="任意多边形: 形状 2196"/>
                  <p:cNvSpPr/>
                  <p:nvPr/>
                </p:nvSpPr>
                <p:spPr>
                  <a:xfrm>
                    <a:off x="6833660" y="2038792"/>
                    <a:ext cx="31851" cy="20264"/>
                  </a:xfrm>
                  <a:custGeom>
                    <a:avLst/>
                    <a:gdLst>
                      <a:gd name="connsiteX0" fmla="*/ 31098 w 31851"/>
                      <a:gd name="connsiteY0" fmla="*/ 4409 h 20264"/>
                      <a:gd name="connsiteX1" fmla="*/ 17803 w 31851"/>
                      <a:gd name="connsiteY1" fmla="*/ 19268 h 20264"/>
                      <a:gd name="connsiteX2" fmla="*/ 7636 w 31851"/>
                      <a:gd name="connsiteY2" fmla="*/ 11448 h 20264"/>
                      <a:gd name="connsiteX3" fmla="*/ 7636 w 31851"/>
                      <a:gd name="connsiteY3" fmla="*/ 1281 h 20264"/>
                      <a:gd name="connsiteX4" fmla="*/ 31098 w 31851"/>
                      <a:gd name="connsiteY4" fmla="*/ 4409 h 20264"/>
                      <a:gd name="connsiteX5" fmla="*/ 31098 w 31851"/>
                      <a:gd name="connsiteY5" fmla="*/ 4409 h 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1" h="20264">
                        <a:moveTo>
                          <a:pt x="31098" y="4409"/>
                        </a:moveTo>
                        <a:cubicBezTo>
                          <a:pt x="34226" y="9102"/>
                          <a:pt x="27188" y="16140"/>
                          <a:pt x="17803" y="19268"/>
                        </a:cubicBezTo>
                        <a:cubicBezTo>
                          <a:pt x="6854" y="22397"/>
                          <a:pt x="6072" y="17704"/>
                          <a:pt x="7636" y="11448"/>
                        </a:cubicBezTo>
                        <a:cubicBezTo>
                          <a:pt x="-1748" y="7538"/>
                          <a:pt x="-3313" y="3627"/>
                          <a:pt x="7636" y="1281"/>
                        </a:cubicBezTo>
                        <a:cubicBezTo>
                          <a:pt x="16239" y="-1065"/>
                          <a:pt x="27970" y="-283"/>
                          <a:pt x="31098" y="4409"/>
                        </a:cubicBezTo>
                        <a:lnTo>
                          <a:pt x="31098" y="440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8" name="任意多边形: 形状 2197"/>
                  <p:cNvSpPr/>
                  <p:nvPr/>
                </p:nvSpPr>
                <p:spPr>
                  <a:xfrm>
                    <a:off x="6870113" y="2038433"/>
                    <a:ext cx="14317" cy="16797"/>
                  </a:xfrm>
                  <a:custGeom>
                    <a:avLst/>
                    <a:gdLst>
                      <a:gd name="connsiteX0" fmla="*/ 7940 w 14317"/>
                      <a:gd name="connsiteY0" fmla="*/ 75 h 16797"/>
                      <a:gd name="connsiteX1" fmla="*/ 14197 w 14317"/>
                      <a:gd name="connsiteY1" fmla="*/ 12588 h 16797"/>
                      <a:gd name="connsiteX2" fmla="*/ 7158 w 14317"/>
                      <a:gd name="connsiteY2" fmla="*/ 13370 h 16797"/>
                      <a:gd name="connsiteX3" fmla="*/ 120 w 14317"/>
                      <a:gd name="connsiteY3" fmla="*/ 8678 h 16797"/>
                      <a:gd name="connsiteX4" fmla="*/ 7940 w 14317"/>
                      <a:gd name="connsiteY4" fmla="*/ 75 h 16797"/>
                      <a:gd name="connsiteX5" fmla="*/ 7940 w 14317"/>
                      <a:gd name="connsiteY5" fmla="*/ 75 h 1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7" h="16797">
                        <a:moveTo>
                          <a:pt x="7940" y="75"/>
                        </a:moveTo>
                        <a:cubicBezTo>
                          <a:pt x="11851" y="857"/>
                          <a:pt x="14979" y="7114"/>
                          <a:pt x="14197" y="12588"/>
                        </a:cubicBezTo>
                        <a:cubicBezTo>
                          <a:pt x="13415" y="18845"/>
                          <a:pt x="11068" y="17281"/>
                          <a:pt x="7158" y="13370"/>
                        </a:cubicBezTo>
                        <a:cubicBezTo>
                          <a:pt x="2466" y="16498"/>
                          <a:pt x="-662" y="14934"/>
                          <a:pt x="120" y="8678"/>
                        </a:cubicBezTo>
                        <a:cubicBezTo>
                          <a:pt x="902" y="4768"/>
                          <a:pt x="4030" y="-707"/>
                          <a:pt x="7940" y="75"/>
                        </a:cubicBezTo>
                        <a:lnTo>
                          <a:pt x="7940" y="7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9" name="任意多边形: 形状 2198"/>
                  <p:cNvSpPr/>
                  <p:nvPr/>
                </p:nvSpPr>
                <p:spPr>
                  <a:xfrm>
                    <a:off x="6893180" y="1950425"/>
                    <a:ext cx="17890" cy="17267"/>
                  </a:xfrm>
                  <a:custGeom>
                    <a:avLst/>
                    <a:gdLst>
                      <a:gd name="connsiteX0" fmla="*/ 16938 w 17890"/>
                      <a:gd name="connsiteY0" fmla="*/ 16917 h 17267"/>
                      <a:gd name="connsiteX1" fmla="*/ 2861 w 17890"/>
                      <a:gd name="connsiteY1" fmla="*/ 9878 h 17267"/>
                      <a:gd name="connsiteX2" fmla="*/ 5989 w 17890"/>
                      <a:gd name="connsiteY2" fmla="*/ 4404 h 17267"/>
                      <a:gd name="connsiteX3" fmla="*/ 13809 w 17890"/>
                      <a:gd name="connsiteY3" fmla="*/ 4404 h 17267"/>
                      <a:gd name="connsiteX4" fmla="*/ 16938 w 17890"/>
                      <a:gd name="connsiteY4" fmla="*/ 16917 h 17267"/>
                      <a:gd name="connsiteX5" fmla="*/ 16938 w 17890"/>
                      <a:gd name="connsiteY5" fmla="*/ 16917 h 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0" h="17267">
                        <a:moveTo>
                          <a:pt x="16938" y="16917"/>
                        </a:moveTo>
                        <a:cubicBezTo>
                          <a:pt x="14591" y="18481"/>
                          <a:pt x="6771" y="14571"/>
                          <a:pt x="2861" y="9878"/>
                        </a:cubicBezTo>
                        <a:cubicBezTo>
                          <a:pt x="-2614" y="3622"/>
                          <a:pt x="514" y="3622"/>
                          <a:pt x="5989" y="4404"/>
                        </a:cubicBezTo>
                        <a:cubicBezTo>
                          <a:pt x="5989" y="-1070"/>
                          <a:pt x="8335" y="-1852"/>
                          <a:pt x="13809" y="4404"/>
                        </a:cubicBezTo>
                        <a:cubicBezTo>
                          <a:pt x="16938" y="9096"/>
                          <a:pt x="19284" y="15353"/>
                          <a:pt x="16938" y="16917"/>
                        </a:cubicBezTo>
                        <a:lnTo>
                          <a:pt x="16938" y="169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0" name="任意多边形: 形状 2199"/>
                  <p:cNvSpPr/>
                  <p:nvPr/>
                </p:nvSpPr>
                <p:spPr>
                  <a:xfrm>
                    <a:off x="6831474" y="1993206"/>
                    <a:ext cx="35809" cy="29699"/>
                  </a:xfrm>
                  <a:custGeom>
                    <a:avLst/>
                    <a:gdLst>
                      <a:gd name="connsiteX0" fmla="*/ 33284 w 35809"/>
                      <a:gd name="connsiteY0" fmla="*/ 2289 h 29699"/>
                      <a:gd name="connsiteX1" fmla="*/ 26245 w 35809"/>
                      <a:gd name="connsiteY1" fmla="*/ 25751 h 29699"/>
                      <a:gd name="connsiteX2" fmla="*/ 11386 w 35809"/>
                      <a:gd name="connsiteY2" fmla="*/ 19494 h 29699"/>
                      <a:gd name="connsiteX3" fmla="*/ 6694 w 35809"/>
                      <a:gd name="connsiteY3" fmla="*/ 6199 h 29699"/>
                      <a:gd name="connsiteX4" fmla="*/ 33284 w 35809"/>
                      <a:gd name="connsiteY4" fmla="*/ 2289 h 29699"/>
                      <a:gd name="connsiteX5" fmla="*/ 33284 w 35809"/>
                      <a:gd name="connsiteY5" fmla="*/ 2289 h 2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09" h="29699">
                        <a:moveTo>
                          <a:pt x="33284" y="2289"/>
                        </a:moveTo>
                        <a:cubicBezTo>
                          <a:pt x="38758" y="6981"/>
                          <a:pt x="34848" y="19494"/>
                          <a:pt x="26245" y="25751"/>
                        </a:cubicBezTo>
                        <a:cubicBezTo>
                          <a:pt x="15296" y="33571"/>
                          <a:pt x="12950" y="28879"/>
                          <a:pt x="11386" y="19494"/>
                        </a:cubicBezTo>
                        <a:cubicBezTo>
                          <a:pt x="-1127" y="17930"/>
                          <a:pt x="-4255" y="14020"/>
                          <a:pt x="6694" y="6199"/>
                        </a:cubicBezTo>
                        <a:cubicBezTo>
                          <a:pt x="14514" y="725"/>
                          <a:pt x="27809" y="-2403"/>
                          <a:pt x="33284" y="2289"/>
                        </a:cubicBezTo>
                        <a:lnTo>
                          <a:pt x="33284" y="228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1" name="任意多边形: 形状 2200"/>
                  <p:cNvSpPr/>
                  <p:nvPr/>
                </p:nvSpPr>
                <p:spPr>
                  <a:xfrm>
                    <a:off x="6881765" y="1973957"/>
                    <a:ext cx="22789" cy="28119"/>
                  </a:xfrm>
                  <a:custGeom>
                    <a:avLst/>
                    <a:gdLst>
                      <a:gd name="connsiteX0" fmla="*/ 15057 w 22789"/>
                      <a:gd name="connsiteY0" fmla="*/ 423 h 28119"/>
                      <a:gd name="connsiteX1" fmla="*/ 22095 w 22789"/>
                      <a:gd name="connsiteY1" fmla="*/ 21539 h 28119"/>
                      <a:gd name="connsiteX2" fmla="*/ 10365 w 22789"/>
                      <a:gd name="connsiteY2" fmla="*/ 22321 h 28119"/>
                      <a:gd name="connsiteX3" fmla="*/ 980 w 22789"/>
                      <a:gd name="connsiteY3" fmla="*/ 13718 h 28119"/>
                      <a:gd name="connsiteX4" fmla="*/ 15057 w 22789"/>
                      <a:gd name="connsiteY4" fmla="*/ 423 h 28119"/>
                      <a:gd name="connsiteX5" fmla="*/ 15057 w 22789"/>
                      <a:gd name="connsiteY5" fmla="*/ 423 h 2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89" h="28119">
                        <a:moveTo>
                          <a:pt x="15057" y="423"/>
                        </a:moveTo>
                        <a:cubicBezTo>
                          <a:pt x="20531" y="1987"/>
                          <a:pt x="24441" y="12936"/>
                          <a:pt x="22095" y="21539"/>
                        </a:cubicBezTo>
                        <a:cubicBezTo>
                          <a:pt x="19749" y="31705"/>
                          <a:pt x="15057" y="28577"/>
                          <a:pt x="10365" y="22321"/>
                        </a:cubicBezTo>
                        <a:cubicBezTo>
                          <a:pt x="2544" y="25449"/>
                          <a:pt x="-2148" y="23885"/>
                          <a:pt x="980" y="13718"/>
                        </a:cubicBezTo>
                        <a:cubicBezTo>
                          <a:pt x="3326" y="5898"/>
                          <a:pt x="9582" y="-1923"/>
                          <a:pt x="15057" y="423"/>
                        </a:cubicBezTo>
                        <a:lnTo>
                          <a:pt x="15057" y="42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2" name="任意多边形: 形状 2201"/>
                  <p:cNvSpPr/>
                  <p:nvPr/>
                </p:nvSpPr>
                <p:spPr>
                  <a:xfrm>
                    <a:off x="6849211" y="1969527"/>
                    <a:ext cx="27327" cy="17903"/>
                  </a:xfrm>
                  <a:custGeom>
                    <a:avLst/>
                    <a:gdLst>
                      <a:gd name="connsiteX0" fmla="*/ 27278 w 27327"/>
                      <a:gd name="connsiteY0" fmla="*/ 14237 h 17903"/>
                      <a:gd name="connsiteX1" fmla="*/ 7726 w 27327"/>
                      <a:gd name="connsiteY1" fmla="*/ 16584 h 17903"/>
                      <a:gd name="connsiteX2" fmla="*/ 4598 w 27327"/>
                      <a:gd name="connsiteY2" fmla="*/ 7199 h 17903"/>
                      <a:gd name="connsiteX3" fmla="*/ 11637 w 27327"/>
                      <a:gd name="connsiteY3" fmla="*/ 1725 h 17903"/>
                      <a:gd name="connsiteX4" fmla="*/ 27278 w 27327"/>
                      <a:gd name="connsiteY4" fmla="*/ 14237 h 17903"/>
                      <a:gd name="connsiteX5" fmla="*/ 27278 w 27327"/>
                      <a:gd name="connsiteY5" fmla="*/ 14237 h 1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7" h="17903">
                        <a:moveTo>
                          <a:pt x="27278" y="14237"/>
                        </a:moveTo>
                        <a:cubicBezTo>
                          <a:pt x="26496" y="18148"/>
                          <a:pt x="16329" y="18930"/>
                          <a:pt x="7726" y="16584"/>
                        </a:cubicBezTo>
                        <a:cubicBezTo>
                          <a:pt x="-3222" y="12673"/>
                          <a:pt x="-876" y="10327"/>
                          <a:pt x="4598" y="7199"/>
                        </a:cubicBezTo>
                        <a:cubicBezTo>
                          <a:pt x="-876" y="943"/>
                          <a:pt x="688" y="-2186"/>
                          <a:pt x="11637" y="1725"/>
                        </a:cubicBezTo>
                        <a:cubicBezTo>
                          <a:pt x="19457" y="4071"/>
                          <a:pt x="28060" y="9545"/>
                          <a:pt x="27278" y="14237"/>
                        </a:cubicBezTo>
                        <a:lnTo>
                          <a:pt x="27278" y="1423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3" name="任意多边形: 形状 2202"/>
                  <p:cNvSpPr/>
                  <p:nvPr/>
                </p:nvSpPr>
                <p:spPr>
                  <a:xfrm>
                    <a:off x="6825132" y="2057929"/>
                    <a:ext cx="24205" cy="16981"/>
                  </a:xfrm>
                  <a:custGeom>
                    <a:avLst/>
                    <a:gdLst>
                      <a:gd name="connsiteX0" fmla="*/ 23985 w 24205"/>
                      <a:gd name="connsiteY0" fmla="*/ 14990 h 16981"/>
                      <a:gd name="connsiteX1" fmla="*/ 5997 w 24205"/>
                      <a:gd name="connsiteY1" fmla="*/ 14208 h 16981"/>
                      <a:gd name="connsiteX2" fmla="*/ 5215 w 24205"/>
                      <a:gd name="connsiteY2" fmla="*/ 6387 h 16981"/>
                      <a:gd name="connsiteX3" fmla="*/ 12254 w 24205"/>
                      <a:gd name="connsiteY3" fmla="*/ 2477 h 16981"/>
                      <a:gd name="connsiteX4" fmla="*/ 23985 w 24205"/>
                      <a:gd name="connsiteY4" fmla="*/ 14990 h 16981"/>
                      <a:gd name="connsiteX5" fmla="*/ 23985 w 24205"/>
                      <a:gd name="connsiteY5" fmla="*/ 14990 h 1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5" h="16981">
                        <a:moveTo>
                          <a:pt x="23985" y="14990"/>
                        </a:moveTo>
                        <a:cubicBezTo>
                          <a:pt x="22420" y="18118"/>
                          <a:pt x="13036" y="17336"/>
                          <a:pt x="5997" y="14208"/>
                        </a:cubicBezTo>
                        <a:cubicBezTo>
                          <a:pt x="-3387" y="9516"/>
                          <a:pt x="-259" y="7952"/>
                          <a:pt x="5215" y="6387"/>
                        </a:cubicBezTo>
                        <a:cubicBezTo>
                          <a:pt x="2087" y="131"/>
                          <a:pt x="3651" y="-2215"/>
                          <a:pt x="12254" y="2477"/>
                        </a:cubicBezTo>
                        <a:cubicBezTo>
                          <a:pt x="18510" y="5605"/>
                          <a:pt x="25549" y="11862"/>
                          <a:pt x="23985" y="14990"/>
                        </a:cubicBezTo>
                        <a:lnTo>
                          <a:pt x="23985" y="1499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任意多边形: 形状 2203"/>
                  <p:cNvSpPr/>
                  <p:nvPr/>
                </p:nvSpPr>
                <p:spPr>
                  <a:xfrm>
                    <a:off x="6804830" y="2073236"/>
                    <a:ext cx="31446" cy="19922"/>
                  </a:xfrm>
                  <a:custGeom>
                    <a:avLst/>
                    <a:gdLst>
                      <a:gd name="connsiteX0" fmla="*/ 30992 w 31446"/>
                      <a:gd name="connsiteY0" fmla="*/ 5157 h 19922"/>
                      <a:gd name="connsiteX1" fmla="*/ 16915 w 31446"/>
                      <a:gd name="connsiteY1" fmla="*/ 19234 h 19922"/>
                      <a:gd name="connsiteX2" fmla="*/ 7530 w 31446"/>
                      <a:gd name="connsiteY2" fmla="*/ 11414 h 19922"/>
                      <a:gd name="connsiteX3" fmla="*/ 8312 w 31446"/>
                      <a:gd name="connsiteY3" fmla="*/ 1247 h 19922"/>
                      <a:gd name="connsiteX4" fmla="*/ 30992 w 31446"/>
                      <a:gd name="connsiteY4" fmla="*/ 5157 h 19922"/>
                      <a:gd name="connsiteX5" fmla="*/ 30992 w 31446"/>
                      <a:gd name="connsiteY5" fmla="*/ 5157 h 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6" h="19922">
                        <a:moveTo>
                          <a:pt x="30992" y="5157"/>
                        </a:moveTo>
                        <a:cubicBezTo>
                          <a:pt x="33338" y="9850"/>
                          <a:pt x="26299" y="16888"/>
                          <a:pt x="16915" y="19234"/>
                        </a:cubicBezTo>
                        <a:cubicBezTo>
                          <a:pt x="5966" y="21580"/>
                          <a:pt x="5184" y="17670"/>
                          <a:pt x="7530" y="11414"/>
                        </a:cubicBezTo>
                        <a:cubicBezTo>
                          <a:pt x="-1855" y="7503"/>
                          <a:pt x="-3419" y="3593"/>
                          <a:pt x="8312" y="1247"/>
                        </a:cubicBezTo>
                        <a:cubicBezTo>
                          <a:pt x="16915" y="-1099"/>
                          <a:pt x="28645" y="-317"/>
                          <a:pt x="30992" y="5157"/>
                        </a:cubicBezTo>
                        <a:lnTo>
                          <a:pt x="30992" y="515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05" name="图形 2034"/>
                <p:cNvGrpSpPr/>
                <p:nvPr/>
              </p:nvGrpSpPr>
              <p:grpSpPr>
                <a:xfrm>
                  <a:off x="6629454" y="1764298"/>
                  <a:ext cx="272217" cy="208367"/>
                  <a:chOff x="6629454" y="1764298"/>
                  <a:chExt cx="272217" cy="208367"/>
                </a:xfrm>
                <a:solidFill>
                  <a:srgbClr val="29909B"/>
                </a:solidFill>
              </p:grpSpPr>
              <p:sp>
                <p:nvSpPr>
                  <p:cNvPr id="2206" name="任意多边形: 形状 2205"/>
                  <p:cNvSpPr/>
                  <p:nvPr/>
                </p:nvSpPr>
                <p:spPr>
                  <a:xfrm>
                    <a:off x="6655439" y="1785123"/>
                    <a:ext cx="246232" cy="158975"/>
                  </a:xfrm>
                  <a:custGeom>
                    <a:avLst/>
                    <a:gdLst>
                      <a:gd name="connsiteX0" fmla="*/ 174127 w 246232"/>
                      <a:gd name="connsiteY0" fmla="*/ 25026 h 158975"/>
                      <a:gd name="connsiteX1" fmla="*/ 117037 w 246232"/>
                      <a:gd name="connsiteY1" fmla="*/ 6256 h 158975"/>
                      <a:gd name="connsiteX2" fmla="*/ 115473 w 246232"/>
                      <a:gd name="connsiteY2" fmla="*/ 5474 h 158975"/>
                      <a:gd name="connsiteX3" fmla="*/ 118601 w 246232"/>
                      <a:gd name="connsiteY3" fmla="*/ 4692 h 158975"/>
                      <a:gd name="connsiteX4" fmla="*/ 178037 w 246232"/>
                      <a:gd name="connsiteY4" fmla="*/ 23462 h 158975"/>
                      <a:gd name="connsiteX5" fmla="*/ 186639 w 246232"/>
                      <a:gd name="connsiteY5" fmla="*/ 18769 h 158975"/>
                      <a:gd name="connsiteX6" fmla="*/ 242165 w 246232"/>
                      <a:gd name="connsiteY6" fmla="*/ 0 h 158975"/>
                      <a:gd name="connsiteX7" fmla="*/ 246075 w 246232"/>
                      <a:gd name="connsiteY7" fmla="*/ 1564 h 158975"/>
                      <a:gd name="connsiteX8" fmla="*/ 243729 w 246232"/>
                      <a:gd name="connsiteY8" fmla="*/ 3910 h 158975"/>
                      <a:gd name="connsiteX9" fmla="*/ 243729 w 246232"/>
                      <a:gd name="connsiteY9" fmla="*/ 3910 h 158975"/>
                      <a:gd name="connsiteX10" fmla="*/ 243729 w 246232"/>
                      <a:gd name="connsiteY10" fmla="*/ 3910 h 158975"/>
                      <a:gd name="connsiteX11" fmla="*/ 242947 w 246232"/>
                      <a:gd name="connsiteY11" fmla="*/ 4692 h 158975"/>
                      <a:gd name="connsiteX12" fmla="*/ 199934 w 246232"/>
                      <a:gd name="connsiteY12" fmla="*/ 17987 h 158975"/>
                      <a:gd name="connsiteX13" fmla="*/ 146755 w 246232"/>
                      <a:gd name="connsiteY13" fmla="*/ 45359 h 158975"/>
                      <a:gd name="connsiteX14" fmla="*/ 146755 w 246232"/>
                      <a:gd name="connsiteY14" fmla="*/ 46923 h 158975"/>
                      <a:gd name="connsiteX15" fmla="*/ 146755 w 246232"/>
                      <a:gd name="connsiteY15" fmla="*/ 70385 h 158975"/>
                      <a:gd name="connsiteX16" fmla="*/ 123293 w 246232"/>
                      <a:gd name="connsiteY16" fmla="*/ 122782 h 158975"/>
                      <a:gd name="connsiteX17" fmla="*/ 121729 w 246232"/>
                      <a:gd name="connsiteY17" fmla="*/ 121218 h 158975"/>
                      <a:gd name="connsiteX18" fmla="*/ 123293 w 246232"/>
                      <a:gd name="connsiteY18" fmla="*/ 118872 h 158975"/>
                      <a:gd name="connsiteX19" fmla="*/ 140498 w 246232"/>
                      <a:gd name="connsiteY19" fmla="*/ 86026 h 158975"/>
                      <a:gd name="connsiteX20" fmla="*/ 143626 w 246232"/>
                      <a:gd name="connsiteY20" fmla="*/ 46141 h 158975"/>
                      <a:gd name="connsiteX21" fmla="*/ 88101 w 246232"/>
                      <a:gd name="connsiteY21" fmla="*/ 86026 h 158975"/>
                      <a:gd name="connsiteX22" fmla="*/ 88883 w 246232"/>
                      <a:gd name="connsiteY22" fmla="*/ 86808 h 158975"/>
                      <a:gd name="connsiteX23" fmla="*/ 80280 w 246232"/>
                      <a:gd name="connsiteY23" fmla="*/ 127475 h 158975"/>
                      <a:gd name="connsiteX24" fmla="*/ 78716 w 246232"/>
                      <a:gd name="connsiteY24" fmla="*/ 125911 h 158975"/>
                      <a:gd name="connsiteX25" fmla="*/ 85755 w 246232"/>
                      <a:gd name="connsiteY25" fmla="*/ 89154 h 158975"/>
                      <a:gd name="connsiteX26" fmla="*/ 85755 w 246232"/>
                      <a:gd name="connsiteY26" fmla="*/ 88372 h 158975"/>
                      <a:gd name="connsiteX27" fmla="*/ 56819 w 246232"/>
                      <a:gd name="connsiteY27" fmla="*/ 113398 h 158975"/>
                      <a:gd name="connsiteX28" fmla="*/ 56819 w 246232"/>
                      <a:gd name="connsiteY28" fmla="*/ 113398 h 158975"/>
                      <a:gd name="connsiteX29" fmla="*/ 57601 w 246232"/>
                      <a:gd name="connsiteY29" fmla="*/ 121218 h 158975"/>
                      <a:gd name="connsiteX30" fmla="*/ 53690 w 246232"/>
                      <a:gd name="connsiteY30" fmla="*/ 158757 h 158975"/>
                      <a:gd name="connsiteX31" fmla="*/ 52126 w 246232"/>
                      <a:gd name="connsiteY31" fmla="*/ 157975 h 158975"/>
                      <a:gd name="connsiteX32" fmla="*/ 52908 w 246232"/>
                      <a:gd name="connsiteY32" fmla="*/ 153282 h 158975"/>
                      <a:gd name="connsiteX33" fmla="*/ 53690 w 246232"/>
                      <a:gd name="connsiteY33" fmla="*/ 115744 h 158975"/>
                      <a:gd name="connsiteX34" fmla="*/ 30229 w 246232"/>
                      <a:gd name="connsiteY34" fmla="*/ 137641 h 158975"/>
                      <a:gd name="connsiteX35" fmla="*/ 28665 w 246232"/>
                      <a:gd name="connsiteY35" fmla="*/ 137641 h 158975"/>
                      <a:gd name="connsiteX36" fmla="*/ 28665 w 246232"/>
                      <a:gd name="connsiteY36" fmla="*/ 135295 h 158975"/>
                      <a:gd name="connsiteX37" fmla="*/ 42742 w 246232"/>
                      <a:gd name="connsiteY37" fmla="*/ 122000 h 158975"/>
                      <a:gd name="connsiteX38" fmla="*/ 41960 w 246232"/>
                      <a:gd name="connsiteY38" fmla="*/ 122000 h 158975"/>
                      <a:gd name="connsiteX39" fmla="*/ 1293 w 246232"/>
                      <a:gd name="connsiteY39" fmla="*/ 118872 h 158975"/>
                      <a:gd name="connsiteX40" fmla="*/ 511 w 246232"/>
                      <a:gd name="connsiteY40" fmla="*/ 117308 h 158975"/>
                      <a:gd name="connsiteX41" fmla="*/ 41178 w 246232"/>
                      <a:gd name="connsiteY41" fmla="*/ 118090 h 158975"/>
                      <a:gd name="connsiteX42" fmla="*/ 45088 w 246232"/>
                      <a:gd name="connsiteY42" fmla="*/ 119654 h 158975"/>
                      <a:gd name="connsiteX43" fmla="*/ 107652 w 246232"/>
                      <a:gd name="connsiteY43" fmla="*/ 67257 h 158975"/>
                      <a:gd name="connsiteX44" fmla="*/ 103742 w 246232"/>
                      <a:gd name="connsiteY44" fmla="*/ 64128 h 158975"/>
                      <a:gd name="connsiteX45" fmla="*/ 50562 w 246232"/>
                      <a:gd name="connsiteY45" fmla="*/ 57872 h 158975"/>
                      <a:gd name="connsiteX46" fmla="*/ 48216 w 246232"/>
                      <a:gd name="connsiteY46" fmla="*/ 58654 h 158975"/>
                      <a:gd name="connsiteX47" fmla="*/ 47434 w 246232"/>
                      <a:gd name="connsiteY47" fmla="*/ 57090 h 158975"/>
                      <a:gd name="connsiteX48" fmla="*/ 96703 w 246232"/>
                      <a:gd name="connsiteY48" fmla="*/ 57872 h 158975"/>
                      <a:gd name="connsiteX49" fmla="*/ 111562 w 246232"/>
                      <a:gd name="connsiteY49" fmla="*/ 64910 h 158975"/>
                      <a:gd name="connsiteX50" fmla="*/ 174127 w 246232"/>
                      <a:gd name="connsiteY50" fmla="*/ 25026 h 158975"/>
                      <a:gd name="connsiteX51" fmla="*/ 174127 w 246232"/>
                      <a:gd name="connsiteY51" fmla="*/ 25026 h 158975"/>
                      <a:gd name="connsiteX52" fmla="*/ 243729 w 246232"/>
                      <a:gd name="connsiteY52" fmla="*/ 782 h 158975"/>
                      <a:gd name="connsiteX53" fmla="*/ 244511 w 246232"/>
                      <a:gd name="connsiteY53" fmla="*/ 3128 h 158975"/>
                      <a:gd name="connsiteX54" fmla="*/ 243729 w 246232"/>
                      <a:gd name="connsiteY54" fmla="*/ 782 h 158975"/>
                      <a:gd name="connsiteX55" fmla="*/ 243729 w 246232"/>
                      <a:gd name="connsiteY55" fmla="*/ 782 h 15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6232" h="158975">
                        <a:moveTo>
                          <a:pt x="174127" y="25026"/>
                        </a:moveTo>
                        <a:cubicBezTo>
                          <a:pt x="155357" y="14859"/>
                          <a:pt x="135806" y="7821"/>
                          <a:pt x="117037" y="6256"/>
                        </a:cubicBezTo>
                        <a:cubicBezTo>
                          <a:pt x="116255" y="6256"/>
                          <a:pt x="115473" y="5474"/>
                          <a:pt x="115473" y="5474"/>
                        </a:cubicBezTo>
                        <a:cubicBezTo>
                          <a:pt x="115473" y="5474"/>
                          <a:pt x="115473" y="4692"/>
                          <a:pt x="118601" y="4692"/>
                        </a:cubicBezTo>
                        <a:cubicBezTo>
                          <a:pt x="138152" y="5474"/>
                          <a:pt x="158486" y="13295"/>
                          <a:pt x="178037" y="23462"/>
                        </a:cubicBezTo>
                        <a:cubicBezTo>
                          <a:pt x="181165" y="21897"/>
                          <a:pt x="184293" y="20333"/>
                          <a:pt x="186639" y="18769"/>
                        </a:cubicBezTo>
                        <a:cubicBezTo>
                          <a:pt x="204627" y="10167"/>
                          <a:pt x="222614" y="2346"/>
                          <a:pt x="242165" y="0"/>
                        </a:cubicBezTo>
                        <a:cubicBezTo>
                          <a:pt x="244511" y="0"/>
                          <a:pt x="246075" y="1564"/>
                          <a:pt x="246075" y="1564"/>
                        </a:cubicBezTo>
                        <a:cubicBezTo>
                          <a:pt x="246858" y="3910"/>
                          <a:pt x="244511" y="3910"/>
                          <a:pt x="243729" y="3910"/>
                        </a:cubicBezTo>
                        <a:cubicBezTo>
                          <a:pt x="243729" y="3910"/>
                          <a:pt x="243729" y="3910"/>
                          <a:pt x="243729" y="3910"/>
                        </a:cubicBezTo>
                        <a:cubicBezTo>
                          <a:pt x="243729" y="3910"/>
                          <a:pt x="243729" y="3910"/>
                          <a:pt x="243729" y="3910"/>
                        </a:cubicBezTo>
                        <a:cubicBezTo>
                          <a:pt x="244511" y="3910"/>
                          <a:pt x="245293" y="3910"/>
                          <a:pt x="242947" y="4692"/>
                        </a:cubicBezTo>
                        <a:cubicBezTo>
                          <a:pt x="227306" y="6256"/>
                          <a:pt x="213229" y="11731"/>
                          <a:pt x="199934" y="17987"/>
                        </a:cubicBezTo>
                        <a:cubicBezTo>
                          <a:pt x="181165" y="25808"/>
                          <a:pt x="163960" y="35192"/>
                          <a:pt x="146755" y="45359"/>
                        </a:cubicBezTo>
                        <a:lnTo>
                          <a:pt x="146755" y="46923"/>
                        </a:lnTo>
                        <a:cubicBezTo>
                          <a:pt x="147537" y="54744"/>
                          <a:pt x="147537" y="63346"/>
                          <a:pt x="146755" y="70385"/>
                        </a:cubicBezTo>
                        <a:cubicBezTo>
                          <a:pt x="144409" y="90718"/>
                          <a:pt x="133460" y="107141"/>
                          <a:pt x="123293" y="122782"/>
                        </a:cubicBezTo>
                        <a:cubicBezTo>
                          <a:pt x="120947" y="122782"/>
                          <a:pt x="121729" y="121218"/>
                          <a:pt x="121729" y="121218"/>
                        </a:cubicBezTo>
                        <a:lnTo>
                          <a:pt x="123293" y="118872"/>
                        </a:lnTo>
                        <a:cubicBezTo>
                          <a:pt x="129550" y="108705"/>
                          <a:pt x="136588" y="98539"/>
                          <a:pt x="140498" y="86026"/>
                        </a:cubicBezTo>
                        <a:cubicBezTo>
                          <a:pt x="144409" y="74295"/>
                          <a:pt x="145191" y="60218"/>
                          <a:pt x="143626" y="46141"/>
                        </a:cubicBezTo>
                        <a:cubicBezTo>
                          <a:pt x="124075" y="57872"/>
                          <a:pt x="106088" y="71167"/>
                          <a:pt x="88101" y="86026"/>
                        </a:cubicBezTo>
                        <a:lnTo>
                          <a:pt x="88883" y="86808"/>
                        </a:lnTo>
                        <a:cubicBezTo>
                          <a:pt x="88101" y="101667"/>
                          <a:pt x="85755" y="115744"/>
                          <a:pt x="80280" y="127475"/>
                        </a:cubicBezTo>
                        <a:cubicBezTo>
                          <a:pt x="77934" y="127475"/>
                          <a:pt x="78716" y="125911"/>
                          <a:pt x="78716" y="125911"/>
                        </a:cubicBezTo>
                        <a:cubicBezTo>
                          <a:pt x="83408" y="114962"/>
                          <a:pt x="85755" y="102449"/>
                          <a:pt x="85755" y="89154"/>
                        </a:cubicBezTo>
                        <a:cubicBezTo>
                          <a:pt x="85755" y="89154"/>
                          <a:pt x="85755" y="88372"/>
                          <a:pt x="85755" y="88372"/>
                        </a:cubicBezTo>
                        <a:cubicBezTo>
                          <a:pt x="75588" y="96193"/>
                          <a:pt x="66203" y="104795"/>
                          <a:pt x="56819" y="113398"/>
                        </a:cubicBezTo>
                        <a:lnTo>
                          <a:pt x="56819" y="113398"/>
                        </a:lnTo>
                        <a:cubicBezTo>
                          <a:pt x="57601" y="115744"/>
                          <a:pt x="57601" y="118872"/>
                          <a:pt x="57601" y="121218"/>
                        </a:cubicBezTo>
                        <a:cubicBezTo>
                          <a:pt x="58383" y="134513"/>
                          <a:pt x="57601" y="147808"/>
                          <a:pt x="53690" y="158757"/>
                        </a:cubicBezTo>
                        <a:cubicBezTo>
                          <a:pt x="51344" y="159539"/>
                          <a:pt x="52126" y="157975"/>
                          <a:pt x="52126" y="157975"/>
                        </a:cubicBezTo>
                        <a:cubicBezTo>
                          <a:pt x="52908" y="156411"/>
                          <a:pt x="52908" y="154847"/>
                          <a:pt x="52908" y="153282"/>
                        </a:cubicBezTo>
                        <a:cubicBezTo>
                          <a:pt x="55255" y="141552"/>
                          <a:pt x="56036" y="129039"/>
                          <a:pt x="53690" y="115744"/>
                        </a:cubicBezTo>
                        <a:cubicBezTo>
                          <a:pt x="45870" y="122782"/>
                          <a:pt x="38049" y="130603"/>
                          <a:pt x="30229" y="137641"/>
                        </a:cubicBezTo>
                        <a:cubicBezTo>
                          <a:pt x="29447" y="137641"/>
                          <a:pt x="28665" y="137641"/>
                          <a:pt x="28665" y="137641"/>
                        </a:cubicBezTo>
                        <a:lnTo>
                          <a:pt x="28665" y="135295"/>
                        </a:lnTo>
                        <a:cubicBezTo>
                          <a:pt x="33357" y="130603"/>
                          <a:pt x="38049" y="125911"/>
                          <a:pt x="42742" y="122000"/>
                        </a:cubicBezTo>
                        <a:cubicBezTo>
                          <a:pt x="42742" y="122000"/>
                          <a:pt x="41960" y="122000"/>
                          <a:pt x="41960" y="122000"/>
                        </a:cubicBezTo>
                        <a:cubicBezTo>
                          <a:pt x="27883" y="115744"/>
                          <a:pt x="14588" y="117308"/>
                          <a:pt x="1293" y="118872"/>
                        </a:cubicBezTo>
                        <a:cubicBezTo>
                          <a:pt x="-1053" y="117308"/>
                          <a:pt x="511" y="117308"/>
                          <a:pt x="511" y="117308"/>
                        </a:cubicBezTo>
                        <a:cubicBezTo>
                          <a:pt x="13806" y="114962"/>
                          <a:pt x="27101" y="113398"/>
                          <a:pt x="41178" y="118090"/>
                        </a:cubicBezTo>
                        <a:cubicBezTo>
                          <a:pt x="43524" y="118872"/>
                          <a:pt x="44306" y="118872"/>
                          <a:pt x="45088" y="119654"/>
                        </a:cubicBezTo>
                        <a:cubicBezTo>
                          <a:pt x="65421" y="100885"/>
                          <a:pt x="85755" y="83680"/>
                          <a:pt x="107652" y="67257"/>
                        </a:cubicBezTo>
                        <a:cubicBezTo>
                          <a:pt x="106870" y="67257"/>
                          <a:pt x="105306" y="65693"/>
                          <a:pt x="103742" y="64128"/>
                        </a:cubicBezTo>
                        <a:cubicBezTo>
                          <a:pt x="85755" y="55526"/>
                          <a:pt x="66985" y="53962"/>
                          <a:pt x="50562" y="57872"/>
                        </a:cubicBezTo>
                        <a:cubicBezTo>
                          <a:pt x="48998" y="57872"/>
                          <a:pt x="48998" y="57872"/>
                          <a:pt x="48216" y="58654"/>
                        </a:cubicBezTo>
                        <a:cubicBezTo>
                          <a:pt x="45870" y="57090"/>
                          <a:pt x="47434" y="57090"/>
                          <a:pt x="47434" y="57090"/>
                        </a:cubicBezTo>
                        <a:cubicBezTo>
                          <a:pt x="62293" y="52398"/>
                          <a:pt x="79498" y="53180"/>
                          <a:pt x="96703" y="57872"/>
                        </a:cubicBezTo>
                        <a:cubicBezTo>
                          <a:pt x="102960" y="60218"/>
                          <a:pt x="109998" y="61782"/>
                          <a:pt x="111562" y="64910"/>
                        </a:cubicBezTo>
                        <a:cubicBezTo>
                          <a:pt x="130332" y="50051"/>
                          <a:pt x="151447" y="36757"/>
                          <a:pt x="174127" y="25026"/>
                        </a:cubicBezTo>
                        <a:lnTo>
                          <a:pt x="174127" y="25026"/>
                        </a:lnTo>
                        <a:close/>
                        <a:moveTo>
                          <a:pt x="243729" y="782"/>
                        </a:moveTo>
                        <a:cubicBezTo>
                          <a:pt x="243729" y="1564"/>
                          <a:pt x="244511" y="3128"/>
                          <a:pt x="244511" y="3128"/>
                        </a:cubicBezTo>
                        <a:lnTo>
                          <a:pt x="243729" y="782"/>
                        </a:lnTo>
                        <a:lnTo>
                          <a:pt x="243729" y="78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任意多边形: 形状 2206"/>
                  <p:cNvSpPr/>
                  <p:nvPr/>
                </p:nvSpPr>
                <p:spPr>
                  <a:xfrm>
                    <a:off x="6629454" y="1896089"/>
                    <a:ext cx="27478" cy="19736"/>
                  </a:xfrm>
                  <a:custGeom>
                    <a:avLst/>
                    <a:gdLst>
                      <a:gd name="connsiteX0" fmla="*/ 27278 w 27478"/>
                      <a:gd name="connsiteY0" fmla="*/ 8688 h 19736"/>
                      <a:gd name="connsiteX1" fmla="*/ 6944 w 27478"/>
                      <a:gd name="connsiteY1" fmla="*/ 86 h 19736"/>
                      <a:gd name="connsiteX2" fmla="*/ 5380 w 27478"/>
                      <a:gd name="connsiteY2" fmla="*/ 10253 h 19736"/>
                      <a:gd name="connsiteX3" fmla="*/ 13201 w 27478"/>
                      <a:gd name="connsiteY3" fmla="*/ 19637 h 19736"/>
                      <a:gd name="connsiteX4" fmla="*/ 27278 w 27478"/>
                      <a:gd name="connsiteY4" fmla="*/ 8688 h 19736"/>
                      <a:gd name="connsiteX5" fmla="*/ 27278 w 27478"/>
                      <a:gd name="connsiteY5" fmla="*/ 8688 h 1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8" h="19736">
                        <a:moveTo>
                          <a:pt x="27278" y="8688"/>
                        </a:moveTo>
                        <a:cubicBezTo>
                          <a:pt x="25713" y="3996"/>
                          <a:pt x="15547" y="-696"/>
                          <a:pt x="6944" y="86"/>
                        </a:cubicBezTo>
                        <a:cubicBezTo>
                          <a:pt x="-3222" y="868"/>
                          <a:pt x="-876" y="4778"/>
                          <a:pt x="5380" y="10253"/>
                        </a:cubicBezTo>
                        <a:cubicBezTo>
                          <a:pt x="1470" y="16509"/>
                          <a:pt x="3034" y="20419"/>
                          <a:pt x="13201" y="19637"/>
                        </a:cubicBezTo>
                        <a:cubicBezTo>
                          <a:pt x="21021" y="18073"/>
                          <a:pt x="28842" y="13381"/>
                          <a:pt x="27278" y="8688"/>
                        </a:cubicBezTo>
                        <a:lnTo>
                          <a:pt x="27278" y="868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任意多边形: 形状 2207"/>
                  <p:cNvSpPr/>
                  <p:nvPr/>
                </p:nvSpPr>
                <p:spPr>
                  <a:xfrm>
                    <a:off x="6657629" y="1875154"/>
                    <a:ext cx="19802" cy="27323"/>
                  </a:xfrm>
                  <a:custGeom>
                    <a:avLst/>
                    <a:gdLst>
                      <a:gd name="connsiteX0" fmla="*/ 16308 w 19802"/>
                      <a:gd name="connsiteY0" fmla="*/ 27278 h 27323"/>
                      <a:gd name="connsiteX1" fmla="*/ 17872 w 19802"/>
                      <a:gd name="connsiteY1" fmla="*/ 7726 h 27323"/>
                      <a:gd name="connsiteX2" fmla="*/ 7706 w 19802"/>
                      <a:gd name="connsiteY2" fmla="*/ 4598 h 27323"/>
                      <a:gd name="connsiteX3" fmla="*/ 2231 w 19802"/>
                      <a:gd name="connsiteY3" fmla="*/ 11637 h 27323"/>
                      <a:gd name="connsiteX4" fmla="*/ 16308 w 19802"/>
                      <a:gd name="connsiteY4" fmla="*/ 27278 h 27323"/>
                      <a:gd name="connsiteX5" fmla="*/ 16308 w 19802"/>
                      <a:gd name="connsiteY5" fmla="*/ 27278 h 2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2" h="27323">
                        <a:moveTo>
                          <a:pt x="16308" y="27278"/>
                        </a:moveTo>
                        <a:cubicBezTo>
                          <a:pt x="20218" y="26496"/>
                          <a:pt x="21000" y="17111"/>
                          <a:pt x="17872" y="7726"/>
                        </a:cubicBezTo>
                        <a:cubicBezTo>
                          <a:pt x="13962" y="-3222"/>
                          <a:pt x="10834" y="-876"/>
                          <a:pt x="7706" y="4598"/>
                        </a:cubicBezTo>
                        <a:cubicBezTo>
                          <a:pt x="667" y="-876"/>
                          <a:pt x="-2461" y="688"/>
                          <a:pt x="2231" y="11637"/>
                        </a:cubicBezTo>
                        <a:cubicBezTo>
                          <a:pt x="4577" y="18675"/>
                          <a:pt x="11616" y="28060"/>
                          <a:pt x="16308" y="27278"/>
                        </a:cubicBezTo>
                        <a:lnTo>
                          <a:pt x="16308" y="27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任意多边形: 形状 2208"/>
                  <p:cNvSpPr/>
                  <p:nvPr/>
                </p:nvSpPr>
                <p:spPr>
                  <a:xfrm>
                    <a:off x="6712251" y="1838737"/>
                    <a:ext cx="23878" cy="25942"/>
                  </a:xfrm>
                  <a:custGeom>
                    <a:avLst/>
                    <a:gdLst>
                      <a:gd name="connsiteX0" fmla="*/ 21904 w 23878"/>
                      <a:gd name="connsiteY0" fmla="*/ 1912 h 25942"/>
                      <a:gd name="connsiteX1" fmla="*/ 3135 w 23878"/>
                      <a:gd name="connsiteY1" fmla="*/ 6604 h 25942"/>
                      <a:gd name="connsiteX2" fmla="*/ 7827 w 23878"/>
                      <a:gd name="connsiteY2" fmla="*/ 17553 h 25942"/>
                      <a:gd name="connsiteX3" fmla="*/ 18776 w 23878"/>
                      <a:gd name="connsiteY3" fmla="*/ 21463 h 25942"/>
                      <a:gd name="connsiteX4" fmla="*/ 21904 w 23878"/>
                      <a:gd name="connsiteY4" fmla="*/ 1912 h 25942"/>
                      <a:gd name="connsiteX5" fmla="*/ 21904 w 23878"/>
                      <a:gd name="connsiteY5" fmla="*/ 1912 h 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8" h="25942">
                        <a:moveTo>
                          <a:pt x="21904" y="1912"/>
                        </a:moveTo>
                        <a:cubicBezTo>
                          <a:pt x="17994" y="-1999"/>
                          <a:pt x="8609" y="348"/>
                          <a:pt x="3135" y="6604"/>
                        </a:cubicBezTo>
                        <a:cubicBezTo>
                          <a:pt x="-3122" y="14425"/>
                          <a:pt x="789" y="15989"/>
                          <a:pt x="7827" y="17553"/>
                        </a:cubicBezTo>
                        <a:cubicBezTo>
                          <a:pt x="8609" y="26155"/>
                          <a:pt x="12519" y="29284"/>
                          <a:pt x="18776" y="21463"/>
                        </a:cubicBezTo>
                        <a:cubicBezTo>
                          <a:pt x="23468" y="15207"/>
                          <a:pt x="25814" y="5822"/>
                          <a:pt x="21904" y="1912"/>
                        </a:cubicBezTo>
                        <a:lnTo>
                          <a:pt x="21904" y="191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任意多边形: 形状 2209"/>
                  <p:cNvSpPr/>
                  <p:nvPr/>
                </p:nvSpPr>
                <p:spPr>
                  <a:xfrm>
                    <a:off x="6788110" y="1798071"/>
                    <a:ext cx="23878" cy="25942"/>
                  </a:xfrm>
                  <a:custGeom>
                    <a:avLst/>
                    <a:gdLst>
                      <a:gd name="connsiteX0" fmla="*/ 21904 w 23878"/>
                      <a:gd name="connsiteY0" fmla="*/ 1912 h 25942"/>
                      <a:gd name="connsiteX1" fmla="*/ 3135 w 23878"/>
                      <a:gd name="connsiteY1" fmla="*/ 6604 h 25942"/>
                      <a:gd name="connsiteX2" fmla="*/ 7827 w 23878"/>
                      <a:gd name="connsiteY2" fmla="*/ 17553 h 25942"/>
                      <a:gd name="connsiteX3" fmla="*/ 18776 w 23878"/>
                      <a:gd name="connsiteY3" fmla="*/ 21463 h 25942"/>
                      <a:gd name="connsiteX4" fmla="*/ 21904 w 23878"/>
                      <a:gd name="connsiteY4" fmla="*/ 1912 h 25942"/>
                      <a:gd name="connsiteX5" fmla="*/ 21904 w 23878"/>
                      <a:gd name="connsiteY5" fmla="*/ 1912 h 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8" h="25942">
                        <a:moveTo>
                          <a:pt x="21904" y="1912"/>
                        </a:moveTo>
                        <a:cubicBezTo>
                          <a:pt x="17994" y="-1999"/>
                          <a:pt x="8609" y="348"/>
                          <a:pt x="3135" y="6604"/>
                        </a:cubicBezTo>
                        <a:cubicBezTo>
                          <a:pt x="-3122" y="14425"/>
                          <a:pt x="789" y="15989"/>
                          <a:pt x="7827" y="17553"/>
                        </a:cubicBezTo>
                        <a:cubicBezTo>
                          <a:pt x="8609" y="26155"/>
                          <a:pt x="12519" y="29284"/>
                          <a:pt x="18776" y="21463"/>
                        </a:cubicBezTo>
                        <a:cubicBezTo>
                          <a:pt x="23468" y="15989"/>
                          <a:pt x="25814" y="5822"/>
                          <a:pt x="21904" y="1912"/>
                        </a:cubicBezTo>
                        <a:lnTo>
                          <a:pt x="21904" y="191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任意多边形: 形状 2210"/>
                  <p:cNvSpPr/>
                  <p:nvPr/>
                </p:nvSpPr>
                <p:spPr>
                  <a:xfrm>
                    <a:off x="6653251" y="1919259"/>
                    <a:ext cx="34021" cy="36502"/>
                  </a:xfrm>
                  <a:custGeom>
                    <a:avLst/>
                    <a:gdLst>
                      <a:gd name="connsiteX0" fmla="*/ 30852 w 34021"/>
                      <a:gd name="connsiteY0" fmla="*/ 2723 h 36502"/>
                      <a:gd name="connsiteX1" fmla="*/ 4263 w 34021"/>
                      <a:gd name="connsiteY1" fmla="*/ 8980 h 36502"/>
                      <a:gd name="connsiteX2" fmla="*/ 11301 w 34021"/>
                      <a:gd name="connsiteY2" fmla="*/ 24621 h 36502"/>
                      <a:gd name="connsiteX3" fmla="*/ 26942 w 34021"/>
                      <a:gd name="connsiteY3" fmla="*/ 30095 h 36502"/>
                      <a:gd name="connsiteX4" fmla="*/ 30852 w 34021"/>
                      <a:gd name="connsiteY4" fmla="*/ 2723 h 36502"/>
                      <a:gd name="connsiteX5" fmla="*/ 30852 w 34021"/>
                      <a:gd name="connsiteY5" fmla="*/ 2723 h 3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21" h="36502">
                        <a:moveTo>
                          <a:pt x="30852" y="2723"/>
                        </a:moveTo>
                        <a:cubicBezTo>
                          <a:pt x="25378" y="-2751"/>
                          <a:pt x="11301" y="377"/>
                          <a:pt x="4263" y="8980"/>
                        </a:cubicBezTo>
                        <a:cubicBezTo>
                          <a:pt x="-4340" y="19929"/>
                          <a:pt x="1134" y="23057"/>
                          <a:pt x="11301" y="24621"/>
                        </a:cubicBezTo>
                        <a:cubicBezTo>
                          <a:pt x="12865" y="37134"/>
                          <a:pt x="18340" y="41044"/>
                          <a:pt x="26942" y="30095"/>
                        </a:cubicBezTo>
                        <a:cubicBezTo>
                          <a:pt x="33199" y="22275"/>
                          <a:pt x="37109" y="8198"/>
                          <a:pt x="30852" y="2723"/>
                        </a:cubicBezTo>
                        <a:lnTo>
                          <a:pt x="30852" y="272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任意多边形: 形状 2211"/>
                  <p:cNvSpPr/>
                  <p:nvPr/>
                </p:nvSpPr>
                <p:spPr>
                  <a:xfrm>
                    <a:off x="6731432" y="1813567"/>
                    <a:ext cx="22770" cy="30370"/>
                  </a:xfrm>
                  <a:custGeom>
                    <a:avLst/>
                    <a:gdLst>
                      <a:gd name="connsiteX0" fmla="*/ 19147 w 22770"/>
                      <a:gd name="connsiteY0" fmla="*/ 30210 h 30370"/>
                      <a:gd name="connsiteX1" fmla="*/ 19929 w 22770"/>
                      <a:gd name="connsiteY1" fmla="*/ 8313 h 30370"/>
                      <a:gd name="connsiteX2" fmla="*/ 8980 w 22770"/>
                      <a:gd name="connsiteY2" fmla="*/ 5184 h 30370"/>
                      <a:gd name="connsiteX3" fmla="*/ 2724 w 22770"/>
                      <a:gd name="connsiteY3" fmla="*/ 13005 h 30370"/>
                      <a:gd name="connsiteX4" fmla="*/ 19147 w 22770"/>
                      <a:gd name="connsiteY4" fmla="*/ 30210 h 30370"/>
                      <a:gd name="connsiteX5" fmla="*/ 19147 w 22770"/>
                      <a:gd name="connsiteY5" fmla="*/ 30210 h 3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0" h="30370">
                        <a:moveTo>
                          <a:pt x="19147" y="30210"/>
                        </a:moveTo>
                        <a:cubicBezTo>
                          <a:pt x="23839" y="29428"/>
                          <a:pt x="23839" y="17697"/>
                          <a:pt x="19929" y="8313"/>
                        </a:cubicBezTo>
                        <a:cubicBezTo>
                          <a:pt x="14454" y="-3418"/>
                          <a:pt x="11326" y="-1072"/>
                          <a:pt x="8980" y="5184"/>
                        </a:cubicBezTo>
                        <a:cubicBezTo>
                          <a:pt x="377" y="-290"/>
                          <a:pt x="-2751" y="1274"/>
                          <a:pt x="2724" y="13005"/>
                        </a:cubicBezTo>
                        <a:cubicBezTo>
                          <a:pt x="5852" y="21607"/>
                          <a:pt x="14454" y="31774"/>
                          <a:pt x="19147" y="30210"/>
                        </a:cubicBezTo>
                        <a:lnTo>
                          <a:pt x="19147" y="3021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任意多边形: 形状 2212"/>
                  <p:cNvSpPr/>
                  <p:nvPr/>
                </p:nvSpPr>
                <p:spPr>
                  <a:xfrm>
                    <a:off x="6779919" y="1764298"/>
                    <a:ext cx="22770" cy="30255"/>
                  </a:xfrm>
                  <a:custGeom>
                    <a:avLst/>
                    <a:gdLst>
                      <a:gd name="connsiteX0" fmla="*/ 19146 w 22770"/>
                      <a:gd name="connsiteY0" fmla="*/ 30210 h 30255"/>
                      <a:gd name="connsiteX1" fmla="*/ 19929 w 22770"/>
                      <a:gd name="connsiteY1" fmla="*/ 8313 h 30255"/>
                      <a:gd name="connsiteX2" fmla="*/ 8980 w 22770"/>
                      <a:gd name="connsiteY2" fmla="*/ 5184 h 30255"/>
                      <a:gd name="connsiteX3" fmla="*/ 2723 w 22770"/>
                      <a:gd name="connsiteY3" fmla="*/ 13005 h 30255"/>
                      <a:gd name="connsiteX4" fmla="*/ 19146 w 22770"/>
                      <a:gd name="connsiteY4" fmla="*/ 30210 h 30255"/>
                      <a:gd name="connsiteX5" fmla="*/ 19146 w 22770"/>
                      <a:gd name="connsiteY5" fmla="*/ 30210 h 3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0" h="30255">
                        <a:moveTo>
                          <a:pt x="19146" y="30210"/>
                        </a:moveTo>
                        <a:cubicBezTo>
                          <a:pt x="23839" y="29428"/>
                          <a:pt x="23839" y="17697"/>
                          <a:pt x="19929" y="8313"/>
                        </a:cubicBezTo>
                        <a:cubicBezTo>
                          <a:pt x="14454" y="-3418"/>
                          <a:pt x="11326" y="-1072"/>
                          <a:pt x="8980" y="5184"/>
                        </a:cubicBezTo>
                        <a:cubicBezTo>
                          <a:pt x="377" y="-290"/>
                          <a:pt x="-2751" y="1274"/>
                          <a:pt x="2723" y="13005"/>
                        </a:cubicBezTo>
                        <a:cubicBezTo>
                          <a:pt x="5852" y="21607"/>
                          <a:pt x="14454" y="30992"/>
                          <a:pt x="19146" y="30210"/>
                        </a:cubicBezTo>
                        <a:lnTo>
                          <a:pt x="19146" y="3021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任意多边形: 形状 2213"/>
                  <p:cNvSpPr/>
                  <p:nvPr/>
                </p:nvSpPr>
                <p:spPr>
                  <a:xfrm>
                    <a:off x="6671351" y="1832996"/>
                    <a:ext cx="33477" cy="24678"/>
                  </a:xfrm>
                  <a:custGeom>
                    <a:avLst/>
                    <a:gdLst>
                      <a:gd name="connsiteX0" fmla="*/ 33086 w 33477"/>
                      <a:gd name="connsiteY0" fmla="*/ 9217 h 24678"/>
                      <a:gd name="connsiteX1" fmla="*/ 8061 w 33477"/>
                      <a:gd name="connsiteY1" fmla="*/ 615 h 24678"/>
                      <a:gd name="connsiteX2" fmla="*/ 7278 w 33477"/>
                      <a:gd name="connsiteY2" fmla="*/ 13128 h 24678"/>
                      <a:gd name="connsiteX3" fmla="*/ 18227 w 33477"/>
                      <a:gd name="connsiteY3" fmla="*/ 24076 h 24678"/>
                      <a:gd name="connsiteX4" fmla="*/ 33086 w 33477"/>
                      <a:gd name="connsiteY4" fmla="*/ 9217 h 24678"/>
                      <a:gd name="connsiteX5" fmla="*/ 33086 w 33477"/>
                      <a:gd name="connsiteY5" fmla="*/ 9217 h 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7" h="24678">
                        <a:moveTo>
                          <a:pt x="33086" y="9217"/>
                        </a:moveTo>
                        <a:cubicBezTo>
                          <a:pt x="30740" y="2961"/>
                          <a:pt x="18227" y="-1731"/>
                          <a:pt x="8061" y="615"/>
                        </a:cubicBezTo>
                        <a:cubicBezTo>
                          <a:pt x="-4452" y="2961"/>
                          <a:pt x="-542" y="7653"/>
                          <a:pt x="7278" y="13128"/>
                        </a:cubicBezTo>
                        <a:cubicBezTo>
                          <a:pt x="3368" y="21730"/>
                          <a:pt x="5714" y="26422"/>
                          <a:pt x="18227" y="24076"/>
                        </a:cubicBezTo>
                        <a:cubicBezTo>
                          <a:pt x="26830" y="21730"/>
                          <a:pt x="35432" y="15474"/>
                          <a:pt x="33086" y="9217"/>
                        </a:cubicBezTo>
                        <a:lnTo>
                          <a:pt x="33086" y="92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任意多边形: 形状 2214"/>
                  <p:cNvSpPr/>
                  <p:nvPr/>
                </p:nvSpPr>
                <p:spPr>
                  <a:xfrm>
                    <a:off x="6744082" y="1782944"/>
                    <a:ext cx="33477" cy="24678"/>
                  </a:xfrm>
                  <a:custGeom>
                    <a:avLst/>
                    <a:gdLst>
                      <a:gd name="connsiteX0" fmla="*/ 33086 w 33477"/>
                      <a:gd name="connsiteY0" fmla="*/ 9217 h 24678"/>
                      <a:gd name="connsiteX1" fmla="*/ 8060 w 33477"/>
                      <a:gd name="connsiteY1" fmla="*/ 615 h 24678"/>
                      <a:gd name="connsiteX2" fmla="*/ 7278 w 33477"/>
                      <a:gd name="connsiteY2" fmla="*/ 13128 h 24678"/>
                      <a:gd name="connsiteX3" fmla="*/ 18227 w 33477"/>
                      <a:gd name="connsiteY3" fmla="*/ 24076 h 24678"/>
                      <a:gd name="connsiteX4" fmla="*/ 33086 w 33477"/>
                      <a:gd name="connsiteY4" fmla="*/ 9217 h 24678"/>
                      <a:gd name="connsiteX5" fmla="*/ 33086 w 33477"/>
                      <a:gd name="connsiteY5" fmla="*/ 9217 h 2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7" h="24678">
                        <a:moveTo>
                          <a:pt x="33086" y="9217"/>
                        </a:moveTo>
                        <a:cubicBezTo>
                          <a:pt x="30740" y="2961"/>
                          <a:pt x="18227" y="-1731"/>
                          <a:pt x="8060" y="615"/>
                        </a:cubicBezTo>
                        <a:cubicBezTo>
                          <a:pt x="-4452" y="2961"/>
                          <a:pt x="-542" y="7653"/>
                          <a:pt x="7278" y="13128"/>
                        </a:cubicBezTo>
                        <a:cubicBezTo>
                          <a:pt x="3368" y="21730"/>
                          <a:pt x="5714" y="26423"/>
                          <a:pt x="18227" y="24076"/>
                        </a:cubicBezTo>
                        <a:cubicBezTo>
                          <a:pt x="26830" y="22512"/>
                          <a:pt x="35432" y="15474"/>
                          <a:pt x="33086" y="9217"/>
                        </a:cubicBezTo>
                        <a:lnTo>
                          <a:pt x="33086" y="9217"/>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任意多边形: 形状 2215"/>
                  <p:cNvSpPr/>
                  <p:nvPr/>
                </p:nvSpPr>
                <p:spPr>
                  <a:xfrm>
                    <a:off x="6726249" y="1906923"/>
                    <a:ext cx="19636" cy="30125"/>
                  </a:xfrm>
                  <a:custGeom>
                    <a:avLst/>
                    <a:gdLst>
                      <a:gd name="connsiteX0" fmla="*/ 11816 w 19636"/>
                      <a:gd name="connsiteY0" fmla="*/ 200 h 30125"/>
                      <a:gd name="connsiteX1" fmla="*/ 86 w 19636"/>
                      <a:gd name="connsiteY1" fmla="*/ 15841 h 30125"/>
                      <a:gd name="connsiteX2" fmla="*/ 9470 w 19636"/>
                      <a:gd name="connsiteY2" fmla="*/ 23662 h 30125"/>
                      <a:gd name="connsiteX3" fmla="*/ 19637 w 19636"/>
                      <a:gd name="connsiteY3" fmla="*/ 21316 h 30125"/>
                      <a:gd name="connsiteX4" fmla="*/ 11816 w 19636"/>
                      <a:gd name="connsiteY4" fmla="*/ 200 h 30125"/>
                      <a:gd name="connsiteX5" fmla="*/ 11816 w 19636"/>
                      <a:gd name="connsiteY5" fmla="*/ 200 h 3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6" h="30125">
                        <a:moveTo>
                          <a:pt x="11816" y="200"/>
                        </a:moveTo>
                        <a:cubicBezTo>
                          <a:pt x="7124" y="-1364"/>
                          <a:pt x="868" y="6457"/>
                          <a:pt x="86" y="15841"/>
                        </a:cubicBezTo>
                        <a:cubicBezTo>
                          <a:pt x="-697" y="27572"/>
                          <a:pt x="3996" y="26790"/>
                          <a:pt x="9470" y="23662"/>
                        </a:cubicBezTo>
                        <a:cubicBezTo>
                          <a:pt x="14945" y="32264"/>
                          <a:pt x="18855" y="33047"/>
                          <a:pt x="19637" y="21316"/>
                        </a:cubicBezTo>
                        <a:cubicBezTo>
                          <a:pt x="19637" y="13495"/>
                          <a:pt x="16509" y="2546"/>
                          <a:pt x="11816" y="200"/>
                        </a:cubicBezTo>
                        <a:lnTo>
                          <a:pt x="11816" y="20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7" name="任意多边形: 形状 2216"/>
                  <p:cNvSpPr/>
                  <p:nvPr/>
                </p:nvSpPr>
                <p:spPr>
                  <a:xfrm>
                    <a:off x="6721690" y="1888638"/>
                    <a:ext cx="18245" cy="13808"/>
                  </a:xfrm>
                  <a:custGeom>
                    <a:avLst/>
                    <a:gdLst>
                      <a:gd name="connsiteX0" fmla="*/ 17939 w 18245"/>
                      <a:gd name="connsiteY0" fmla="*/ 4408 h 13808"/>
                      <a:gd name="connsiteX1" fmla="*/ 3862 w 18245"/>
                      <a:gd name="connsiteY1" fmla="*/ 498 h 13808"/>
                      <a:gd name="connsiteX2" fmla="*/ 3862 w 18245"/>
                      <a:gd name="connsiteY2" fmla="*/ 7536 h 13808"/>
                      <a:gd name="connsiteX3" fmla="*/ 10118 w 18245"/>
                      <a:gd name="connsiteY3" fmla="*/ 13011 h 13808"/>
                      <a:gd name="connsiteX4" fmla="*/ 17939 w 18245"/>
                      <a:gd name="connsiteY4" fmla="*/ 4408 h 13808"/>
                      <a:gd name="connsiteX5" fmla="*/ 17939 w 18245"/>
                      <a:gd name="connsiteY5" fmla="*/ 4408 h 1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5" h="13808">
                        <a:moveTo>
                          <a:pt x="17939" y="4408"/>
                        </a:moveTo>
                        <a:cubicBezTo>
                          <a:pt x="16375" y="1280"/>
                          <a:pt x="9336" y="-1066"/>
                          <a:pt x="3862" y="498"/>
                        </a:cubicBezTo>
                        <a:cubicBezTo>
                          <a:pt x="-2394" y="2062"/>
                          <a:pt x="-48" y="5190"/>
                          <a:pt x="3862" y="7536"/>
                        </a:cubicBezTo>
                        <a:cubicBezTo>
                          <a:pt x="2298" y="12229"/>
                          <a:pt x="3862" y="15357"/>
                          <a:pt x="10118" y="13011"/>
                        </a:cubicBezTo>
                        <a:cubicBezTo>
                          <a:pt x="14811" y="12229"/>
                          <a:pt x="19503" y="8318"/>
                          <a:pt x="17939" y="4408"/>
                        </a:cubicBezTo>
                        <a:lnTo>
                          <a:pt x="17939" y="440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任意多边形: 形状 2217"/>
                  <p:cNvSpPr/>
                  <p:nvPr/>
                </p:nvSpPr>
                <p:spPr>
                  <a:xfrm>
                    <a:off x="6802108" y="1845936"/>
                    <a:ext cx="18091" cy="16035"/>
                  </a:xfrm>
                  <a:custGeom>
                    <a:avLst/>
                    <a:gdLst>
                      <a:gd name="connsiteX0" fmla="*/ 86 w 18091"/>
                      <a:gd name="connsiteY0" fmla="*/ 1752 h 16035"/>
                      <a:gd name="connsiteX1" fmla="*/ 9470 w 18091"/>
                      <a:gd name="connsiteY1" fmla="*/ 14265 h 16035"/>
                      <a:gd name="connsiteX2" fmla="*/ 14163 w 18091"/>
                      <a:gd name="connsiteY2" fmla="*/ 10354 h 16035"/>
                      <a:gd name="connsiteX3" fmla="*/ 12598 w 18091"/>
                      <a:gd name="connsiteY3" fmla="*/ 2534 h 16035"/>
                      <a:gd name="connsiteX4" fmla="*/ 86 w 18091"/>
                      <a:gd name="connsiteY4" fmla="*/ 1752 h 16035"/>
                      <a:gd name="connsiteX5" fmla="*/ 86 w 18091"/>
                      <a:gd name="connsiteY5" fmla="*/ 1752 h 1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1" h="16035">
                        <a:moveTo>
                          <a:pt x="86" y="1752"/>
                        </a:moveTo>
                        <a:cubicBezTo>
                          <a:pt x="-697" y="4880"/>
                          <a:pt x="3996" y="11136"/>
                          <a:pt x="9470" y="14265"/>
                        </a:cubicBezTo>
                        <a:cubicBezTo>
                          <a:pt x="16509" y="18175"/>
                          <a:pt x="16509" y="15047"/>
                          <a:pt x="14163" y="10354"/>
                        </a:cubicBezTo>
                        <a:cubicBezTo>
                          <a:pt x="19637" y="8790"/>
                          <a:pt x="19637" y="6444"/>
                          <a:pt x="12598" y="2534"/>
                        </a:cubicBezTo>
                        <a:cubicBezTo>
                          <a:pt x="8688" y="188"/>
                          <a:pt x="1650" y="-1376"/>
                          <a:pt x="86" y="1752"/>
                        </a:cubicBezTo>
                        <a:lnTo>
                          <a:pt x="86" y="175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任意多边形: 形状 2218"/>
                  <p:cNvSpPr/>
                  <p:nvPr/>
                </p:nvSpPr>
                <p:spPr>
                  <a:xfrm>
                    <a:off x="6760130" y="1896153"/>
                    <a:ext cx="28676" cy="36670"/>
                  </a:xfrm>
                  <a:custGeom>
                    <a:avLst/>
                    <a:gdLst>
                      <a:gd name="connsiteX0" fmla="*/ 24076 w 28676"/>
                      <a:gd name="connsiteY0" fmla="*/ 1586 h 36670"/>
                      <a:gd name="connsiteX1" fmla="*/ 2179 w 28676"/>
                      <a:gd name="connsiteY1" fmla="*/ 13317 h 36670"/>
                      <a:gd name="connsiteX2" fmla="*/ 11563 w 28676"/>
                      <a:gd name="connsiteY2" fmla="*/ 26612 h 36670"/>
                      <a:gd name="connsiteX3" fmla="*/ 25640 w 28676"/>
                      <a:gd name="connsiteY3" fmla="*/ 28958 h 36670"/>
                      <a:gd name="connsiteX4" fmla="*/ 24076 w 28676"/>
                      <a:gd name="connsiteY4" fmla="*/ 1586 h 36670"/>
                      <a:gd name="connsiteX5" fmla="*/ 24076 w 28676"/>
                      <a:gd name="connsiteY5" fmla="*/ 1586 h 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6" h="36670">
                        <a:moveTo>
                          <a:pt x="24076" y="1586"/>
                        </a:moveTo>
                        <a:cubicBezTo>
                          <a:pt x="18602" y="-3106"/>
                          <a:pt x="6871" y="3150"/>
                          <a:pt x="2179" y="13317"/>
                        </a:cubicBezTo>
                        <a:cubicBezTo>
                          <a:pt x="-3296" y="25829"/>
                          <a:pt x="2179" y="27394"/>
                          <a:pt x="11563" y="26612"/>
                        </a:cubicBezTo>
                        <a:cubicBezTo>
                          <a:pt x="15474" y="38342"/>
                          <a:pt x="20166" y="40689"/>
                          <a:pt x="25640" y="28958"/>
                        </a:cubicBezTo>
                        <a:cubicBezTo>
                          <a:pt x="29551" y="19573"/>
                          <a:pt x="30333" y="5496"/>
                          <a:pt x="24076" y="1586"/>
                        </a:cubicBezTo>
                        <a:lnTo>
                          <a:pt x="24076" y="15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任意多边形: 形状 2219"/>
                  <p:cNvSpPr/>
                  <p:nvPr/>
                </p:nvSpPr>
                <p:spPr>
                  <a:xfrm>
                    <a:off x="6771626" y="1856807"/>
                    <a:ext cx="27990" cy="23388"/>
                  </a:xfrm>
                  <a:custGeom>
                    <a:avLst/>
                    <a:gdLst>
                      <a:gd name="connsiteX0" fmla="*/ 27440 w 27990"/>
                      <a:gd name="connsiteY0" fmla="*/ 4958 h 23388"/>
                      <a:gd name="connsiteX1" fmla="*/ 5542 w 27990"/>
                      <a:gd name="connsiteY1" fmla="*/ 1830 h 23388"/>
                      <a:gd name="connsiteX2" fmla="*/ 7106 w 27990"/>
                      <a:gd name="connsiteY2" fmla="*/ 13560 h 23388"/>
                      <a:gd name="connsiteX3" fmla="*/ 17273 w 27990"/>
                      <a:gd name="connsiteY3" fmla="*/ 21381 h 23388"/>
                      <a:gd name="connsiteX4" fmla="*/ 27440 w 27990"/>
                      <a:gd name="connsiteY4" fmla="*/ 4958 h 23388"/>
                      <a:gd name="connsiteX5" fmla="*/ 27440 w 27990"/>
                      <a:gd name="connsiteY5" fmla="*/ 4958 h 2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90" h="23388">
                        <a:moveTo>
                          <a:pt x="27440" y="4958"/>
                        </a:moveTo>
                        <a:cubicBezTo>
                          <a:pt x="24312" y="-516"/>
                          <a:pt x="13363" y="-1299"/>
                          <a:pt x="5542" y="1830"/>
                        </a:cubicBezTo>
                        <a:cubicBezTo>
                          <a:pt x="-3842" y="6522"/>
                          <a:pt x="68" y="9650"/>
                          <a:pt x="7106" y="13560"/>
                        </a:cubicBezTo>
                        <a:cubicBezTo>
                          <a:pt x="5542" y="22163"/>
                          <a:pt x="8670" y="26073"/>
                          <a:pt x="17273" y="21381"/>
                        </a:cubicBezTo>
                        <a:cubicBezTo>
                          <a:pt x="24312" y="18253"/>
                          <a:pt x="29786" y="10432"/>
                          <a:pt x="27440" y="4958"/>
                        </a:cubicBezTo>
                        <a:lnTo>
                          <a:pt x="27440" y="495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任意多边形: 形状 2220"/>
                  <p:cNvSpPr/>
                  <p:nvPr/>
                </p:nvSpPr>
                <p:spPr>
                  <a:xfrm>
                    <a:off x="6791087" y="1883460"/>
                    <a:ext cx="20942" cy="26415"/>
                  </a:xfrm>
                  <a:custGeom>
                    <a:avLst/>
                    <a:gdLst>
                      <a:gd name="connsiteX0" fmla="*/ 2504 w 20942"/>
                      <a:gd name="connsiteY0" fmla="*/ 202 h 26415"/>
                      <a:gd name="connsiteX1" fmla="*/ 4068 w 20942"/>
                      <a:gd name="connsiteY1" fmla="*/ 19753 h 26415"/>
                      <a:gd name="connsiteX2" fmla="*/ 13452 w 20942"/>
                      <a:gd name="connsiteY2" fmla="*/ 21317 h 26415"/>
                      <a:gd name="connsiteX3" fmla="*/ 17363 w 20942"/>
                      <a:gd name="connsiteY3" fmla="*/ 13497 h 26415"/>
                      <a:gd name="connsiteX4" fmla="*/ 2504 w 20942"/>
                      <a:gd name="connsiteY4" fmla="*/ 202 h 26415"/>
                      <a:gd name="connsiteX5" fmla="*/ 2504 w 20942"/>
                      <a:gd name="connsiteY5" fmla="*/ 202 h 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42" h="26415">
                        <a:moveTo>
                          <a:pt x="2504" y="202"/>
                        </a:moveTo>
                        <a:cubicBezTo>
                          <a:pt x="-1407" y="1766"/>
                          <a:pt x="-625" y="11933"/>
                          <a:pt x="4068" y="19753"/>
                        </a:cubicBezTo>
                        <a:cubicBezTo>
                          <a:pt x="9542" y="29920"/>
                          <a:pt x="11888" y="26792"/>
                          <a:pt x="13452" y="21317"/>
                        </a:cubicBezTo>
                        <a:cubicBezTo>
                          <a:pt x="21273" y="25228"/>
                          <a:pt x="23619" y="22881"/>
                          <a:pt x="17363" y="13497"/>
                        </a:cubicBezTo>
                        <a:cubicBezTo>
                          <a:pt x="14234" y="6458"/>
                          <a:pt x="6414" y="-1362"/>
                          <a:pt x="2504" y="202"/>
                        </a:cubicBezTo>
                        <a:lnTo>
                          <a:pt x="2504" y="20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任意多边形: 形状 2221"/>
                  <p:cNvSpPr/>
                  <p:nvPr/>
                </p:nvSpPr>
                <p:spPr>
                  <a:xfrm>
                    <a:off x="6710074" y="1927968"/>
                    <a:ext cx="20179" cy="23210"/>
                  </a:xfrm>
                  <a:custGeom>
                    <a:avLst/>
                    <a:gdLst>
                      <a:gd name="connsiteX0" fmla="*/ 1401 w 20179"/>
                      <a:gd name="connsiteY0" fmla="*/ 271 h 23210"/>
                      <a:gd name="connsiteX1" fmla="*/ 6093 w 20179"/>
                      <a:gd name="connsiteY1" fmla="*/ 18258 h 23210"/>
                      <a:gd name="connsiteX2" fmla="*/ 13914 w 20179"/>
                      <a:gd name="connsiteY2" fmla="*/ 17476 h 23210"/>
                      <a:gd name="connsiteX3" fmla="*/ 16260 w 20179"/>
                      <a:gd name="connsiteY3" fmla="*/ 9656 h 23210"/>
                      <a:gd name="connsiteX4" fmla="*/ 1401 w 20179"/>
                      <a:gd name="connsiteY4" fmla="*/ 271 h 23210"/>
                      <a:gd name="connsiteX5" fmla="*/ 1401 w 20179"/>
                      <a:gd name="connsiteY5" fmla="*/ 271 h 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9" h="23210">
                        <a:moveTo>
                          <a:pt x="1401" y="271"/>
                        </a:moveTo>
                        <a:cubicBezTo>
                          <a:pt x="-1727" y="1835"/>
                          <a:pt x="619" y="11220"/>
                          <a:pt x="6093" y="18258"/>
                        </a:cubicBezTo>
                        <a:cubicBezTo>
                          <a:pt x="12350" y="26079"/>
                          <a:pt x="13914" y="23733"/>
                          <a:pt x="13914" y="17476"/>
                        </a:cubicBezTo>
                        <a:cubicBezTo>
                          <a:pt x="20952" y="19823"/>
                          <a:pt x="22517" y="17476"/>
                          <a:pt x="16260" y="9656"/>
                        </a:cubicBezTo>
                        <a:cubicBezTo>
                          <a:pt x="12350" y="4182"/>
                          <a:pt x="4529" y="-1293"/>
                          <a:pt x="1401" y="271"/>
                        </a:cubicBezTo>
                        <a:lnTo>
                          <a:pt x="1401" y="2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任意多边形: 形状 2222"/>
                  <p:cNvSpPr/>
                  <p:nvPr/>
                </p:nvSpPr>
                <p:spPr>
                  <a:xfrm>
                    <a:off x="6698181" y="1942116"/>
                    <a:ext cx="19551" cy="30549"/>
                  </a:xfrm>
                  <a:custGeom>
                    <a:avLst/>
                    <a:gdLst>
                      <a:gd name="connsiteX0" fmla="*/ 10949 w 19551"/>
                      <a:gd name="connsiteY0" fmla="*/ 200 h 30549"/>
                      <a:gd name="connsiteX1" fmla="*/ 0 w 19551"/>
                      <a:gd name="connsiteY1" fmla="*/ 16623 h 30549"/>
                      <a:gd name="connsiteX2" fmla="*/ 9385 w 19551"/>
                      <a:gd name="connsiteY2" fmla="*/ 24443 h 30549"/>
                      <a:gd name="connsiteX3" fmla="*/ 19551 w 19551"/>
                      <a:gd name="connsiteY3" fmla="*/ 21315 h 30549"/>
                      <a:gd name="connsiteX4" fmla="*/ 10949 w 19551"/>
                      <a:gd name="connsiteY4" fmla="*/ 200 h 30549"/>
                      <a:gd name="connsiteX5" fmla="*/ 10949 w 19551"/>
                      <a:gd name="connsiteY5" fmla="*/ 200 h 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1" h="30549">
                        <a:moveTo>
                          <a:pt x="10949" y="200"/>
                        </a:moveTo>
                        <a:cubicBezTo>
                          <a:pt x="6256" y="-1364"/>
                          <a:pt x="0" y="6456"/>
                          <a:pt x="0" y="16623"/>
                        </a:cubicBezTo>
                        <a:cubicBezTo>
                          <a:pt x="0" y="28354"/>
                          <a:pt x="3910" y="27572"/>
                          <a:pt x="9385" y="24443"/>
                        </a:cubicBezTo>
                        <a:cubicBezTo>
                          <a:pt x="14859" y="33046"/>
                          <a:pt x="19551" y="33046"/>
                          <a:pt x="19551" y="21315"/>
                        </a:cubicBezTo>
                        <a:cubicBezTo>
                          <a:pt x="19551" y="13495"/>
                          <a:pt x="16423" y="1764"/>
                          <a:pt x="10949" y="200"/>
                        </a:cubicBezTo>
                        <a:lnTo>
                          <a:pt x="10949" y="20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24" name="图形 2034"/>
                <p:cNvGrpSpPr/>
                <p:nvPr/>
              </p:nvGrpSpPr>
              <p:grpSpPr>
                <a:xfrm>
                  <a:off x="6817387" y="1700710"/>
                  <a:ext cx="134979" cy="122059"/>
                  <a:chOff x="6817387" y="1700710"/>
                  <a:chExt cx="134979" cy="122059"/>
                </a:xfrm>
              </p:grpSpPr>
              <p:sp>
                <p:nvSpPr>
                  <p:cNvPr id="2225" name="任意多边形: 形状 2224"/>
                  <p:cNvSpPr/>
                  <p:nvPr/>
                </p:nvSpPr>
                <p:spPr>
                  <a:xfrm>
                    <a:off x="6894012" y="1729872"/>
                    <a:ext cx="58354" cy="30691"/>
                  </a:xfrm>
                  <a:custGeom>
                    <a:avLst/>
                    <a:gdLst>
                      <a:gd name="connsiteX0" fmla="*/ 2028 w 58354"/>
                      <a:gd name="connsiteY0" fmla="*/ 23187 h 30691"/>
                      <a:gd name="connsiteX1" fmla="*/ 22362 w 58354"/>
                      <a:gd name="connsiteY1" fmla="*/ 7546 h 30691"/>
                      <a:gd name="connsiteX2" fmla="*/ 54426 w 58354"/>
                      <a:gd name="connsiteY2" fmla="*/ 2853 h 30691"/>
                      <a:gd name="connsiteX3" fmla="*/ 52862 w 58354"/>
                      <a:gd name="connsiteY3" fmla="*/ 20841 h 30691"/>
                      <a:gd name="connsiteX4" fmla="*/ 3592 w 58354"/>
                      <a:gd name="connsiteY4" fmla="*/ 30225 h 30691"/>
                      <a:gd name="connsiteX5" fmla="*/ 2028 w 58354"/>
                      <a:gd name="connsiteY5" fmla="*/ 23187 h 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54" h="30691">
                        <a:moveTo>
                          <a:pt x="2028" y="23187"/>
                        </a:moveTo>
                        <a:cubicBezTo>
                          <a:pt x="2028" y="23187"/>
                          <a:pt x="8285" y="16148"/>
                          <a:pt x="22362" y="7546"/>
                        </a:cubicBezTo>
                        <a:cubicBezTo>
                          <a:pt x="35657" y="-1057"/>
                          <a:pt x="48952" y="-1839"/>
                          <a:pt x="54426" y="2853"/>
                        </a:cubicBezTo>
                        <a:cubicBezTo>
                          <a:pt x="59900" y="7546"/>
                          <a:pt x="59900" y="16148"/>
                          <a:pt x="52862" y="20841"/>
                        </a:cubicBezTo>
                        <a:cubicBezTo>
                          <a:pt x="45823" y="25533"/>
                          <a:pt x="10631" y="32571"/>
                          <a:pt x="3592" y="30225"/>
                        </a:cubicBezTo>
                        <a:cubicBezTo>
                          <a:pt x="-3446" y="27879"/>
                          <a:pt x="2028" y="23187"/>
                          <a:pt x="2028" y="2318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6" name="任意多边形: 形状 2225"/>
                  <p:cNvSpPr/>
                  <p:nvPr/>
                </p:nvSpPr>
                <p:spPr>
                  <a:xfrm>
                    <a:off x="6885835" y="1700710"/>
                    <a:ext cx="36790" cy="55750"/>
                  </a:xfrm>
                  <a:custGeom>
                    <a:avLst/>
                    <a:gdLst>
                      <a:gd name="connsiteX0" fmla="*/ 30539 w 36790"/>
                      <a:gd name="connsiteY0" fmla="*/ 1516 h 55750"/>
                      <a:gd name="connsiteX1" fmla="*/ 34449 w 36790"/>
                      <a:gd name="connsiteY1" fmla="*/ 21849 h 55750"/>
                      <a:gd name="connsiteX2" fmla="*/ 9423 w 36790"/>
                      <a:gd name="connsiteY2" fmla="*/ 53914 h 55750"/>
                      <a:gd name="connsiteX3" fmla="*/ 39 w 36790"/>
                      <a:gd name="connsiteY3" fmla="*/ 48439 h 55750"/>
                      <a:gd name="connsiteX4" fmla="*/ 4731 w 36790"/>
                      <a:gd name="connsiteY4" fmla="*/ 19503 h 55750"/>
                      <a:gd name="connsiteX5" fmla="*/ 30539 w 36790"/>
                      <a:gd name="connsiteY5" fmla="*/ 1516 h 5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90" h="55750">
                        <a:moveTo>
                          <a:pt x="30539" y="1516"/>
                        </a:moveTo>
                        <a:cubicBezTo>
                          <a:pt x="37577" y="5426"/>
                          <a:pt x="38359" y="14811"/>
                          <a:pt x="34449" y="21849"/>
                        </a:cubicBezTo>
                        <a:cubicBezTo>
                          <a:pt x="30539" y="28888"/>
                          <a:pt x="16462" y="47657"/>
                          <a:pt x="9423" y="53914"/>
                        </a:cubicBezTo>
                        <a:cubicBezTo>
                          <a:pt x="2385" y="60170"/>
                          <a:pt x="39" y="48439"/>
                          <a:pt x="39" y="48439"/>
                        </a:cubicBezTo>
                        <a:cubicBezTo>
                          <a:pt x="39" y="48439"/>
                          <a:pt x="-743" y="35926"/>
                          <a:pt x="4731" y="19503"/>
                        </a:cubicBezTo>
                        <a:cubicBezTo>
                          <a:pt x="10205" y="3080"/>
                          <a:pt x="22718" y="-3176"/>
                          <a:pt x="30539" y="1516"/>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任意多边形: 形状 2226"/>
                  <p:cNvSpPr/>
                  <p:nvPr/>
                </p:nvSpPr>
                <p:spPr>
                  <a:xfrm>
                    <a:off x="6847480" y="1708747"/>
                    <a:ext cx="36829" cy="42748"/>
                  </a:xfrm>
                  <a:custGeom>
                    <a:avLst/>
                    <a:gdLst>
                      <a:gd name="connsiteX0" fmla="*/ 36829 w 36829"/>
                      <a:gd name="connsiteY0" fmla="*/ 39620 h 42748"/>
                      <a:gd name="connsiteX1" fmla="*/ 29791 w 36829"/>
                      <a:gd name="connsiteY1" fmla="*/ 17722 h 42748"/>
                      <a:gd name="connsiteX2" fmla="*/ 3983 w 36829"/>
                      <a:gd name="connsiteY2" fmla="*/ 1299 h 42748"/>
                      <a:gd name="connsiteX3" fmla="*/ 9457 w 36829"/>
                      <a:gd name="connsiteY3" fmla="*/ 25543 h 42748"/>
                      <a:gd name="connsiteX4" fmla="*/ 27445 w 36829"/>
                      <a:gd name="connsiteY4" fmla="*/ 42748 h 42748"/>
                      <a:gd name="connsiteX5" fmla="*/ 36829 w 36829"/>
                      <a:gd name="connsiteY5" fmla="*/ 39620 h 4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9" h="42748">
                        <a:moveTo>
                          <a:pt x="36829" y="39620"/>
                        </a:moveTo>
                        <a:cubicBezTo>
                          <a:pt x="36829" y="39620"/>
                          <a:pt x="36829" y="30235"/>
                          <a:pt x="29791" y="17722"/>
                        </a:cubicBezTo>
                        <a:cubicBezTo>
                          <a:pt x="22752" y="5209"/>
                          <a:pt x="11804" y="-3393"/>
                          <a:pt x="3983" y="1299"/>
                        </a:cubicBezTo>
                        <a:cubicBezTo>
                          <a:pt x="-3838" y="6774"/>
                          <a:pt x="855" y="16158"/>
                          <a:pt x="9457" y="25543"/>
                        </a:cubicBezTo>
                        <a:cubicBezTo>
                          <a:pt x="18842" y="34927"/>
                          <a:pt x="27445" y="42748"/>
                          <a:pt x="27445" y="42748"/>
                        </a:cubicBezTo>
                        <a:lnTo>
                          <a:pt x="36829" y="3962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8" name="任意多边形: 形状 2227"/>
                  <p:cNvSpPr/>
                  <p:nvPr/>
                </p:nvSpPr>
                <p:spPr>
                  <a:xfrm>
                    <a:off x="6817387" y="1732163"/>
                    <a:ext cx="57537" cy="27530"/>
                  </a:xfrm>
                  <a:custGeom>
                    <a:avLst/>
                    <a:gdLst>
                      <a:gd name="connsiteX0" fmla="*/ 57538 w 57537"/>
                      <a:gd name="connsiteY0" fmla="*/ 17767 h 27530"/>
                      <a:gd name="connsiteX1" fmla="*/ 32512 w 57537"/>
                      <a:gd name="connsiteY1" fmla="*/ 2908 h 27530"/>
                      <a:gd name="connsiteX2" fmla="*/ 1230 w 57537"/>
                      <a:gd name="connsiteY2" fmla="*/ 9165 h 27530"/>
                      <a:gd name="connsiteX3" fmla="*/ 18435 w 57537"/>
                      <a:gd name="connsiteY3" fmla="*/ 26370 h 27530"/>
                      <a:gd name="connsiteX4" fmla="*/ 49717 w 57537"/>
                      <a:gd name="connsiteY4" fmla="*/ 24806 h 27530"/>
                      <a:gd name="connsiteX5" fmla="*/ 57538 w 57537"/>
                      <a:gd name="connsiteY5" fmla="*/ 17767 h 2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7" h="27530">
                        <a:moveTo>
                          <a:pt x="57538" y="17767"/>
                        </a:moveTo>
                        <a:cubicBezTo>
                          <a:pt x="57538" y="17767"/>
                          <a:pt x="45807" y="8383"/>
                          <a:pt x="32512" y="2908"/>
                        </a:cubicBezTo>
                        <a:cubicBezTo>
                          <a:pt x="19217" y="-2566"/>
                          <a:pt x="6704" y="-220"/>
                          <a:pt x="1230" y="9165"/>
                        </a:cubicBezTo>
                        <a:cubicBezTo>
                          <a:pt x="-4245" y="18550"/>
                          <a:pt x="9832" y="24806"/>
                          <a:pt x="18435" y="26370"/>
                        </a:cubicBezTo>
                        <a:cubicBezTo>
                          <a:pt x="30166" y="28716"/>
                          <a:pt x="45025" y="27152"/>
                          <a:pt x="49717" y="24806"/>
                        </a:cubicBezTo>
                        <a:cubicBezTo>
                          <a:pt x="55191" y="22460"/>
                          <a:pt x="57538" y="17767"/>
                          <a:pt x="57538" y="1776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9" name="任意多边形: 形状 2228"/>
                  <p:cNvSpPr/>
                  <p:nvPr/>
                </p:nvSpPr>
                <p:spPr>
                  <a:xfrm>
                    <a:off x="6822240" y="1759315"/>
                    <a:ext cx="52684" cy="42177"/>
                  </a:xfrm>
                  <a:custGeom>
                    <a:avLst/>
                    <a:gdLst>
                      <a:gd name="connsiteX0" fmla="*/ 45646 w 52684"/>
                      <a:gd name="connsiteY0" fmla="*/ 0 h 42177"/>
                      <a:gd name="connsiteX1" fmla="*/ 20620 w 52684"/>
                      <a:gd name="connsiteY1" fmla="*/ 11731 h 42177"/>
                      <a:gd name="connsiteX2" fmla="*/ 287 w 52684"/>
                      <a:gd name="connsiteY2" fmla="*/ 37539 h 42177"/>
                      <a:gd name="connsiteX3" fmla="*/ 27659 w 52684"/>
                      <a:gd name="connsiteY3" fmla="*/ 35974 h 42177"/>
                      <a:gd name="connsiteX4" fmla="*/ 52685 w 52684"/>
                      <a:gd name="connsiteY4" fmla="*/ 7038 h 42177"/>
                      <a:gd name="connsiteX5" fmla="*/ 45646 w 52684"/>
                      <a:gd name="connsiteY5" fmla="*/ 0 h 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 h="42177">
                        <a:moveTo>
                          <a:pt x="45646" y="0"/>
                        </a:moveTo>
                        <a:cubicBezTo>
                          <a:pt x="45646" y="0"/>
                          <a:pt x="30787" y="4692"/>
                          <a:pt x="20620" y="11731"/>
                        </a:cubicBezTo>
                        <a:cubicBezTo>
                          <a:pt x="10454" y="18769"/>
                          <a:pt x="-2059" y="29718"/>
                          <a:pt x="287" y="37539"/>
                        </a:cubicBezTo>
                        <a:cubicBezTo>
                          <a:pt x="3415" y="45359"/>
                          <a:pt x="19838" y="42231"/>
                          <a:pt x="27659" y="35974"/>
                        </a:cubicBezTo>
                        <a:cubicBezTo>
                          <a:pt x="38608" y="28154"/>
                          <a:pt x="52685" y="7038"/>
                          <a:pt x="52685" y="7038"/>
                        </a:cubicBezTo>
                        <a:lnTo>
                          <a:pt x="45646" y="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0" name="任意多边形: 形状 2229"/>
                  <p:cNvSpPr/>
                  <p:nvPr/>
                </p:nvSpPr>
                <p:spPr>
                  <a:xfrm>
                    <a:off x="6872601" y="1764890"/>
                    <a:ext cx="28428" cy="57878"/>
                  </a:xfrm>
                  <a:custGeom>
                    <a:avLst/>
                    <a:gdLst>
                      <a:gd name="connsiteX0" fmla="*/ 17182 w 28428"/>
                      <a:gd name="connsiteY0" fmla="*/ 3028 h 57878"/>
                      <a:gd name="connsiteX1" fmla="*/ 24221 w 28428"/>
                      <a:gd name="connsiteY1" fmla="*/ 21797 h 57878"/>
                      <a:gd name="connsiteX2" fmla="*/ 22657 w 28428"/>
                      <a:gd name="connsiteY2" fmla="*/ 56989 h 57878"/>
                      <a:gd name="connsiteX3" fmla="*/ 1541 w 28428"/>
                      <a:gd name="connsiteY3" fmla="*/ 36656 h 57878"/>
                      <a:gd name="connsiteX4" fmla="*/ 3887 w 28428"/>
                      <a:gd name="connsiteY4" fmla="*/ 2246 h 57878"/>
                      <a:gd name="connsiteX5" fmla="*/ 17182 w 28428"/>
                      <a:gd name="connsiteY5" fmla="*/ 3028 h 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28" h="57878">
                        <a:moveTo>
                          <a:pt x="17182" y="3028"/>
                        </a:moveTo>
                        <a:cubicBezTo>
                          <a:pt x="17182" y="3028"/>
                          <a:pt x="19528" y="12412"/>
                          <a:pt x="24221" y="21797"/>
                        </a:cubicBezTo>
                        <a:cubicBezTo>
                          <a:pt x="28913" y="31182"/>
                          <a:pt x="31259" y="53079"/>
                          <a:pt x="22657" y="56989"/>
                        </a:cubicBezTo>
                        <a:cubicBezTo>
                          <a:pt x="13272" y="60900"/>
                          <a:pt x="3887" y="51515"/>
                          <a:pt x="1541" y="36656"/>
                        </a:cubicBezTo>
                        <a:cubicBezTo>
                          <a:pt x="-805" y="24143"/>
                          <a:pt x="-805" y="8502"/>
                          <a:pt x="3887" y="2246"/>
                        </a:cubicBezTo>
                        <a:cubicBezTo>
                          <a:pt x="8580" y="-3229"/>
                          <a:pt x="17182" y="3028"/>
                          <a:pt x="17182" y="3028"/>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1" name="任意多边形: 形状 2230"/>
                  <p:cNvSpPr/>
                  <p:nvPr/>
                </p:nvSpPr>
                <p:spPr>
                  <a:xfrm>
                    <a:off x="6889784" y="1760880"/>
                    <a:ext cx="57908" cy="36382"/>
                  </a:xfrm>
                  <a:custGeom>
                    <a:avLst/>
                    <a:gdLst>
                      <a:gd name="connsiteX0" fmla="*/ 6256 w 57908"/>
                      <a:gd name="connsiteY0" fmla="*/ 0 h 36382"/>
                      <a:gd name="connsiteX1" fmla="*/ 30500 w 57908"/>
                      <a:gd name="connsiteY1" fmla="*/ 3910 h 36382"/>
                      <a:gd name="connsiteX2" fmla="*/ 57090 w 57908"/>
                      <a:gd name="connsiteY2" fmla="*/ 28936 h 36382"/>
                      <a:gd name="connsiteX3" fmla="*/ 22679 w 57908"/>
                      <a:gd name="connsiteY3" fmla="*/ 27372 h 36382"/>
                      <a:gd name="connsiteX4" fmla="*/ 0 w 57908"/>
                      <a:gd name="connsiteY4" fmla="*/ 4692 h 36382"/>
                      <a:gd name="connsiteX5" fmla="*/ 6256 w 57908"/>
                      <a:gd name="connsiteY5" fmla="*/ 0 h 3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08" h="36382">
                        <a:moveTo>
                          <a:pt x="6256" y="0"/>
                        </a:moveTo>
                        <a:cubicBezTo>
                          <a:pt x="6256" y="0"/>
                          <a:pt x="21115" y="1564"/>
                          <a:pt x="30500" y="3910"/>
                        </a:cubicBezTo>
                        <a:cubicBezTo>
                          <a:pt x="39103" y="6256"/>
                          <a:pt x="62564" y="15641"/>
                          <a:pt x="57090" y="28936"/>
                        </a:cubicBezTo>
                        <a:cubicBezTo>
                          <a:pt x="51616" y="42231"/>
                          <a:pt x="32846" y="35192"/>
                          <a:pt x="22679" y="27372"/>
                        </a:cubicBezTo>
                        <a:cubicBezTo>
                          <a:pt x="14859" y="21897"/>
                          <a:pt x="0" y="4692"/>
                          <a:pt x="0" y="4692"/>
                        </a:cubicBezTo>
                        <a:lnTo>
                          <a:pt x="6256" y="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2" name="任意多边形: 形状 2231"/>
                  <p:cNvSpPr/>
                  <p:nvPr/>
                </p:nvSpPr>
                <p:spPr>
                  <a:xfrm>
                    <a:off x="6898386" y="1746803"/>
                    <a:ext cx="26589" cy="8602"/>
                  </a:xfrm>
                  <a:custGeom>
                    <a:avLst/>
                    <a:gdLst>
                      <a:gd name="connsiteX0" fmla="*/ 26590 w 26589"/>
                      <a:gd name="connsiteY0" fmla="*/ 0 h 8602"/>
                      <a:gd name="connsiteX1" fmla="*/ 0 w 26589"/>
                      <a:gd name="connsiteY1" fmla="*/ 8603 h 8602"/>
                    </a:gdLst>
                    <a:ahLst/>
                    <a:cxnLst>
                      <a:cxn ang="0">
                        <a:pos x="connsiteX0" y="connsiteY0"/>
                      </a:cxn>
                      <a:cxn ang="0">
                        <a:pos x="connsiteX1" y="connsiteY1"/>
                      </a:cxn>
                    </a:cxnLst>
                    <a:rect l="l" t="t" r="r" b="b"/>
                    <a:pathLst>
                      <a:path w="26589" h="8602">
                        <a:moveTo>
                          <a:pt x="26590" y="0"/>
                        </a:moveTo>
                        <a:cubicBezTo>
                          <a:pt x="26590" y="0"/>
                          <a:pt x="7038" y="7038"/>
                          <a:pt x="0" y="8603"/>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3" name="任意多边形: 形状 2232"/>
                  <p:cNvSpPr/>
                  <p:nvPr/>
                </p:nvSpPr>
                <p:spPr>
                  <a:xfrm>
                    <a:off x="6889002" y="1722559"/>
                    <a:ext cx="13295" cy="28935"/>
                  </a:xfrm>
                  <a:custGeom>
                    <a:avLst/>
                    <a:gdLst>
                      <a:gd name="connsiteX0" fmla="*/ 13295 w 13295"/>
                      <a:gd name="connsiteY0" fmla="*/ 0 h 28935"/>
                      <a:gd name="connsiteX1" fmla="*/ 0 w 13295"/>
                      <a:gd name="connsiteY1" fmla="*/ 28936 h 28935"/>
                    </a:gdLst>
                    <a:ahLst/>
                    <a:cxnLst>
                      <a:cxn ang="0">
                        <a:pos x="connsiteX0" y="connsiteY0"/>
                      </a:cxn>
                      <a:cxn ang="0">
                        <a:pos x="connsiteX1" y="connsiteY1"/>
                      </a:cxn>
                    </a:cxnLst>
                    <a:rect l="l" t="t" r="r" b="b"/>
                    <a:pathLst>
                      <a:path w="13295" h="28935">
                        <a:moveTo>
                          <a:pt x="13295" y="0"/>
                        </a:moveTo>
                        <a:cubicBezTo>
                          <a:pt x="13295" y="0"/>
                          <a:pt x="2346" y="21115"/>
                          <a:pt x="0" y="28936"/>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4" name="任意多边形: 形状 2233"/>
                  <p:cNvSpPr/>
                  <p:nvPr/>
                </p:nvSpPr>
                <p:spPr>
                  <a:xfrm>
                    <a:off x="6867104" y="1727251"/>
                    <a:ext cx="10948" cy="21115"/>
                  </a:xfrm>
                  <a:custGeom>
                    <a:avLst/>
                    <a:gdLst>
                      <a:gd name="connsiteX0" fmla="*/ 10949 w 10948"/>
                      <a:gd name="connsiteY0" fmla="*/ 21115 h 21115"/>
                      <a:gd name="connsiteX1" fmla="*/ 0 w 10948"/>
                      <a:gd name="connsiteY1" fmla="*/ 0 h 21115"/>
                    </a:gdLst>
                    <a:ahLst/>
                    <a:cxnLst>
                      <a:cxn ang="0">
                        <a:pos x="connsiteX0" y="connsiteY0"/>
                      </a:cxn>
                      <a:cxn ang="0">
                        <a:pos x="connsiteX1" y="connsiteY1"/>
                      </a:cxn>
                    </a:cxnLst>
                    <a:rect l="l" t="t" r="r" b="b"/>
                    <a:pathLst>
                      <a:path w="10948" h="21115">
                        <a:moveTo>
                          <a:pt x="10949" y="21115"/>
                        </a:moveTo>
                        <a:cubicBezTo>
                          <a:pt x="10949" y="21115"/>
                          <a:pt x="3910" y="5474"/>
                          <a:pt x="0" y="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5" name="任意多边形: 形状 2234"/>
                  <p:cNvSpPr/>
                  <p:nvPr/>
                </p:nvSpPr>
                <p:spPr>
                  <a:xfrm>
                    <a:off x="6839732" y="1745239"/>
                    <a:ext cx="28935" cy="8602"/>
                  </a:xfrm>
                  <a:custGeom>
                    <a:avLst/>
                    <a:gdLst>
                      <a:gd name="connsiteX0" fmla="*/ 28936 w 28935"/>
                      <a:gd name="connsiteY0" fmla="*/ 8603 h 8602"/>
                      <a:gd name="connsiteX1" fmla="*/ 0 w 28935"/>
                      <a:gd name="connsiteY1" fmla="*/ 0 h 8602"/>
                    </a:gdLst>
                    <a:ahLst/>
                    <a:cxnLst>
                      <a:cxn ang="0">
                        <a:pos x="connsiteX0" y="connsiteY0"/>
                      </a:cxn>
                      <a:cxn ang="0">
                        <a:pos x="connsiteX1" y="connsiteY1"/>
                      </a:cxn>
                    </a:cxnLst>
                    <a:rect l="l" t="t" r="r" b="b"/>
                    <a:pathLst>
                      <a:path w="28935" h="8602">
                        <a:moveTo>
                          <a:pt x="28936" y="8603"/>
                        </a:moveTo>
                        <a:cubicBezTo>
                          <a:pt x="28936" y="8603"/>
                          <a:pt x="8603" y="3910"/>
                          <a:pt x="0" y="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6" name="任意多边形: 形状 2235"/>
                  <p:cNvSpPr/>
                  <p:nvPr/>
                </p:nvSpPr>
                <p:spPr>
                  <a:xfrm>
                    <a:off x="6845207" y="1764008"/>
                    <a:ext cx="25807" cy="19551"/>
                  </a:xfrm>
                  <a:custGeom>
                    <a:avLst/>
                    <a:gdLst>
                      <a:gd name="connsiteX0" fmla="*/ 25808 w 25807"/>
                      <a:gd name="connsiteY0" fmla="*/ 0 h 19551"/>
                      <a:gd name="connsiteX1" fmla="*/ 0 w 25807"/>
                      <a:gd name="connsiteY1" fmla="*/ 19551 h 19551"/>
                    </a:gdLst>
                    <a:ahLst/>
                    <a:cxnLst>
                      <a:cxn ang="0">
                        <a:pos x="connsiteX0" y="connsiteY0"/>
                      </a:cxn>
                      <a:cxn ang="0">
                        <a:pos x="connsiteX1" y="connsiteY1"/>
                      </a:cxn>
                    </a:cxnLst>
                    <a:rect l="l" t="t" r="r" b="b"/>
                    <a:pathLst>
                      <a:path w="25807" h="19551">
                        <a:moveTo>
                          <a:pt x="25808" y="0"/>
                        </a:moveTo>
                        <a:cubicBezTo>
                          <a:pt x="25808" y="0"/>
                          <a:pt x="7038" y="17205"/>
                          <a:pt x="0" y="19551"/>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7" name="任意多边形: 形状 2236"/>
                  <p:cNvSpPr/>
                  <p:nvPr/>
                </p:nvSpPr>
                <p:spPr>
                  <a:xfrm>
                    <a:off x="6881963" y="1768700"/>
                    <a:ext cx="4692" cy="30500"/>
                  </a:xfrm>
                  <a:custGeom>
                    <a:avLst/>
                    <a:gdLst>
                      <a:gd name="connsiteX0" fmla="*/ 0 w 4692"/>
                      <a:gd name="connsiteY0" fmla="*/ 0 h 30500"/>
                      <a:gd name="connsiteX1" fmla="*/ 4692 w 4692"/>
                      <a:gd name="connsiteY1" fmla="*/ 30500 h 30500"/>
                    </a:gdLst>
                    <a:ahLst/>
                    <a:cxnLst>
                      <a:cxn ang="0">
                        <a:pos x="connsiteX0" y="connsiteY0"/>
                      </a:cxn>
                      <a:cxn ang="0">
                        <a:pos x="connsiteX1" y="connsiteY1"/>
                      </a:cxn>
                    </a:cxnLst>
                    <a:rect l="l" t="t" r="r" b="b"/>
                    <a:pathLst>
                      <a:path w="4692" h="30500">
                        <a:moveTo>
                          <a:pt x="0" y="0"/>
                        </a:moveTo>
                        <a:cubicBezTo>
                          <a:pt x="0" y="0"/>
                          <a:pt x="3128" y="25026"/>
                          <a:pt x="4692" y="30500"/>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8" name="任意多边形: 形状 2237"/>
                  <p:cNvSpPr/>
                  <p:nvPr/>
                </p:nvSpPr>
                <p:spPr>
                  <a:xfrm>
                    <a:off x="6894476" y="1764008"/>
                    <a:ext cx="25025" cy="16423"/>
                  </a:xfrm>
                  <a:custGeom>
                    <a:avLst/>
                    <a:gdLst>
                      <a:gd name="connsiteX0" fmla="*/ 0 w 25025"/>
                      <a:gd name="connsiteY0" fmla="*/ 0 h 16423"/>
                      <a:gd name="connsiteX1" fmla="*/ 25026 w 25025"/>
                      <a:gd name="connsiteY1" fmla="*/ 16423 h 16423"/>
                    </a:gdLst>
                    <a:ahLst/>
                    <a:cxnLst>
                      <a:cxn ang="0">
                        <a:pos x="connsiteX0" y="connsiteY0"/>
                      </a:cxn>
                      <a:cxn ang="0">
                        <a:pos x="connsiteX1" y="connsiteY1"/>
                      </a:cxn>
                    </a:cxnLst>
                    <a:rect l="l" t="t" r="r" b="b"/>
                    <a:pathLst>
                      <a:path w="25025" h="16423">
                        <a:moveTo>
                          <a:pt x="0" y="0"/>
                        </a:moveTo>
                        <a:cubicBezTo>
                          <a:pt x="0" y="0"/>
                          <a:pt x="20333" y="14859"/>
                          <a:pt x="25026" y="16423"/>
                        </a:cubicBezTo>
                      </a:path>
                    </a:pathLst>
                  </a:custGeom>
                  <a:noFill/>
                  <a:ln w="18295"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9" name="任意多边形: 形状 2238"/>
                  <p:cNvSpPr/>
                  <p:nvPr/>
                </p:nvSpPr>
                <p:spPr>
                  <a:xfrm>
                    <a:off x="6866272" y="1746535"/>
                    <a:ext cx="32938" cy="23844"/>
                  </a:xfrm>
                  <a:custGeom>
                    <a:avLst/>
                    <a:gdLst>
                      <a:gd name="connsiteX0" fmla="*/ 32896 w 32938"/>
                      <a:gd name="connsiteY0" fmla="*/ 11998 h 23844"/>
                      <a:gd name="connsiteX1" fmla="*/ 16473 w 32938"/>
                      <a:gd name="connsiteY1" fmla="*/ 23729 h 23844"/>
                      <a:gd name="connsiteX2" fmla="*/ 50 w 32938"/>
                      <a:gd name="connsiteY2" fmla="*/ 11998 h 23844"/>
                      <a:gd name="connsiteX3" fmla="*/ 17255 w 32938"/>
                      <a:gd name="connsiteY3" fmla="*/ 268 h 23844"/>
                      <a:gd name="connsiteX4" fmla="*/ 32896 w 32938"/>
                      <a:gd name="connsiteY4" fmla="*/ 11998 h 2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8" h="23844">
                        <a:moveTo>
                          <a:pt x="32896" y="11998"/>
                        </a:moveTo>
                        <a:cubicBezTo>
                          <a:pt x="33678" y="21383"/>
                          <a:pt x="23511" y="24511"/>
                          <a:pt x="16473" y="23729"/>
                        </a:cubicBezTo>
                        <a:cubicBezTo>
                          <a:pt x="7870" y="22947"/>
                          <a:pt x="-733" y="19037"/>
                          <a:pt x="50" y="11998"/>
                        </a:cubicBezTo>
                        <a:cubicBezTo>
                          <a:pt x="50" y="4178"/>
                          <a:pt x="7870" y="-1297"/>
                          <a:pt x="17255" y="268"/>
                        </a:cubicBezTo>
                        <a:cubicBezTo>
                          <a:pt x="26639" y="1050"/>
                          <a:pt x="32896" y="5742"/>
                          <a:pt x="32896" y="11998"/>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0" name="任意多边形: 形状 2239"/>
                  <p:cNvSpPr/>
                  <p:nvPr/>
                </p:nvSpPr>
                <p:spPr>
                  <a:xfrm>
                    <a:off x="6882745" y="1755405"/>
                    <a:ext cx="3910" cy="3910"/>
                  </a:xfrm>
                  <a:custGeom>
                    <a:avLst/>
                    <a:gdLst>
                      <a:gd name="connsiteX0" fmla="*/ 2346 w 3910"/>
                      <a:gd name="connsiteY0" fmla="*/ 3910 h 3910"/>
                      <a:gd name="connsiteX1" fmla="*/ 0 w 3910"/>
                      <a:gd name="connsiteY1" fmla="*/ 2346 h 3910"/>
                      <a:gd name="connsiteX2" fmla="*/ 1564 w 3910"/>
                      <a:gd name="connsiteY2" fmla="*/ 0 h 3910"/>
                      <a:gd name="connsiteX3" fmla="*/ 3910 w 3910"/>
                      <a:gd name="connsiteY3" fmla="*/ 1564 h 3910"/>
                      <a:gd name="connsiteX4" fmla="*/ 2346 w 3910"/>
                      <a:gd name="connsiteY4" fmla="*/ 3910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2346" y="3910"/>
                        </a:moveTo>
                        <a:cubicBezTo>
                          <a:pt x="782" y="3910"/>
                          <a:pt x="0" y="3128"/>
                          <a:pt x="0" y="2346"/>
                        </a:cubicBezTo>
                        <a:cubicBezTo>
                          <a:pt x="0" y="782"/>
                          <a:pt x="782" y="0"/>
                          <a:pt x="1564" y="0"/>
                        </a:cubicBezTo>
                        <a:cubicBezTo>
                          <a:pt x="3128" y="0"/>
                          <a:pt x="3910" y="782"/>
                          <a:pt x="3910" y="1564"/>
                        </a:cubicBezTo>
                        <a:cubicBezTo>
                          <a:pt x="3910" y="2346"/>
                          <a:pt x="3128" y="3128"/>
                          <a:pt x="2346" y="391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1" name="任意多边形: 形状 2240"/>
                  <p:cNvSpPr/>
                  <p:nvPr/>
                </p:nvSpPr>
                <p:spPr>
                  <a:xfrm>
                    <a:off x="6874925" y="1753059"/>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2346"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2" name="任意多边形: 形状 2241"/>
                  <p:cNvSpPr/>
                  <p:nvPr/>
                </p:nvSpPr>
                <p:spPr>
                  <a:xfrm>
                    <a:off x="6880399" y="1763226"/>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3128"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3" name="任意多边形: 形状 2242"/>
                  <p:cNvSpPr/>
                  <p:nvPr/>
                </p:nvSpPr>
                <p:spPr>
                  <a:xfrm>
                    <a:off x="6874925" y="1759315"/>
                    <a:ext cx="3128" cy="3128"/>
                  </a:xfrm>
                  <a:custGeom>
                    <a:avLst/>
                    <a:gdLst>
                      <a:gd name="connsiteX0" fmla="*/ 1564 w 3128"/>
                      <a:gd name="connsiteY0" fmla="*/ 3128 h 3128"/>
                      <a:gd name="connsiteX1" fmla="*/ 0 w 3128"/>
                      <a:gd name="connsiteY1" fmla="*/ 1564 h 3128"/>
                      <a:gd name="connsiteX2" fmla="*/ 1564 w 3128"/>
                      <a:gd name="connsiteY2" fmla="*/ 0 h 3128"/>
                      <a:gd name="connsiteX3" fmla="*/ 3128 w 3128"/>
                      <a:gd name="connsiteY3" fmla="*/ 1564 h 3128"/>
                      <a:gd name="connsiteX4" fmla="*/ 1564 w 3128"/>
                      <a:gd name="connsiteY4" fmla="*/ 3128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1564" y="3128"/>
                        </a:moveTo>
                        <a:cubicBezTo>
                          <a:pt x="782" y="3128"/>
                          <a:pt x="0" y="2346"/>
                          <a:pt x="0" y="1564"/>
                        </a:cubicBezTo>
                        <a:cubicBezTo>
                          <a:pt x="0" y="782"/>
                          <a:pt x="782" y="0"/>
                          <a:pt x="1564" y="0"/>
                        </a:cubicBezTo>
                        <a:cubicBezTo>
                          <a:pt x="2346" y="0"/>
                          <a:pt x="3128" y="782"/>
                          <a:pt x="3128" y="1564"/>
                        </a:cubicBezTo>
                        <a:cubicBezTo>
                          <a:pt x="3128" y="2346"/>
                          <a:pt x="2346" y="3128"/>
                          <a:pt x="156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44" name="图形 2034"/>
                <p:cNvGrpSpPr/>
                <p:nvPr/>
              </p:nvGrpSpPr>
              <p:grpSpPr>
                <a:xfrm>
                  <a:off x="7062528" y="1816601"/>
                  <a:ext cx="146521" cy="485459"/>
                  <a:chOff x="7062528" y="1816601"/>
                  <a:chExt cx="146521" cy="485459"/>
                </a:xfrm>
              </p:grpSpPr>
              <p:grpSp>
                <p:nvGrpSpPr>
                  <p:cNvPr id="2245" name="图形 2034"/>
                  <p:cNvGrpSpPr/>
                  <p:nvPr/>
                </p:nvGrpSpPr>
                <p:grpSpPr>
                  <a:xfrm>
                    <a:off x="7062528" y="1816601"/>
                    <a:ext cx="146521" cy="485459"/>
                    <a:chOff x="7062528" y="1816601"/>
                    <a:chExt cx="146521" cy="485459"/>
                  </a:xfrm>
                  <a:solidFill>
                    <a:srgbClr val="29909B"/>
                  </a:solidFill>
                </p:grpSpPr>
                <p:sp>
                  <p:nvSpPr>
                    <p:cNvPr id="2246" name="任意多边形: 形状 2245"/>
                    <p:cNvSpPr/>
                    <p:nvPr/>
                  </p:nvSpPr>
                  <p:spPr>
                    <a:xfrm>
                      <a:off x="7076108" y="1816601"/>
                      <a:ext cx="71821" cy="418985"/>
                    </a:xfrm>
                    <a:custGeom>
                      <a:avLst/>
                      <a:gdLst>
                        <a:gd name="connsiteX0" fmla="*/ 587 w 71821"/>
                        <a:gd name="connsiteY0" fmla="*/ 587 h 418985"/>
                        <a:gd name="connsiteX1" fmla="*/ 587 w 71821"/>
                        <a:gd name="connsiteY1" fmla="*/ 587 h 418985"/>
                        <a:gd name="connsiteX2" fmla="*/ 3715 w 71821"/>
                        <a:gd name="connsiteY2" fmla="*/ 587 h 418985"/>
                        <a:gd name="connsiteX3" fmla="*/ 49856 w 71821"/>
                        <a:gd name="connsiteY3" fmla="*/ 125715 h 418985"/>
                        <a:gd name="connsiteX4" fmla="*/ 58458 w 71821"/>
                        <a:gd name="connsiteY4" fmla="*/ 417421 h 418985"/>
                        <a:gd name="connsiteX5" fmla="*/ 56112 w 71821"/>
                        <a:gd name="connsiteY5" fmla="*/ 418985 h 418985"/>
                        <a:gd name="connsiteX6" fmla="*/ 54548 w 71821"/>
                        <a:gd name="connsiteY6" fmla="*/ 416639 h 418985"/>
                        <a:gd name="connsiteX7" fmla="*/ 45946 w 71821"/>
                        <a:gd name="connsiteY7" fmla="*/ 127279 h 418985"/>
                        <a:gd name="connsiteX8" fmla="*/ 587 w 71821"/>
                        <a:gd name="connsiteY8" fmla="*/ 2933 h 418985"/>
                        <a:gd name="connsiteX9" fmla="*/ 587 w 71821"/>
                        <a:gd name="connsiteY9" fmla="*/ 587 h 41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21" h="418985">
                          <a:moveTo>
                            <a:pt x="587" y="587"/>
                          </a:moveTo>
                          <a:cubicBezTo>
                            <a:pt x="587" y="587"/>
                            <a:pt x="587" y="-196"/>
                            <a:pt x="587" y="587"/>
                          </a:cubicBezTo>
                          <a:cubicBezTo>
                            <a:pt x="2151" y="-196"/>
                            <a:pt x="2933" y="-196"/>
                            <a:pt x="3715" y="587"/>
                          </a:cubicBezTo>
                          <a:cubicBezTo>
                            <a:pt x="3715" y="1369"/>
                            <a:pt x="30305" y="49856"/>
                            <a:pt x="49856" y="125715"/>
                          </a:cubicBezTo>
                          <a:cubicBezTo>
                            <a:pt x="67843" y="195318"/>
                            <a:pt x="84266" y="302459"/>
                            <a:pt x="58458" y="417421"/>
                          </a:cubicBezTo>
                          <a:cubicBezTo>
                            <a:pt x="58458" y="418203"/>
                            <a:pt x="56895" y="418985"/>
                            <a:pt x="56112" y="418985"/>
                          </a:cubicBezTo>
                          <a:cubicBezTo>
                            <a:pt x="55330" y="418985"/>
                            <a:pt x="54548" y="417421"/>
                            <a:pt x="54548" y="416639"/>
                          </a:cubicBezTo>
                          <a:cubicBezTo>
                            <a:pt x="79574" y="302459"/>
                            <a:pt x="63933" y="196100"/>
                            <a:pt x="45946" y="127279"/>
                          </a:cubicBezTo>
                          <a:cubicBezTo>
                            <a:pt x="26394" y="52202"/>
                            <a:pt x="587" y="3715"/>
                            <a:pt x="587" y="2933"/>
                          </a:cubicBezTo>
                          <a:cubicBezTo>
                            <a:pt x="-196" y="2151"/>
                            <a:pt x="-196" y="1369"/>
                            <a:pt x="587" y="58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7" name="任意多边形: 形状 2246"/>
                    <p:cNvSpPr/>
                    <p:nvPr/>
                  </p:nvSpPr>
                  <p:spPr>
                    <a:xfrm>
                      <a:off x="7109971" y="2222291"/>
                      <a:ext cx="32580" cy="79769"/>
                    </a:xfrm>
                    <a:custGeom>
                      <a:avLst/>
                      <a:gdLst>
                        <a:gd name="connsiteX0" fmla="*/ 25377 w 32580"/>
                        <a:gd name="connsiteY0" fmla="*/ 0 h 79769"/>
                        <a:gd name="connsiteX1" fmla="*/ 23813 w 32580"/>
                        <a:gd name="connsiteY1" fmla="*/ 68039 h 79769"/>
                        <a:gd name="connsiteX2" fmla="*/ 7390 w 32580"/>
                        <a:gd name="connsiteY2" fmla="*/ 79769 h 79769"/>
                        <a:gd name="connsiteX3" fmla="*/ 2697 w 32580"/>
                        <a:gd name="connsiteY3" fmla="*/ 40667 h 79769"/>
                        <a:gd name="connsiteX4" fmla="*/ 25377 w 32580"/>
                        <a:gd name="connsiteY4" fmla="*/ 0 h 7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0" h="79769">
                          <a:moveTo>
                            <a:pt x="25377" y="0"/>
                          </a:moveTo>
                          <a:cubicBezTo>
                            <a:pt x="25377" y="0"/>
                            <a:pt x="42582" y="44577"/>
                            <a:pt x="23813" y="68039"/>
                          </a:cubicBezTo>
                          <a:cubicBezTo>
                            <a:pt x="17556" y="75077"/>
                            <a:pt x="8954" y="79769"/>
                            <a:pt x="7390" y="79769"/>
                          </a:cubicBezTo>
                          <a:cubicBezTo>
                            <a:pt x="4262" y="78205"/>
                            <a:pt x="-4341" y="56308"/>
                            <a:pt x="2697" y="40667"/>
                          </a:cubicBezTo>
                          <a:cubicBezTo>
                            <a:pt x="10518" y="24244"/>
                            <a:pt x="25377" y="0"/>
                            <a:pt x="2537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8" name="任意多边形: 形状 2247"/>
                    <p:cNvSpPr/>
                    <p:nvPr/>
                  </p:nvSpPr>
                  <p:spPr>
                    <a:xfrm>
                      <a:off x="7141605" y="2179278"/>
                      <a:ext cx="47205" cy="68441"/>
                    </a:xfrm>
                    <a:custGeom>
                      <a:avLst/>
                      <a:gdLst>
                        <a:gd name="connsiteX0" fmla="*/ 0 w 47205"/>
                        <a:gd name="connsiteY0" fmla="*/ 0 h 68441"/>
                        <a:gd name="connsiteX1" fmla="*/ 46923 w 47205"/>
                        <a:gd name="connsiteY1" fmla="*/ 50833 h 68441"/>
                        <a:gd name="connsiteX2" fmla="*/ 43795 w 47205"/>
                        <a:gd name="connsiteY2" fmla="*/ 68039 h 68441"/>
                        <a:gd name="connsiteX3" fmla="*/ 10167 w 47205"/>
                        <a:gd name="connsiteY3" fmla="*/ 39885 h 68441"/>
                        <a:gd name="connsiteX4" fmla="*/ 0 w 47205"/>
                        <a:gd name="connsiteY4" fmla="*/ 0 h 68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5" h="68441">
                          <a:moveTo>
                            <a:pt x="0" y="0"/>
                          </a:moveTo>
                          <a:cubicBezTo>
                            <a:pt x="0" y="0"/>
                            <a:pt x="44577" y="23462"/>
                            <a:pt x="46923" y="50833"/>
                          </a:cubicBezTo>
                          <a:cubicBezTo>
                            <a:pt x="47705" y="57090"/>
                            <a:pt x="46923" y="66475"/>
                            <a:pt x="43795" y="68039"/>
                          </a:cubicBezTo>
                          <a:cubicBezTo>
                            <a:pt x="38321" y="71167"/>
                            <a:pt x="15641" y="55526"/>
                            <a:pt x="10167" y="39885"/>
                          </a:cubicBezTo>
                          <a:cubicBezTo>
                            <a:pt x="5474" y="25808"/>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9" name="任意多边形: 形状 2248"/>
                    <p:cNvSpPr/>
                    <p:nvPr/>
                  </p:nvSpPr>
                  <p:spPr>
                    <a:xfrm>
                      <a:off x="7070072" y="2188663"/>
                      <a:ext cx="71533" cy="54567"/>
                    </a:xfrm>
                    <a:custGeom>
                      <a:avLst/>
                      <a:gdLst>
                        <a:gd name="connsiteX0" fmla="*/ 71533 w 71533"/>
                        <a:gd name="connsiteY0" fmla="*/ 0 h 54567"/>
                        <a:gd name="connsiteX1" fmla="*/ 1930 w 71533"/>
                        <a:gd name="connsiteY1" fmla="*/ 44577 h 54567"/>
                        <a:gd name="connsiteX2" fmla="*/ 3494 w 71533"/>
                        <a:gd name="connsiteY2" fmla="*/ 53962 h 54567"/>
                        <a:gd name="connsiteX3" fmla="*/ 48853 w 71533"/>
                        <a:gd name="connsiteY3" fmla="*/ 35192 h 54567"/>
                        <a:gd name="connsiteX4" fmla="*/ 71533 w 71533"/>
                        <a:gd name="connsiteY4" fmla="*/ 0 h 5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3" h="54567">
                          <a:moveTo>
                            <a:pt x="71533" y="0"/>
                          </a:moveTo>
                          <a:cubicBezTo>
                            <a:pt x="71533" y="0"/>
                            <a:pt x="12879" y="19551"/>
                            <a:pt x="1930" y="44577"/>
                          </a:cubicBezTo>
                          <a:cubicBezTo>
                            <a:pt x="-1198" y="50833"/>
                            <a:pt x="-416" y="52398"/>
                            <a:pt x="3494" y="53962"/>
                          </a:cubicBezTo>
                          <a:cubicBezTo>
                            <a:pt x="15225" y="57090"/>
                            <a:pt x="39469" y="47705"/>
                            <a:pt x="48853" y="35192"/>
                          </a:cubicBezTo>
                          <a:cubicBezTo>
                            <a:pt x="58238" y="21897"/>
                            <a:pt x="71533" y="0"/>
                            <a:pt x="71533"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0" name="任意多边形: 形状 2249"/>
                    <p:cNvSpPr/>
                    <p:nvPr/>
                  </p:nvSpPr>
                  <p:spPr>
                    <a:xfrm>
                      <a:off x="7067701" y="2120624"/>
                      <a:ext cx="77814" cy="73418"/>
                    </a:xfrm>
                    <a:custGeom>
                      <a:avLst/>
                      <a:gdLst>
                        <a:gd name="connsiteX0" fmla="*/ 77814 w 77814"/>
                        <a:gd name="connsiteY0" fmla="*/ 0 h 73418"/>
                        <a:gd name="connsiteX1" fmla="*/ 1173 w 77814"/>
                        <a:gd name="connsiteY1" fmla="*/ 61000 h 73418"/>
                        <a:gd name="connsiteX2" fmla="*/ 1173 w 77814"/>
                        <a:gd name="connsiteY2" fmla="*/ 71167 h 73418"/>
                        <a:gd name="connsiteX3" fmla="*/ 55917 w 77814"/>
                        <a:gd name="connsiteY3" fmla="*/ 41449 h 73418"/>
                        <a:gd name="connsiteX4" fmla="*/ 77814 w 77814"/>
                        <a:gd name="connsiteY4" fmla="*/ 0 h 7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14" h="73418">
                          <a:moveTo>
                            <a:pt x="77814" y="0"/>
                          </a:moveTo>
                          <a:cubicBezTo>
                            <a:pt x="77814" y="0"/>
                            <a:pt x="10558" y="32064"/>
                            <a:pt x="1173" y="61000"/>
                          </a:cubicBezTo>
                          <a:cubicBezTo>
                            <a:pt x="-391" y="65693"/>
                            <a:pt x="-391" y="68821"/>
                            <a:pt x="1173" y="71167"/>
                          </a:cubicBezTo>
                          <a:cubicBezTo>
                            <a:pt x="8211" y="80552"/>
                            <a:pt x="46532" y="58654"/>
                            <a:pt x="55917" y="41449"/>
                          </a:cubicBezTo>
                          <a:cubicBezTo>
                            <a:pt x="66084" y="25808"/>
                            <a:pt x="77814" y="0"/>
                            <a:pt x="77814"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1" name="任意多边形: 形状 2250"/>
                    <p:cNvSpPr/>
                    <p:nvPr/>
                  </p:nvSpPr>
                  <p:spPr>
                    <a:xfrm>
                      <a:off x="7062547" y="2060406"/>
                      <a:ext cx="80621" cy="69114"/>
                    </a:xfrm>
                    <a:custGeom>
                      <a:avLst/>
                      <a:gdLst>
                        <a:gd name="connsiteX0" fmla="*/ 80622 w 80621"/>
                        <a:gd name="connsiteY0" fmla="*/ 0 h 69114"/>
                        <a:gd name="connsiteX1" fmla="*/ 853 w 80621"/>
                        <a:gd name="connsiteY1" fmla="*/ 57872 h 69114"/>
                        <a:gd name="connsiteX2" fmla="*/ 1634 w 80621"/>
                        <a:gd name="connsiteY2" fmla="*/ 68039 h 69114"/>
                        <a:gd name="connsiteX3" fmla="*/ 60289 w 80621"/>
                        <a:gd name="connsiteY3" fmla="*/ 41449 h 69114"/>
                        <a:gd name="connsiteX4" fmla="*/ 80622 w 80621"/>
                        <a:gd name="connsiteY4" fmla="*/ 0 h 69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1" h="69114">
                          <a:moveTo>
                            <a:pt x="80622" y="0"/>
                          </a:moveTo>
                          <a:cubicBezTo>
                            <a:pt x="80622" y="0"/>
                            <a:pt x="9455" y="28154"/>
                            <a:pt x="853" y="57872"/>
                          </a:cubicBezTo>
                          <a:cubicBezTo>
                            <a:pt x="-712" y="62564"/>
                            <a:pt x="71" y="65693"/>
                            <a:pt x="1634" y="68039"/>
                          </a:cubicBezTo>
                          <a:cubicBezTo>
                            <a:pt x="3981" y="73513"/>
                            <a:pt x="47776" y="57090"/>
                            <a:pt x="60289" y="41449"/>
                          </a:cubicBezTo>
                          <a:cubicBezTo>
                            <a:pt x="76712" y="19551"/>
                            <a:pt x="80622" y="0"/>
                            <a:pt x="80622"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2" name="任意多边形: 形状 2251"/>
                    <p:cNvSpPr/>
                    <p:nvPr/>
                  </p:nvSpPr>
                  <p:spPr>
                    <a:xfrm>
                      <a:off x="7064181" y="1995496"/>
                      <a:ext cx="71166" cy="86453"/>
                    </a:xfrm>
                    <a:custGeom>
                      <a:avLst/>
                      <a:gdLst>
                        <a:gd name="connsiteX0" fmla="*/ 71167 w 71166"/>
                        <a:gd name="connsiteY0" fmla="*/ 0 h 86453"/>
                        <a:gd name="connsiteX1" fmla="*/ 0 w 71166"/>
                        <a:gd name="connsiteY1" fmla="*/ 74295 h 86453"/>
                        <a:gd name="connsiteX2" fmla="*/ 3910 w 71166"/>
                        <a:gd name="connsiteY2" fmla="*/ 86026 h 86453"/>
                        <a:gd name="connsiteX3" fmla="*/ 61000 w 71166"/>
                        <a:gd name="connsiteY3" fmla="*/ 45359 h 86453"/>
                        <a:gd name="connsiteX4" fmla="*/ 71167 w 71166"/>
                        <a:gd name="connsiteY4" fmla="*/ 0 h 8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6" h="86453">
                          <a:moveTo>
                            <a:pt x="71167" y="0"/>
                          </a:moveTo>
                          <a:cubicBezTo>
                            <a:pt x="71167" y="0"/>
                            <a:pt x="782" y="43795"/>
                            <a:pt x="0" y="74295"/>
                          </a:cubicBezTo>
                          <a:cubicBezTo>
                            <a:pt x="0" y="80551"/>
                            <a:pt x="1564" y="84462"/>
                            <a:pt x="3910" y="86026"/>
                          </a:cubicBezTo>
                          <a:cubicBezTo>
                            <a:pt x="8603" y="89154"/>
                            <a:pt x="46923" y="75077"/>
                            <a:pt x="61000" y="45359"/>
                          </a:cubicBezTo>
                          <a:cubicBezTo>
                            <a:pt x="68821" y="28936"/>
                            <a:pt x="71167" y="0"/>
                            <a:pt x="71167"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3" name="任意多边形: 形状 2252"/>
                    <p:cNvSpPr/>
                    <p:nvPr/>
                  </p:nvSpPr>
                  <p:spPr>
                    <a:xfrm>
                      <a:off x="7067310" y="1938406"/>
                      <a:ext cx="55525" cy="78562"/>
                    </a:xfrm>
                    <a:custGeom>
                      <a:avLst/>
                      <a:gdLst>
                        <a:gd name="connsiteX0" fmla="*/ 55526 w 55525"/>
                        <a:gd name="connsiteY0" fmla="*/ 0 h 78562"/>
                        <a:gd name="connsiteX1" fmla="*/ 0 w 55525"/>
                        <a:gd name="connsiteY1" fmla="*/ 63346 h 78562"/>
                        <a:gd name="connsiteX2" fmla="*/ 4692 w 55525"/>
                        <a:gd name="connsiteY2" fmla="*/ 78205 h 78562"/>
                        <a:gd name="connsiteX3" fmla="*/ 46141 w 55525"/>
                        <a:gd name="connsiteY3" fmla="*/ 46141 h 78562"/>
                        <a:gd name="connsiteX4" fmla="*/ 55526 w 55525"/>
                        <a:gd name="connsiteY4" fmla="*/ 0 h 7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5" h="78562">
                          <a:moveTo>
                            <a:pt x="55526" y="0"/>
                          </a:moveTo>
                          <a:cubicBezTo>
                            <a:pt x="55526" y="0"/>
                            <a:pt x="782" y="32846"/>
                            <a:pt x="0" y="63346"/>
                          </a:cubicBezTo>
                          <a:cubicBezTo>
                            <a:pt x="0" y="70385"/>
                            <a:pt x="1564" y="75859"/>
                            <a:pt x="4692" y="78205"/>
                          </a:cubicBezTo>
                          <a:cubicBezTo>
                            <a:pt x="9384" y="81334"/>
                            <a:pt x="41449" y="63346"/>
                            <a:pt x="46141" y="46141"/>
                          </a:cubicBezTo>
                          <a:cubicBezTo>
                            <a:pt x="50051" y="28154"/>
                            <a:pt x="55526" y="0"/>
                            <a:pt x="55526"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4" name="任意多边形: 形状 2253"/>
                    <p:cNvSpPr/>
                    <p:nvPr/>
                  </p:nvSpPr>
                  <p:spPr>
                    <a:xfrm>
                      <a:off x="7062528" y="1880534"/>
                      <a:ext cx="42320" cy="75859"/>
                    </a:xfrm>
                    <a:custGeom>
                      <a:avLst/>
                      <a:gdLst>
                        <a:gd name="connsiteX0" fmla="*/ 42320 w 42320"/>
                        <a:gd name="connsiteY0" fmla="*/ 0 h 75859"/>
                        <a:gd name="connsiteX1" fmla="*/ 89 w 42320"/>
                        <a:gd name="connsiteY1" fmla="*/ 61000 h 75859"/>
                        <a:gd name="connsiteX2" fmla="*/ 6346 w 42320"/>
                        <a:gd name="connsiteY2" fmla="*/ 75859 h 75859"/>
                        <a:gd name="connsiteX3" fmla="*/ 39192 w 42320"/>
                        <a:gd name="connsiteY3" fmla="*/ 40667 h 75859"/>
                        <a:gd name="connsiteX4" fmla="*/ 42320 w 42320"/>
                        <a:gd name="connsiteY4" fmla="*/ 0 h 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20" h="75859">
                          <a:moveTo>
                            <a:pt x="42320" y="0"/>
                          </a:moveTo>
                          <a:cubicBezTo>
                            <a:pt x="42320" y="0"/>
                            <a:pt x="-2257" y="34410"/>
                            <a:pt x="89" y="61000"/>
                          </a:cubicBezTo>
                          <a:cubicBezTo>
                            <a:pt x="872" y="66475"/>
                            <a:pt x="3218" y="74295"/>
                            <a:pt x="6346" y="75859"/>
                          </a:cubicBezTo>
                          <a:cubicBezTo>
                            <a:pt x="6346" y="75859"/>
                            <a:pt x="35282" y="64910"/>
                            <a:pt x="39192" y="40667"/>
                          </a:cubicBezTo>
                          <a:cubicBezTo>
                            <a:pt x="42320" y="25026"/>
                            <a:pt x="42320" y="0"/>
                            <a:pt x="4232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5" name="任意多边形: 形状 2254"/>
                    <p:cNvSpPr/>
                    <p:nvPr/>
                  </p:nvSpPr>
                  <p:spPr>
                    <a:xfrm>
                      <a:off x="7145515" y="2114368"/>
                      <a:ext cx="62595" cy="72733"/>
                    </a:xfrm>
                    <a:custGeom>
                      <a:avLst/>
                      <a:gdLst>
                        <a:gd name="connsiteX0" fmla="*/ 0 w 62595"/>
                        <a:gd name="connsiteY0" fmla="*/ 0 h 72733"/>
                        <a:gd name="connsiteX1" fmla="*/ 61782 w 62595"/>
                        <a:gd name="connsiteY1" fmla="*/ 53180 h 72733"/>
                        <a:gd name="connsiteX2" fmla="*/ 60218 w 62595"/>
                        <a:gd name="connsiteY2" fmla="*/ 71949 h 72733"/>
                        <a:gd name="connsiteX3" fmla="*/ 17987 w 62595"/>
                        <a:gd name="connsiteY3" fmla="*/ 43013 h 72733"/>
                        <a:gd name="connsiteX4" fmla="*/ 0 w 62595"/>
                        <a:gd name="connsiteY4" fmla="*/ 0 h 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5" h="72733">
                          <a:moveTo>
                            <a:pt x="0" y="0"/>
                          </a:moveTo>
                          <a:cubicBezTo>
                            <a:pt x="0" y="0"/>
                            <a:pt x="55526" y="23462"/>
                            <a:pt x="61782" y="53180"/>
                          </a:cubicBezTo>
                          <a:cubicBezTo>
                            <a:pt x="63346" y="60218"/>
                            <a:pt x="62564" y="69603"/>
                            <a:pt x="60218" y="71949"/>
                          </a:cubicBezTo>
                          <a:cubicBezTo>
                            <a:pt x="55526" y="76641"/>
                            <a:pt x="25808" y="59436"/>
                            <a:pt x="17987" y="43013"/>
                          </a:cubicBezTo>
                          <a:cubicBezTo>
                            <a:pt x="10167" y="26590"/>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6" name="任意多边形: 形状 2255"/>
                    <p:cNvSpPr/>
                    <p:nvPr/>
                  </p:nvSpPr>
                  <p:spPr>
                    <a:xfrm>
                      <a:off x="7141605" y="2049457"/>
                      <a:ext cx="67444" cy="62283"/>
                    </a:xfrm>
                    <a:custGeom>
                      <a:avLst/>
                      <a:gdLst>
                        <a:gd name="connsiteX0" fmla="*/ 0 w 67444"/>
                        <a:gd name="connsiteY0" fmla="*/ 0 h 62283"/>
                        <a:gd name="connsiteX1" fmla="*/ 64910 w 67444"/>
                        <a:gd name="connsiteY1" fmla="*/ 40667 h 62283"/>
                        <a:gd name="connsiteX2" fmla="*/ 65692 w 67444"/>
                        <a:gd name="connsiteY2" fmla="*/ 61000 h 62283"/>
                        <a:gd name="connsiteX3" fmla="*/ 21115 w 67444"/>
                        <a:gd name="connsiteY3" fmla="*/ 42231 h 62283"/>
                        <a:gd name="connsiteX4" fmla="*/ 0 w 67444"/>
                        <a:gd name="connsiteY4" fmla="*/ 0 h 6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44" h="62283">
                          <a:moveTo>
                            <a:pt x="0" y="0"/>
                          </a:moveTo>
                          <a:cubicBezTo>
                            <a:pt x="0" y="0"/>
                            <a:pt x="56308" y="10949"/>
                            <a:pt x="64910" y="40667"/>
                          </a:cubicBezTo>
                          <a:cubicBezTo>
                            <a:pt x="67256" y="48487"/>
                            <a:pt x="68821" y="57090"/>
                            <a:pt x="65692" y="61000"/>
                          </a:cubicBezTo>
                          <a:cubicBezTo>
                            <a:pt x="61782" y="65693"/>
                            <a:pt x="29718" y="57090"/>
                            <a:pt x="21115" y="42231"/>
                          </a:cubicBezTo>
                          <a:cubicBezTo>
                            <a:pt x="12513" y="26590"/>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7" name="任意多边形: 形状 2256"/>
                    <p:cNvSpPr/>
                    <p:nvPr/>
                  </p:nvSpPr>
                  <p:spPr>
                    <a:xfrm>
                      <a:off x="7133784" y="1990021"/>
                      <a:ext cx="69111" cy="53292"/>
                    </a:xfrm>
                    <a:custGeom>
                      <a:avLst/>
                      <a:gdLst>
                        <a:gd name="connsiteX0" fmla="*/ 0 w 69111"/>
                        <a:gd name="connsiteY0" fmla="*/ 0 h 53292"/>
                        <a:gd name="connsiteX1" fmla="*/ 67256 w 69111"/>
                        <a:gd name="connsiteY1" fmla="*/ 35192 h 53292"/>
                        <a:gd name="connsiteX2" fmla="*/ 65692 w 69111"/>
                        <a:gd name="connsiteY2" fmla="*/ 52398 h 53292"/>
                        <a:gd name="connsiteX3" fmla="*/ 25808 w 69111"/>
                        <a:gd name="connsiteY3" fmla="*/ 39103 h 53292"/>
                        <a:gd name="connsiteX4" fmla="*/ 0 w 69111"/>
                        <a:gd name="connsiteY4" fmla="*/ 0 h 5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 h="53292">
                          <a:moveTo>
                            <a:pt x="0" y="0"/>
                          </a:moveTo>
                          <a:cubicBezTo>
                            <a:pt x="0" y="0"/>
                            <a:pt x="55526" y="7038"/>
                            <a:pt x="67256" y="35192"/>
                          </a:cubicBezTo>
                          <a:cubicBezTo>
                            <a:pt x="71167" y="43795"/>
                            <a:pt x="68039" y="50833"/>
                            <a:pt x="65692" y="52398"/>
                          </a:cubicBezTo>
                          <a:cubicBezTo>
                            <a:pt x="61000" y="54744"/>
                            <a:pt x="35192" y="53180"/>
                            <a:pt x="25808" y="39103"/>
                          </a:cubicBezTo>
                          <a:cubicBezTo>
                            <a:pt x="14859" y="25026"/>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8" name="任意多边形: 形状 2257"/>
                    <p:cNvSpPr/>
                    <p:nvPr/>
                  </p:nvSpPr>
                  <p:spPr>
                    <a:xfrm>
                      <a:off x="7118925" y="1926675"/>
                      <a:ext cx="74540" cy="50166"/>
                    </a:xfrm>
                    <a:custGeom>
                      <a:avLst/>
                      <a:gdLst>
                        <a:gd name="connsiteX0" fmla="*/ 0 w 74540"/>
                        <a:gd name="connsiteY0" fmla="*/ 0 h 50166"/>
                        <a:gd name="connsiteX1" fmla="*/ 71949 w 74540"/>
                        <a:gd name="connsiteY1" fmla="*/ 33628 h 50166"/>
                        <a:gd name="connsiteX2" fmla="*/ 73513 w 74540"/>
                        <a:gd name="connsiteY2" fmla="*/ 47705 h 50166"/>
                        <a:gd name="connsiteX3" fmla="*/ 28154 w 74540"/>
                        <a:gd name="connsiteY3" fmla="*/ 38321 h 50166"/>
                        <a:gd name="connsiteX4" fmla="*/ 0 w 74540"/>
                        <a:gd name="connsiteY4" fmla="*/ 0 h 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0" h="50166">
                          <a:moveTo>
                            <a:pt x="0" y="0"/>
                          </a:moveTo>
                          <a:cubicBezTo>
                            <a:pt x="0" y="0"/>
                            <a:pt x="57872" y="6256"/>
                            <a:pt x="71949" y="33628"/>
                          </a:cubicBezTo>
                          <a:cubicBezTo>
                            <a:pt x="75077" y="39885"/>
                            <a:pt x="75077" y="43795"/>
                            <a:pt x="73513" y="47705"/>
                          </a:cubicBezTo>
                          <a:cubicBezTo>
                            <a:pt x="71949" y="51616"/>
                            <a:pt x="39885" y="52398"/>
                            <a:pt x="28154" y="38321"/>
                          </a:cubicBezTo>
                          <a:cubicBezTo>
                            <a:pt x="16423" y="24244"/>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9" name="任意多边形: 形状 2258"/>
                    <p:cNvSpPr/>
                    <p:nvPr/>
                  </p:nvSpPr>
                  <p:spPr>
                    <a:xfrm>
                      <a:off x="7101720" y="1871149"/>
                      <a:ext cx="70805" cy="43810"/>
                    </a:xfrm>
                    <a:custGeom>
                      <a:avLst/>
                      <a:gdLst>
                        <a:gd name="connsiteX0" fmla="*/ 0 w 70805"/>
                        <a:gd name="connsiteY0" fmla="*/ 0 h 43810"/>
                        <a:gd name="connsiteX1" fmla="*/ 66475 w 70805"/>
                        <a:gd name="connsiteY1" fmla="*/ 25026 h 43810"/>
                        <a:gd name="connsiteX2" fmla="*/ 70385 w 70805"/>
                        <a:gd name="connsiteY2" fmla="*/ 42231 h 43810"/>
                        <a:gd name="connsiteX3" fmla="*/ 24244 w 70805"/>
                        <a:gd name="connsiteY3" fmla="*/ 33628 h 43810"/>
                        <a:gd name="connsiteX4" fmla="*/ 0 w 70805"/>
                        <a:gd name="connsiteY4" fmla="*/ 0 h 4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5" h="43810">
                          <a:moveTo>
                            <a:pt x="0" y="0"/>
                          </a:moveTo>
                          <a:cubicBezTo>
                            <a:pt x="0" y="0"/>
                            <a:pt x="54744" y="782"/>
                            <a:pt x="66475" y="25026"/>
                          </a:cubicBezTo>
                          <a:cubicBezTo>
                            <a:pt x="68821" y="30500"/>
                            <a:pt x="71949" y="39103"/>
                            <a:pt x="70385" y="42231"/>
                          </a:cubicBezTo>
                          <a:cubicBezTo>
                            <a:pt x="70385" y="42231"/>
                            <a:pt x="43795" y="49269"/>
                            <a:pt x="24244" y="33628"/>
                          </a:cubicBezTo>
                          <a:cubicBezTo>
                            <a:pt x="11731" y="23462"/>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60" name="任意多边形: 形状 2259"/>
                  <p:cNvSpPr/>
                  <p:nvPr/>
                </p:nvSpPr>
                <p:spPr>
                  <a:xfrm>
                    <a:off x="7072002" y="1883662"/>
                    <a:ext cx="32388" cy="64910"/>
                  </a:xfrm>
                  <a:custGeom>
                    <a:avLst/>
                    <a:gdLst>
                      <a:gd name="connsiteX0" fmla="*/ 31282 w 32388"/>
                      <a:gd name="connsiteY0" fmla="*/ 0 h 64910"/>
                      <a:gd name="connsiteX1" fmla="*/ 31282 w 32388"/>
                      <a:gd name="connsiteY1" fmla="*/ 0 h 64910"/>
                      <a:gd name="connsiteX2" fmla="*/ 32064 w 32388"/>
                      <a:gd name="connsiteY2" fmla="*/ 782 h 64910"/>
                      <a:gd name="connsiteX3" fmla="*/ 782 w 32388"/>
                      <a:gd name="connsiteY3" fmla="*/ 64910 h 64910"/>
                      <a:gd name="connsiteX4" fmla="*/ 0 w 32388"/>
                      <a:gd name="connsiteY4" fmla="*/ 64910 h 64910"/>
                      <a:gd name="connsiteX5" fmla="*/ 0 w 32388"/>
                      <a:gd name="connsiteY5" fmla="*/ 64128 h 64910"/>
                      <a:gd name="connsiteX6" fmla="*/ 31282 w 32388"/>
                      <a:gd name="connsiteY6" fmla="*/ 0 h 64910"/>
                      <a:gd name="connsiteX7" fmla="*/ 31282 w 32388"/>
                      <a:gd name="connsiteY7" fmla="*/ 0 h 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8" h="64910">
                        <a:moveTo>
                          <a:pt x="31282" y="0"/>
                        </a:moveTo>
                        <a:cubicBezTo>
                          <a:pt x="31282" y="0"/>
                          <a:pt x="31282" y="0"/>
                          <a:pt x="31282" y="0"/>
                        </a:cubicBezTo>
                        <a:cubicBezTo>
                          <a:pt x="32064" y="0"/>
                          <a:pt x="32846" y="782"/>
                          <a:pt x="32064" y="782"/>
                        </a:cubicBezTo>
                        <a:cubicBezTo>
                          <a:pt x="32064" y="1564"/>
                          <a:pt x="18769" y="43795"/>
                          <a:pt x="782" y="64910"/>
                        </a:cubicBezTo>
                        <a:cubicBezTo>
                          <a:pt x="782" y="64910"/>
                          <a:pt x="0" y="64910"/>
                          <a:pt x="0" y="64910"/>
                        </a:cubicBezTo>
                        <a:cubicBezTo>
                          <a:pt x="0" y="64910"/>
                          <a:pt x="0" y="64128"/>
                          <a:pt x="0" y="64128"/>
                        </a:cubicBezTo>
                        <a:cubicBezTo>
                          <a:pt x="17205" y="43013"/>
                          <a:pt x="30500" y="782"/>
                          <a:pt x="31282" y="0"/>
                        </a:cubicBezTo>
                        <a:cubicBezTo>
                          <a:pt x="30500" y="0"/>
                          <a:pt x="30500" y="0"/>
                          <a:pt x="312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1" name="任意多边形: 形状 2260"/>
                  <p:cNvSpPr/>
                  <p:nvPr/>
                </p:nvSpPr>
                <p:spPr>
                  <a:xfrm>
                    <a:off x="7075912" y="1940752"/>
                    <a:ext cx="45683" cy="64910"/>
                  </a:xfrm>
                  <a:custGeom>
                    <a:avLst/>
                    <a:gdLst>
                      <a:gd name="connsiteX0" fmla="*/ 44577 w 45683"/>
                      <a:gd name="connsiteY0" fmla="*/ 0 h 64910"/>
                      <a:gd name="connsiteX1" fmla="*/ 44577 w 45683"/>
                      <a:gd name="connsiteY1" fmla="*/ 0 h 64910"/>
                      <a:gd name="connsiteX2" fmla="*/ 45359 w 45683"/>
                      <a:gd name="connsiteY2" fmla="*/ 782 h 64910"/>
                      <a:gd name="connsiteX3" fmla="*/ 782 w 45683"/>
                      <a:gd name="connsiteY3" fmla="*/ 64910 h 64910"/>
                      <a:gd name="connsiteX4" fmla="*/ 0 w 45683"/>
                      <a:gd name="connsiteY4" fmla="*/ 64910 h 64910"/>
                      <a:gd name="connsiteX5" fmla="*/ 0 w 45683"/>
                      <a:gd name="connsiteY5" fmla="*/ 64128 h 64910"/>
                      <a:gd name="connsiteX6" fmla="*/ 44577 w 45683"/>
                      <a:gd name="connsiteY6" fmla="*/ 0 h 64910"/>
                      <a:gd name="connsiteX7" fmla="*/ 44577 w 45683"/>
                      <a:gd name="connsiteY7" fmla="*/ 0 h 6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83" h="64910">
                        <a:moveTo>
                          <a:pt x="44577" y="0"/>
                        </a:moveTo>
                        <a:cubicBezTo>
                          <a:pt x="44577" y="0"/>
                          <a:pt x="45359" y="0"/>
                          <a:pt x="44577" y="0"/>
                        </a:cubicBezTo>
                        <a:cubicBezTo>
                          <a:pt x="45359" y="0"/>
                          <a:pt x="46141" y="782"/>
                          <a:pt x="45359" y="782"/>
                        </a:cubicBezTo>
                        <a:cubicBezTo>
                          <a:pt x="45359" y="1564"/>
                          <a:pt x="24244" y="41449"/>
                          <a:pt x="782" y="64910"/>
                        </a:cubicBezTo>
                        <a:cubicBezTo>
                          <a:pt x="782" y="64910"/>
                          <a:pt x="0" y="64910"/>
                          <a:pt x="0" y="64910"/>
                        </a:cubicBezTo>
                        <a:cubicBezTo>
                          <a:pt x="0" y="64910"/>
                          <a:pt x="0" y="64128"/>
                          <a:pt x="0" y="64128"/>
                        </a:cubicBezTo>
                        <a:cubicBezTo>
                          <a:pt x="23462" y="40667"/>
                          <a:pt x="43795" y="782"/>
                          <a:pt x="44577" y="0"/>
                        </a:cubicBezTo>
                        <a:cubicBezTo>
                          <a:pt x="44577" y="0"/>
                          <a:pt x="44577" y="0"/>
                          <a:pt x="4457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2" name="任意多边形: 形状 2261"/>
                  <p:cNvSpPr/>
                  <p:nvPr/>
                </p:nvSpPr>
                <p:spPr>
                  <a:xfrm>
                    <a:off x="7123813" y="1931367"/>
                    <a:ext cx="61152" cy="38668"/>
                  </a:xfrm>
                  <a:custGeom>
                    <a:avLst/>
                    <a:gdLst>
                      <a:gd name="connsiteX0" fmla="*/ 587 w 61152"/>
                      <a:gd name="connsiteY0" fmla="*/ 0 h 38668"/>
                      <a:gd name="connsiteX1" fmla="*/ 1369 w 61152"/>
                      <a:gd name="connsiteY1" fmla="*/ 0 h 38668"/>
                      <a:gd name="connsiteX2" fmla="*/ 60805 w 61152"/>
                      <a:gd name="connsiteY2" fmla="*/ 37539 h 38668"/>
                      <a:gd name="connsiteX3" fmla="*/ 60805 w 61152"/>
                      <a:gd name="connsiteY3" fmla="*/ 38321 h 38668"/>
                      <a:gd name="connsiteX4" fmla="*/ 60023 w 61152"/>
                      <a:gd name="connsiteY4" fmla="*/ 38321 h 38668"/>
                      <a:gd name="connsiteX5" fmla="*/ 587 w 61152"/>
                      <a:gd name="connsiteY5" fmla="*/ 0 h 38668"/>
                      <a:gd name="connsiteX6" fmla="*/ 587 w 61152"/>
                      <a:gd name="connsiteY6" fmla="*/ 0 h 38668"/>
                      <a:gd name="connsiteX7" fmla="*/ 587 w 61152"/>
                      <a:gd name="connsiteY7" fmla="*/ 0 h 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52" h="38668">
                        <a:moveTo>
                          <a:pt x="587" y="0"/>
                        </a:moveTo>
                        <a:cubicBezTo>
                          <a:pt x="587" y="0"/>
                          <a:pt x="1369" y="0"/>
                          <a:pt x="1369" y="0"/>
                        </a:cubicBezTo>
                        <a:cubicBezTo>
                          <a:pt x="22484" y="19551"/>
                          <a:pt x="60023" y="37539"/>
                          <a:pt x="60805" y="37539"/>
                        </a:cubicBezTo>
                        <a:cubicBezTo>
                          <a:pt x="60805" y="37539"/>
                          <a:pt x="61587" y="38321"/>
                          <a:pt x="60805" y="38321"/>
                        </a:cubicBezTo>
                        <a:cubicBezTo>
                          <a:pt x="60805" y="38321"/>
                          <a:pt x="60023" y="39103"/>
                          <a:pt x="60023" y="38321"/>
                        </a:cubicBezTo>
                        <a:cubicBezTo>
                          <a:pt x="60023" y="38321"/>
                          <a:pt x="21702" y="20333"/>
                          <a:pt x="587" y="0"/>
                        </a:cubicBezTo>
                        <a:cubicBezTo>
                          <a:pt x="-196" y="1564"/>
                          <a:pt x="-196" y="782"/>
                          <a:pt x="587" y="0"/>
                        </a:cubicBezTo>
                        <a:cubicBezTo>
                          <a:pt x="587" y="782"/>
                          <a:pt x="587" y="782"/>
                          <a:pt x="58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3" name="任意多边形: 形状 2262"/>
                  <p:cNvSpPr/>
                  <p:nvPr/>
                </p:nvSpPr>
                <p:spPr>
                  <a:xfrm>
                    <a:off x="7103480" y="1874277"/>
                    <a:ext cx="64715" cy="35974"/>
                  </a:xfrm>
                  <a:custGeom>
                    <a:avLst/>
                    <a:gdLst>
                      <a:gd name="connsiteX0" fmla="*/ 587 w 64715"/>
                      <a:gd name="connsiteY0" fmla="*/ 0 h 35974"/>
                      <a:gd name="connsiteX1" fmla="*/ 1369 w 64715"/>
                      <a:gd name="connsiteY1" fmla="*/ 0 h 35974"/>
                      <a:gd name="connsiteX2" fmla="*/ 63933 w 64715"/>
                      <a:gd name="connsiteY2" fmla="*/ 34410 h 35974"/>
                      <a:gd name="connsiteX3" fmla="*/ 64715 w 64715"/>
                      <a:gd name="connsiteY3" fmla="*/ 35192 h 35974"/>
                      <a:gd name="connsiteX4" fmla="*/ 63933 w 64715"/>
                      <a:gd name="connsiteY4" fmla="*/ 35974 h 35974"/>
                      <a:gd name="connsiteX5" fmla="*/ 587 w 64715"/>
                      <a:gd name="connsiteY5" fmla="*/ 1564 h 35974"/>
                      <a:gd name="connsiteX6" fmla="*/ 587 w 64715"/>
                      <a:gd name="connsiteY6" fmla="*/ 0 h 35974"/>
                      <a:gd name="connsiteX7" fmla="*/ 587 w 64715"/>
                      <a:gd name="connsiteY7" fmla="*/ 0 h 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5" h="35974">
                        <a:moveTo>
                          <a:pt x="587" y="0"/>
                        </a:moveTo>
                        <a:cubicBezTo>
                          <a:pt x="587" y="0"/>
                          <a:pt x="1369" y="0"/>
                          <a:pt x="1369" y="0"/>
                        </a:cubicBezTo>
                        <a:cubicBezTo>
                          <a:pt x="17792" y="17205"/>
                          <a:pt x="63933" y="34410"/>
                          <a:pt x="63933" y="34410"/>
                        </a:cubicBezTo>
                        <a:cubicBezTo>
                          <a:pt x="63933" y="34410"/>
                          <a:pt x="64715" y="35192"/>
                          <a:pt x="64715" y="35192"/>
                        </a:cubicBezTo>
                        <a:cubicBezTo>
                          <a:pt x="64715" y="35192"/>
                          <a:pt x="63933" y="35974"/>
                          <a:pt x="63933" y="35974"/>
                        </a:cubicBezTo>
                        <a:cubicBezTo>
                          <a:pt x="63151" y="35974"/>
                          <a:pt x="17792" y="18769"/>
                          <a:pt x="587" y="1564"/>
                        </a:cubicBezTo>
                        <a:cubicBezTo>
                          <a:pt x="-196" y="782"/>
                          <a:pt x="-196" y="0"/>
                          <a:pt x="587" y="0"/>
                        </a:cubicBezTo>
                        <a:cubicBezTo>
                          <a:pt x="587" y="0"/>
                          <a:pt x="587" y="0"/>
                          <a:pt x="587"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4" name="任意多边形: 形状 2263"/>
                  <p:cNvSpPr/>
                  <p:nvPr/>
                </p:nvSpPr>
                <p:spPr>
                  <a:xfrm>
                    <a:off x="7078259" y="1997842"/>
                    <a:ext cx="56631" cy="71948"/>
                  </a:xfrm>
                  <a:custGeom>
                    <a:avLst/>
                    <a:gdLst>
                      <a:gd name="connsiteX0" fmla="*/ 55526 w 56631"/>
                      <a:gd name="connsiteY0" fmla="*/ 0 h 71948"/>
                      <a:gd name="connsiteX1" fmla="*/ 55526 w 56631"/>
                      <a:gd name="connsiteY1" fmla="*/ 0 h 71948"/>
                      <a:gd name="connsiteX2" fmla="*/ 56308 w 56631"/>
                      <a:gd name="connsiteY2" fmla="*/ 782 h 71948"/>
                      <a:gd name="connsiteX3" fmla="*/ 782 w 56631"/>
                      <a:gd name="connsiteY3" fmla="*/ 71949 h 71948"/>
                      <a:gd name="connsiteX4" fmla="*/ 0 w 56631"/>
                      <a:gd name="connsiteY4" fmla="*/ 71949 h 71948"/>
                      <a:gd name="connsiteX5" fmla="*/ 0 w 56631"/>
                      <a:gd name="connsiteY5" fmla="*/ 71167 h 71948"/>
                      <a:gd name="connsiteX6" fmla="*/ 55526 w 56631"/>
                      <a:gd name="connsiteY6" fmla="*/ 0 h 71948"/>
                      <a:gd name="connsiteX7" fmla="*/ 55526 w 56631"/>
                      <a:gd name="connsiteY7" fmla="*/ 0 h 7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1" h="71948">
                        <a:moveTo>
                          <a:pt x="55526" y="0"/>
                        </a:moveTo>
                        <a:cubicBezTo>
                          <a:pt x="55526" y="0"/>
                          <a:pt x="55526" y="0"/>
                          <a:pt x="55526" y="0"/>
                        </a:cubicBezTo>
                        <a:cubicBezTo>
                          <a:pt x="56308" y="0"/>
                          <a:pt x="57090" y="782"/>
                          <a:pt x="56308" y="782"/>
                        </a:cubicBezTo>
                        <a:cubicBezTo>
                          <a:pt x="56308" y="1564"/>
                          <a:pt x="37538" y="48487"/>
                          <a:pt x="782" y="71949"/>
                        </a:cubicBezTo>
                        <a:cubicBezTo>
                          <a:pt x="782" y="71949"/>
                          <a:pt x="0" y="71949"/>
                          <a:pt x="0" y="71949"/>
                        </a:cubicBezTo>
                        <a:cubicBezTo>
                          <a:pt x="0" y="71949"/>
                          <a:pt x="0" y="71167"/>
                          <a:pt x="0" y="71167"/>
                        </a:cubicBezTo>
                        <a:cubicBezTo>
                          <a:pt x="36756" y="47705"/>
                          <a:pt x="54744" y="782"/>
                          <a:pt x="55526" y="0"/>
                        </a:cubicBezTo>
                        <a:cubicBezTo>
                          <a:pt x="54744" y="0"/>
                          <a:pt x="55526" y="0"/>
                          <a:pt x="55526"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5" name="任意多边形: 形状 2264"/>
                  <p:cNvSpPr/>
                  <p:nvPr/>
                </p:nvSpPr>
                <p:spPr>
                  <a:xfrm>
                    <a:off x="7134566" y="1992367"/>
                    <a:ext cx="62129" cy="44924"/>
                  </a:xfrm>
                  <a:custGeom>
                    <a:avLst/>
                    <a:gdLst>
                      <a:gd name="connsiteX0" fmla="*/ 782 w 62129"/>
                      <a:gd name="connsiteY0" fmla="*/ 0 h 44924"/>
                      <a:gd name="connsiteX1" fmla="*/ 1564 w 62129"/>
                      <a:gd name="connsiteY1" fmla="*/ 0 h 44924"/>
                      <a:gd name="connsiteX2" fmla="*/ 61782 w 62129"/>
                      <a:gd name="connsiteY2" fmla="*/ 43795 h 44924"/>
                      <a:gd name="connsiteX3" fmla="*/ 61782 w 62129"/>
                      <a:gd name="connsiteY3" fmla="*/ 44577 h 44924"/>
                      <a:gd name="connsiteX4" fmla="*/ 61000 w 62129"/>
                      <a:gd name="connsiteY4" fmla="*/ 44577 h 44924"/>
                      <a:gd name="connsiteX5" fmla="*/ 0 w 62129"/>
                      <a:gd name="connsiteY5" fmla="*/ 0 h 44924"/>
                      <a:gd name="connsiteX6" fmla="*/ 782 w 62129"/>
                      <a:gd name="connsiteY6" fmla="*/ 0 h 44924"/>
                      <a:gd name="connsiteX7" fmla="*/ 782 w 62129"/>
                      <a:gd name="connsiteY7" fmla="*/ 0 h 4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29" h="44924">
                        <a:moveTo>
                          <a:pt x="782" y="0"/>
                        </a:moveTo>
                        <a:cubicBezTo>
                          <a:pt x="782" y="0"/>
                          <a:pt x="1564" y="0"/>
                          <a:pt x="1564" y="0"/>
                        </a:cubicBezTo>
                        <a:cubicBezTo>
                          <a:pt x="20333" y="21897"/>
                          <a:pt x="61782" y="43795"/>
                          <a:pt x="61782" y="43795"/>
                        </a:cubicBezTo>
                        <a:cubicBezTo>
                          <a:pt x="61782" y="43795"/>
                          <a:pt x="62564" y="44577"/>
                          <a:pt x="61782" y="44577"/>
                        </a:cubicBezTo>
                        <a:cubicBezTo>
                          <a:pt x="61782" y="44577"/>
                          <a:pt x="61000" y="45359"/>
                          <a:pt x="61000" y="44577"/>
                        </a:cubicBezTo>
                        <a:cubicBezTo>
                          <a:pt x="60218" y="44577"/>
                          <a:pt x="19551" y="22680"/>
                          <a:pt x="0" y="0"/>
                        </a:cubicBezTo>
                        <a:cubicBezTo>
                          <a:pt x="0" y="782"/>
                          <a:pt x="0" y="782"/>
                          <a:pt x="782" y="0"/>
                        </a:cubicBezTo>
                        <a:cubicBezTo>
                          <a:pt x="782" y="0"/>
                          <a:pt x="782" y="0"/>
                          <a:pt x="7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6" name="任意多边形: 形状 2265"/>
                  <p:cNvSpPr/>
                  <p:nvPr/>
                </p:nvSpPr>
                <p:spPr>
                  <a:xfrm>
                    <a:off x="7143951" y="2052585"/>
                    <a:ext cx="59783" cy="52745"/>
                  </a:xfrm>
                  <a:custGeom>
                    <a:avLst/>
                    <a:gdLst>
                      <a:gd name="connsiteX0" fmla="*/ 782 w 59783"/>
                      <a:gd name="connsiteY0" fmla="*/ 0 h 52745"/>
                      <a:gd name="connsiteX1" fmla="*/ 1564 w 59783"/>
                      <a:gd name="connsiteY1" fmla="*/ 0 h 52745"/>
                      <a:gd name="connsiteX2" fmla="*/ 59436 w 59783"/>
                      <a:gd name="connsiteY2" fmla="*/ 51616 h 52745"/>
                      <a:gd name="connsiteX3" fmla="*/ 59436 w 59783"/>
                      <a:gd name="connsiteY3" fmla="*/ 52398 h 52745"/>
                      <a:gd name="connsiteX4" fmla="*/ 58654 w 59783"/>
                      <a:gd name="connsiteY4" fmla="*/ 52398 h 52745"/>
                      <a:gd name="connsiteX5" fmla="*/ 0 w 59783"/>
                      <a:gd name="connsiteY5" fmla="*/ 0 h 52745"/>
                      <a:gd name="connsiteX6" fmla="*/ 782 w 59783"/>
                      <a:gd name="connsiteY6" fmla="*/ 0 h 52745"/>
                      <a:gd name="connsiteX7" fmla="*/ 782 w 59783"/>
                      <a:gd name="connsiteY7" fmla="*/ 0 h 5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83" h="52745">
                        <a:moveTo>
                          <a:pt x="782" y="0"/>
                        </a:moveTo>
                        <a:cubicBezTo>
                          <a:pt x="782" y="0"/>
                          <a:pt x="1564" y="0"/>
                          <a:pt x="1564" y="0"/>
                        </a:cubicBezTo>
                        <a:cubicBezTo>
                          <a:pt x="19551" y="25026"/>
                          <a:pt x="58654" y="51616"/>
                          <a:pt x="59436" y="51616"/>
                        </a:cubicBezTo>
                        <a:cubicBezTo>
                          <a:pt x="59436" y="51616"/>
                          <a:pt x="60218" y="52398"/>
                          <a:pt x="59436" y="52398"/>
                        </a:cubicBezTo>
                        <a:cubicBezTo>
                          <a:pt x="59436" y="52398"/>
                          <a:pt x="58654" y="53180"/>
                          <a:pt x="58654" y="52398"/>
                        </a:cubicBezTo>
                        <a:cubicBezTo>
                          <a:pt x="58654" y="52398"/>
                          <a:pt x="17987" y="25808"/>
                          <a:pt x="0" y="0"/>
                        </a:cubicBezTo>
                        <a:cubicBezTo>
                          <a:pt x="0" y="782"/>
                          <a:pt x="0" y="0"/>
                          <a:pt x="782" y="0"/>
                        </a:cubicBezTo>
                        <a:cubicBezTo>
                          <a:pt x="0" y="0"/>
                          <a:pt x="782" y="0"/>
                          <a:pt x="782"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7" name="任意多边形: 形状 2266"/>
                  <p:cNvSpPr/>
                  <p:nvPr/>
                </p:nvSpPr>
                <p:spPr>
                  <a:xfrm>
                    <a:off x="7069656" y="2062752"/>
                    <a:ext cx="71514" cy="59436"/>
                  </a:xfrm>
                  <a:custGeom>
                    <a:avLst/>
                    <a:gdLst>
                      <a:gd name="connsiteX0" fmla="*/ 70385 w 71514"/>
                      <a:gd name="connsiteY0" fmla="*/ 0 h 59436"/>
                      <a:gd name="connsiteX1" fmla="*/ 71167 w 71514"/>
                      <a:gd name="connsiteY1" fmla="*/ 0 h 59436"/>
                      <a:gd name="connsiteX2" fmla="*/ 71167 w 71514"/>
                      <a:gd name="connsiteY2" fmla="*/ 782 h 59436"/>
                      <a:gd name="connsiteX3" fmla="*/ 782 w 71514"/>
                      <a:gd name="connsiteY3" fmla="*/ 59436 h 59436"/>
                      <a:gd name="connsiteX4" fmla="*/ 0 w 71514"/>
                      <a:gd name="connsiteY4" fmla="*/ 58654 h 59436"/>
                      <a:gd name="connsiteX5" fmla="*/ 782 w 71514"/>
                      <a:gd name="connsiteY5" fmla="*/ 57872 h 59436"/>
                      <a:gd name="connsiteX6" fmla="*/ 70385 w 71514"/>
                      <a:gd name="connsiteY6" fmla="*/ 0 h 59436"/>
                      <a:gd name="connsiteX7" fmla="*/ 70385 w 71514"/>
                      <a:gd name="connsiteY7" fmla="*/ 0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14" h="59436">
                        <a:moveTo>
                          <a:pt x="70385" y="0"/>
                        </a:moveTo>
                        <a:cubicBezTo>
                          <a:pt x="70385" y="0"/>
                          <a:pt x="71167" y="0"/>
                          <a:pt x="71167" y="0"/>
                        </a:cubicBezTo>
                        <a:cubicBezTo>
                          <a:pt x="71167" y="0"/>
                          <a:pt x="71949" y="782"/>
                          <a:pt x="71167" y="782"/>
                        </a:cubicBezTo>
                        <a:cubicBezTo>
                          <a:pt x="71167" y="1564"/>
                          <a:pt x="38321" y="43795"/>
                          <a:pt x="782" y="59436"/>
                        </a:cubicBezTo>
                        <a:cubicBezTo>
                          <a:pt x="782" y="59436"/>
                          <a:pt x="0" y="59436"/>
                          <a:pt x="0" y="58654"/>
                        </a:cubicBezTo>
                        <a:cubicBezTo>
                          <a:pt x="0" y="58654"/>
                          <a:pt x="0" y="57872"/>
                          <a:pt x="782" y="57872"/>
                        </a:cubicBezTo>
                        <a:cubicBezTo>
                          <a:pt x="37538" y="43795"/>
                          <a:pt x="69603" y="782"/>
                          <a:pt x="70385" y="0"/>
                        </a:cubicBezTo>
                        <a:cubicBezTo>
                          <a:pt x="69603" y="0"/>
                          <a:pt x="70385" y="0"/>
                          <a:pt x="70385"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8" name="任意多边形: 形状 2267"/>
                  <p:cNvSpPr/>
                  <p:nvPr/>
                </p:nvSpPr>
                <p:spPr>
                  <a:xfrm>
                    <a:off x="7078259" y="2123752"/>
                    <a:ext cx="65257" cy="62564"/>
                  </a:xfrm>
                  <a:custGeom>
                    <a:avLst/>
                    <a:gdLst>
                      <a:gd name="connsiteX0" fmla="*/ 64128 w 65257"/>
                      <a:gd name="connsiteY0" fmla="*/ 0 h 62564"/>
                      <a:gd name="connsiteX1" fmla="*/ 64910 w 65257"/>
                      <a:gd name="connsiteY1" fmla="*/ 0 h 62564"/>
                      <a:gd name="connsiteX2" fmla="*/ 64910 w 65257"/>
                      <a:gd name="connsiteY2" fmla="*/ 782 h 62564"/>
                      <a:gd name="connsiteX3" fmla="*/ 782 w 65257"/>
                      <a:gd name="connsiteY3" fmla="*/ 62564 h 62564"/>
                      <a:gd name="connsiteX4" fmla="*/ 782 w 65257"/>
                      <a:gd name="connsiteY4" fmla="*/ 62564 h 62564"/>
                      <a:gd name="connsiteX5" fmla="*/ 0 w 65257"/>
                      <a:gd name="connsiteY5" fmla="*/ 62564 h 62564"/>
                      <a:gd name="connsiteX6" fmla="*/ 0 w 65257"/>
                      <a:gd name="connsiteY6" fmla="*/ 61782 h 62564"/>
                      <a:gd name="connsiteX7" fmla="*/ 64128 w 65257"/>
                      <a:gd name="connsiteY7" fmla="*/ 0 h 62564"/>
                      <a:gd name="connsiteX8" fmla="*/ 64128 w 65257"/>
                      <a:gd name="connsiteY8" fmla="*/ 0 h 6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57" h="62564">
                        <a:moveTo>
                          <a:pt x="64128" y="0"/>
                        </a:moveTo>
                        <a:cubicBezTo>
                          <a:pt x="64128" y="0"/>
                          <a:pt x="64910" y="0"/>
                          <a:pt x="64910" y="0"/>
                        </a:cubicBezTo>
                        <a:cubicBezTo>
                          <a:pt x="64910" y="0"/>
                          <a:pt x="65692" y="782"/>
                          <a:pt x="64910" y="782"/>
                        </a:cubicBezTo>
                        <a:cubicBezTo>
                          <a:pt x="64910" y="1564"/>
                          <a:pt x="30500" y="46141"/>
                          <a:pt x="782" y="62564"/>
                        </a:cubicBezTo>
                        <a:cubicBezTo>
                          <a:pt x="782" y="62564"/>
                          <a:pt x="782" y="62564"/>
                          <a:pt x="782" y="62564"/>
                        </a:cubicBezTo>
                        <a:cubicBezTo>
                          <a:pt x="782" y="62564"/>
                          <a:pt x="0" y="62564"/>
                          <a:pt x="0" y="62564"/>
                        </a:cubicBezTo>
                        <a:cubicBezTo>
                          <a:pt x="0" y="62564"/>
                          <a:pt x="0" y="61782"/>
                          <a:pt x="0" y="61782"/>
                        </a:cubicBezTo>
                        <a:cubicBezTo>
                          <a:pt x="29718" y="45359"/>
                          <a:pt x="63346" y="782"/>
                          <a:pt x="64128" y="0"/>
                        </a:cubicBezTo>
                        <a:cubicBezTo>
                          <a:pt x="64128" y="0"/>
                          <a:pt x="64128" y="0"/>
                          <a:pt x="64128"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9" name="任意多边形: 形状 2268"/>
                  <p:cNvSpPr/>
                  <p:nvPr/>
                </p:nvSpPr>
                <p:spPr>
                  <a:xfrm>
                    <a:off x="7149078" y="2118278"/>
                    <a:ext cx="48834" cy="59436"/>
                  </a:xfrm>
                  <a:custGeom>
                    <a:avLst/>
                    <a:gdLst>
                      <a:gd name="connsiteX0" fmla="*/ 348 w 48834"/>
                      <a:gd name="connsiteY0" fmla="*/ 0 h 59436"/>
                      <a:gd name="connsiteX1" fmla="*/ 1129 w 48834"/>
                      <a:gd name="connsiteY1" fmla="*/ 0 h 59436"/>
                      <a:gd name="connsiteX2" fmla="*/ 48835 w 48834"/>
                      <a:gd name="connsiteY2" fmla="*/ 58654 h 59436"/>
                      <a:gd name="connsiteX3" fmla="*/ 48835 w 48834"/>
                      <a:gd name="connsiteY3" fmla="*/ 59436 h 59436"/>
                      <a:gd name="connsiteX4" fmla="*/ 48053 w 48834"/>
                      <a:gd name="connsiteY4" fmla="*/ 59436 h 59436"/>
                      <a:gd name="connsiteX5" fmla="*/ 348 w 48834"/>
                      <a:gd name="connsiteY5" fmla="*/ 782 h 59436"/>
                      <a:gd name="connsiteX6" fmla="*/ 348 w 48834"/>
                      <a:gd name="connsiteY6" fmla="*/ 0 h 59436"/>
                      <a:gd name="connsiteX7" fmla="*/ 348 w 48834"/>
                      <a:gd name="connsiteY7" fmla="*/ 0 h 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34" h="59436">
                        <a:moveTo>
                          <a:pt x="348" y="0"/>
                        </a:moveTo>
                        <a:cubicBezTo>
                          <a:pt x="348" y="0"/>
                          <a:pt x="1129" y="0"/>
                          <a:pt x="1129" y="0"/>
                        </a:cubicBezTo>
                        <a:cubicBezTo>
                          <a:pt x="14424" y="21115"/>
                          <a:pt x="48835" y="58654"/>
                          <a:pt x="48835" y="58654"/>
                        </a:cubicBezTo>
                        <a:cubicBezTo>
                          <a:pt x="48835" y="58654"/>
                          <a:pt x="48835" y="59436"/>
                          <a:pt x="48835" y="59436"/>
                        </a:cubicBezTo>
                        <a:cubicBezTo>
                          <a:pt x="48835" y="59436"/>
                          <a:pt x="48053" y="59436"/>
                          <a:pt x="48053" y="59436"/>
                        </a:cubicBezTo>
                        <a:cubicBezTo>
                          <a:pt x="48053" y="59436"/>
                          <a:pt x="13642" y="21115"/>
                          <a:pt x="348" y="782"/>
                        </a:cubicBezTo>
                        <a:cubicBezTo>
                          <a:pt x="-435" y="782"/>
                          <a:pt x="348" y="0"/>
                          <a:pt x="348" y="0"/>
                        </a:cubicBezTo>
                        <a:cubicBezTo>
                          <a:pt x="348" y="0"/>
                          <a:pt x="348" y="0"/>
                          <a:pt x="348"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0" name="任意多边形: 形状 2269"/>
                  <p:cNvSpPr/>
                  <p:nvPr/>
                </p:nvSpPr>
                <p:spPr>
                  <a:xfrm>
                    <a:off x="7142387" y="2183970"/>
                    <a:ext cx="37538" cy="53179"/>
                  </a:xfrm>
                  <a:custGeom>
                    <a:avLst/>
                    <a:gdLst>
                      <a:gd name="connsiteX0" fmla="*/ 0 w 37538"/>
                      <a:gd name="connsiteY0" fmla="*/ 0 h 53179"/>
                      <a:gd name="connsiteX1" fmla="*/ 0 w 37538"/>
                      <a:gd name="connsiteY1" fmla="*/ 0 h 53179"/>
                      <a:gd name="connsiteX2" fmla="*/ 782 w 37538"/>
                      <a:gd name="connsiteY2" fmla="*/ 0 h 53179"/>
                      <a:gd name="connsiteX3" fmla="*/ 37539 w 37538"/>
                      <a:gd name="connsiteY3" fmla="*/ 52398 h 53179"/>
                      <a:gd name="connsiteX4" fmla="*/ 37539 w 37538"/>
                      <a:gd name="connsiteY4" fmla="*/ 53180 h 53179"/>
                      <a:gd name="connsiteX5" fmla="*/ 36757 w 37538"/>
                      <a:gd name="connsiteY5" fmla="*/ 53180 h 53179"/>
                      <a:gd name="connsiteX6" fmla="*/ 0 w 37538"/>
                      <a:gd name="connsiteY6" fmla="*/ 782 h 53179"/>
                      <a:gd name="connsiteX7" fmla="*/ 0 w 37538"/>
                      <a:gd name="connsiteY7" fmla="*/ 0 h 5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38" h="53179">
                        <a:moveTo>
                          <a:pt x="0" y="0"/>
                        </a:moveTo>
                        <a:cubicBezTo>
                          <a:pt x="0" y="0"/>
                          <a:pt x="0" y="0"/>
                          <a:pt x="0" y="0"/>
                        </a:cubicBezTo>
                        <a:cubicBezTo>
                          <a:pt x="0" y="0"/>
                          <a:pt x="782" y="0"/>
                          <a:pt x="782" y="0"/>
                        </a:cubicBezTo>
                        <a:cubicBezTo>
                          <a:pt x="8603" y="15641"/>
                          <a:pt x="37539" y="51616"/>
                          <a:pt x="37539" y="52398"/>
                        </a:cubicBezTo>
                        <a:cubicBezTo>
                          <a:pt x="37539" y="52398"/>
                          <a:pt x="37539" y="53180"/>
                          <a:pt x="37539" y="53180"/>
                        </a:cubicBezTo>
                        <a:cubicBezTo>
                          <a:pt x="37539" y="53180"/>
                          <a:pt x="36757" y="53180"/>
                          <a:pt x="36757" y="53180"/>
                        </a:cubicBezTo>
                        <a:cubicBezTo>
                          <a:pt x="36757" y="53180"/>
                          <a:pt x="7821" y="17205"/>
                          <a:pt x="0" y="782"/>
                        </a:cubicBezTo>
                        <a:cubicBezTo>
                          <a:pt x="0" y="782"/>
                          <a:pt x="0" y="782"/>
                          <a:pt x="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1" name="任意多边形: 形状 2270"/>
                  <p:cNvSpPr/>
                  <p:nvPr/>
                </p:nvSpPr>
                <p:spPr>
                  <a:xfrm>
                    <a:off x="7084515" y="2192573"/>
                    <a:ext cx="53961" cy="41448"/>
                  </a:xfrm>
                  <a:custGeom>
                    <a:avLst/>
                    <a:gdLst>
                      <a:gd name="connsiteX0" fmla="*/ 53180 w 53961"/>
                      <a:gd name="connsiteY0" fmla="*/ 0 h 41448"/>
                      <a:gd name="connsiteX1" fmla="*/ 53962 w 53961"/>
                      <a:gd name="connsiteY1" fmla="*/ 0 h 41448"/>
                      <a:gd name="connsiteX2" fmla="*/ 53962 w 53961"/>
                      <a:gd name="connsiteY2" fmla="*/ 782 h 41448"/>
                      <a:gd name="connsiteX3" fmla="*/ 782 w 53961"/>
                      <a:gd name="connsiteY3" fmla="*/ 41449 h 41448"/>
                      <a:gd name="connsiteX4" fmla="*/ 0 w 53961"/>
                      <a:gd name="connsiteY4" fmla="*/ 40667 h 41448"/>
                      <a:gd name="connsiteX5" fmla="*/ 782 w 53961"/>
                      <a:gd name="connsiteY5" fmla="*/ 39885 h 41448"/>
                      <a:gd name="connsiteX6" fmla="*/ 53180 w 53961"/>
                      <a:gd name="connsiteY6" fmla="*/ 0 h 41448"/>
                      <a:gd name="connsiteX7" fmla="*/ 53180 w 53961"/>
                      <a:gd name="connsiteY7" fmla="*/ 0 h 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1" h="41448">
                        <a:moveTo>
                          <a:pt x="53180" y="0"/>
                        </a:moveTo>
                        <a:cubicBezTo>
                          <a:pt x="53180" y="0"/>
                          <a:pt x="53962" y="0"/>
                          <a:pt x="53962" y="0"/>
                        </a:cubicBezTo>
                        <a:cubicBezTo>
                          <a:pt x="53962" y="0"/>
                          <a:pt x="53962" y="782"/>
                          <a:pt x="53962" y="782"/>
                        </a:cubicBezTo>
                        <a:cubicBezTo>
                          <a:pt x="53962" y="782"/>
                          <a:pt x="28936" y="30500"/>
                          <a:pt x="782" y="41449"/>
                        </a:cubicBezTo>
                        <a:cubicBezTo>
                          <a:pt x="782" y="41449"/>
                          <a:pt x="0" y="41449"/>
                          <a:pt x="0" y="40667"/>
                        </a:cubicBezTo>
                        <a:cubicBezTo>
                          <a:pt x="0" y="40667"/>
                          <a:pt x="0" y="39885"/>
                          <a:pt x="782" y="39885"/>
                        </a:cubicBezTo>
                        <a:cubicBezTo>
                          <a:pt x="28154" y="29718"/>
                          <a:pt x="52398" y="782"/>
                          <a:pt x="53180" y="0"/>
                        </a:cubicBezTo>
                        <a:cubicBezTo>
                          <a:pt x="53180" y="782"/>
                          <a:pt x="53180" y="0"/>
                          <a:pt x="5318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2" name="任意多边形: 形状 2271"/>
                  <p:cNvSpPr/>
                  <p:nvPr/>
                </p:nvSpPr>
                <p:spPr>
                  <a:xfrm>
                    <a:off x="7119360" y="2229330"/>
                    <a:ext cx="15206" cy="62911"/>
                  </a:xfrm>
                  <a:custGeom>
                    <a:avLst/>
                    <a:gdLst>
                      <a:gd name="connsiteX0" fmla="*/ 14425 w 15206"/>
                      <a:gd name="connsiteY0" fmla="*/ 0 h 62911"/>
                      <a:gd name="connsiteX1" fmla="*/ 14425 w 15206"/>
                      <a:gd name="connsiteY1" fmla="*/ 0 h 62911"/>
                      <a:gd name="connsiteX2" fmla="*/ 15207 w 15206"/>
                      <a:gd name="connsiteY2" fmla="*/ 782 h 62911"/>
                      <a:gd name="connsiteX3" fmla="*/ 1130 w 15206"/>
                      <a:gd name="connsiteY3" fmla="*/ 62564 h 62911"/>
                      <a:gd name="connsiteX4" fmla="*/ 348 w 15206"/>
                      <a:gd name="connsiteY4" fmla="*/ 62564 h 62911"/>
                      <a:gd name="connsiteX5" fmla="*/ 348 w 15206"/>
                      <a:gd name="connsiteY5" fmla="*/ 61782 h 62911"/>
                      <a:gd name="connsiteX6" fmla="*/ 14425 w 15206"/>
                      <a:gd name="connsiteY6" fmla="*/ 0 h 62911"/>
                      <a:gd name="connsiteX7" fmla="*/ 14425 w 15206"/>
                      <a:gd name="connsiteY7" fmla="*/ 0 h 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06" h="62911">
                        <a:moveTo>
                          <a:pt x="14425" y="0"/>
                        </a:moveTo>
                        <a:cubicBezTo>
                          <a:pt x="15207" y="0"/>
                          <a:pt x="15207" y="0"/>
                          <a:pt x="14425" y="0"/>
                        </a:cubicBezTo>
                        <a:cubicBezTo>
                          <a:pt x="15207" y="0"/>
                          <a:pt x="15207" y="0"/>
                          <a:pt x="15207" y="782"/>
                        </a:cubicBezTo>
                        <a:cubicBezTo>
                          <a:pt x="15207" y="1564"/>
                          <a:pt x="11296" y="42231"/>
                          <a:pt x="1130" y="62564"/>
                        </a:cubicBezTo>
                        <a:cubicBezTo>
                          <a:pt x="1130" y="62564"/>
                          <a:pt x="348" y="63346"/>
                          <a:pt x="348" y="62564"/>
                        </a:cubicBezTo>
                        <a:cubicBezTo>
                          <a:pt x="348" y="62564"/>
                          <a:pt x="-435" y="61782"/>
                          <a:pt x="348" y="61782"/>
                        </a:cubicBezTo>
                        <a:cubicBezTo>
                          <a:pt x="10514" y="41449"/>
                          <a:pt x="14425" y="782"/>
                          <a:pt x="14425" y="0"/>
                        </a:cubicBezTo>
                        <a:cubicBezTo>
                          <a:pt x="14425" y="782"/>
                          <a:pt x="14425" y="0"/>
                          <a:pt x="14425"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73" name="图形 2034"/>
                <p:cNvGrpSpPr/>
                <p:nvPr/>
              </p:nvGrpSpPr>
              <p:grpSpPr>
                <a:xfrm>
                  <a:off x="7024064" y="1722959"/>
                  <a:ext cx="167032" cy="164995"/>
                  <a:chOff x="7024064" y="1722959"/>
                  <a:chExt cx="167032" cy="164995"/>
                </a:xfrm>
              </p:grpSpPr>
              <p:grpSp>
                <p:nvGrpSpPr>
                  <p:cNvPr id="2274" name="图形 2034"/>
                  <p:cNvGrpSpPr/>
                  <p:nvPr/>
                </p:nvGrpSpPr>
                <p:grpSpPr>
                  <a:xfrm>
                    <a:off x="7024064" y="1722959"/>
                    <a:ext cx="167032" cy="164995"/>
                    <a:chOff x="7024064" y="1722959"/>
                    <a:chExt cx="167032" cy="164995"/>
                  </a:xfrm>
                </p:grpSpPr>
                <p:sp>
                  <p:nvSpPr>
                    <p:cNvPr id="2275" name="任意多边形: 形状 2274"/>
                    <p:cNvSpPr/>
                    <p:nvPr/>
                  </p:nvSpPr>
                  <p:spPr>
                    <a:xfrm>
                      <a:off x="7106971" y="1795753"/>
                      <a:ext cx="84125" cy="42869"/>
                    </a:xfrm>
                    <a:custGeom>
                      <a:avLst/>
                      <a:gdLst>
                        <a:gd name="connsiteX0" fmla="*/ 83903 w 84125"/>
                        <a:gd name="connsiteY0" fmla="*/ 32384 h 42869"/>
                        <a:gd name="connsiteX1" fmla="*/ 36980 w 84125"/>
                        <a:gd name="connsiteY1" fmla="*/ 40204 h 42869"/>
                        <a:gd name="connsiteX2" fmla="*/ 223 w 84125"/>
                        <a:gd name="connsiteY2" fmla="*/ 10486 h 42869"/>
                        <a:gd name="connsiteX3" fmla="*/ 47146 w 84125"/>
                        <a:gd name="connsiteY3" fmla="*/ 2665 h 42869"/>
                        <a:gd name="connsiteX4" fmla="*/ 83903 w 84125"/>
                        <a:gd name="connsiteY4" fmla="*/ 32384 h 42869"/>
                        <a:gd name="connsiteX5" fmla="*/ 83903 w 84125"/>
                        <a:gd name="connsiteY5" fmla="*/ 32384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25" h="42869">
                          <a:moveTo>
                            <a:pt x="83903" y="32384"/>
                          </a:moveTo>
                          <a:cubicBezTo>
                            <a:pt x="80775" y="42550"/>
                            <a:pt x="60441" y="45678"/>
                            <a:pt x="36980" y="40204"/>
                          </a:cubicBezTo>
                          <a:cubicBezTo>
                            <a:pt x="14300" y="33948"/>
                            <a:pt x="-2123" y="20653"/>
                            <a:pt x="223" y="10486"/>
                          </a:cubicBezTo>
                          <a:cubicBezTo>
                            <a:pt x="3351" y="319"/>
                            <a:pt x="23685" y="-2809"/>
                            <a:pt x="47146" y="2665"/>
                          </a:cubicBezTo>
                          <a:cubicBezTo>
                            <a:pt x="69826" y="8922"/>
                            <a:pt x="86249" y="22217"/>
                            <a:pt x="83903" y="32384"/>
                          </a:cubicBezTo>
                          <a:lnTo>
                            <a:pt x="83903" y="32384"/>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6" name="任意多边形: 形状 2275"/>
                    <p:cNvSpPr/>
                    <p:nvPr/>
                  </p:nvSpPr>
                  <p:spPr>
                    <a:xfrm>
                      <a:off x="7096935" y="1722959"/>
                      <a:ext cx="43198" cy="83502"/>
                    </a:xfrm>
                    <a:custGeom>
                      <a:avLst/>
                      <a:gdLst>
                        <a:gd name="connsiteX0" fmla="*/ 32939 w 43198"/>
                        <a:gd name="connsiteY0" fmla="*/ 382 h 83502"/>
                        <a:gd name="connsiteX1" fmla="*/ 39978 w 43198"/>
                        <a:gd name="connsiteY1" fmla="*/ 46523 h 83502"/>
                        <a:gd name="connsiteX2" fmla="*/ 10259 w 43198"/>
                        <a:gd name="connsiteY2" fmla="*/ 83280 h 83502"/>
                        <a:gd name="connsiteX3" fmla="*/ 3221 w 43198"/>
                        <a:gd name="connsiteY3" fmla="*/ 37139 h 83502"/>
                        <a:gd name="connsiteX4" fmla="*/ 32939 w 43198"/>
                        <a:gd name="connsiteY4" fmla="*/ 382 h 83502"/>
                        <a:gd name="connsiteX5" fmla="*/ 32939 w 43198"/>
                        <a:gd name="connsiteY5" fmla="*/ 382 h 8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98" h="83502">
                          <a:moveTo>
                            <a:pt x="32939" y="382"/>
                          </a:moveTo>
                          <a:cubicBezTo>
                            <a:pt x="43106" y="2728"/>
                            <a:pt x="46234" y="23844"/>
                            <a:pt x="39978" y="46523"/>
                          </a:cubicBezTo>
                          <a:cubicBezTo>
                            <a:pt x="33721" y="69203"/>
                            <a:pt x="20426" y="85626"/>
                            <a:pt x="10259" y="83280"/>
                          </a:cubicBezTo>
                          <a:cubicBezTo>
                            <a:pt x="93" y="80934"/>
                            <a:pt x="-3035" y="59818"/>
                            <a:pt x="3221" y="37139"/>
                          </a:cubicBezTo>
                          <a:cubicBezTo>
                            <a:pt x="9478" y="13677"/>
                            <a:pt x="22772" y="-2746"/>
                            <a:pt x="32939" y="382"/>
                          </a:cubicBezTo>
                          <a:lnTo>
                            <a:pt x="32939" y="382"/>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7" name="任意多边形: 形状 2276"/>
                    <p:cNvSpPr/>
                    <p:nvPr/>
                  </p:nvSpPr>
                  <p:spPr>
                    <a:xfrm>
                      <a:off x="7024064" y="1773855"/>
                      <a:ext cx="84135" cy="42869"/>
                    </a:xfrm>
                    <a:custGeom>
                      <a:avLst/>
                      <a:gdLst>
                        <a:gd name="connsiteX0" fmla="*/ 232 w 84135"/>
                        <a:gd name="connsiteY0" fmla="*/ 10486 h 42869"/>
                        <a:gd name="connsiteX1" fmla="*/ 47156 w 84135"/>
                        <a:gd name="connsiteY1" fmla="*/ 2665 h 42869"/>
                        <a:gd name="connsiteX2" fmla="*/ 83912 w 84135"/>
                        <a:gd name="connsiteY2" fmla="*/ 32384 h 42869"/>
                        <a:gd name="connsiteX3" fmla="*/ 36989 w 84135"/>
                        <a:gd name="connsiteY3" fmla="*/ 40204 h 42869"/>
                        <a:gd name="connsiteX4" fmla="*/ 232 w 84135"/>
                        <a:gd name="connsiteY4" fmla="*/ 10486 h 42869"/>
                        <a:gd name="connsiteX5" fmla="*/ 232 w 84135"/>
                        <a:gd name="connsiteY5" fmla="*/ 10486 h 4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35" h="42869">
                          <a:moveTo>
                            <a:pt x="232" y="10486"/>
                          </a:moveTo>
                          <a:cubicBezTo>
                            <a:pt x="3361" y="319"/>
                            <a:pt x="23694" y="-2809"/>
                            <a:pt x="47156" y="2665"/>
                          </a:cubicBezTo>
                          <a:cubicBezTo>
                            <a:pt x="69835" y="8922"/>
                            <a:pt x="86258" y="22217"/>
                            <a:pt x="83912" y="32384"/>
                          </a:cubicBezTo>
                          <a:cubicBezTo>
                            <a:pt x="80784" y="42550"/>
                            <a:pt x="60450" y="45678"/>
                            <a:pt x="36989" y="40204"/>
                          </a:cubicBezTo>
                          <a:cubicBezTo>
                            <a:pt x="13527" y="33948"/>
                            <a:pt x="-2114" y="20653"/>
                            <a:pt x="232" y="10486"/>
                          </a:cubicBezTo>
                          <a:lnTo>
                            <a:pt x="232" y="10486"/>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8" name="任意多边形: 形状 2277"/>
                    <p:cNvSpPr/>
                    <p:nvPr/>
                  </p:nvSpPr>
                  <p:spPr>
                    <a:xfrm>
                      <a:off x="7074255" y="1806006"/>
                      <a:ext cx="42416" cy="81948"/>
                    </a:xfrm>
                    <a:custGeom>
                      <a:avLst/>
                      <a:gdLst>
                        <a:gd name="connsiteX0" fmla="*/ 10259 w 42416"/>
                        <a:gd name="connsiteY0" fmla="*/ 81566 h 81948"/>
                        <a:gd name="connsiteX1" fmla="*/ 3221 w 42416"/>
                        <a:gd name="connsiteY1" fmla="*/ 36207 h 81948"/>
                        <a:gd name="connsiteX2" fmla="*/ 32157 w 42416"/>
                        <a:gd name="connsiteY2" fmla="*/ 233 h 81948"/>
                        <a:gd name="connsiteX3" fmla="*/ 39195 w 42416"/>
                        <a:gd name="connsiteY3" fmla="*/ 45592 h 81948"/>
                        <a:gd name="connsiteX4" fmla="*/ 10259 w 42416"/>
                        <a:gd name="connsiteY4" fmla="*/ 81566 h 81948"/>
                        <a:gd name="connsiteX5" fmla="*/ 10259 w 42416"/>
                        <a:gd name="connsiteY5" fmla="*/ 81566 h 8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 h="81948">
                          <a:moveTo>
                            <a:pt x="10259" y="81566"/>
                          </a:moveTo>
                          <a:cubicBezTo>
                            <a:pt x="93" y="79220"/>
                            <a:pt x="-3035" y="58105"/>
                            <a:pt x="3221" y="36207"/>
                          </a:cubicBezTo>
                          <a:cubicBezTo>
                            <a:pt x="9477" y="13528"/>
                            <a:pt x="22772" y="-2114"/>
                            <a:pt x="32157" y="233"/>
                          </a:cubicBezTo>
                          <a:cubicBezTo>
                            <a:pt x="42324" y="2579"/>
                            <a:pt x="45452" y="23694"/>
                            <a:pt x="39195" y="45592"/>
                          </a:cubicBezTo>
                          <a:cubicBezTo>
                            <a:pt x="32939" y="68271"/>
                            <a:pt x="20426" y="84694"/>
                            <a:pt x="10259" y="81566"/>
                          </a:cubicBezTo>
                          <a:lnTo>
                            <a:pt x="10259" y="81566"/>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9" name="任意多边形: 形状 2278"/>
                    <p:cNvSpPr/>
                    <p:nvPr/>
                  </p:nvSpPr>
                  <p:spPr>
                    <a:xfrm>
                      <a:off x="7089989" y="1812495"/>
                      <a:ext cx="11730" cy="46141"/>
                    </a:xfrm>
                    <a:custGeom>
                      <a:avLst/>
                      <a:gdLst>
                        <a:gd name="connsiteX0" fmla="*/ 0 w 11730"/>
                        <a:gd name="connsiteY0" fmla="*/ 46141 h 46141"/>
                        <a:gd name="connsiteX1" fmla="*/ 11731 w 11730"/>
                        <a:gd name="connsiteY1" fmla="*/ 0 h 46141"/>
                      </a:gdLst>
                      <a:ahLst/>
                      <a:cxnLst>
                        <a:cxn ang="0">
                          <a:pos x="connsiteX0" y="connsiteY0"/>
                        </a:cxn>
                        <a:cxn ang="0">
                          <a:pos x="connsiteX1" y="connsiteY1"/>
                        </a:cxn>
                      </a:cxnLst>
                      <a:rect l="l" t="t" r="r" b="b"/>
                      <a:pathLst>
                        <a:path w="11730" h="46141">
                          <a:moveTo>
                            <a:pt x="0" y="46141"/>
                          </a:moveTo>
                          <a:cubicBezTo>
                            <a:pt x="782" y="32064"/>
                            <a:pt x="5474" y="16423"/>
                            <a:pt x="11731"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0" name="任意多边形: 形状 2279"/>
                    <p:cNvSpPr/>
                    <p:nvPr/>
                  </p:nvSpPr>
                  <p:spPr>
                    <a:xfrm>
                      <a:off x="7050887" y="1789524"/>
                      <a:ext cx="47705" cy="12804"/>
                    </a:xfrm>
                    <a:custGeom>
                      <a:avLst/>
                      <a:gdLst>
                        <a:gd name="connsiteX0" fmla="*/ 0 w 47705"/>
                        <a:gd name="connsiteY0" fmla="*/ 292 h 12804"/>
                        <a:gd name="connsiteX1" fmla="*/ 47705 w 47705"/>
                        <a:gd name="connsiteY1" fmla="*/ 12804 h 12804"/>
                      </a:gdLst>
                      <a:ahLst/>
                      <a:cxnLst>
                        <a:cxn ang="0">
                          <a:pos x="connsiteX0" y="connsiteY0"/>
                        </a:cxn>
                        <a:cxn ang="0">
                          <a:pos x="connsiteX1" y="connsiteY1"/>
                        </a:cxn>
                      </a:cxnLst>
                      <a:rect l="l" t="t" r="r" b="b"/>
                      <a:pathLst>
                        <a:path w="47705" h="12804">
                          <a:moveTo>
                            <a:pt x="0" y="292"/>
                          </a:moveTo>
                          <a:cubicBezTo>
                            <a:pt x="1564" y="-2055"/>
                            <a:pt x="47705" y="10458"/>
                            <a:pt x="47705" y="12804"/>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1" name="任意多边形: 形状 2280"/>
                    <p:cNvSpPr/>
                    <p:nvPr/>
                  </p:nvSpPr>
                  <p:spPr>
                    <a:xfrm>
                      <a:off x="7112669" y="1742892"/>
                      <a:ext cx="12512" cy="46923"/>
                    </a:xfrm>
                    <a:custGeom>
                      <a:avLst/>
                      <a:gdLst>
                        <a:gd name="connsiteX0" fmla="*/ 12513 w 12512"/>
                        <a:gd name="connsiteY0" fmla="*/ 0 h 46923"/>
                        <a:gd name="connsiteX1" fmla="*/ 0 w 12512"/>
                        <a:gd name="connsiteY1" fmla="*/ 46923 h 46923"/>
                      </a:gdLst>
                      <a:ahLst/>
                      <a:cxnLst>
                        <a:cxn ang="0">
                          <a:pos x="connsiteX0" y="connsiteY0"/>
                        </a:cxn>
                        <a:cxn ang="0">
                          <a:pos x="connsiteX1" y="connsiteY1"/>
                        </a:cxn>
                      </a:cxnLst>
                      <a:rect l="l" t="t" r="r" b="b"/>
                      <a:pathLst>
                        <a:path w="12512" h="46923">
                          <a:moveTo>
                            <a:pt x="12513" y="0"/>
                          </a:moveTo>
                          <a:cubicBezTo>
                            <a:pt x="10949" y="17205"/>
                            <a:pt x="7038" y="32846"/>
                            <a:pt x="0" y="46923"/>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2" name="任意多边形: 形状 2281"/>
                    <p:cNvSpPr/>
                    <p:nvPr/>
                  </p:nvSpPr>
                  <p:spPr>
                    <a:xfrm>
                      <a:off x="7120489" y="1806239"/>
                      <a:ext cx="49269" cy="14859"/>
                    </a:xfrm>
                    <a:custGeom>
                      <a:avLst/>
                      <a:gdLst>
                        <a:gd name="connsiteX0" fmla="*/ 49269 w 49269"/>
                        <a:gd name="connsiteY0" fmla="*/ 14859 h 14859"/>
                        <a:gd name="connsiteX1" fmla="*/ 0 w 49269"/>
                        <a:gd name="connsiteY1" fmla="*/ 0 h 14859"/>
                      </a:gdLst>
                      <a:ahLst/>
                      <a:cxnLst>
                        <a:cxn ang="0">
                          <a:pos x="connsiteX0" y="connsiteY0"/>
                        </a:cxn>
                        <a:cxn ang="0">
                          <a:pos x="connsiteX1" y="connsiteY1"/>
                        </a:cxn>
                      </a:cxnLst>
                      <a:rect l="l" t="t" r="r" b="b"/>
                      <a:pathLst>
                        <a:path w="49269" h="14859">
                          <a:moveTo>
                            <a:pt x="49269" y="14859"/>
                          </a:moveTo>
                          <a:cubicBezTo>
                            <a:pt x="32846" y="13295"/>
                            <a:pt x="15641" y="8603"/>
                            <a:pt x="0"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3" name="任意多边形: 形状 2282"/>
                    <p:cNvSpPr/>
                    <p:nvPr/>
                  </p:nvSpPr>
                  <p:spPr>
                    <a:xfrm>
                      <a:off x="7100622" y="1804169"/>
                      <a:ext cx="53812" cy="76088"/>
                    </a:xfrm>
                    <a:custGeom>
                      <a:avLst/>
                      <a:gdLst>
                        <a:gd name="connsiteX0" fmla="*/ 48022 w 53812"/>
                        <a:gd name="connsiteY0" fmla="*/ 74801 h 76088"/>
                        <a:gd name="connsiteX1" fmla="*/ 10483 w 53812"/>
                        <a:gd name="connsiteY1" fmla="*/ 47429 h 76088"/>
                        <a:gd name="connsiteX2" fmla="*/ 5791 w 53812"/>
                        <a:gd name="connsiteY2" fmla="*/ 1288 h 76088"/>
                        <a:gd name="connsiteX3" fmla="*/ 43329 w 53812"/>
                        <a:gd name="connsiteY3" fmla="*/ 28660 h 76088"/>
                        <a:gd name="connsiteX4" fmla="*/ 48022 w 53812"/>
                        <a:gd name="connsiteY4" fmla="*/ 74801 h 76088"/>
                        <a:gd name="connsiteX5" fmla="*/ 48022 w 53812"/>
                        <a:gd name="connsiteY5" fmla="*/ 74801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48022" y="74801"/>
                          </a:moveTo>
                          <a:cubicBezTo>
                            <a:pt x="38637" y="80275"/>
                            <a:pt x="22214" y="67762"/>
                            <a:pt x="10483" y="47429"/>
                          </a:cubicBezTo>
                          <a:cubicBezTo>
                            <a:pt x="-1248" y="27096"/>
                            <a:pt x="-3594" y="6762"/>
                            <a:pt x="5791" y="1288"/>
                          </a:cubicBezTo>
                          <a:cubicBezTo>
                            <a:pt x="15175" y="-4186"/>
                            <a:pt x="31599" y="8326"/>
                            <a:pt x="43329" y="28660"/>
                          </a:cubicBezTo>
                          <a:cubicBezTo>
                            <a:pt x="55060" y="48993"/>
                            <a:pt x="57406" y="69327"/>
                            <a:pt x="48022" y="74801"/>
                          </a:cubicBezTo>
                          <a:lnTo>
                            <a:pt x="48022" y="74801"/>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4" name="任意多边形: 形状 2283"/>
                    <p:cNvSpPr/>
                    <p:nvPr/>
                  </p:nvSpPr>
                  <p:spPr>
                    <a:xfrm>
                      <a:off x="7106689" y="1757435"/>
                      <a:ext cx="76870" cy="54594"/>
                    </a:xfrm>
                    <a:custGeom>
                      <a:avLst/>
                      <a:gdLst>
                        <a:gd name="connsiteX0" fmla="*/ 75583 w 76870"/>
                        <a:gd name="connsiteY0" fmla="*/ 5791 h 54594"/>
                        <a:gd name="connsiteX1" fmla="*/ 48211 w 76870"/>
                        <a:gd name="connsiteY1" fmla="*/ 44111 h 54594"/>
                        <a:gd name="connsiteX2" fmla="*/ 1288 w 76870"/>
                        <a:gd name="connsiteY2" fmla="*/ 48804 h 54594"/>
                        <a:gd name="connsiteX3" fmla="*/ 28660 w 76870"/>
                        <a:gd name="connsiteY3" fmla="*/ 10483 h 54594"/>
                        <a:gd name="connsiteX4" fmla="*/ 75583 w 76870"/>
                        <a:gd name="connsiteY4" fmla="*/ 5791 h 54594"/>
                        <a:gd name="connsiteX5" fmla="*/ 75583 w 76870"/>
                        <a:gd name="connsiteY5" fmla="*/ 5791 h 5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70" h="54594">
                          <a:moveTo>
                            <a:pt x="75583" y="5791"/>
                          </a:moveTo>
                          <a:cubicBezTo>
                            <a:pt x="81057" y="15175"/>
                            <a:pt x="68545" y="32381"/>
                            <a:pt x="48211" y="44111"/>
                          </a:cubicBezTo>
                          <a:cubicBezTo>
                            <a:pt x="27878" y="55842"/>
                            <a:pt x="6762" y="58188"/>
                            <a:pt x="1288" y="48804"/>
                          </a:cubicBezTo>
                          <a:cubicBezTo>
                            <a:pt x="-4186" y="39419"/>
                            <a:pt x="8326" y="22214"/>
                            <a:pt x="28660" y="10483"/>
                          </a:cubicBezTo>
                          <a:cubicBezTo>
                            <a:pt x="48993" y="-1248"/>
                            <a:pt x="70109" y="-3594"/>
                            <a:pt x="75583" y="5791"/>
                          </a:cubicBezTo>
                          <a:lnTo>
                            <a:pt x="75583" y="5791"/>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5" name="任意多边形: 形状 2284"/>
                    <p:cNvSpPr/>
                    <p:nvPr/>
                  </p:nvSpPr>
                  <p:spPr>
                    <a:xfrm>
                      <a:off x="7058391" y="1731438"/>
                      <a:ext cx="53812" cy="76088"/>
                    </a:xfrm>
                    <a:custGeom>
                      <a:avLst/>
                      <a:gdLst>
                        <a:gd name="connsiteX0" fmla="*/ 5791 w 53812"/>
                        <a:gd name="connsiteY0" fmla="*/ 1288 h 76088"/>
                        <a:gd name="connsiteX1" fmla="*/ 43329 w 53812"/>
                        <a:gd name="connsiteY1" fmla="*/ 28660 h 76088"/>
                        <a:gd name="connsiteX2" fmla="*/ 48022 w 53812"/>
                        <a:gd name="connsiteY2" fmla="*/ 74801 h 76088"/>
                        <a:gd name="connsiteX3" fmla="*/ 10483 w 53812"/>
                        <a:gd name="connsiteY3" fmla="*/ 47429 h 76088"/>
                        <a:gd name="connsiteX4" fmla="*/ 5791 w 53812"/>
                        <a:gd name="connsiteY4" fmla="*/ 1288 h 76088"/>
                        <a:gd name="connsiteX5" fmla="*/ 5791 w 53812"/>
                        <a:gd name="connsiteY5" fmla="*/ 1288 h 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12" h="76088">
                          <a:moveTo>
                            <a:pt x="5791" y="1288"/>
                          </a:moveTo>
                          <a:cubicBezTo>
                            <a:pt x="15175" y="-4186"/>
                            <a:pt x="31599" y="8326"/>
                            <a:pt x="43329" y="28660"/>
                          </a:cubicBezTo>
                          <a:cubicBezTo>
                            <a:pt x="55060" y="48993"/>
                            <a:pt x="57406" y="69327"/>
                            <a:pt x="48022" y="74801"/>
                          </a:cubicBezTo>
                          <a:cubicBezTo>
                            <a:pt x="38637" y="80275"/>
                            <a:pt x="22214" y="67762"/>
                            <a:pt x="10483" y="47429"/>
                          </a:cubicBezTo>
                          <a:cubicBezTo>
                            <a:pt x="-1248" y="27096"/>
                            <a:pt x="-3594" y="6762"/>
                            <a:pt x="5791" y="1288"/>
                          </a:cubicBezTo>
                          <a:lnTo>
                            <a:pt x="5791" y="1288"/>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6" name="任意多边形: 形状 2285"/>
                    <p:cNvSpPr/>
                    <p:nvPr/>
                  </p:nvSpPr>
                  <p:spPr>
                    <a:xfrm>
                      <a:off x="7031611" y="1800448"/>
                      <a:ext cx="76088" cy="53812"/>
                    </a:xfrm>
                    <a:custGeom>
                      <a:avLst/>
                      <a:gdLst>
                        <a:gd name="connsiteX0" fmla="*/ 1288 w 76088"/>
                        <a:gd name="connsiteY0" fmla="*/ 48022 h 53812"/>
                        <a:gd name="connsiteX1" fmla="*/ 28660 w 76088"/>
                        <a:gd name="connsiteY1" fmla="*/ 10483 h 53812"/>
                        <a:gd name="connsiteX2" fmla="*/ 74801 w 76088"/>
                        <a:gd name="connsiteY2" fmla="*/ 5791 h 53812"/>
                        <a:gd name="connsiteX3" fmla="*/ 47429 w 76088"/>
                        <a:gd name="connsiteY3" fmla="*/ 43329 h 53812"/>
                        <a:gd name="connsiteX4" fmla="*/ 1288 w 76088"/>
                        <a:gd name="connsiteY4" fmla="*/ 48022 h 53812"/>
                        <a:gd name="connsiteX5" fmla="*/ 1288 w 76088"/>
                        <a:gd name="connsiteY5" fmla="*/ 48022 h 5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88" h="53812">
                          <a:moveTo>
                            <a:pt x="1288" y="48022"/>
                          </a:moveTo>
                          <a:cubicBezTo>
                            <a:pt x="-4186" y="38637"/>
                            <a:pt x="8327" y="22214"/>
                            <a:pt x="28660" y="10483"/>
                          </a:cubicBezTo>
                          <a:cubicBezTo>
                            <a:pt x="48993" y="-1248"/>
                            <a:pt x="69327" y="-3594"/>
                            <a:pt x="74801" y="5791"/>
                          </a:cubicBezTo>
                          <a:cubicBezTo>
                            <a:pt x="80275" y="15175"/>
                            <a:pt x="67762" y="31599"/>
                            <a:pt x="47429" y="43329"/>
                          </a:cubicBezTo>
                          <a:cubicBezTo>
                            <a:pt x="27096" y="55060"/>
                            <a:pt x="6762" y="57406"/>
                            <a:pt x="1288" y="48022"/>
                          </a:cubicBezTo>
                          <a:lnTo>
                            <a:pt x="1288" y="48022"/>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87" name="任意多边形: 形状 2286"/>
                  <p:cNvSpPr/>
                  <p:nvPr/>
                </p:nvSpPr>
                <p:spPr>
                  <a:xfrm>
                    <a:off x="7110323" y="1816405"/>
                    <a:ext cx="24243" cy="40666"/>
                  </a:xfrm>
                  <a:custGeom>
                    <a:avLst/>
                    <a:gdLst>
                      <a:gd name="connsiteX0" fmla="*/ 24243 w 24243"/>
                      <a:gd name="connsiteY0" fmla="*/ 40667 h 40666"/>
                      <a:gd name="connsiteX1" fmla="*/ 0 w 24243"/>
                      <a:gd name="connsiteY1" fmla="*/ 0 h 40666"/>
                    </a:gdLst>
                    <a:ahLst/>
                    <a:cxnLst>
                      <a:cxn ang="0">
                        <a:pos x="connsiteX0" y="connsiteY0"/>
                      </a:cxn>
                      <a:cxn ang="0">
                        <a:pos x="connsiteX1" y="connsiteY1"/>
                      </a:cxn>
                    </a:cxnLst>
                    <a:rect l="l" t="t" r="r" b="b"/>
                    <a:pathLst>
                      <a:path w="24243" h="40666">
                        <a:moveTo>
                          <a:pt x="24243" y="40667"/>
                        </a:moveTo>
                        <a:cubicBezTo>
                          <a:pt x="14859" y="29718"/>
                          <a:pt x="7038" y="15641"/>
                          <a:pt x="0"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8" name="任意多边形: 形状 2287"/>
                  <p:cNvSpPr/>
                  <p:nvPr/>
                </p:nvSpPr>
                <p:spPr>
                  <a:xfrm>
                    <a:off x="7052451" y="1810149"/>
                    <a:ext cx="43795" cy="25025"/>
                  </a:xfrm>
                  <a:custGeom>
                    <a:avLst/>
                    <a:gdLst>
                      <a:gd name="connsiteX0" fmla="*/ 0 w 43795"/>
                      <a:gd name="connsiteY0" fmla="*/ 25026 h 25025"/>
                      <a:gd name="connsiteX1" fmla="*/ 43795 w 43795"/>
                      <a:gd name="connsiteY1" fmla="*/ 0 h 25025"/>
                    </a:gdLst>
                    <a:ahLst/>
                    <a:cxnLst>
                      <a:cxn ang="0">
                        <a:pos x="connsiteX0" y="connsiteY0"/>
                      </a:cxn>
                      <a:cxn ang="0">
                        <a:pos x="connsiteX1" y="connsiteY1"/>
                      </a:cxn>
                    </a:cxnLst>
                    <a:rect l="l" t="t" r="r" b="b"/>
                    <a:pathLst>
                      <a:path w="43795" h="25025">
                        <a:moveTo>
                          <a:pt x="0" y="25026"/>
                        </a:moveTo>
                        <a:cubicBezTo>
                          <a:pt x="13295" y="14859"/>
                          <a:pt x="27372" y="6256"/>
                          <a:pt x="43795" y="0"/>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9" name="任意多边形: 形状 2288"/>
                  <p:cNvSpPr/>
                  <p:nvPr/>
                </p:nvSpPr>
                <p:spPr>
                  <a:xfrm>
                    <a:off x="7078259" y="1750713"/>
                    <a:ext cx="27371" cy="48487"/>
                  </a:xfrm>
                  <a:custGeom>
                    <a:avLst/>
                    <a:gdLst>
                      <a:gd name="connsiteX0" fmla="*/ 0 w 27371"/>
                      <a:gd name="connsiteY0" fmla="*/ 0 h 48487"/>
                      <a:gd name="connsiteX1" fmla="*/ 27372 w 27371"/>
                      <a:gd name="connsiteY1" fmla="*/ 48487 h 48487"/>
                    </a:gdLst>
                    <a:ahLst/>
                    <a:cxnLst>
                      <a:cxn ang="0">
                        <a:pos x="connsiteX0" y="connsiteY0"/>
                      </a:cxn>
                      <a:cxn ang="0">
                        <a:pos x="connsiteX1" y="connsiteY1"/>
                      </a:cxn>
                    </a:cxnLst>
                    <a:rect l="l" t="t" r="r" b="b"/>
                    <a:pathLst>
                      <a:path w="27371" h="48487">
                        <a:moveTo>
                          <a:pt x="0" y="0"/>
                        </a:moveTo>
                        <a:cubicBezTo>
                          <a:pt x="13295" y="14859"/>
                          <a:pt x="21897" y="31282"/>
                          <a:pt x="27372" y="48487"/>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0" name="任意多边形: 形状 2289"/>
                  <p:cNvSpPr/>
                  <p:nvPr/>
                </p:nvSpPr>
                <p:spPr>
                  <a:xfrm>
                    <a:off x="7118925" y="1774174"/>
                    <a:ext cx="41448" cy="25025"/>
                  </a:xfrm>
                  <a:custGeom>
                    <a:avLst/>
                    <a:gdLst>
                      <a:gd name="connsiteX0" fmla="*/ 41449 w 41448"/>
                      <a:gd name="connsiteY0" fmla="*/ 0 h 25025"/>
                      <a:gd name="connsiteX1" fmla="*/ 0 w 41448"/>
                      <a:gd name="connsiteY1" fmla="*/ 25026 h 25025"/>
                    </a:gdLst>
                    <a:ahLst/>
                    <a:cxnLst>
                      <a:cxn ang="0">
                        <a:pos x="connsiteX0" y="connsiteY0"/>
                      </a:cxn>
                      <a:cxn ang="0">
                        <a:pos x="connsiteX1" y="connsiteY1"/>
                      </a:cxn>
                    </a:cxnLst>
                    <a:rect l="l" t="t" r="r" b="b"/>
                    <a:pathLst>
                      <a:path w="41448" h="25025">
                        <a:moveTo>
                          <a:pt x="41449" y="0"/>
                        </a:moveTo>
                        <a:cubicBezTo>
                          <a:pt x="29718" y="10949"/>
                          <a:pt x="15641" y="18769"/>
                          <a:pt x="0" y="25026"/>
                        </a:cubicBezTo>
                      </a:path>
                    </a:pathLst>
                  </a:custGeom>
                  <a:noFill/>
                  <a:ln w="19523"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1" name="任意多边形: 形状 2290"/>
                  <p:cNvSpPr/>
                  <p:nvPr/>
                </p:nvSpPr>
                <p:spPr>
                  <a:xfrm>
                    <a:off x="7084630" y="1783674"/>
                    <a:ext cx="44869" cy="44346"/>
                  </a:xfrm>
                  <a:custGeom>
                    <a:avLst/>
                    <a:gdLst>
                      <a:gd name="connsiteX0" fmla="*/ 33513 w 44869"/>
                      <a:gd name="connsiteY0" fmla="*/ 41334 h 44346"/>
                      <a:gd name="connsiteX1" fmla="*/ 3013 w 44869"/>
                      <a:gd name="connsiteY1" fmla="*/ 33513 h 44346"/>
                      <a:gd name="connsiteX2" fmla="*/ 10833 w 44869"/>
                      <a:gd name="connsiteY2" fmla="*/ 3013 h 44346"/>
                      <a:gd name="connsiteX3" fmla="*/ 41334 w 44869"/>
                      <a:gd name="connsiteY3" fmla="*/ 10834 h 44346"/>
                      <a:gd name="connsiteX4" fmla="*/ 33513 w 44869"/>
                      <a:gd name="connsiteY4" fmla="*/ 41334 h 44346"/>
                      <a:gd name="connsiteX5" fmla="*/ 33513 w 44869"/>
                      <a:gd name="connsiteY5" fmla="*/ 41334 h 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9" h="44346">
                        <a:moveTo>
                          <a:pt x="33513" y="41334"/>
                        </a:moveTo>
                        <a:cubicBezTo>
                          <a:pt x="22564" y="47590"/>
                          <a:pt x="9269" y="43680"/>
                          <a:pt x="3013" y="33513"/>
                        </a:cubicBezTo>
                        <a:cubicBezTo>
                          <a:pt x="-3243" y="23346"/>
                          <a:pt x="667" y="9269"/>
                          <a:pt x="10833" y="3013"/>
                        </a:cubicBezTo>
                        <a:cubicBezTo>
                          <a:pt x="21782" y="-3243"/>
                          <a:pt x="35077" y="667"/>
                          <a:pt x="41334" y="10834"/>
                        </a:cubicBezTo>
                        <a:cubicBezTo>
                          <a:pt x="48372" y="21782"/>
                          <a:pt x="44462" y="35077"/>
                          <a:pt x="33513" y="41334"/>
                        </a:cubicBezTo>
                        <a:lnTo>
                          <a:pt x="33513" y="41334"/>
                        </a:ln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2" name="任意多边形: 形状 2291"/>
                  <p:cNvSpPr/>
                  <p:nvPr/>
                </p:nvSpPr>
                <p:spPr>
                  <a:xfrm>
                    <a:off x="7106986" y="1798992"/>
                    <a:ext cx="7539" cy="7454"/>
                  </a:xfrm>
                  <a:custGeom>
                    <a:avLst/>
                    <a:gdLst>
                      <a:gd name="connsiteX0" fmla="*/ 4900 w 7539"/>
                      <a:gd name="connsiteY0" fmla="*/ 7247 h 7454"/>
                      <a:gd name="connsiteX1" fmla="*/ 208 w 7539"/>
                      <a:gd name="connsiteY1" fmla="*/ 4900 h 7454"/>
                      <a:gd name="connsiteX2" fmla="*/ 2554 w 7539"/>
                      <a:gd name="connsiteY2" fmla="*/ 208 h 7454"/>
                      <a:gd name="connsiteX3" fmla="*/ 7247 w 7539"/>
                      <a:gd name="connsiteY3" fmla="*/ 2554 h 7454"/>
                      <a:gd name="connsiteX4" fmla="*/ 4900 w 7539"/>
                      <a:gd name="connsiteY4" fmla="*/ 7247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9" h="7454">
                        <a:moveTo>
                          <a:pt x="4900" y="7247"/>
                        </a:moveTo>
                        <a:cubicBezTo>
                          <a:pt x="3336" y="8029"/>
                          <a:pt x="990" y="6464"/>
                          <a:pt x="208" y="4900"/>
                        </a:cubicBezTo>
                        <a:cubicBezTo>
                          <a:pt x="-574" y="3336"/>
                          <a:pt x="990" y="990"/>
                          <a:pt x="2554" y="208"/>
                        </a:cubicBezTo>
                        <a:cubicBezTo>
                          <a:pt x="4118" y="-574"/>
                          <a:pt x="6465" y="990"/>
                          <a:pt x="7247" y="2554"/>
                        </a:cubicBezTo>
                        <a:cubicBezTo>
                          <a:pt x="8028" y="4900"/>
                          <a:pt x="7247" y="6464"/>
                          <a:pt x="4900" y="7247"/>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3" name="任意多边形: 形状 2292"/>
                  <p:cNvSpPr/>
                  <p:nvPr/>
                </p:nvSpPr>
                <p:spPr>
                  <a:xfrm>
                    <a:off x="7095939" y="1798893"/>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999" y="4217"/>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4" name="任意多边形: 形状 2293"/>
                  <p:cNvSpPr/>
                  <p:nvPr/>
                </p:nvSpPr>
                <p:spPr>
                  <a:xfrm>
                    <a:off x="7106888" y="1812188"/>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217" y="4999"/>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5" name="任意多边形: 形状 2294"/>
                  <p:cNvSpPr/>
                  <p:nvPr/>
                </p:nvSpPr>
                <p:spPr>
                  <a:xfrm>
                    <a:off x="7097503" y="1807496"/>
                    <a:ext cx="4999" cy="5305"/>
                  </a:xfrm>
                  <a:custGeom>
                    <a:avLst/>
                    <a:gdLst>
                      <a:gd name="connsiteX0" fmla="*/ 3435 w 4999"/>
                      <a:gd name="connsiteY0" fmla="*/ 4999 h 5305"/>
                      <a:gd name="connsiteX1" fmla="*/ 307 w 4999"/>
                      <a:gd name="connsiteY1" fmla="*/ 3435 h 5305"/>
                      <a:gd name="connsiteX2" fmla="*/ 1871 w 4999"/>
                      <a:gd name="connsiteY2" fmla="*/ 307 h 5305"/>
                      <a:gd name="connsiteX3" fmla="*/ 4999 w 4999"/>
                      <a:gd name="connsiteY3" fmla="*/ 1871 h 5305"/>
                      <a:gd name="connsiteX4" fmla="*/ 3435 w 4999"/>
                      <a:gd name="connsiteY4" fmla="*/ 4999 h 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 h="5305">
                        <a:moveTo>
                          <a:pt x="3435" y="4999"/>
                        </a:moveTo>
                        <a:cubicBezTo>
                          <a:pt x="1871" y="5781"/>
                          <a:pt x="1089" y="4999"/>
                          <a:pt x="307" y="3435"/>
                        </a:cubicBezTo>
                        <a:cubicBezTo>
                          <a:pt x="-475" y="1871"/>
                          <a:pt x="307" y="1089"/>
                          <a:pt x="1871" y="307"/>
                        </a:cubicBezTo>
                        <a:cubicBezTo>
                          <a:pt x="3435" y="-475"/>
                          <a:pt x="4217" y="307"/>
                          <a:pt x="4999" y="1871"/>
                        </a:cubicBezTo>
                        <a:cubicBezTo>
                          <a:pt x="4999" y="3435"/>
                          <a:pt x="4999" y="4999"/>
                          <a:pt x="3435" y="499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296" name="图形 2034"/>
                <p:cNvGrpSpPr/>
                <p:nvPr/>
              </p:nvGrpSpPr>
              <p:grpSpPr>
                <a:xfrm>
                  <a:off x="6983118" y="1587328"/>
                  <a:ext cx="188787" cy="177759"/>
                  <a:chOff x="6983118" y="1587328"/>
                  <a:chExt cx="188787" cy="177759"/>
                </a:xfrm>
              </p:grpSpPr>
              <p:sp>
                <p:nvSpPr>
                  <p:cNvPr id="2297" name="任意多边形: 形状 2296"/>
                  <p:cNvSpPr/>
                  <p:nvPr/>
                </p:nvSpPr>
                <p:spPr>
                  <a:xfrm>
                    <a:off x="7061053" y="1587328"/>
                    <a:ext cx="47219" cy="66410"/>
                  </a:xfrm>
                  <a:custGeom>
                    <a:avLst/>
                    <a:gdLst>
                      <a:gd name="connsiteX0" fmla="*/ 38321 w 47219"/>
                      <a:gd name="connsiteY0" fmla="*/ 718 h 66410"/>
                      <a:gd name="connsiteX1" fmla="*/ 41449 w 47219"/>
                      <a:gd name="connsiteY1" fmla="*/ 35910 h 66410"/>
                      <a:gd name="connsiteX2" fmla="*/ 17205 w 47219"/>
                      <a:gd name="connsiteY2" fmla="*/ 66410 h 66410"/>
                      <a:gd name="connsiteX3" fmla="*/ 0 w 47219"/>
                      <a:gd name="connsiteY3" fmla="*/ 65628 h 66410"/>
                      <a:gd name="connsiteX4" fmla="*/ 6257 w 47219"/>
                      <a:gd name="connsiteY4" fmla="*/ 27308 h 66410"/>
                      <a:gd name="connsiteX5" fmla="*/ 38321 w 47219"/>
                      <a:gd name="connsiteY5" fmla="*/ 718 h 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9" h="66410">
                        <a:moveTo>
                          <a:pt x="38321" y="718"/>
                        </a:moveTo>
                        <a:cubicBezTo>
                          <a:pt x="50833" y="4628"/>
                          <a:pt x="48487" y="23397"/>
                          <a:pt x="41449" y="35910"/>
                        </a:cubicBezTo>
                        <a:cubicBezTo>
                          <a:pt x="34410" y="48423"/>
                          <a:pt x="17205" y="66410"/>
                          <a:pt x="17205" y="66410"/>
                        </a:cubicBezTo>
                        <a:lnTo>
                          <a:pt x="0" y="65628"/>
                        </a:lnTo>
                        <a:cubicBezTo>
                          <a:pt x="0" y="65628"/>
                          <a:pt x="1564" y="45295"/>
                          <a:pt x="6257" y="27308"/>
                        </a:cubicBezTo>
                        <a:cubicBezTo>
                          <a:pt x="12513" y="9321"/>
                          <a:pt x="23462" y="-3192"/>
                          <a:pt x="38321" y="7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8" name="任意多边形: 形状 2297"/>
                  <p:cNvSpPr/>
                  <p:nvPr/>
                </p:nvSpPr>
                <p:spPr>
                  <a:xfrm>
                    <a:off x="7082951" y="1621275"/>
                    <a:ext cx="88954" cy="61399"/>
                  </a:xfrm>
                  <a:custGeom>
                    <a:avLst/>
                    <a:gdLst>
                      <a:gd name="connsiteX0" fmla="*/ 88372 w 88954"/>
                      <a:gd name="connsiteY0" fmla="*/ 12130 h 61399"/>
                      <a:gd name="connsiteX1" fmla="*/ 58654 w 88954"/>
                      <a:gd name="connsiteY1" fmla="*/ 48886 h 61399"/>
                      <a:gd name="connsiteX2" fmla="*/ 10949 w 88954"/>
                      <a:gd name="connsiteY2" fmla="*/ 61399 h 61399"/>
                      <a:gd name="connsiteX3" fmla="*/ 0 w 88954"/>
                      <a:gd name="connsiteY3" fmla="*/ 34027 h 61399"/>
                      <a:gd name="connsiteX4" fmla="*/ 38321 w 88954"/>
                      <a:gd name="connsiteY4" fmla="*/ 9002 h 61399"/>
                      <a:gd name="connsiteX5" fmla="*/ 88372 w 88954"/>
                      <a:gd name="connsiteY5" fmla="*/ 12130 h 6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4" h="61399">
                        <a:moveTo>
                          <a:pt x="88372" y="12130"/>
                        </a:moveTo>
                        <a:cubicBezTo>
                          <a:pt x="92282" y="30899"/>
                          <a:pt x="75859" y="41848"/>
                          <a:pt x="58654" y="48886"/>
                        </a:cubicBezTo>
                        <a:cubicBezTo>
                          <a:pt x="40667" y="55925"/>
                          <a:pt x="10949" y="61399"/>
                          <a:pt x="10949" y="61399"/>
                        </a:cubicBezTo>
                        <a:lnTo>
                          <a:pt x="0" y="34027"/>
                        </a:lnTo>
                        <a:cubicBezTo>
                          <a:pt x="0" y="34027"/>
                          <a:pt x="17987" y="19168"/>
                          <a:pt x="38321" y="9002"/>
                        </a:cubicBezTo>
                        <a:cubicBezTo>
                          <a:pt x="57090" y="-1165"/>
                          <a:pt x="84462" y="-5857"/>
                          <a:pt x="88372" y="12130"/>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9" name="任意多边形: 形状 2298"/>
                  <p:cNvSpPr/>
                  <p:nvPr/>
                </p:nvSpPr>
                <p:spPr>
                  <a:xfrm>
                    <a:off x="7068874" y="1688931"/>
                    <a:ext cx="63581" cy="58090"/>
                  </a:xfrm>
                  <a:custGeom>
                    <a:avLst/>
                    <a:gdLst>
                      <a:gd name="connsiteX0" fmla="*/ 20333 w 63581"/>
                      <a:gd name="connsiteY0" fmla="*/ 0 h 58090"/>
                      <a:gd name="connsiteX1" fmla="*/ 52398 w 63581"/>
                      <a:gd name="connsiteY1" fmla="*/ 20333 h 58090"/>
                      <a:gd name="connsiteX2" fmla="*/ 57090 w 63581"/>
                      <a:gd name="connsiteY2" fmla="*/ 55526 h 58090"/>
                      <a:gd name="connsiteX3" fmla="*/ 23462 w 63581"/>
                      <a:gd name="connsiteY3" fmla="*/ 44577 h 58090"/>
                      <a:gd name="connsiteX4" fmla="*/ 0 w 63581"/>
                      <a:gd name="connsiteY4" fmla="*/ 7821 h 58090"/>
                      <a:gd name="connsiteX5" fmla="*/ 20333 w 63581"/>
                      <a:gd name="connsiteY5" fmla="*/ 0 h 5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81" h="58090">
                        <a:moveTo>
                          <a:pt x="20333" y="0"/>
                        </a:moveTo>
                        <a:cubicBezTo>
                          <a:pt x="20333" y="0"/>
                          <a:pt x="37539" y="7038"/>
                          <a:pt x="52398" y="20333"/>
                        </a:cubicBezTo>
                        <a:cubicBezTo>
                          <a:pt x="67257" y="33628"/>
                          <a:pt x="65692" y="50051"/>
                          <a:pt x="57090" y="55526"/>
                        </a:cubicBezTo>
                        <a:cubicBezTo>
                          <a:pt x="48487" y="61000"/>
                          <a:pt x="35192" y="57872"/>
                          <a:pt x="23462" y="44577"/>
                        </a:cubicBezTo>
                        <a:cubicBezTo>
                          <a:pt x="11731" y="31282"/>
                          <a:pt x="0" y="7821"/>
                          <a:pt x="0" y="7821"/>
                        </a:cubicBezTo>
                        <a:lnTo>
                          <a:pt x="20333"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0" name="任意多边形: 形状 2299"/>
                  <p:cNvSpPr/>
                  <p:nvPr/>
                </p:nvSpPr>
                <p:spPr>
                  <a:xfrm>
                    <a:off x="7069656" y="1624020"/>
                    <a:ext cx="11730" cy="29718"/>
                  </a:xfrm>
                  <a:custGeom>
                    <a:avLst/>
                    <a:gdLst>
                      <a:gd name="connsiteX0" fmla="*/ 11731 w 11730"/>
                      <a:gd name="connsiteY0" fmla="*/ 0 h 29718"/>
                      <a:gd name="connsiteX1" fmla="*/ 0 w 11730"/>
                      <a:gd name="connsiteY1" fmla="*/ 29718 h 29718"/>
                    </a:gdLst>
                    <a:ahLst/>
                    <a:cxnLst>
                      <a:cxn ang="0">
                        <a:pos x="connsiteX0" y="connsiteY0"/>
                      </a:cxn>
                      <a:cxn ang="0">
                        <a:pos x="connsiteX1" y="connsiteY1"/>
                      </a:cxn>
                    </a:cxnLst>
                    <a:rect l="l" t="t" r="r" b="b"/>
                    <a:pathLst>
                      <a:path w="11730" h="29718">
                        <a:moveTo>
                          <a:pt x="11731" y="0"/>
                        </a:moveTo>
                        <a:lnTo>
                          <a:pt x="0" y="29718"/>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1" name="任意多边形: 形状 2300"/>
                  <p:cNvSpPr/>
                  <p:nvPr/>
                </p:nvSpPr>
                <p:spPr>
                  <a:xfrm>
                    <a:off x="7087643" y="1649828"/>
                    <a:ext cx="46141" cy="18769"/>
                  </a:xfrm>
                  <a:custGeom>
                    <a:avLst/>
                    <a:gdLst>
                      <a:gd name="connsiteX0" fmla="*/ 46141 w 46141"/>
                      <a:gd name="connsiteY0" fmla="*/ 0 h 18769"/>
                      <a:gd name="connsiteX1" fmla="*/ 0 w 46141"/>
                      <a:gd name="connsiteY1" fmla="*/ 18769 h 18769"/>
                    </a:gdLst>
                    <a:ahLst/>
                    <a:cxnLst>
                      <a:cxn ang="0">
                        <a:pos x="connsiteX0" y="connsiteY0"/>
                      </a:cxn>
                      <a:cxn ang="0">
                        <a:pos x="connsiteX1" y="connsiteY1"/>
                      </a:cxn>
                    </a:cxnLst>
                    <a:rect l="l" t="t" r="r" b="b"/>
                    <a:pathLst>
                      <a:path w="46141" h="18769">
                        <a:moveTo>
                          <a:pt x="46141" y="0"/>
                        </a:moveTo>
                        <a:lnTo>
                          <a:pt x="0" y="18769"/>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2" name="任意多边形: 形状 2301"/>
                  <p:cNvSpPr/>
                  <p:nvPr/>
                </p:nvSpPr>
                <p:spPr>
                  <a:xfrm>
                    <a:off x="7082951" y="1693623"/>
                    <a:ext cx="19551" cy="25807"/>
                  </a:xfrm>
                  <a:custGeom>
                    <a:avLst/>
                    <a:gdLst>
                      <a:gd name="connsiteX0" fmla="*/ 0 w 19551"/>
                      <a:gd name="connsiteY0" fmla="*/ 0 h 25807"/>
                      <a:gd name="connsiteX1" fmla="*/ 19551 w 19551"/>
                      <a:gd name="connsiteY1" fmla="*/ 25808 h 25807"/>
                    </a:gdLst>
                    <a:ahLst/>
                    <a:cxnLst>
                      <a:cxn ang="0">
                        <a:pos x="connsiteX0" y="connsiteY0"/>
                      </a:cxn>
                      <a:cxn ang="0">
                        <a:pos x="connsiteX1" y="connsiteY1"/>
                      </a:cxn>
                    </a:cxnLst>
                    <a:rect l="l" t="t" r="r" b="b"/>
                    <a:pathLst>
                      <a:path w="19551" h="25807">
                        <a:moveTo>
                          <a:pt x="0" y="0"/>
                        </a:moveTo>
                        <a:lnTo>
                          <a:pt x="19551" y="25808"/>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3" name="任意多边形: 形状 2302"/>
                  <p:cNvSpPr/>
                  <p:nvPr/>
                </p:nvSpPr>
                <p:spPr>
                  <a:xfrm>
                    <a:off x="7014587" y="1607226"/>
                    <a:ext cx="42555" cy="66845"/>
                  </a:xfrm>
                  <a:custGeom>
                    <a:avLst/>
                    <a:gdLst>
                      <a:gd name="connsiteX0" fmla="*/ 42556 w 42555"/>
                      <a:gd name="connsiteY0" fmla="*/ 50422 h 66845"/>
                      <a:gd name="connsiteX1" fmla="*/ 34735 w 42555"/>
                      <a:gd name="connsiteY1" fmla="*/ 19140 h 66845"/>
                      <a:gd name="connsiteX2" fmla="*/ 7363 w 42555"/>
                      <a:gd name="connsiteY2" fmla="*/ 3499 h 66845"/>
                      <a:gd name="connsiteX3" fmla="*/ 5017 w 42555"/>
                      <a:gd name="connsiteY3" fmla="*/ 41037 h 66845"/>
                      <a:gd name="connsiteX4" fmla="*/ 30825 w 42555"/>
                      <a:gd name="connsiteY4" fmla="*/ 66845 h 66845"/>
                      <a:gd name="connsiteX5" fmla="*/ 42556 w 42555"/>
                      <a:gd name="connsiteY5" fmla="*/ 50422 h 6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55" h="66845">
                        <a:moveTo>
                          <a:pt x="42556" y="50422"/>
                        </a:moveTo>
                        <a:cubicBezTo>
                          <a:pt x="42556" y="50422"/>
                          <a:pt x="38645" y="33217"/>
                          <a:pt x="34735" y="19140"/>
                        </a:cubicBezTo>
                        <a:cubicBezTo>
                          <a:pt x="30825" y="5063"/>
                          <a:pt x="16748" y="-5886"/>
                          <a:pt x="7363" y="3499"/>
                        </a:cubicBezTo>
                        <a:cubicBezTo>
                          <a:pt x="-2021" y="12101"/>
                          <a:pt x="-2021" y="27742"/>
                          <a:pt x="5017" y="41037"/>
                        </a:cubicBezTo>
                        <a:cubicBezTo>
                          <a:pt x="12056" y="54332"/>
                          <a:pt x="30825" y="66845"/>
                          <a:pt x="30825" y="66845"/>
                        </a:cubicBezTo>
                        <a:lnTo>
                          <a:pt x="42556" y="504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4" name="任意多边形: 形状 2303"/>
                  <p:cNvSpPr/>
                  <p:nvPr/>
                </p:nvSpPr>
                <p:spPr>
                  <a:xfrm>
                    <a:off x="6983118" y="1673771"/>
                    <a:ext cx="68551" cy="41459"/>
                  </a:xfrm>
                  <a:custGeom>
                    <a:avLst/>
                    <a:gdLst>
                      <a:gd name="connsiteX0" fmla="*/ 59948 w 68551"/>
                      <a:gd name="connsiteY0" fmla="*/ 1083 h 41459"/>
                      <a:gd name="connsiteX1" fmla="*/ 27102 w 68551"/>
                      <a:gd name="connsiteY1" fmla="*/ 4211 h 41459"/>
                      <a:gd name="connsiteX2" fmla="*/ 1294 w 68551"/>
                      <a:gd name="connsiteY2" fmla="*/ 33147 h 41459"/>
                      <a:gd name="connsiteX3" fmla="*/ 39615 w 68551"/>
                      <a:gd name="connsiteY3" fmla="*/ 33929 h 41459"/>
                      <a:gd name="connsiteX4" fmla="*/ 68551 w 68551"/>
                      <a:gd name="connsiteY4" fmla="*/ 12814 h 41459"/>
                      <a:gd name="connsiteX5" fmla="*/ 59948 w 68551"/>
                      <a:gd name="connsiteY5" fmla="*/ 1083 h 4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1" h="41459">
                        <a:moveTo>
                          <a:pt x="59948" y="1083"/>
                        </a:moveTo>
                        <a:cubicBezTo>
                          <a:pt x="59948" y="1083"/>
                          <a:pt x="45871" y="-2827"/>
                          <a:pt x="27102" y="4211"/>
                        </a:cubicBezTo>
                        <a:cubicBezTo>
                          <a:pt x="8333" y="11250"/>
                          <a:pt x="-4180" y="22981"/>
                          <a:pt x="1294" y="33147"/>
                        </a:cubicBezTo>
                        <a:cubicBezTo>
                          <a:pt x="5987" y="44096"/>
                          <a:pt x="20846" y="44096"/>
                          <a:pt x="39615" y="33929"/>
                        </a:cubicBezTo>
                        <a:cubicBezTo>
                          <a:pt x="49782" y="28455"/>
                          <a:pt x="67769" y="12814"/>
                          <a:pt x="68551" y="12814"/>
                        </a:cubicBezTo>
                        <a:lnTo>
                          <a:pt x="59948" y="108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5" name="任意多边形: 形状 2304"/>
                  <p:cNvSpPr/>
                  <p:nvPr/>
                </p:nvSpPr>
                <p:spPr>
                  <a:xfrm>
                    <a:off x="7034434" y="1692059"/>
                    <a:ext cx="36843" cy="73028"/>
                  </a:xfrm>
                  <a:custGeom>
                    <a:avLst/>
                    <a:gdLst>
                      <a:gd name="connsiteX0" fmla="*/ 14107 w 36843"/>
                      <a:gd name="connsiteY0" fmla="*/ 0 h 73028"/>
                      <a:gd name="connsiteX1" fmla="*/ 30 w 36843"/>
                      <a:gd name="connsiteY1" fmla="*/ 45359 h 73028"/>
                      <a:gd name="connsiteX2" fmla="*/ 25056 w 36843"/>
                      <a:gd name="connsiteY2" fmla="*/ 72731 h 73028"/>
                      <a:gd name="connsiteX3" fmla="*/ 36004 w 36843"/>
                      <a:gd name="connsiteY3" fmla="*/ 32846 h 73028"/>
                      <a:gd name="connsiteX4" fmla="*/ 28184 w 36843"/>
                      <a:gd name="connsiteY4" fmla="*/ 1564 h 73028"/>
                      <a:gd name="connsiteX5" fmla="*/ 14107 w 36843"/>
                      <a:gd name="connsiteY5" fmla="*/ 0 h 7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43" h="73028">
                        <a:moveTo>
                          <a:pt x="14107" y="0"/>
                        </a:moveTo>
                        <a:cubicBezTo>
                          <a:pt x="14107" y="0"/>
                          <a:pt x="-752" y="27372"/>
                          <a:pt x="30" y="45359"/>
                        </a:cubicBezTo>
                        <a:cubicBezTo>
                          <a:pt x="812" y="63346"/>
                          <a:pt x="11761" y="75077"/>
                          <a:pt x="25056" y="72731"/>
                        </a:cubicBezTo>
                        <a:cubicBezTo>
                          <a:pt x="38350" y="70385"/>
                          <a:pt x="37568" y="44577"/>
                          <a:pt x="36004" y="32846"/>
                        </a:cubicBezTo>
                        <a:cubicBezTo>
                          <a:pt x="33658" y="21115"/>
                          <a:pt x="28184" y="1564"/>
                          <a:pt x="28184" y="1564"/>
                        </a:cubicBezTo>
                        <a:lnTo>
                          <a:pt x="1410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6" name="任意多边形: 形状 2305"/>
                  <p:cNvSpPr/>
                  <p:nvPr/>
                </p:nvSpPr>
                <p:spPr>
                  <a:xfrm>
                    <a:off x="7032899" y="1634187"/>
                    <a:ext cx="14859" cy="28935"/>
                  </a:xfrm>
                  <a:custGeom>
                    <a:avLst/>
                    <a:gdLst>
                      <a:gd name="connsiteX0" fmla="*/ 0 w 14859"/>
                      <a:gd name="connsiteY0" fmla="*/ 0 h 28935"/>
                      <a:gd name="connsiteX1" fmla="*/ 14859 w 14859"/>
                      <a:gd name="connsiteY1" fmla="*/ 28936 h 28935"/>
                    </a:gdLst>
                    <a:ahLst/>
                    <a:cxnLst>
                      <a:cxn ang="0">
                        <a:pos x="connsiteX0" y="connsiteY0"/>
                      </a:cxn>
                      <a:cxn ang="0">
                        <a:pos x="connsiteX1" y="connsiteY1"/>
                      </a:cxn>
                    </a:cxnLst>
                    <a:rect l="l" t="t" r="r" b="b"/>
                    <a:pathLst>
                      <a:path w="14859" h="28935">
                        <a:moveTo>
                          <a:pt x="0" y="0"/>
                        </a:moveTo>
                        <a:cubicBezTo>
                          <a:pt x="5474" y="17987"/>
                          <a:pt x="14859" y="28936"/>
                          <a:pt x="14859" y="28936"/>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7" name="任意多边形: 形状 2306"/>
                  <p:cNvSpPr/>
                  <p:nvPr/>
                </p:nvSpPr>
                <p:spPr>
                  <a:xfrm>
                    <a:off x="7004746" y="1681110"/>
                    <a:ext cx="39102" cy="16423"/>
                  </a:xfrm>
                  <a:custGeom>
                    <a:avLst/>
                    <a:gdLst>
                      <a:gd name="connsiteX0" fmla="*/ 39103 w 39102"/>
                      <a:gd name="connsiteY0" fmla="*/ 0 h 16423"/>
                      <a:gd name="connsiteX1" fmla="*/ 0 w 39102"/>
                      <a:gd name="connsiteY1" fmla="*/ 16423 h 16423"/>
                    </a:gdLst>
                    <a:ahLst/>
                    <a:cxnLst>
                      <a:cxn ang="0">
                        <a:pos x="connsiteX0" y="connsiteY0"/>
                      </a:cxn>
                      <a:cxn ang="0">
                        <a:pos x="connsiteX1" y="connsiteY1"/>
                      </a:cxn>
                    </a:cxnLst>
                    <a:rect l="l" t="t" r="r" b="b"/>
                    <a:pathLst>
                      <a:path w="39102" h="16423">
                        <a:moveTo>
                          <a:pt x="39103" y="0"/>
                        </a:moveTo>
                        <a:cubicBezTo>
                          <a:pt x="39103" y="0"/>
                          <a:pt x="6256" y="12513"/>
                          <a:pt x="0" y="16423"/>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8" name="任意多边形: 形状 2307"/>
                  <p:cNvSpPr/>
                  <p:nvPr/>
                </p:nvSpPr>
                <p:spPr>
                  <a:xfrm>
                    <a:off x="7055491" y="1695969"/>
                    <a:ext cx="3998" cy="43794"/>
                  </a:xfrm>
                  <a:custGeom>
                    <a:avLst/>
                    <a:gdLst>
                      <a:gd name="connsiteX0" fmla="*/ 3998 w 3998"/>
                      <a:gd name="connsiteY0" fmla="*/ 0 h 43794"/>
                      <a:gd name="connsiteX1" fmla="*/ 88 w 3998"/>
                      <a:gd name="connsiteY1" fmla="*/ 43795 h 43794"/>
                    </a:gdLst>
                    <a:ahLst/>
                    <a:cxnLst>
                      <a:cxn ang="0">
                        <a:pos x="connsiteX0" y="connsiteY0"/>
                      </a:cxn>
                      <a:cxn ang="0">
                        <a:pos x="connsiteX1" y="connsiteY1"/>
                      </a:cxn>
                    </a:cxnLst>
                    <a:rect l="l" t="t" r="r" b="b"/>
                    <a:pathLst>
                      <a:path w="3998" h="43794">
                        <a:moveTo>
                          <a:pt x="3998" y="0"/>
                        </a:moveTo>
                        <a:cubicBezTo>
                          <a:pt x="3998" y="0"/>
                          <a:pt x="-694" y="30500"/>
                          <a:pt x="88" y="43795"/>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9" name="任意多边形: 形状 2308"/>
                  <p:cNvSpPr/>
                  <p:nvPr/>
                </p:nvSpPr>
                <p:spPr>
                  <a:xfrm rot="-1008244">
                    <a:off x="7040752" y="1649785"/>
                    <a:ext cx="59436" cy="50051"/>
                  </a:xfrm>
                  <a:custGeom>
                    <a:avLst/>
                    <a:gdLst>
                      <a:gd name="connsiteX0" fmla="*/ 59436 w 59436"/>
                      <a:gd name="connsiteY0" fmla="*/ 25026 h 50051"/>
                      <a:gd name="connsiteX1" fmla="*/ 29718 w 59436"/>
                      <a:gd name="connsiteY1" fmla="*/ 50051 h 50051"/>
                      <a:gd name="connsiteX2" fmla="*/ 0 w 59436"/>
                      <a:gd name="connsiteY2" fmla="*/ 25026 h 50051"/>
                      <a:gd name="connsiteX3" fmla="*/ 29718 w 59436"/>
                      <a:gd name="connsiteY3" fmla="*/ 0 h 50051"/>
                      <a:gd name="connsiteX4" fmla="*/ 59436 w 59436"/>
                      <a:gd name="connsiteY4" fmla="*/ 25026 h 5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 h="50051">
                        <a:moveTo>
                          <a:pt x="59436" y="25026"/>
                        </a:moveTo>
                        <a:cubicBezTo>
                          <a:pt x="59436" y="38847"/>
                          <a:pt x="46131" y="50051"/>
                          <a:pt x="29718" y="50051"/>
                        </a:cubicBezTo>
                        <a:cubicBezTo>
                          <a:pt x="13305" y="50051"/>
                          <a:pt x="0" y="38847"/>
                          <a:pt x="0" y="25026"/>
                        </a:cubicBezTo>
                        <a:cubicBezTo>
                          <a:pt x="0" y="11204"/>
                          <a:pt x="13305" y="0"/>
                          <a:pt x="29718" y="0"/>
                        </a:cubicBezTo>
                        <a:cubicBezTo>
                          <a:pt x="46131" y="0"/>
                          <a:pt x="59436" y="11204"/>
                          <a:pt x="59436" y="25026"/>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0" name="任意多边形: 形状 2309"/>
                  <p:cNvSpPr/>
                  <p:nvPr/>
                </p:nvSpPr>
                <p:spPr>
                  <a:xfrm>
                    <a:off x="7070235" y="1666830"/>
                    <a:ext cx="9009" cy="9009"/>
                  </a:xfrm>
                  <a:custGeom>
                    <a:avLst/>
                    <a:gdLst>
                      <a:gd name="connsiteX0" fmla="*/ 5678 w 9009"/>
                      <a:gd name="connsiteY0" fmla="*/ 8806 h 9009"/>
                      <a:gd name="connsiteX1" fmla="*/ 203 w 9009"/>
                      <a:gd name="connsiteY1" fmla="*/ 5678 h 9009"/>
                      <a:gd name="connsiteX2" fmla="*/ 3332 w 9009"/>
                      <a:gd name="connsiteY2" fmla="*/ 203 h 9009"/>
                      <a:gd name="connsiteX3" fmla="*/ 8806 w 9009"/>
                      <a:gd name="connsiteY3" fmla="*/ 3332 h 9009"/>
                      <a:gd name="connsiteX4" fmla="*/ 5678 w 9009"/>
                      <a:gd name="connsiteY4" fmla="*/ 8806 h 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9" h="9009">
                        <a:moveTo>
                          <a:pt x="5678" y="8806"/>
                        </a:moveTo>
                        <a:cubicBezTo>
                          <a:pt x="3332" y="9588"/>
                          <a:pt x="986" y="8024"/>
                          <a:pt x="203" y="5678"/>
                        </a:cubicBezTo>
                        <a:cubicBezTo>
                          <a:pt x="-579" y="3332"/>
                          <a:pt x="986" y="985"/>
                          <a:pt x="3332" y="203"/>
                        </a:cubicBezTo>
                        <a:cubicBezTo>
                          <a:pt x="5678" y="-579"/>
                          <a:pt x="8024" y="985"/>
                          <a:pt x="8806" y="3332"/>
                        </a:cubicBezTo>
                        <a:cubicBezTo>
                          <a:pt x="9588" y="5678"/>
                          <a:pt x="8024" y="8806"/>
                          <a:pt x="5678" y="88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1" name="任意多边形: 形状 2310"/>
                  <p:cNvSpPr/>
                  <p:nvPr/>
                </p:nvSpPr>
                <p:spPr>
                  <a:xfrm>
                    <a:off x="7056153" y="1666825"/>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5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6"/>
                          <a:pt x="990" y="5682"/>
                          <a:pt x="208" y="4118"/>
                        </a:cubicBezTo>
                        <a:cubicBezTo>
                          <a:pt x="-574" y="2554"/>
                          <a:pt x="990" y="990"/>
                          <a:pt x="2554" y="208"/>
                        </a:cubicBezTo>
                        <a:cubicBezTo>
                          <a:pt x="4118" y="-574"/>
                          <a:pt x="5682" y="990"/>
                          <a:pt x="6465" y="2554"/>
                        </a:cubicBezTo>
                        <a:cubicBezTo>
                          <a:pt x="6465" y="4118"/>
                          <a:pt x="5682" y="5682"/>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2" name="任意多边形: 形状 2311"/>
                  <p:cNvSpPr/>
                  <p:nvPr/>
                </p:nvSpPr>
                <p:spPr>
                  <a:xfrm>
                    <a:off x="7069448" y="1683248"/>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4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7"/>
                          <a:pt x="990" y="5682"/>
                          <a:pt x="208" y="4118"/>
                        </a:cubicBezTo>
                        <a:cubicBezTo>
                          <a:pt x="-574" y="2554"/>
                          <a:pt x="990" y="990"/>
                          <a:pt x="2554" y="208"/>
                        </a:cubicBezTo>
                        <a:cubicBezTo>
                          <a:pt x="4118" y="-574"/>
                          <a:pt x="5682" y="990"/>
                          <a:pt x="6464" y="2554"/>
                        </a:cubicBezTo>
                        <a:cubicBezTo>
                          <a:pt x="6464" y="4900"/>
                          <a:pt x="5682" y="6464"/>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3" name="任意多边形: 形状 2312"/>
                  <p:cNvSpPr/>
                  <p:nvPr/>
                </p:nvSpPr>
                <p:spPr>
                  <a:xfrm>
                    <a:off x="7057717" y="1677774"/>
                    <a:ext cx="6464" cy="6672"/>
                  </a:xfrm>
                  <a:custGeom>
                    <a:avLst/>
                    <a:gdLst>
                      <a:gd name="connsiteX0" fmla="*/ 4118 w 6464"/>
                      <a:gd name="connsiteY0" fmla="*/ 6464 h 6672"/>
                      <a:gd name="connsiteX1" fmla="*/ 208 w 6464"/>
                      <a:gd name="connsiteY1" fmla="*/ 4118 h 6672"/>
                      <a:gd name="connsiteX2" fmla="*/ 2554 w 6464"/>
                      <a:gd name="connsiteY2" fmla="*/ 208 h 6672"/>
                      <a:gd name="connsiteX3" fmla="*/ 6464 w 6464"/>
                      <a:gd name="connsiteY3" fmla="*/ 2554 h 6672"/>
                      <a:gd name="connsiteX4" fmla="*/ 4118 w 6464"/>
                      <a:gd name="connsiteY4" fmla="*/ 6464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4" h="6672">
                        <a:moveTo>
                          <a:pt x="4118" y="6464"/>
                        </a:moveTo>
                        <a:cubicBezTo>
                          <a:pt x="2554" y="7246"/>
                          <a:pt x="990" y="5682"/>
                          <a:pt x="208" y="4118"/>
                        </a:cubicBezTo>
                        <a:cubicBezTo>
                          <a:pt x="-574" y="2554"/>
                          <a:pt x="990" y="990"/>
                          <a:pt x="2554" y="208"/>
                        </a:cubicBezTo>
                        <a:cubicBezTo>
                          <a:pt x="4118" y="-574"/>
                          <a:pt x="5682" y="990"/>
                          <a:pt x="6464" y="2554"/>
                        </a:cubicBezTo>
                        <a:cubicBezTo>
                          <a:pt x="6464" y="4118"/>
                          <a:pt x="5682" y="5682"/>
                          <a:pt x="4118" y="64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14" name="图形 2034"/>
                <p:cNvGrpSpPr/>
                <p:nvPr/>
              </p:nvGrpSpPr>
              <p:grpSpPr>
                <a:xfrm>
                  <a:off x="6906403" y="1791440"/>
                  <a:ext cx="181262" cy="161618"/>
                  <a:chOff x="6906403" y="1791440"/>
                  <a:chExt cx="181262" cy="161618"/>
                </a:xfrm>
              </p:grpSpPr>
              <p:sp>
                <p:nvSpPr>
                  <p:cNvPr id="2315" name="任意多边形: 形状 2314"/>
                  <p:cNvSpPr/>
                  <p:nvPr/>
                </p:nvSpPr>
                <p:spPr>
                  <a:xfrm>
                    <a:off x="7013348" y="1845277"/>
                    <a:ext cx="74317" cy="36752"/>
                  </a:xfrm>
                  <a:custGeom>
                    <a:avLst/>
                    <a:gdLst>
                      <a:gd name="connsiteX0" fmla="*/ 74295 w 74317"/>
                      <a:gd name="connsiteY0" fmla="*/ 21962 h 36752"/>
                      <a:gd name="connsiteX1" fmla="*/ 41449 w 74317"/>
                      <a:gd name="connsiteY1" fmla="*/ 36039 h 36752"/>
                      <a:gd name="connsiteX2" fmla="*/ 4692 w 74317"/>
                      <a:gd name="connsiteY2" fmla="*/ 22744 h 36752"/>
                      <a:gd name="connsiteX3" fmla="*/ 0 w 74317"/>
                      <a:gd name="connsiteY3" fmla="*/ 6321 h 36752"/>
                      <a:gd name="connsiteX4" fmla="*/ 38321 w 74317"/>
                      <a:gd name="connsiteY4" fmla="*/ 65 h 36752"/>
                      <a:gd name="connsiteX5" fmla="*/ 74295 w 74317"/>
                      <a:gd name="connsiteY5" fmla="*/ 21962 h 3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17" h="36752">
                        <a:moveTo>
                          <a:pt x="74295" y="21962"/>
                        </a:moveTo>
                        <a:cubicBezTo>
                          <a:pt x="75077" y="35257"/>
                          <a:pt x="55526" y="38385"/>
                          <a:pt x="41449" y="36039"/>
                        </a:cubicBezTo>
                        <a:cubicBezTo>
                          <a:pt x="27372" y="33693"/>
                          <a:pt x="4692" y="22744"/>
                          <a:pt x="4692" y="22744"/>
                        </a:cubicBezTo>
                        <a:lnTo>
                          <a:pt x="0" y="6321"/>
                        </a:lnTo>
                        <a:cubicBezTo>
                          <a:pt x="0" y="6321"/>
                          <a:pt x="19551" y="847"/>
                          <a:pt x="38321" y="65"/>
                        </a:cubicBezTo>
                        <a:cubicBezTo>
                          <a:pt x="57872" y="-717"/>
                          <a:pt x="73513" y="5539"/>
                          <a:pt x="74295" y="21962"/>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6" name="任意多边形: 形状 2315"/>
                  <p:cNvSpPr/>
                  <p:nvPr/>
                </p:nvSpPr>
                <p:spPr>
                  <a:xfrm>
                    <a:off x="6996925" y="1872713"/>
                    <a:ext cx="78165" cy="80344"/>
                  </a:xfrm>
                  <a:custGeom>
                    <a:avLst/>
                    <a:gdLst>
                      <a:gd name="connsiteX0" fmla="*/ 71167 w 78165"/>
                      <a:gd name="connsiteY0" fmla="*/ 76641 h 80344"/>
                      <a:gd name="connsiteX1" fmla="*/ 27372 w 78165"/>
                      <a:gd name="connsiteY1" fmla="*/ 60218 h 80344"/>
                      <a:gd name="connsiteX2" fmla="*/ 0 w 78165"/>
                      <a:gd name="connsiteY2" fmla="*/ 19551 h 80344"/>
                      <a:gd name="connsiteX3" fmla="*/ 21897 w 78165"/>
                      <a:gd name="connsiteY3" fmla="*/ 0 h 80344"/>
                      <a:gd name="connsiteX4" fmla="*/ 57872 w 78165"/>
                      <a:gd name="connsiteY4" fmla="*/ 28154 h 80344"/>
                      <a:gd name="connsiteX5" fmla="*/ 71167 w 78165"/>
                      <a:gd name="connsiteY5" fmla="*/ 76641 h 8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65" h="80344">
                        <a:moveTo>
                          <a:pt x="71167" y="76641"/>
                        </a:moveTo>
                        <a:cubicBezTo>
                          <a:pt x="54744" y="86808"/>
                          <a:pt x="39103" y="74295"/>
                          <a:pt x="27372" y="60218"/>
                        </a:cubicBezTo>
                        <a:cubicBezTo>
                          <a:pt x="14859" y="45359"/>
                          <a:pt x="0" y="19551"/>
                          <a:pt x="0" y="19551"/>
                        </a:cubicBezTo>
                        <a:lnTo>
                          <a:pt x="21897" y="0"/>
                        </a:lnTo>
                        <a:cubicBezTo>
                          <a:pt x="21897" y="0"/>
                          <a:pt x="41449" y="12513"/>
                          <a:pt x="57872" y="28154"/>
                        </a:cubicBezTo>
                        <a:cubicBezTo>
                          <a:pt x="73513" y="42231"/>
                          <a:pt x="86808" y="66475"/>
                          <a:pt x="71167" y="7664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7" name="任意多边形: 形状 2316"/>
                  <p:cNvSpPr/>
                  <p:nvPr/>
                </p:nvSpPr>
                <p:spPr>
                  <a:xfrm>
                    <a:off x="6940907" y="1872713"/>
                    <a:ext cx="48197" cy="71748"/>
                  </a:xfrm>
                  <a:custGeom>
                    <a:avLst/>
                    <a:gdLst>
                      <a:gd name="connsiteX0" fmla="*/ 48197 w 48197"/>
                      <a:gd name="connsiteY0" fmla="*/ 16423 h 71748"/>
                      <a:gd name="connsiteX1" fmla="*/ 38813 w 48197"/>
                      <a:gd name="connsiteY1" fmla="*/ 53180 h 71748"/>
                      <a:gd name="connsiteX2" fmla="*/ 6748 w 48197"/>
                      <a:gd name="connsiteY2" fmla="*/ 68821 h 71748"/>
                      <a:gd name="connsiteX3" fmla="*/ 6748 w 48197"/>
                      <a:gd name="connsiteY3" fmla="*/ 33628 h 71748"/>
                      <a:gd name="connsiteX4" fmla="*/ 34120 w 48197"/>
                      <a:gd name="connsiteY4" fmla="*/ 0 h 71748"/>
                      <a:gd name="connsiteX5" fmla="*/ 48197 w 48197"/>
                      <a:gd name="connsiteY5" fmla="*/ 16423 h 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97" h="71748">
                        <a:moveTo>
                          <a:pt x="48197" y="16423"/>
                        </a:moveTo>
                        <a:cubicBezTo>
                          <a:pt x="48197" y="16423"/>
                          <a:pt x="47415" y="35192"/>
                          <a:pt x="38813" y="53180"/>
                        </a:cubicBezTo>
                        <a:cubicBezTo>
                          <a:pt x="30210" y="71949"/>
                          <a:pt x="15351" y="75077"/>
                          <a:pt x="6748" y="68821"/>
                        </a:cubicBezTo>
                        <a:cubicBezTo>
                          <a:pt x="-1854" y="62564"/>
                          <a:pt x="-2636" y="48487"/>
                          <a:pt x="6748" y="33628"/>
                        </a:cubicBezTo>
                        <a:cubicBezTo>
                          <a:pt x="16133" y="18769"/>
                          <a:pt x="34120" y="0"/>
                          <a:pt x="34120" y="0"/>
                        </a:cubicBezTo>
                        <a:lnTo>
                          <a:pt x="48197" y="1642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8" name="任意多边形: 形状 2317"/>
                  <p:cNvSpPr/>
                  <p:nvPr/>
                </p:nvSpPr>
                <p:spPr>
                  <a:xfrm>
                    <a:off x="7015694" y="1859418"/>
                    <a:ext cx="32064" cy="1564"/>
                  </a:xfrm>
                  <a:custGeom>
                    <a:avLst/>
                    <a:gdLst>
                      <a:gd name="connsiteX0" fmla="*/ 32064 w 32064"/>
                      <a:gd name="connsiteY0" fmla="*/ 1564 h 1564"/>
                      <a:gd name="connsiteX1" fmla="*/ 0 w 32064"/>
                      <a:gd name="connsiteY1" fmla="*/ 0 h 1564"/>
                    </a:gdLst>
                    <a:ahLst/>
                    <a:cxnLst>
                      <a:cxn ang="0">
                        <a:pos x="connsiteX0" y="connsiteY0"/>
                      </a:cxn>
                      <a:cxn ang="0">
                        <a:pos x="connsiteX1" y="connsiteY1"/>
                      </a:cxn>
                    </a:cxnLst>
                    <a:rect l="l" t="t" r="r" b="b"/>
                    <a:pathLst>
                      <a:path w="32064" h="1564">
                        <a:moveTo>
                          <a:pt x="32064" y="1564"/>
                        </a:moveTo>
                        <a:lnTo>
                          <a:pt x="0" y="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9" name="任意多边形: 形状 2318"/>
                  <p:cNvSpPr/>
                  <p:nvPr/>
                </p:nvSpPr>
                <p:spPr>
                  <a:xfrm>
                    <a:off x="7007874" y="1880534"/>
                    <a:ext cx="32846" cy="38320"/>
                  </a:xfrm>
                  <a:custGeom>
                    <a:avLst/>
                    <a:gdLst>
                      <a:gd name="connsiteX0" fmla="*/ 32846 w 32846"/>
                      <a:gd name="connsiteY0" fmla="*/ 38321 h 38320"/>
                      <a:gd name="connsiteX1" fmla="*/ 0 w 32846"/>
                      <a:gd name="connsiteY1" fmla="*/ 0 h 38320"/>
                    </a:gdLst>
                    <a:ahLst/>
                    <a:cxnLst>
                      <a:cxn ang="0">
                        <a:pos x="connsiteX0" y="connsiteY0"/>
                      </a:cxn>
                      <a:cxn ang="0">
                        <a:pos x="connsiteX1" y="connsiteY1"/>
                      </a:cxn>
                    </a:cxnLst>
                    <a:rect l="l" t="t" r="r" b="b"/>
                    <a:pathLst>
                      <a:path w="32846" h="38320">
                        <a:moveTo>
                          <a:pt x="32846" y="38321"/>
                        </a:moveTo>
                        <a:lnTo>
                          <a:pt x="0" y="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0" name="任意多边形: 形状 2319"/>
                  <p:cNvSpPr/>
                  <p:nvPr/>
                </p:nvSpPr>
                <p:spPr>
                  <a:xfrm>
                    <a:off x="6964079" y="1885226"/>
                    <a:ext cx="18769" cy="26589"/>
                  </a:xfrm>
                  <a:custGeom>
                    <a:avLst/>
                    <a:gdLst>
                      <a:gd name="connsiteX0" fmla="*/ 18769 w 18769"/>
                      <a:gd name="connsiteY0" fmla="*/ 0 h 26589"/>
                      <a:gd name="connsiteX1" fmla="*/ 0 w 18769"/>
                      <a:gd name="connsiteY1" fmla="*/ 26590 h 26589"/>
                    </a:gdLst>
                    <a:ahLst/>
                    <a:cxnLst>
                      <a:cxn ang="0">
                        <a:pos x="connsiteX0" y="connsiteY0"/>
                      </a:cxn>
                      <a:cxn ang="0">
                        <a:pos x="connsiteX1" y="connsiteY1"/>
                      </a:cxn>
                    </a:cxnLst>
                    <a:rect l="l" t="t" r="r" b="b"/>
                    <a:pathLst>
                      <a:path w="18769" h="26589">
                        <a:moveTo>
                          <a:pt x="18769" y="0"/>
                        </a:moveTo>
                        <a:lnTo>
                          <a:pt x="0" y="26590"/>
                        </a:lnTo>
                      </a:path>
                    </a:pathLst>
                  </a:custGeom>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1" name="任意多边形: 形状 2320"/>
                  <p:cNvSpPr/>
                  <p:nvPr/>
                </p:nvSpPr>
                <p:spPr>
                  <a:xfrm>
                    <a:off x="6989886" y="1797327"/>
                    <a:ext cx="57884" cy="51142"/>
                  </a:xfrm>
                  <a:custGeom>
                    <a:avLst/>
                    <a:gdLst>
                      <a:gd name="connsiteX0" fmla="*/ 18769 w 57884"/>
                      <a:gd name="connsiteY0" fmla="*/ 51143 h 51142"/>
                      <a:gd name="connsiteX1" fmla="*/ 45359 w 57884"/>
                      <a:gd name="connsiteY1" fmla="*/ 33937 h 51142"/>
                      <a:gd name="connsiteX2" fmla="*/ 51616 w 57884"/>
                      <a:gd name="connsiteY2" fmla="*/ 2655 h 51142"/>
                      <a:gd name="connsiteX3" fmla="*/ 15641 w 57884"/>
                      <a:gd name="connsiteY3" fmla="*/ 12040 h 51142"/>
                      <a:gd name="connsiteX4" fmla="*/ 0 w 57884"/>
                      <a:gd name="connsiteY4" fmla="*/ 44886 h 51142"/>
                      <a:gd name="connsiteX5" fmla="*/ 18769 w 57884"/>
                      <a:gd name="connsiteY5" fmla="*/ 51143 h 5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4" h="51142">
                        <a:moveTo>
                          <a:pt x="18769" y="51143"/>
                        </a:moveTo>
                        <a:cubicBezTo>
                          <a:pt x="18769" y="51143"/>
                          <a:pt x="33628" y="42540"/>
                          <a:pt x="45359" y="33937"/>
                        </a:cubicBezTo>
                        <a:cubicBezTo>
                          <a:pt x="57090" y="25335"/>
                          <a:pt x="63346" y="8912"/>
                          <a:pt x="51616" y="2655"/>
                        </a:cubicBezTo>
                        <a:cubicBezTo>
                          <a:pt x="39885" y="-3601"/>
                          <a:pt x="25808" y="1873"/>
                          <a:pt x="15641" y="12040"/>
                        </a:cubicBezTo>
                        <a:cubicBezTo>
                          <a:pt x="5474" y="22989"/>
                          <a:pt x="0" y="44886"/>
                          <a:pt x="0" y="44886"/>
                        </a:cubicBezTo>
                        <a:lnTo>
                          <a:pt x="18769" y="5114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2" name="任意多边形: 形状 2321"/>
                  <p:cNvSpPr/>
                  <p:nvPr/>
                </p:nvSpPr>
                <p:spPr>
                  <a:xfrm>
                    <a:off x="6933231" y="1791440"/>
                    <a:ext cx="54309" cy="59375"/>
                  </a:xfrm>
                  <a:custGeom>
                    <a:avLst/>
                    <a:gdLst>
                      <a:gd name="connsiteX0" fmla="*/ 54309 w 54309"/>
                      <a:gd name="connsiteY0" fmla="*/ 49209 h 59375"/>
                      <a:gd name="connsiteX1" fmla="*/ 40232 w 54309"/>
                      <a:gd name="connsiteY1" fmla="*/ 18709 h 59375"/>
                      <a:gd name="connsiteX2" fmla="*/ 4258 w 54309"/>
                      <a:gd name="connsiteY2" fmla="*/ 3068 h 59375"/>
                      <a:gd name="connsiteX3" fmla="*/ 15989 w 54309"/>
                      <a:gd name="connsiteY3" fmla="*/ 39042 h 59375"/>
                      <a:gd name="connsiteX4" fmla="*/ 44925 w 54309"/>
                      <a:gd name="connsiteY4" fmla="*/ 59376 h 59375"/>
                      <a:gd name="connsiteX5" fmla="*/ 54309 w 54309"/>
                      <a:gd name="connsiteY5" fmla="*/ 49209 h 5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09" h="59375">
                        <a:moveTo>
                          <a:pt x="54309" y="49209"/>
                        </a:moveTo>
                        <a:cubicBezTo>
                          <a:pt x="54309" y="49209"/>
                          <a:pt x="53527" y="34350"/>
                          <a:pt x="40232" y="18709"/>
                        </a:cubicBezTo>
                        <a:cubicBezTo>
                          <a:pt x="26937" y="3068"/>
                          <a:pt x="12860" y="-4753"/>
                          <a:pt x="4258" y="3068"/>
                        </a:cubicBezTo>
                        <a:cubicBezTo>
                          <a:pt x="-4345" y="10889"/>
                          <a:pt x="348" y="24966"/>
                          <a:pt x="15989" y="39042"/>
                        </a:cubicBezTo>
                        <a:cubicBezTo>
                          <a:pt x="24591" y="46863"/>
                          <a:pt x="44925" y="59376"/>
                          <a:pt x="44925" y="59376"/>
                        </a:cubicBezTo>
                        <a:lnTo>
                          <a:pt x="54309" y="4920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3" name="任意多边形: 形状 2322"/>
                  <p:cNvSpPr/>
                  <p:nvPr/>
                </p:nvSpPr>
                <p:spPr>
                  <a:xfrm>
                    <a:off x="6906403" y="1850691"/>
                    <a:ext cx="70188" cy="41958"/>
                  </a:xfrm>
                  <a:custGeom>
                    <a:avLst/>
                    <a:gdLst>
                      <a:gd name="connsiteX0" fmla="*/ 67060 w 70188"/>
                      <a:gd name="connsiteY0" fmla="*/ 1689 h 41958"/>
                      <a:gd name="connsiteX1" fmla="*/ 20137 w 70188"/>
                      <a:gd name="connsiteY1" fmla="*/ 3253 h 41958"/>
                      <a:gd name="connsiteX2" fmla="*/ 2150 w 70188"/>
                      <a:gd name="connsiteY2" fmla="*/ 36100 h 41958"/>
                      <a:gd name="connsiteX3" fmla="*/ 43599 w 70188"/>
                      <a:gd name="connsiteY3" fmla="*/ 33753 h 41958"/>
                      <a:gd name="connsiteX4" fmla="*/ 70189 w 70188"/>
                      <a:gd name="connsiteY4" fmla="*/ 16548 h 41958"/>
                      <a:gd name="connsiteX5" fmla="*/ 67060 w 70188"/>
                      <a:gd name="connsiteY5" fmla="*/ 1689 h 4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88" h="41958">
                        <a:moveTo>
                          <a:pt x="67060" y="1689"/>
                        </a:moveTo>
                        <a:cubicBezTo>
                          <a:pt x="67060" y="1689"/>
                          <a:pt x="36560" y="-3003"/>
                          <a:pt x="20137" y="3253"/>
                        </a:cubicBezTo>
                        <a:cubicBezTo>
                          <a:pt x="3714" y="9510"/>
                          <a:pt x="-4107" y="24369"/>
                          <a:pt x="2150" y="36100"/>
                        </a:cubicBezTo>
                        <a:cubicBezTo>
                          <a:pt x="8406" y="47830"/>
                          <a:pt x="32650" y="39228"/>
                          <a:pt x="43599" y="33753"/>
                        </a:cubicBezTo>
                        <a:cubicBezTo>
                          <a:pt x="53765" y="28279"/>
                          <a:pt x="70189" y="16548"/>
                          <a:pt x="70189" y="16548"/>
                        </a:cubicBezTo>
                        <a:lnTo>
                          <a:pt x="67060" y="168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4" name="任意多边形: 形状 2323"/>
                  <p:cNvSpPr/>
                  <p:nvPr/>
                </p:nvSpPr>
                <p:spPr>
                  <a:xfrm>
                    <a:off x="7000053" y="1818752"/>
                    <a:ext cx="22679" cy="23461"/>
                  </a:xfrm>
                  <a:custGeom>
                    <a:avLst/>
                    <a:gdLst>
                      <a:gd name="connsiteX0" fmla="*/ 22679 w 22679"/>
                      <a:gd name="connsiteY0" fmla="*/ 0 h 23461"/>
                      <a:gd name="connsiteX1" fmla="*/ 0 w 22679"/>
                      <a:gd name="connsiteY1" fmla="*/ 23462 h 23461"/>
                    </a:gdLst>
                    <a:ahLst/>
                    <a:cxnLst>
                      <a:cxn ang="0">
                        <a:pos x="connsiteX0" y="connsiteY0"/>
                      </a:cxn>
                      <a:cxn ang="0">
                        <a:pos x="connsiteX1" y="connsiteY1"/>
                      </a:cxn>
                    </a:cxnLst>
                    <a:rect l="l" t="t" r="r" b="b"/>
                    <a:pathLst>
                      <a:path w="22679" h="23461">
                        <a:moveTo>
                          <a:pt x="22679" y="0"/>
                        </a:moveTo>
                        <a:cubicBezTo>
                          <a:pt x="7038" y="10949"/>
                          <a:pt x="0" y="23462"/>
                          <a:pt x="0" y="23462"/>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5" name="任意多边形: 形状 2324"/>
                  <p:cNvSpPr/>
                  <p:nvPr/>
                </p:nvSpPr>
                <p:spPr>
                  <a:xfrm>
                    <a:off x="6953912" y="1812495"/>
                    <a:ext cx="28153" cy="32064"/>
                  </a:xfrm>
                  <a:custGeom>
                    <a:avLst/>
                    <a:gdLst>
                      <a:gd name="connsiteX0" fmla="*/ 28154 w 28153"/>
                      <a:gd name="connsiteY0" fmla="*/ 32064 h 32064"/>
                      <a:gd name="connsiteX1" fmla="*/ 0 w 28153"/>
                      <a:gd name="connsiteY1" fmla="*/ 0 h 32064"/>
                    </a:gdLst>
                    <a:ahLst/>
                    <a:cxnLst>
                      <a:cxn ang="0">
                        <a:pos x="connsiteX0" y="connsiteY0"/>
                      </a:cxn>
                      <a:cxn ang="0">
                        <a:pos x="connsiteX1" y="connsiteY1"/>
                      </a:cxn>
                    </a:cxnLst>
                    <a:rect l="l" t="t" r="r" b="b"/>
                    <a:pathLst>
                      <a:path w="28153" h="32064">
                        <a:moveTo>
                          <a:pt x="28154" y="32064"/>
                        </a:moveTo>
                        <a:cubicBezTo>
                          <a:pt x="28154" y="32064"/>
                          <a:pt x="5474" y="5474"/>
                          <a:pt x="0" y="0"/>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6" name="任意多边形: 形状 2325"/>
                  <p:cNvSpPr/>
                  <p:nvPr/>
                </p:nvSpPr>
                <p:spPr>
                  <a:xfrm>
                    <a:off x="6930450" y="1863329"/>
                    <a:ext cx="42230" cy="10948"/>
                  </a:xfrm>
                  <a:custGeom>
                    <a:avLst/>
                    <a:gdLst>
                      <a:gd name="connsiteX0" fmla="*/ 42231 w 42230"/>
                      <a:gd name="connsiteY0" fmla="*/ 0 h 10948"/>
                      <a:gd name="connsiteX1" fmla="*/ 0 w 42230"/>
                      <a:gd name="connsiteY1" fmla="*/ 10949 h 10948"/>
                    </a:gdLst>
                    <a:ahLst/>
                    <a:cxnLst>
                      <a:cxn ang="0">
                        <a:pos x="connsiteX0" y="connsiteY0"/>
                      </a:cxn>
                      <a:cxn ang="0">
                        <a:pos x="connsiteX1" y="connsiteY1"/>
                      </a:cxn>
                    </a:cxnLst>
                    <a:rect l="l" t="t" r="r" b="b"/>
                    <a:pathLst>
                      <a:path w="42230" h="10948">
                        <a:moveTo>
                          <a:pt x="42231" y="0"/>
                        </a:moveTo>
                        <a:cubicBezTo>
                          <a:pt x="42231" y="0"/>
                          <a:pt x="12513" y="5474"/>
                          <a:pt x="0" y="10949"/>
                        </a:cubicBezTo>
                      </a:path>
                    </a:pathLst>
                  </a:custGeom>
                  <a:noFill/>
                  <a:ln w="34659"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7" name="任意多边形: 形状 2326"/>
                  <p:cNvSpPr/>
                  <p:nvPr/>
                </p:nvSpPr>
                <p:spPr>
                  <a:xfrm rot="-2136417">
                    <a:off x="6971317" y="1837715"/>
                    <a:ext cx="50049" cy="59433"/>
                  </a:xfrm>
                  <a:custGeom>
                    <a:avLst/>
                    <a:gdLst>
                      <a:gd name="connsiteX0" fmla="*/ 50049 w 50049"/>
                      <a:gd name="connsiteY0" fmla="*/ 29717 h 59433"/>
                      <a:gd name="connsiteX1" fmla="*/ 25025 w 50049"/>
                      <a:gd name="connsiteY1" fmla="*/ 59434 h 59433"/>
                      <a:gd name="connsiteX2" fmla="*/ 0 w 50049"/>
                      <a:gd name="connsiteY2" fmla="*/ 29717 h 59433"/>
                      <a:gd name="connsiteX3" fmla="*/ 25025 w 50049"/>
                      <a:gd name="connsiteY3" fmla="*/ 0 h 59433"/>
                      <a:gd name="connsiteX4" fmla="*/ 50049 w 50049"/>
                      <a:gd name="connsiteY4" fmla="*/ 29717 h 5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9" h="59433">
                        <a:moveTo>
                          <a:pt x="50049" y="29717"/>
                        </a:moveTo>
                        <a:cubicBezTo>
                          <a:pt x="50049" y="46129"/>
                          <a:pt x="38846" y="59434"/>
                          <a:pt x="25025" y="59434"/>
                        </a:cubicBezTo>
                        <a:cubicBezTo>
                          <a:pt x="11204" y="59434"/>
                          <a:pt x="0" y="46129"/>
                          <a:pt x="0" y="29717"/>
                        </a:cubicBezTo>
                        <a:cubicBezTo>
                          <a:pt x="0" y="13305"/>
                          <a:pt x="11204" y="0"/>
                          <a:pt x="25025" y="0"/>
                        </a:cubicBezTo>
                        <a:cubicBezTo>
                          <a:pt x="38845" y="0"/>
                          <a:pt x="50049" y="13305"/>
                          <a:pt x="50049" y="29717"/>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8" name="任意多边形: 形状 2327"/>
                  <p:cNvSpPr/>
                  <p:nvPr/>
                </p:nvSpPr>
                <p:spPr>
                  <a:xfrm>
                    <a:off x="6996072" y="1865604"/>
                    <a:ext cx="8743" cy="8981"/>
                  </a:xfrm>
                  <a:custGeom>
                    <a:avLst/>
                    <a:gdLst>
                      <a:gd name="connsiteX0" fmla="*/ 853 w 8743"/>
                      <a:gd name="connsiteY0" fmla="*/ 7109 h 8981"/>
                      <a:gd name="connsiteX1" fmla="*/ 1634 w 8743"/>
                      <a:gd name="connsiteY1" fmla="*/ 853 h 8981"/>
                      <a:gd name="connsiteX2" fmla="*/ 7891 w 8743"/>
                      <a:gd name="connsiteY2" fmla="*/ 1635 h 8981"/>
                      <a:gd name="connsiteX3" fmla="*/ 7109 w 8743"/>
                      <a:gd name="connsiteY3" fmla="*/ 7891 h 8981"/>
                      <a:gd name="connsiteX4" fmla="*/ 853 w 8743"/>
                      <a:gd name="connsiteY4" fmla="*/ 7109 h 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3" h="8981">
                        <a:moveTo>
                          <a:pt x="853" y="7109"/>
                        </a:moveTo>
                        <a:cubicBezTo>
                          <a:pt x="-712" y="4763"/>
                          <a:pt x="71" y="2417"/>
                          <a:pt x="1634" y="853"/>
                        </a:cubicBezTo>
                        <a:cubicBezTo>
                          <a:pt x="3981" y="-712"/>
                          <a:pt x="6327" y="71"/>
                          <a:pt x="7891" y="1635"/>
                        </a:cubicBezTo>
                        <a:cubicBezTo>
                          <a:pt x="9455" y="3981"/>
                          <a:pt x="8673" y="6327"/>
                          <a:pt x="7109" y="7891"/>
                        </a:cubicBezTo>
                        <a:cubicBezTo>
                          <a:pt x="5545" y="9455"/>
                          <a:pt x="2417" y="9455"/>
                          <a:pt x="853" y="7109"/>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9" name="任意多边形: 形状 2328"/>
                  <p:cNvSpPr/>
                  <p:nvPr/>
                </p:nvSpPr>
                <p:spPr>
                  <a:xfrm>
                    <a:off x="6994065" y="1851084"/>
                    <a:ext cx="6501" cy="6501"/>
                  </a:xfrm>
                  <a:custGeom>
                    <a:avLst/>
                    <a:gdLst>
                      <a:gd name="connsiteX0" fmla="*/ 514 w 6501"/>
                      <a:gd name="connsiteY0" fmla="*/ 5206 h 6501"/>
                      <a:gd name="connsiteX1" fmla="*/ 1296 w 6501"/>
                      <a:gd name="connsiteY1" fmla="*/ 514 h 6501"/>
                      <a:gd name="connsiteX2" fmla="*/ 5988 w 6501"/>
                      <a:gd name="connsiteY2" fmla="*/ 1296 h 6501"/>
                      <a:gd name="connsiteX3" fmla="*/ 5206 w 6501"/>
                      <a:gd name="connsiteY3" fmla="*/ 5988 h 6501"/>
                      <a:gd name="connsiteX4" fmla="*/ 514 w 6501"/>
                      <a:gd name="connsiteY4" fmla="*/ 5206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14" y="5206"/>
                        </a:moveTo>
                        <a:cubicBezTo>
                          <a:pt x="-268" y="3642"/>
                          <a:pt x="-268" y="2078"/>
                          <a:pt x="1296" y="514"/>
                        </a:cubicBezTo>
                        <a:cubicBezTo>
                          <a:pt x="2860" y="-268"/>
                          <a:pt x="4424" y="-268"/>
                          <a:pt x="5988" y="1296"/>
                        </a:cubicBezTo>
                        <a:cubicBezTo>
                          <a:pt x="6770" y="2860"/>
                          <a:pt x="6770" y="4424"/>
                          <a:pt x="5206" y="5988"/>
                        </a:cubicBezTo>
                        <a:cubicBezTo>
                          <a:pt x="3642" y="6770"/>
                          <a:pt x="1296" y="6770"/>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0" name="任意多边形: 形状 2329"/>
                  <p:cNvSpPr/>
                  <p:nvPr/>
                </p:nvSpPr>
                <p:spPr>
                  <a:xfrm>
                    <a:off x="6982334" y="1869853"/>
                    <a:ext cx="6501" cy="6312"/>
                  </a:xfrm>
                  <a:custGeom>
                    <a:avLst/>
                    <a:gdLst>
                      <a:gd name="connsiteX0" fmla="*/ 514 w 6501"/>
                      <a:gd name="connsiteY0" fmla="*/ 5206 h 6312"/>
                      <a:gd name="connsiteX1" fmla="*/ 1296 w 6501"/>
                      <a:gd name="connsiteY1" fmla="*/ 514 h 6312"/>
                      <a:gd name="connsiteX2" fmla="*/ 5988 w 6501"/>
                      <a:gd name="connsiteY2" fmla="*/ 1296 h 6312"/>
                      <a:gd name="connsiteX3" fmla="*/ 5206 w 6501"/>
                      <a:gd name="connsiteY3" fmla="*/ 5988 h 6312"/>
                      <a:gd name="connsiteX4" fmla="*/ 514 w 6501"/>
                      <a:gd name="connsiteY4" fmla="*/ 5206 h 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312">
                        <a:moveTo>
                          <a:pt x="514" y="5206"/>
                        </a:moveTo>
                        <a:cubicBezTo>
                          <a:pt x="-268" y="3642"/>
                          <a:pt x="-268" y="2078"/>
                          <a:pt x="1296" y="514"/>
                        </a:cubicBezTo>
                        <a:cubicBezTo>
                          <a:pt x="2860" y="-268"/>
                          <a:pt x="4424" y="-268"/>
                          <a:pt x="5988" y="1296"/>
                        </a:cubicBezTo>
                        <a:cubicBezTo>
                          <a:pt x="6770" y="2860"/>
                          <a:pt x="6770" y="4424"/>
                          <a:pt x="5206" y="5988"/>
                        </a:cubicBezTo>
                        <a:cubicBezTo>
                          <a:pt x="3642" y="6770"/>
                          <a:pt x="1296" y="5988"/>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1" name="任意多边形: 形状 2330"/>
                  <p:cNvSpPr/>
                  <p:nvPr/>
                </p:nvSpPr>
                <p:spPr>
                  <a:xfrm>
                    <a:off x="6984680" y="1856558"/>
                    <a:ext cx="6501" cy="6501"/>
                  </a:xfrm>
                  <a:custGeom>
                    <a:avLst/>
                    <a:gdLst>
                      <a:gd name="connsiteX0" fmla="*/ 514 w 6501"/>
                      <a:gd name="connsiteY0" fmla="*/ 5206 h 6501"/>
                      <a:gd name="connsiteX1" fmla="*/ 1296 w 6501"/>
                      <a:gd name="connsiteY1" fmla="*/ 514 h 6501"/>
                      <a:gd name="connsiteX2" fmla="*/ 5988 w 6501"/>
                      <a:gd name="connsiteY2" fmla="*/ 1296 h 6501"/>
                      <a:gd name="connsiteX3" fmla="*/ 5206 w 6501"/>
                      <a:gd name="connsiteY3" fmla="*/ 5988 h 6501"/>
                      <a:gd name="connsiteX4" fmla="*/ 514 w 6501"/>
                      <a:gd name="connsiteY4" fmla="*/ 5206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14" y="5206"/>
                        </a:moveTo>
                        <a:cubicBezTo>
                          <a:pt x="-268" y="3642"/>
                          <a:pt x="-268" y="2078"/>
                          <a:pt x="1296" y="514"/>
                        </a:cubicBezTo>
                        <a:cubicBezTo>
                          <a:pt x="2860" y="-268"/>
                          <a:pt x="4424" y="-268"/>
                          <a:pt x="5988" y="1296"/>
                        </a:cubicBezTo>
                        <a:cubicBezTo>
                          <a:pt x="6770" y="2860"/>
                          <a:pt x="6770" y="4424"/>
                          <a:pt x="5206" y="5988"/>
                        </a:cubicBezTo>
                        <a:cubicBezTo>
                          <a:pt x="2860" y="6770"/>
                          <a:pt x="1296" y="6770"/>
                          <a:pt x="514" y="520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32" name="图形 2034"/>
              <p:cNvGrpSpPr/>
              <p:nvPr/>
            </p:nvGrpSpPr>
            <p:grpSpPr>
              <a:xfrm>
                <a:off x="5002689" y="4092181"/>
                <a:ext cx="238526" cy="635809"/>
                <a:chOff x="5002689" y="4092181"/>
                <a:chExt cx="238526" cy="635809"/>
              </a:xfrm>
            </p:grpSpPr>
            <p:sp>
              <p:nvSpPr>
                <p:cNvPr id="2333" name="任意多边形: 形状 2332"/>
                <p:cNvSpPr/>
                <p:nvPr/>
              </p:nvSpPr>
              <p:spPr>
                <a:xfrm>
                  <a:off x="5033189" y="4383105"/>
                  <a:ext cx="192194" cy="143131"/>
                </a:xfrm>
                <a:custGeom>
                  <a:avLst/>
                  <a:gdLst>
                    <a:gd name="connsiteX0" fmla="*/ 0 w 192194"/>
                    <a:gd name="connsiteY0" fmla="*/ 84462 h 143131"/>
                    <a:gd name="connsiteX1" fmla="*/ 59436 w 192194"/>
                    <a:gd name="connsiteY1" fmla="*/ 29718 h 143131"/>
                    <a:gd name="connsiteX2" fmla="*/ 135295 w 192194"/>
                    <a:gd name="connsiteY2" fmla="*/ 0 h 143131"/>
                    <a:gd name="connsiteX3" fmla="*/ 190821 w 192194"/>
                    <a:gd name="connsiteY3" fmla="*/ 70385 h 143131"/>
                    <a:gd name="connsiteX4" fmla="*/ 160321 w 192194"/>
                    <a:gd name="connsiteY4" fmla="*/ 84462 h 143131"/>
                    <a:gd name="connsiteX5" fmla="*/ 14859 w 192194"/>
                    <a:gd name="connsiteY5" fmla="*/ 143116 h 143131"/>
                    <a:gd name="connsiteX6" fmla="*/ 0 w 192194"/>
                    <a:gd name="connsiteY6" fmla="*/ 84462 h 14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194" h="143131">
                      <a:moveTo>
                        <a:pt x="0" y="84462"/>
                      </a:moveTo>
                      <a:cubicBezTo>
                        <a:pt x="2346" y="55526"/>
                        <a:pt x="36757" y="36757"/>
                        <a:pt x="59436" y="29718"/>
                      </a:cubicBezTo>
                      <a:cubicBezTo>
                        <a:pt x="92282" y="19551"/>
                        <a:pt x="130603" y="25026"/>
                        <a:pt x="135295" y="0"/>
                      </a:cubicBezTo>
                      <a:cubicBezTo>
                        <a:pt x="135295" y="0"/>
                        <a:pt x="202552" y="43013"/>
                        <a:pt x="190821" y="70385"/>
                      </a:cubicBezTo>
                      <a:cubicBezTo>
                        <a:pt x="190821" y="70385"/>
                        <a:pt x="180654" y="81334"/>
                        <a:pt x="160321" y="84462"/>
                      </a:cubicBezTo>
                      <a:cubicBezTo>
                        <a:pt x="89154" y="94629"/>
                        <a:pt x="24244" y="109487"/>
                        <a:pt x="14859" y="143116"/>
                      </a:cubicBezTo>
                      <a:cubicBezTo>
                        <a:pt x="14077" y="143898"/>
                        <a:pt x="782" y="114962"/>
                        <a:pt x="0" y="84462"/>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4" name="任意多边形: 形状 2333"/>
                <p:cNvSpPr/>
                <p:nvPr/>
              </p:nvSpPr>
              <p:spPr>
                <a:xfrm>
                  <a:off x="5008775" y="4092181"/>
                  <a:ext cx="194119" cy="158756"/>
                </a:xfrm>
                <a:custGeom>
                  <a:avLst/>
                  <a:gdLst>
                    <a:gd name="connsiteX0" fmla="*/ 170 w 194119"/>
                    <a:gd name="connsiteY0" fmla="*/ 104795 h 158756"/>
                    <a:gd name="connsiteX1" fmla="*/ 36927 w 194119"/>
                    <a:gd name="connsiteY1" fmla="*/ 48487 h 158756"/>
                    <a:gd name="connsiteX2" fmla="*/ 173786 w 194119"/>
                    <a:gd name="connsiteY2" fmla="*/ 0 h 158756"/>
                    <a:gd name="connsiteX3" fmla="*/ 194119 w 194119"/>
                    <a:gd name="connsiteY3" fmla="*/ 71949 h 158756"/>
                    <a:gd name="connsiteX4" fmla="*/ 126081 w 194119"/>
                    <a:gd name="connsiteY4" fmla="*/ 93846 h 158756"/>
                    <a:gd name="connsiteX5" fmla="*/ 20504 w 194119"/>
                    <a:gd name="connsiteY5" fmla="*/ 158757 h 158756"/>
                    <a:gd name="connsiteX6" fmla="*/ 170 w 194119"/>
                    <a:gd name="connsiteY6" fmla="*/ 104795 h 15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19" h="158756">
                      <a:moveTo>
                        <a:pt x="170" y="104795"/>
                      </a:moveTo>
                      <a:cubicBezTo>
                        <a:pt x="1734" y="86808"/>
                        <a:pt x="7209" y="64911"/>
                        <a:pt x="36927" y="48487"/>
                      </a:cubicBezTo>
                      <a:cubicBezTo>
                        <a:pt x="70555" y="29718"/>
                        <a:pt x="136248" y="10949"/>
                        <a:pt x="173786" y="0"/>
                      </a:cubicBezTo>
                      <a:lnTo>
                        <a:pt x="194119" y="71949"/>
                      </a:lnTo>
                      <a:cubicBezTo>
                        <a:pt x="194119" y="71949"/>
                        <a:pt x="145632" y="88372"/>
                        <a:pt x="126081" y="93846"/>
                      </a:cubicBezTo>
                      <a:cubicBezTo>
                        <a:pt x="106530" y="98539"/>
                        <a:pt x="25978" y="121218"/>
                        <a:pt x="20504" y="158757"/>
                      </a:cubicBezTo>
                      <a:cubicBezTo>
                        <a:pt x="20504" y="157975"/>
                        <a:pt x="-2176" y="129039"/>
                        <a:pt x="170" y="104795"/>
                      </a:cubicBezTo>
                      <a:close/>
                    </a:path>
                  </a:pathLst>
                </a:custGeom>
                <a:solidFill>
                  <a:srgbClr val="F4867A"/>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5" name="任意多边形: 形状 2334"/>
                <p:cNvSpPr/>
                <p:nvPr/>
              </p:nvSpPr>
              <p:spPr>
                <a:xfrm>
                  <a:off x="5026151" y="4468348"/>
                  <a:ext cx="215064" cy="259641"/>
                </a:xfrm>
                <a:custGeom>
                  <a:avLst/>
                  <a:gdLst>
                    <a:gd name="connsiteX0" fmla="*/ 205680 w 215064"/>
                    <a:gd name="connsiteY0" fmla="*/ 259642 h 259641"/>
                    <a:gd name="connsiteX1" fmla="*/ 215065 w 215064"/>
                    <a:gd name="connsiteY1" fmla="*/ 199424 h 259641"/>
                    <a:gd name="connsiteX2" fmla="*/ 175962 w 215064"/>
                    <a:gd name="connsiteY2" fmla="*/ 145462 h 259641"/>
                    <a:gd name="connsiteX3" fmla="*/ 110270 w 215064"/>
                    <a:gd name="connsiteY3" fmla="*/ 106359 h 259641"/>
                    <a:gd name="connsiteX4" fmla="*/ 7038 w 215064"/>
                    <a:gd name="connsiteY4" fmla="*/ 0 h 259641"/>
                    <a:gd name="connsiteX5" fmla="*/ 0 w 215064"/>
                    <a:gd name="connsiteY5" fmla="*/ 91500 h 259641"/>
                    <a:gd name="connsiteX6" fmla="*/ 68039 w 215064"/>
                    <a:gd name="connsiteY6" fmla="*/ 175962 h 259641"/>
                    <a:gd name="connsiteX7" fmla="*/ 205680 w 215064"/>
                    <a:gd name="connsiteY7" fmla="*/ 259642 h 25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064" h="259641">
                      <a:moveTo>
                        <a:pt x="205680" y="259642"/>
                      </a:moveTo>
                      <a:cubicBezTo>
                        <a:pt x="211154" y="252603"/>
                        <a:pt x="214283" y="253385"/>
                        <a:pt x="215065" y="199424"/>
                      </a:cubicBezTo>
                      <a:cubicBezTo>
                        <a:pt x="215065" y="174398"/>
                        <a:pt x="184565" y="150936"/>
                        <a:pt x="175962" y="145462"/>
                      </a:cubicBezTo>
                      <a:cubicBezTo>
                        <a:pt x="168924" y="141552"/>
                        <a:pt x="141552" y="123565"/>
                        <a:pt x="110270" y="106359"/>
                      </a:cubicBezTo>
                      <a:cubicBezTo>
                        <a:pt x="67257" y="82116"/>
                        <a:pt x="19551" y="59436"/>
                        <a:pt x="7038" y="0"/>
                      </a:cubicBezTo>
                      <a:lnTo>
                        <a:pt x="0" y="91500"/>
                      </a:lnTo>
                      <a:cubicBezTo>
                        <a:pt x="0" y="91500"/>
                        <a:pt x="6256" y="136077"/>
                        <a:pt x="68039" y="175962"/>
                      </a:cubicBezTo>
                      <a:cubicBezTo>
                        <a:pt x="129821" y="215065"/>
                        <a:pt x="184565" y="246347"/>
                        <a:pt x="205680" y="259642"/>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6" name="任意多边形: 形状 2335"/>
                <p:cNvSpPr/>
                <p:nvPr/>
              </p:nvSpPr>
              <p:spPr>
                <a:xfrm>
                  <a:off x="5002689" y="4189156"/>
                  <a:ext cx="232497" cy="265116"/>
                </a:xfrm>
                <a:custGeom>
                  <a:avLst/>
                  <a:gdLst>
                    <a:gd name="connsiteX0" fmla="*/ 220539 w 232497"/>
                    <a:gd name="connsiteY0" fmla="*/ 265116 h 265116"/>
                    <a:gd name="connsiteX1" fmla="*/ 227578 w 232497"/>
                    <a:gd name="connsiteY1" fmla="*/ 236962 h 265116"/>
                    <a:gd name="connsiteX2" fmla="*/ 232270 w 232497"/>
                    <a:gd name="connsiteY2" fmla="*/ 182218 h 265116"/>
                    <a:gd name="connsiteX3" fmla="*/ 197860 w 232497"/>
                    <a:gd name="connsiteY3" fmla="*/ 148590 h 265116"/>
                    <a:gd name="connsiteX4" fmla="*/ 7038 w 232497"/>
                    <a:gd name="connsiteY4" fmla="*/ 0 h 265116"/>
                    <a:gd name="connsiteX5" fmla="*/ 0 w 232497"/>
                    <a:gd name="connsiteY5" fmla="*/ 86026 h 265116"/>
                    <a:gd name="connsiteX6" fmla="*/ 107923 w 232497"/>
                    <a:gd name="connsiteY6" fmla="*/ 192385 h 265116"/>
                    <a:gd name="connsiteX7" fmla="*/ 220539 w 232497"/>
                    <a:gd name="connsiteY7" fmla="*/ 265116 h 2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97" h="265116">
                      <a:moveTo>
                        <a:pt x="220539" y="265116"/>
                      </a:moveTo>
                      <a:cubicBezTo>
                        <a:pt x="226013" y="258859"/>
                        <a:pt x="226013" y="254949"/>
                        <a:pt x="227578" y="236962"/>
                      </a:cubicBezTo>
                      <a:cubicBezTo>
                        <a:pt x="229142" y="218975"/>
                        <a:pt x="231488" y="190039"/>
                        <a:pt x="232270" y="182218"/>
                      </a:cubicBezTo>
                      <a:cubicBezTo>
                        <a:pt x="233052" y="174398"/>
                        <a:pt x="233834" y="170488"/>
                        <a:pt x="197860" y="148590"/>
                      </a:cubicBezTo>
                      <a:cubicBezTo>
                        <a:pt x="161885" y="126693"/>
                        <a:pt x="10949" y="53962"/>
                        <a:pt x="7038" y="0"/>
                      </a:cubicBezTo>
                      <a:lnTo>
                        <a:pt x="0" y="86026"/>
                      </a:lnTo>
                      <a:cubicBezTo>
                        <a:pt x="0" y="86026"/>
                        <a:pt x="6256" y="138423"/>
                        <a:pt x="107923" y="192385"/>
                      </a:cubicBezTo>
                      <a:cubicBezTo>
                        <a:pt x="147026" y="212718"/>
                        <a:pt x="225231" y="244001"/>
                        <a:pt x="220539" y="265116"/>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37" name="图形 2034"/>
              <p:cNvGrpSpPr/>
              <p:nvPr/>
            </p:nvGrpSpPr>
            <p:grpSpPr>
              <a:xfrm>
                <a:off x="4981778" y="4562832"/>
                <a:ext cx="770202" cy="753761"/>
                <a:chOff x="4981778" y="4562832"/>
                <a:chExt cx="770202" cy="753761"/>
              </a:xfrm>
            </p:grpSpPr>
            <p:grpSp>
              <p:nvGrpSpPr>
                <p:cNvPr id="2338" name="图形 2034"/>
                <p:cNvGrpSpPr/>
                <p:nvPr/>
              </p:nvGrpSpPr>
              <p:grpSpPr>
                <a:xfrm>
                  <a:off x="5112929" y="4675136"/>
                  <a:ext cx="590788" cy="515987"/>
                  <a:chOff x="5112929" y="4675136"/>
                  <a:chExt cx="590788" cy="515987"/>
                </a:xfrm>
                <a:solidFill>
                  <a:srgbClr val="FFA89C"/>
                </a:solidFill>
              </p:grpSpPr>
              <p:grpSp>
                <p:nvGrpSpPr>
                  <p:cNvPr id="2339" name="图形 2034"/>
                  <p:cNvGrpSpPr/>
                  <p:nvPr/>
                </p:nvGrpSpPr>
                <p:grpSpPr>
                  <a:xfrm>
                    <a:off x="5221328" y="4784695"/>
                    <a:ext cx="307828" cy="260128"/>
                    <a:chOff x="5221328" y="4784695"/>
                    <a:chExt cx="307828" cy="260128"/>
                  </a:xfrm>
                  <a:solidFill>
                    <a:srgbClr val="FFA89C"/>
                  </a:solidFill>
                </p:grpSpPr>
                <p:sp>
                  <p:nvSpPr>
                    <p:cNvPr id="2340" name="任意多边形: 形状 2339"/>
                    <p:cNvSpPr/>
                    <p:nvPr/>
                  </p:nvSpPr>
                  <p:spPr>
                    <a:xfrm>
                      <a:off x="5221328" y="4808786"/>
                      <a:ext cx="283168" cy="236037"/>
                    </a:xfrm>
                    <a:custGeom>
                      <a:avLst/>
                      <a:gdLst>
                        <a:gd name="connsiteX0" fmla="*/ 233388 w 283168"/>
                        <a:gd name="connsiteY0" fmla="*/ 42769 h 236037"/>
                        <a:gd name="connsiteX1" fmla="*/ 160657 w 283168"/>
                        <a:gd name="connsiteY1" fmla="*/ 120192 h 236037"/>
                        <a:gd name="connsiteX2" fmla="*/ 164568 w 283168"/>
                        <a:gd name="connsiteY2" fmla="*/ 121756 h 236037"/>
                        <a:gd name="connsiteX3" fmla="*/ 225568 w 283168"/>
                        <a:gd name="connsiteY3" fmla="*/ 113153 h 236037"/>
                        <a:gd name="connsiteX4" fmla="*/ 228696 w 283168"/>
                        <a:gd name="connsiteY4" fmla="*/ 111589 h 236037"/>
                        <a:gd name="connsiteX5" fmla="*/ 229478 w 283168"/>
                        <a:gd name="connsiteY5" fmla="*/ 113153 h 236037"/>
                        <a:gd name="connsiteX6" fmla="*/ 173170 w 283168"/>
                        <a:gd name="connsiteY6" fmla="*/ 126448 h 236037"/>
                        <a:gd name="connsiteX7" fmla="*/ 156747 w 283168"/>
                        <a:gd name="connsiteY7" fmla="*/ 123320 h 236037"/>
                        <a:gd name="connsiteX8" fmla="*/ 153619 w 283168"/>
                        <a:gd name="connsiteY8" fmla="*/ 126448 h 236037"/>
                        <a:gd name="connsiteX9" fmla="*/ 84798 w 283168"/>
                        <a:gd name="connsiteY9" fmla="*/ 187448 h 236037"/>
                        <a:gd name="connsiteX10" fmla="*/ 137978 w 283168"/>
                        <a:gd name="connsiteY10" fmla="*/ 193705 h 236037"/>
                        <a:gd name="connsiteX11" fmla="*/ 149708 w 283168"/>
                        <a:gd name="connsiteY11" fmla="*/ 192141 h 236037"/>
                        <a:gd name="connsiteX12" fmla="*/ 147362 w 283168"/>
                        <a:gd name="connsiteY12" fmla="*/ 194487 h 236037"/>
                        <a:gd name="connsiteX13" fmla="*/ 80106 w 283168"/>
                        <a:gd name="connsiteY13" fmla="*/ 190577 h 236037"/>
                        <a:gd name="connsiteX14" fmla="*/ 17541 w 283168"/>
                        <a:gd name="connsiteY14" fmla="*/ 229679 h 236037"/>
                        <a:gd name="connsiteX15" fmla="*/ 1900 w 283168"/>
                        <a:gd name="connsiteY15" fmla="*/ 235936 h 236037"/>
                        <a:gd name="connsiteX16" fmla="*/ 2682 w 283168"/>
                        <a:gd name="connsiteY16" fmla="*/ 232026 h 236037"/>
                        <a:gd name="connsiteX17" fmla="*/ 3465 w 283168"/>
                        <a:gd name="connsiteY17" fmla="*/ 231243 h 236037"/>
                        <a:gd name="connsiteX18" fmla="*/ 52734 w 283168"/>
                        <a:gd name="connsiteY18" fmla="*/ 203872 h 236037"/>
                        <a:gd name="connsiteX19" fmla="*/ 113734 w 283168"/>
                        <a:gd name="connsiteY19" fmla="*/ 157730 h 236037"/>
                        <a:gd name="connsiteX20" fmla="*/ 113734 w 283168"/>
                        <a:gd name="connsiteY20" fmla="*/ 156166 h 236037"/>
                        <a:gd name="connsiteX21" fmla="*/ 114516 w 283168"/>
                        <a:gd name="connsiteY21" fmla="*/ 129577 h 236037"/>
                        <a:gd name="connsiteX22" fmla="*/ 141888 w 283168"/>
                        <a:gd name="connsiteY22" fmla="*/ 63884 h 236037"/>
                        <a:gd name="connsiteX23" fmla="*/ 143452 w 283168"/>
                        <a:gd name="connsiteY23" fmla="*/ 64666 h 236037"/>
                        <a:gd name="connsiteX24" fmla="*/ 141888 w 283168"/>
                        <a:gd name="connsiteY24" fmla="*/ 67794 h 236037"/>
                        <a:gd name="connsiteX25" fmla="*/ 122337 w 283168"/>
                        <a:gd name="connsiteY25" fmla="*/ 109243 h 236037"/>
                        <a:gd name="connsiteX26" fmla="*/ 118426 w 283168"/>
                        <a:gd name="connsiteY26" fmla="*/ 154602 h 236037"/>
                        <a:gd name="connsiteX27" fmla="*/ 155965 w 283168"/>
                        <a:gd name="connsiteY27" fmla="*/ 120192 h 236037"/>
                        <a:gd name="connsiteX28" fmla="*/ 157529 w 283168"/>
                        <a:gd name="connsiteY28" fmla="*/ 118628 h 236037"/>
                        <a:gd name="connsiteX29" fmla="*/ 157529 w 283168"/>
                        <a:gd name="connsiteY29" fmla="*/ 118628 h 236037"/>
                        <a:gd name="connsiteX30" fmla="*/ 181773 w 283168"/>
                        <a:gd name="connsiteY30" fmla="*/ 93602 h 236037"/>
                        <a:gd name="connsiteX31" fmla="*/ 180991 w 283168"/>
                        <a:gd name="connsiteY31" fmla="*/ 92820 h 236037"/>
                        <a:gd name="connsiteX32" fmla="*/ 191157 w 283168"/>
                        <a:gd name="connsiteY32" fmla="*/ 44333 h 236037"/>
                        <a:gd name="connsiteX33" fmla="*/ 192721 w 283168"/>
                        <a:gd name="connsiteY33" fmla="*/ 45115 h 236037"/>
                        <a:gd name="connsiteX34" fmla="*/ 184901 w 283168"/>
                        <a:gd name="connsiteY34" fmla="*/ 88128 h 236037"/>
                        <a:gd name="connsiteX35" fmla="*/ 184901 w 283168"/>
                        <a:gd name="connsiteY35" fmla="*/ 89692 h 236037"/>
                        <a:gd name="connsiteX36" fmla="*/ 218529 w 283168"/>
                        <a:gd name="connsiteY36" fmla="*/ 52153 h 236037"/>
                        <a:gd name="connsiteX37" fmla="*/ 217747 w 283168"/>
                        <a:gd name="connsiteY37" fmla="*/ 52153 h 236037"/>
                        <a:gd name="connsiteX38" fmla="*/ 216965 w 283168"/>
                        <a:gd name="connsiteY38" fmla="*/ 43551 h 236037"/>
                        <a:gd name="connsiteX39" fmla="*/ 221657 w 283168"/>
                        <a:gd name="connsiteY39" fmla="*/ 538 h 236037"/>
                        <a:gd name="connsiteX40" fmla="*/ 224004 w 283168"/>
                        <a:gd name="connsiteY40" fmla="*/ 1320 h 236037"/>
                        <a:gd name="connsiteX41" fmla="*/ 222439 w 283168"/>
                        <a:gd name="connsiteY41" fmla="*/ 6794 h 236037"/>
                        <a:gd name="connsiteX42" fmla="*/ 221657 w 283168"/>
                        <a:gd name="connsiteY42" fmla="*/ 49807 h 236037"/>
                        <a:gd name="connsiteX43" fmla="*/ 249029 w 283168"/>
                        <a:gd name="connsiteY43" fmla="*/ 17743 h 236037"/>
                        <a:gd name="connsiteX44" fmla="*/ 251375 w 283168"/>
                        <a:gd name="connsiteY44" fmla="*/ 17743 h 236037"/>
                        <a:gd name="connsiteX45" fmla="*/ 251375 w 283168"/>
                        <a:gd name="connsiteY45" fmla="*/ 20089 h 236037"/>
                        <a:gd name="connsiteX46" fmla="*/ 234952 w 283168"/>
                        <a:gd name="connsiteY46" fmla="*/ 39640 h 236037"/>
                        <a:gd name="connsiteX47" fmla="*/ 235734 w 283168"/>
                        <a:gd name="connsiteY47" fmla="*/ 39640 h 236037"/>
                        <a:gd name="connsiteX48" fmla="*/ 281875 w 283168"/>
                        <a:gd name="connsiteY48" fmla="*/ 31038 h 236037"/>
                        <a:gd name="connsiteX49" fmla="*/ 282658 w 283168"/>
                        <a:gd name="connsiteY49" fmla="*/ 32602 h 236037"/>
                        <a:gd name="connsiteX50" fmla="*/ 236516 w 283168"/>
                        <a:gd name="connsiteY50" fmla="*/ 43551 h 236037"/>
                        <a:gd name="connsiteX51" fmla="*/ 233388 w 283168"/>
                        <a:gd name="connsiteY51" fmla="*/ 42769 h 236037"/>
                        <a:gd name="connsiteX52" fmla="*/ 233388 w 283168"/>
                        <a:gd name="connsiteY52" fmla="*/ 42769 h 236037"/>
                        <a:gd name="connsiteX53" fmla="*/ 5029 w 283168"/>
                        <a:gd name="connsiteY53" fmla="*/ 235154 h 236037"/>
                        <a:gd name="connsiteX54" fmla="*/ 4247 w 283168"/>
                        <a:gd name="connsiteY54" fmla="*/ 232808 h 236037"/>
                        <a:gd name="connsiteX55" fmla="*/ 5029 w 283168"/>
                        <a:gd name="connsiteY55" fmla="*/ 235154 h 236037"/>
                        <a:gd name="connsiteX56" fmla="*/ 5029 w 283168"/>
                        <a:gd name="connsiteY56" fmla="*/ 235154 h 23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3168" h="236037">
                          <a:moveTo>
                            <a:pt x="233388" y="42769"/>
                          </a:moveTo>
                          <a:cubicBezTo>
                            <a:pt x="209927" y="69358"/>
                            <a:pt x="186465" y="95166"/>
                            <a:pt x="160657" y="120192"/>
                          </a:cubicBezTo>
                          <a:cubicBezTo>
                            <a:pt x="161439" y="120974"/>
                            <a:pt x="163003" y="120974"/>
                            <a:pt x="164568" y="121756"/>
                          </a:cubicBezTo>
                          <a:cubicBezTo>
                            <a:pt x="184901" y="126448"/>
                            <a:pt x="206798" y="122538"/>
                            <a:pt x="225568" y="113153"/>
                          </a:cubicBezTo>
                          <a:cubicBezTo>
                            <a:pt x="227132" y="112371"/>
                            <a:pt x="227132" y="112371"/>
                            <a:pt x="228696" y="111589"/>
                          </a:cubicBezTo>
                          <a:cubicBezTo>
                            <a:pt x="231824" y="112371"/>
                            <a:pt x="229478" y="113153"/>
                            <a:pt x="229478" y="113153"/>
                          </a:cubicBezTo>
                          <a:cubicBezTo>
                            <a:pt x="213055" y="123320"/>
                            <a:pt x="192721" y="127230"/>
                            <a:pt x="173170" y="126448"/>
                          </a:cubicBezTo>
                          <a:cubicBezTo>
                            <a:pt x="166132" y="126448"/>
                            <a:pt x="159093" y="125666"/>
                            <a:pt x="156747" y="123320"/>
                          </a:cubicBezTo>
                          <a:cubicBezTo>
                            <a:pt x="155965" y="124102"/>
                            <a:pt x="154401" y="125666"/>
                            <a:pt x="153619" y="126448"/>
                          </a:cubicBezTo>
                          <a:cubicBezTo>
                            <a:pt x="131721" y="147564"/>
                            <a:pt x="108260" y="168679"/>
                            <a:pt x="84798" y="187448"/>
                          </a:cubicBezTo>
                          <a:cubicBezTo>
                            <a:pt x="102003" y="192141"/>
                            <a:pt x="119990" y="195269"/>
                            <a:pt x="137978" y="193705"/>
                          </a:cubicBezTo>
                          <a:cubicBezTo>
                            <a:pt x="141888" y="193705"/>
                            <a:pt x="145798" y="192141"/>
                            <a:pt x="149708" y="192141"/>
                          </a:cubicBezTo>
                          <a:cubicBezTo>
                            <a:pt x="150491" y="192141"/>
                            <a:pt x="154401" y="192923"/>
                            <a:pt x="147362" y="194487"/>
                          </a:cubicBezTo>
                          <a:cubicBezTo>
                            <a:pt x="125465" y="199179"/>
                            <a:pt x="102003" y="196833"/>
                            <a:pt x="80106" y="190577"/>
                          </a:cubicBezTo>
                          <a:cubicBezTo>
                            <a:pt x="60554" y="205436"/>
                            <a:pt x="40221" y="218731"/>
                            <a:pt x="17541" y="229679"/>
                          </a:cubicBezTo>
                          <a:cubicBezTo>
                            <a:pt x="12067" y="232808"/>
                            <a:pt x="6593" y="236718"/>
                            <a:pt x="1900" y="235936"/>
                          </a:cubicBezTo>
                          <a:cubicBezTo>
                            <a:pt x="-2792" y="235936"/>
                            <a:pt x="2682" y="232026"/>
                            <a:pt x="2682" y="232026"/>
                          </a:cubicBezTo>
                          <a:cubicBezTo>
                            <a:pt x="2682" y="232026"/>
                            <a:pt x="-446" y="232808"/>
                            <a:pt x="3465" y="231243"/>
                          </a:cubicBezTo>
                          <a:cubicBezTo>
                            <a:pt x="21452" y="224987"/>
                            <a:pt x="37093" y="214820"/>
                            <a:pt x="52734" y="203872"/>
                          </a:cubicBezTo>
                          <a:cubicBezTo>
                            <a:pt x="73849" y="189795"/>
                            <a:pt x="94183" y="174154"/>
                            <a:pt x="113734" y="157730"/>
                          </a:cubicBezTo>
                          <a:lnTo>
                            <a:pt x="113734" y="156166"/>
                          </a:lnTo>
                          <a:cubicBezTo>
                            <a:pt x="112952" y="147564"/>
                            <a:pt x="112952" y="138179"/>
                            <a:pt x="114516" y="129577"/>
                          </a:cubicBezTo>
                          <a:cubicBezTo>
                            <a:pt x="116862" y="106115"/>
                            <a:pt x="129375" y="84999"/>
                            <a:pt x="141888" y="63884"/>
                          </a:cubicBezTo>
                          <a:cubicBezTo>
                            <a:pt x="145016" y="63102"/>
                            <a:pt x="143452" y="64666"/>
                            <a:pt x="143452" y="64666"/>
                          </a:cubicBezTo>
                          <a:lnTo>
                            <a:pt x="141888" y="67794"/>
                          </a:lnTo>
                          <a:cubicBezTo>
                            <a:pt x="134067" y="81089"/>
                            <a:pt x="126247" y="94384"/>
                            <a:pt x="122337" y="109243"/>
                          </a:cubicBezTo>
                          <a:cubicBezTo>
                            <a:pt x="117644" y="124102"/>
                            <a:pt x="117644" y="139743"/>
                            <a:pt x="118426" y="154602"/>
                          </a:cubicBezTo>
                          <a:cubicBezTo>
                            <a:pt x="130939" y="143653"/>
                            <a:pt x="143452" y="131923"/>
                            <a:pt x="155965" y="120192"/>
                          </a:cubicBezTo>
                          <a:lnTo>
                            <a:pt x="157529" y="118628"/>
                          </a:lnTo>
                          <a:lnTo>
                            <a:pt x="157529" y="118628"/>
                          </a:lnTo>
                          <a:cubicBezTo>
                            <a:pt x="166132" y="110807"/>
                            <a:pt x="173952" y="102205"/>
                            <a:pt x="181773" y="93602"/>
                          </a:cubicBezTo>
                          <a:lnTo>
                            <a:pt x="180991" y="92820"/>
                          </a:lnTo>
                          <a:cubicBezTo>
                            <a:pt x="181773" y="75615"/>
                            <a:pt x="184119" y="59192"/>
                            <a:pt x="191157" y="44333"/>
                          </a:cubicBezTo>
                          <a:cubicBezTo>
                            <a:pt x="193503" y="43551"/>
                            <a:pt x="192721" y="45115"/>
                            <a:pt x="192721" y="45115"/>
                          </a:cubicBezTo>
                          <a:cubicBezTo>
                            <a:pt x="187247" y="59192"/>
                            <a:pt x="184901" y="73269"/>
                            <a:pt x="184901" y="88128"/>
                          </a:cubicBezTo>
                          <a:cubicBezTo>
                            <a:pt x="184901" y="88910"/>
                            <a:pt x="184901" y="89692"/>
                            <a:pt x="184901" y="89692"/>
                          </a:cubicBezTo>
                          <a:cubicBezTo>
                            <a:pt x="196632" y="77179"/>
                            <a:pt x="207580" y="65448"/>
                            <a:pt x="218529" y="52153"/>
                          </a:cubicBezTo>
                          <a:lnTo>
                            <a:pt x="217747" y="52153"/>
                          </a:lnTo>
                          <a:cubicBezTo>
                            <a:pt x="216965" y="49025"/>
                            <a:pt x="216965" y="46679"/>
                            <a:pt x="216965" y="43551"/>
                          </a:cubicBezTo>
                          <a:cubicBezTo>
                            <a:pt x="216183" y="28692"/>
                            <a:pt x="216965" y="13833"/>
                            <a:pt x="221657" y="538"/>
                          </a:cubicBezTo>
                          <a:cubicBezTo>
                            <a:pt x="224004" y="-1027"/>
                            <a:pt x="224004" y="1320"/>
                            <a:pt x="224004" y="1320"/>
                          </a:cubicBezTo>
                          <a:cubicBezTo>
                            <a:pt x="223222" y="2884"/>
                            <a:pt x="223222" y="5230"/>
                            <a:pt x="222439" y="6794"/>
                          </a:cubicBezTo>
                          <a:cubicBezTo>
                            <a:pt x="220093" y="20871"/>
                            <a:pt x="218529" y="35730"/>
                            <a:pt x="221657" y="49807"/>
                          </a:cubicBezTo>
                          <a:cubicBezTo>
                            <a:pt x="231042" y="38858"/>
                            <a:pt x="240427" y="28692"/>
                            <a:pt x="249029" y="17743"/>
                          </a:cubicBezTo>
                          <a:cubicBezTo>
                            <a:pt x="249811" y="17743"/>
                            <a:pt x="250593" y="17743"/>
                            <a:pt x="251375" y="17743"/>
                          </a:cubicBezTo>
                          <a:lnTo>
                            <a:pt x="251375" y="20089"/>
                          </a:lnTo>
                          <a:cubicBezTo>
                            <a:pt x="245901" y="26345"/>
                            <a:pt x="240427" y="33384"/>
                            <a:pt x="234952" y="39640"/>
                          </a:cubicBezTo>
                          <a:cubicBezTo>
                            <a:pt x="234952" y="39640"/>
                            <a:pt x="235734" y="39640"/>
                            <a:pt x="235734" y="39640"/>
                          </a:cubicBezTo>
                          <a:cubicBezTo>
                            <a:pt x="251375" y="42769"/>
                            <a:pt x="267017" y="37294"/>
                            <a:pt x="281875" y="31038"/>
                          </a:cubicBezTo>
                          <a:cubicBezTo>
                            <a:pt x="284222" y="31820"/>
                            <a:pt x="282658" y="32602"/>
                            <a:pt x="282658" y="32602"/>
                          </a:cubicBezTo>
                          <a:cubicBezTo>
                            <a:pt x="267799" y="39640"/>
                            <a:pt x="252157" y="45115"/>
                            <a:pt x="236516" y="43551"/>
                          </a:cubicBezTo>
                          <a:cubicBezTo>
                            <a:pt x="236516" y="42769"/>
                            <a:pt x="234952" y="43551"/>
                            <a:pt x="233388" y="42769"/>
                          </a:cubicBezTo>
                          <a:lnTo>
                            <a:pt x="233388" y="42769"/>
                          </a:lnTo>
                          <a:close/>
                          <a:moveTo>
                            <a:pt x="5029" y="235154"/>
                          </a:moveTo>
                          <a:cubicBezTo>
                            <a:pt x="5029" y="233590"/>
                            <a:pt x="4247" y="232808"/>
                            <a:pt x="4247" y="232808"/>
                          </a:cubicBezTo>
                          <a:lnTo>
                            <a:pt x="5029" y="235154"/>
                          </a:lnTo>
                          <a:lnTo>
                            <a:pt x="5029" y="23515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1" name="任意多边形: 形状 2340"/>
                    <p:cNvSpPr/>
                    <p:nvPr/>
                  </p:nvSpPr>
                  <p:spPr>
                    <a:xfrm>
                      <a:off x="5469575" y="4798518"/>
                      <a:ext cx="29149" cy="33484"/>
                    </a:xfrm>
                    <a:custGeom>
                      <a:avLst/>
                      <a:gdLst>
                        <a:gd name="connsiteX0" fmla="*/ 0 w 29149"/>
                        <a:gd name="connsiteY0" fmla="*/ 33485 h 33484"/>
                        <a:gd name="connsiteX1" fmla="*/ 13295 w 29149"/>
                        <a:gd name="connsiteY1" fmla="*/ 6113 h 33484"/>
                        <a:gd name="connsiteX2" fmla="*/ 26590 w 29149"/>
                        <a:gd name="connsiteY2" fmla="*/ 14716 h 33484"/>
                        <a:gd name="connsiteX3" fmla="*/ 0 w 29149"/>
                        <a:gd name="connsiteY3" fmla="*/ 33485 h 33484"/>
                        <a:gd name="connsiteX4" fmla="*/ 0 w 29149"/>
                        <a:gd name="connsiteY4" fmla="*/ 33485 h 3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 h="33484">
                          <a:moveTo>
                            <a:pt x="0" y="33485"/>
                          </a:moveTo>
                          <a:cubicBezTo>
                            <a:pt x="0" y="33485"/>
                            <a:pt x="3910" y="19408"/>
                            <a:pt x="13295" y="6113"/>
                          </a:cubicBezTo>
                          <a:cubicBezTo>
                            <a:pt x="22680" y="-7182"/>
                            <a:pt x="34410" y="3767"/>
                            <a:pt x="26590" y="14716"/>
                          </a:cubicBezTo>
                          <a:cubicBezTo>
                            <a:pt x="19551" y="26446"/>
                            <a:pt x="0" y="33485"/>
                            <a:pt x="0" y="33485"/>
                          </a:cubicBezTo>
                          <a:lnTo>
                            <a:pt x="0" y="3348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2" name="任意多边形: 形状 2341"/>
                    <p:cNvSpPr/>
                    <p:nvPr/>
                  </p:nvSpPr>
                  <p:spPr>
                    <a:xfrm>
                      <a:off x="5493036" y="4821748"/>
                      <a:ext cx="36119" cy="24332"/>
                    </a:xfrm>
                    <a:custGeom>
                      <a:avLst/>
                      <a:gdLst>
                        <a:gd name="connsiteX0" fmla="*/ 0 w 36119"/>
                        <a:gd name="connsiteY0" fmla="*/ 24332 h 24332"/>
                        <a:gd name="connsiteX1" fmla="*/ 21115 w 36119"/>
                        <a:gd name="connsiteY1" fmla="*/ 3217 h 24332"/>
                        <a:gd name="connsiteX2" fmla="*/ 31282 w 36119"/>
                        <a:gd name="connsiteY2" fmla="*/ 15730 h 24332"/>
                        <a:gd name="connsiteX3" fmla="*/ 0 w 36119"/>
                        <a:gd name="connsiteY3" fmla="*/ 24332 h 24332"/>
                        <a:gd name="connsiteX4" fmla="*/ 0 w 36119"/>
                        <a:gd name="connsiteY4" fmla="*/ 24332 h 24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19" h="24332">
                          <a:moveTo>
                            <a:pt x="0" y="24332"/>
                          </a:moveTo>
                          <a:cubicBezTo>
                            <a:pt x="0" y="24332"/>
                            <a:pt x="8603" y="11819"/>
                            <a:pt x="21115" y="3217"/>
                          </a:cubicBezTo>
                          <a:cubicBezTo>
                            <a:pt x="34410" y="-6168"/>
                            <a:pt x="41449" y="7127"/>
                            <a:pt x="31282" y="15730"/>
                          </a:cubicBezTo>
                          <a:cubicBezTo>
                            <a:pt x="21115" y="23550"/>
                            <a:pt x="0" y="24332"/>
                            <a:pt x="0" y="24332"/>
                          </a:cubicBezTo>
                          <a:lnTo>
                            <a:pt x="0" y="2433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3" name="任意多边形: 形状 2342"/>
                    <p:cNvSpPr/>
                    <p:nvPr/>
                  </p:nvSpPr>
                  <p:spPr>
                    <a:xfrm>
                      <a:off x="5441030" y="4784695"/>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193"/>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4" name="任意多边形: 形状 2343"/>
                    <p:cNvSpPr/>
                    <p:nvPr/>
                  </p:nvSpPr>
                  <p:spPr>
                    <a:xfrm>
                      <a:off x="5410530" y="4823797"/>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975"/>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5" name="任意多边形: 形状 2344"/>
                    <p:cNvSpPr/>
                    <p:nvPr/>
                  </p:nvSpPr>
                  <p:spPr>
                    <a:xfrm>
                      <a:off x="5361260" y="4839438"/>
                      <a:ext cx="17858" cy="40270"/>
                    </a:xfrm>
                    <a:custGeom>
                      <a:avLst/>
                      <a:gdLst>
                        <a:gd name="connsiteX0" fmla="*/ 391 w 17858"/>
                        <a:gd name="connsiteY0" fmla="*/ 40270 h 40270"/>
                        <a:gd name="connsiteX1" fmla="*/ 1955 w 17858"/>
                        <a:gd name="connsiteY1" fmla="*/ 9770 h 40270"/>
                        <a:gd name="connsiteX2" fmla="*/ 17596 w 17858"/>
                        <a:gd name="connsiteY2" fmla="*/ 12898 h 40270"/>
                        <a:gd name="connsiteX3" fmla="*/ 391 w 17858"/>
                        <a:gd name="connsiteY3" fmla="*/ 40270 h 40270"/>
                        <a:gd name="connsiteX4" fmla="*/ 391 w 17858"/>
                        <a:gd name="connsiteY4" fmla="*/ 40270 h 40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8" h="40270">
                          <a:moveTo>
                            <a:pt x="391" y="40270"/>
                          </a:moveTo>
                          <a:cubicBezTo>
                            <a:pt x="391" y="40270"/>
                            <a:pt x="-1173" y="25411"/>
                            <a:pt x="1955" y="9770"/>
                          </a:cubicBezTo>
                          <a:cubicBezTo>
                            <a:pt x="5865" y="-5871"/>
                            <a:pt x="19942" y="-1179"/>
                            <a:pt x="17596" y="12898"/>
                          </a:cubicBezTo>
                          <a:cubicBezTo>
                            <a:pt x="15250" y="26193"/>
                            <a:pt x="391" y="40270"/>
                            <a:pt x="391" y="40270"/>
                          </a:cubicBezTo>
                          <a:lnTo>
                            <a:pt x="391" y="4027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6" name="任意多边形: 形状 2345"/>
                    <p:cNvSpPr/>
                    <p:nvPr/>
                  </p:nvSpPr>
                  <p:spPr>
                    <a:xfrm>
                      <a:off x="5436729" y="4912467"/>
                      <a:ext cx="40869" cy="17473"/>
                    </a:xfrm>
                    <a:custGeom>
                      <a:avLst/>
                      <a:gdLst>
                        <a:gd name="connsiteX0" fmla="*/ 0 w 40869"/>
                        <a:gd name="connsiteY0" fmla="*/ 14165 h 17473"/>
                        <a:gd name="connsiteX1" fmla="*/ 27372 w 40869"/>
                        <a:gd name="connsiteY1" fmla="*/ 870 h 17473"/>
                        <a:gd name="connsiteX2" fmla="*/ 32846 w 40869"/>
                        <a:gd name="connsiteY2" fmla="*/ 15729 h 17473"/>
                        <a:gd name="connsiteX3" fmla="*/ 0 w 40869"/>
                        <a:gd name="connsiteY3" fmla="*/ 14165 h 17473"/>
                        <a:gd name="connsiteX4" fmla="*/ 0 w 40869"/>
                        <a:gd name="connsiteY4" fmla="*/ 14165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5"/>
                          </a:moveTo>
                          <a:cubicBezTo>
                            <a:pt x="0" y="14165"/>
                            <a:pt x="12513" y="5562"/>
                            <a:pt x="27372" y="870"/>
                          </a:cubicBezTo>
                          <a:cubicBezTo>
                            <a:pt x="43013" y="-3823"/>
                            <a:pt x="45359" y="11819"/>
                            <a:pt x="32846" y="15729"/>
                          </a:cubicBezTo>
                          <a:cubicBezTo>
                            <a:pt x="19551" y="20421"/>
                            <a:pt x="0" y="14165"/>
                            <a:pt x="0" y="14165"/>
                          </a:cubicBezTo>
                          <a:lnTo>
                            <a:pt x="0" y="141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7" name="任意多边形: 形状 2346"/>
                    <p:cNvSpPr/>
                    <p:nvPr/>
                  </p:nvSpPr>
                  <p:spPr>
                    <a:xfrm>
                      <a:off x="5363998" y="4988326"/>
                      <a:ext cx="40869" cy="17473"/>
                    </a:xfrm>
                    <a:custGeom>
                      <a:avLst/>
                      <a:gdLst>
                        <a:gd name="connsiteX0" fmla="*/ 0 w 40869"/>
                        <a:gd name="connsiteY0" fmla="*/ 14165 h 17473"/>
                        <a:gd name="connsiteX1" fmla="*/ 27372 w 40869"/>
                        <a:gd name="connsiteY1" fmla="*/ 870 h 17473"/>
                        <a:gd name="connsiteX2" fmla="*/ 32846 w 40869"/>
                        <a:gd name="connsiteY2" fmla="*/ 15729 h 17473"/>
                        <a:gd name="connsiteX3" fmla="*/ 0 w 40869"/>
                        <a:gd name="connsiteY3" fmla="*/ 14165 h 17473"/>
                        <a:gd name="connsiteX4" fmla="*/ 0 w 40869"/>
                        <a:gd name="connsiteY4" fmla="*/ 14165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5"/>
                          </a:moveTo>
                          <a:cubicBezTo>
                            <a:pt x="0" y="14165"/>
                            <a:pt x="12513" y="5562"/>
                            <a:pt x="27372" y="870"/>
                          </a:cubicBezTo>
                          <a:cubicBezTo>
                            <a:pt x="43013" y="-3823"/>
                            <a:pt x="45359" y="11818"/>
                            <a:pt x="32846" y="15729"/>
                          </a:cubicBezTo>
                          <a:cubicBezTo>
                            <a:pt x="19551" y="20421"/>
                            <a:pt x="0" y="14165"/>
                            <a:pt x="0" y="14165"/>
                          </a:cubicBezTo>
                          <a:lnTo>
                            <a:pt x="0" y="1416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8" name="任意多边形: 形状 2347"/>
                    <p:cNvSpPr/>
                    <p:nvPr/>
                  </p:nvSpPr>
                  <p:spPr>
                    <a:xfrm>
                      <a:off x="5335844" y="4983233"/>
                      <a:ext cx="19853" cy="23168"/>
                    </a:xfrm>
                    <a:custGeom>
                      <a:avLst/>
                      <a:gdLst>
                        <a:gd name="connsiteX0" fmla="*/ 0 w 19853"/>
                        <a:gd name="connsiteY0" fmla="*/ 23169 h 23168"/>
                        <a:gd name="connsiteX1" fmla="*/ 6256 w 19853"/>
                        <a:gd name="connsiteY1" fmla="*/ 3617 h 23168"/>
                        <a:gd name="connsiteX2" fmla="*/ 18769 w 19853"/>
                        <a:gd name="connsiteY2" fmla="*/ 13002 h 23168"/>
                        <a:gd name="connsiteX3" fmla="*/ 0 w 19853"/>
                        <a:gd name="connsiteY3" fmla="*/ 23169 h 23168"/>
                        <a:gd name="connsiteX4" fmla="*/ 0 w 19853"/>
                        <a:gd name="connsiteY4" fmla="*/ 23169 h 2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 h="23168">
                          <a:moveTo>
                            <a:pt x="0" y="23169"/>
                          </a:moveTo>
                          <a:cubicBezTo>
                            <a:pt x="0" y="23169"/>
                            <a:pt x="782" y="12220"/>
                            <a:pt x="6256" y="3617"/>
                          </a:cubicBezTo>
                          <a:cubicBezTo>
                            <a:pt x="11731" y="-5768"/>
                            <a:pt x="23462" y="5181"/>
                            <a:pt x="18769" y="13002"/>
                          </a:cubicBezTo>
                          <a:cubicBezTo>
                            <a:pt x="14859" y="20822"/>
                            <a:pt x="0" y="23169"/>
                            <a:pt x="0" y="23169"/>
                          </a:cubicBezTo>
                          <a:lnTo>
                            <a:pt x="0" y="2316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9" name="任意多边形: 形状 2348"/>
                    <p:cNvSpPr/>
                    <p:nvPr/>
                  </p:nvSpPr>
                  <p:spPr>
                    <a:xfrm>
                      <a:off x="5355395" y="4951220"/>
                      <a:ext cx="26391" cy="16108"/>
                    </a:xfrm>
                    <a:custGeom>
                      <a:avLst/>
                      <a:gdLst>
                        <a:gd name="connsiteX0" fmla="*/ 0 w 26391"/>
                        <a:gd name="connsiteY0" fmla="*/ 2002 h 16108"/>
                        <a:gd name="connsiteX1" fmla="*/ 20333 w 26391"/>
                        <a:gd name="connsiteY1" fmla="*/ 438 h 16108"/>
                        <a:gd name="connsiteX2" fmla="*/ 16423 w 26391"/>
                        <a:gd name="connsiteY2" fmla="*/ 16079 h 16108"/>
                        <a:gd name="connsiteX3" fmla="*/ 0 w 26391"/>
                        <a:gd name="connsiteY3" fmla="*/ 2002 h 16108"/>
                        <a:gd name="connsiteX4" fmla="*/ 0 w 26391"/>
                        <a:gd name="connsiteY4" fmla="*/ 2002 h 1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1" h="16108">
                          <a:moveTo>
                            <a:pt x="0" y="2002"/>
                          </a:moveTo>
                          <a:cubicBezTo>
                            <a:pt x="0" y="2002"/>
                            <a:pt x="10167" y="-1126"/>
                            <a:pt x="20333" y="438"/>
                          </a:cubicBezTo>
                          <a:cubicBezTo>
                            <a:pt x="31282" y="2002"/>
                            <a:pt x="25808" y="16861"/>
                            <a:pt x="16423" y="16079"/>
                          </a:cubicBezTo>
                          <a:cubicBezTo>
                            <a:pt x="7821" y="14515"/>
                            <a:pt x="0" y="2002"/>
                            <a:pt x="0" y="2002"/>
                          </a:cubicBezTo>
                          <a:lnTo>
                            <a:pt x="0" y="200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0" name="任意多边形: 形状 2349"/>
                    <p:cNvSpPr/>
                    <p:nvPr/>
                  </p:nvSpPr>
                  <p:spPr>
                    <a:xfrm>
                      <a:off x="5420305" y="4872583"/>
                      <a:ext cx="40869" cy="17473"/>
                    </a:xfrm>
                    <a:custGeom>
                      <a:avLst/>
                      <a:gdLst>
                        <a:gd name="connsiteX0" fmla="*/ 0 w 40869"/>
                        <a:gd name="connsiteY0" fmla="*/ 14164 h 17473"/>
                        <a:gd name="connsiteX1" fmla="*/ 27372 w 40869"/>
                        <a:gd name="connsiteY1" fmla="*/ 870 h 17473"/>
                        <a:gd name="connsiteX2" fmla="*/ 32846 w 40869"/>
                        <a:gd name="connsiteY2" fmla="*/ 15729 h 17473"/>
                        <a:gd name="connsiteX3" fmla="*/ 0 w 40869"/>
                        <a:gd name="connsiteY3" fmla="*/ 14164 h 17473"/>
                        <a:gd name="connsiteX4" fmla="*/ 0 w 40869"/>
                        <a:gd name="connsiteY4" fmla="*/ 14164 h 1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9" h="17473">
                          <a:moveTo>
                            <a:pt x="0" y="14164"/>
                          </a:moveTo>
                          <a:cubicBezTo>
                            <a:pt x="0" y="14164"/>
                            <a:pt x="12513" y="5562"/>
                            <a:pt x="27372" y="870"/>
                          </a:cubicBezTo>
                          <a:cubicBezTo>
                            <a:pt x="43013" y="-3823"/>
                            <a:pt x="45359" y="11818"/>
                            <a:pt x="32846" y="15729"/>
                          </a:cubicBezTo>
                          <a:cubicBezTo>
                            <a:pt x="19551" y="20421"/>
                            <a:pt x="0" y="14164"/>
                            <a:pt x="0" y="14164"/>
                          </a:cubicBezTo>
                          <a:lnTo>
                            <a:pt x="0" y="1416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1" name="任意多边形: 形状 2350"/>
                    <p:cNvSpPr/>
                    <p:nvPr/>
                  </p:nvSpPr>
                  <p:spPr>
                    <a:xfrm>
                      <a:off x="5359978" y="4899448"/>
                      <a:ext cx="16102" cy="41260"/>
                    </a:xfrm>
                    <a:custGeom>
                      <a:avLst/>
                      <a:gdLst>
                        <a:gd name="connsiteX0" fmla="*/ 7930 w 16102"/>
                        <a:gd name="connsiteY0" fmla="*/ 41261 h 41260"/>
                        <a:gd name="connsiteX1" fmla="*/ 110 w 16102"/>
                        <a:gd name="connsiteY1" fmla="*/ 12325 h 41260"/>
                        <a:gd name="connsiteX2" fmla="*/ 15751 w 16102"/>
                        <a:gd name="connsiteY2" fmla="*/ 9979 h 41260"/>
                        <a:gd name="connsiteX3" fmla="*/ 7930 w 16102"/>
                        <a:gd name="connsiteY3" fmla="*/ 41261 h 41260"/>
                        <a:gd name="connsiteX4" fmla="*/ 7930 w 16102"/>
                        <a:gd name="connsiteY4" fmla="*/ 41261 h 4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2" h="41260">
                          <a:moveTo>
                            <a:pt x="7930" y="41261"/>
                          </a:moveTo>
                          <a:cubicBezTo>
                            <a:pt x="7930" y="41261"/>
                            <a:pt x="1674" y="27184"/>
                            <a:pt x="110" y="12325"/>
                          </a:cubicBezTo>
                          <a:cubicBezTo>
                            <a:pt x="-1454" y="-4098"/>
                            <a:pt x="14187" y="-3316"/>
                            <a:pt x="15751" y="9979"/>
                          </a:cubicBezTo>
                          <a:cubicBezTo>
                            <a:pt x="18097" y="24056"/>
                            <a:pt x="7930" y="41261"/>
                            <a:pt x="7930" y="41261"/>
                          </a:cubicBezTo>
                          <a:lnTo>
                            <a:pt x="7930" y="4126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2" name="任意多边形: 形状 2351"/>
                    <p:cNvSpPr/>
                    <p:nvPr/>
                  </p:nvSpPr>
                  <p:spPr>
                    <a:xfrm>
                      <a:off x="5413159" y="4932888"/>
                      <a:ext cx="18164" cy="20724"/>
                    </a:xfrm>
                    <a:custGeom>
                      <a:avLst/>
                      <a:gdLst>
                        <a:gd name="connsiteX0" fmla="*/ 890 w 18164"/>
                        <a:gd name="connsiteY0" fmla="*/ 0 h 20724"/>
                        <a:gd name="connsiteX1" fmla="*/ 16531 w 18164"/>
                        <a:gd name="connsiteY1" fmla="*/ 10167 h 20724"/>
                        <a:gd name="connsiteX2" fmla="*/ 3236 w 18164"/>
                        <a:gd name="connsiteY2" fmla="*/ 18769 h 20724"/>
                        <a:gd name="connsiteX3" fmla="*/ 890 w 18164"/>
                        <a:gd name="connsiteY3" fmla="*/ 0 h 20724"/>
                        <a:gd name="connsiteX4" fmla="*/ 890 w 18164"/>
                        <a:gd name="connsiteY4" fmla="*/ 0 h 2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4" h="20724">
                          <a:moveTo>
                            <a:pt x="890" y="0"/>
                          </a:moveTo>
                          <a:cubicBezTo>
                            <a:pt x="890" y="0"/>
                            <a:pt x="10274" y="3128"/>
                            <a:pt x="16531" y="10167"/>
                          </a:cubicBezTo>
                          <a:cubicBezTo>
                            <a:pt x="22787" y="17205"/>
                            <a:pt x="9492" y="24244"/>
                            <a:pt x="3236" y="18769"/>
                          </a:cubicBezTo>
                          <a:cubicBezTo>
                            <a:pt x="-2238" y="13295"/>
                            <a:pt x="890" y="0"/>
                            <a:pt x="890" y="0"/>
                          </a:cubicBezTo>
                          <a:lnTo>
                            <a:pt x="89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3" name="任意多边形: 形状 2352"/>
                    <p:cNvSpPr/>
                    <p:nvPr/>
                  </p:nvSpPr>
                  <p:spPr>
                    <a:xfrm>
                      <a:off x="5399972" y="4913876"/>
                      <a:ext cx="18860" cy="19794"/>
                    </a:xfrm>
                    <a:custGeom>
                      <a:avLst/>
                      <a:gdLst>
                        <a:gd name="connsiteX0" fmla="*/ 0 w 18860"/>
                        <a:gd name="connsiteY0" fmla="*/ 19794 h 19794"/>
                        <a:gd name="connsiteX1" fmla="*/ 6256 w 18860"/>
                        <a:gd name="connsiteY1" fmla="*/ 2589 h 19794"/>
                        <a:gd name="connsiteX2" fmla="*/ 17987 w 18860"/>
                        <a:gd name="connsiteY2" fmla="*/ 13538 h 19794"/>
                        <a:gd name="connsiteX3" fmla="*/ 0 w 18860"/>
                        <a:gd name="connsiteY3" fmla="*/ 19794 h 19794"/>
                        <a:gd name="connsiteX4" fmla="*/ 0 w 18860"/>
                        <a:gd name="connsiteY4" fmla="*/ 19794 h 1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0" h="19794">
                          <a:moveTo>
                            <a:pt x="0" y="19794"/>
                          </a:moveTo>
                          <a:cubicBezTo>
                            <a:pt x="0" y="19794"/>
                            <a:pt x="782" y="9627"/>
                            <a:pt x="6256" y="2589"/>
                          </a:cubicBezTo>
                          <a:cubicBezTo>
                            <a:pt x="11731" y="-5232"/>
                            <a:pt x="21897" y="6499"/>
                            <a:pt x="17987" y="13538"/>
                          </a:cubicBezTo>
                          <a:cubicBezTo>
                            <a:pt x="14077" y="19794"/>
                            <a:pt x="0" y="19794"/>
                            <a:pt x="0" y="19794"/>
                          </a:cubicBezTo>
                          <a:lnTo>
                            <a:pt x="0" y="1979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4" name="任意多边形: 形状 2353"/>
                    <p:cNvSpPr/>
                    <p:nvPr/>
                  </p:nvSpPr>
                  <p:spPr>
                    <a:xfrm>
                      <a:off x="5383234" y="4870609"/>
                      <a:ext cx="21430" cy="16983"/>
                    </a:xfrm>
                    <a:custGeom>
                      <a:avLst/>
                      <a:gdLst>
                        <a:gd name="connsiteX0" fmla="*/ 21430 w 21430"/>
                        <a:gd name="connsiteY0" fmla="*/ 16920 h 16983"/>
                        <a:gd name="connsiteX1" fmla="*/ 3443 w 21430"/>
                        <a:gd name="connsiteY1" fmla="*/ 13792 h 16983"/>
                        <a:gd name="connsiteX2" fmla="*/ 11263 w 21430"/>
                        <a:gd name="connsiteY2" fmla="*/ 497 h 16983"/>
                        <a:gd name="connsiteX3" fmla="*/ 21430 w 21430"/>
                        <a:gd name="connsiteY3" fmla="*/ 16920 h 16983"/>
                        <a:gd name="connsiteX4" fmla="*/ 21430 w 21430"/>
                        <a:gd name="connsiteY4" fmla="*/ 16920 h 1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0" h="16983">
                          <a:moveTo>
                            <a:pt x="21430" y="16920"/>
                          </a:moveTo>
                          <a:cubicBezTo>
                            <a:pt x="21430" y="16920"/>
                            <a:pt x="11263" y="17702"/>
                            <a:pt x="3443" y="13792"/>
                          </a:cubicBezTo>
                          <a:cubicBezTo>
                            <a:pt x="-5160" y="9882"/>
                            <a:pt x="4225" y="-2631"/>
                            <a:pt x="11263" y="497"/>
                          </a:cubicBezTo>
                          <a:cubicBezTo>
                            <a:pt x="19084" y="3625"/>
                            <a:pt x="21430" y="16920"/>
                            <a:pt x="21430" y="16920"/>
                          </a:cubicBezTo>
                          <a:lnTo>
                            <a:pt x="21430" y="169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5" name="任意多边形: 形状 2354"/>
                    <p:cNvSpPr/>
                    <p:nvPr/>
                  </p:nvSpPr>
                  <p:spPr>
                    <a:xfrm>
                      <a:off x="5306320" y="4902187"/>
                      <a:ext cx="34216" cy="27572"/>
                    </a:xfrm>
                    <a:custGeom>
                      <a:avLst/>
                      <a:gdLst>
                        <a:gd name="connsiteX0" fmla="*/ 34216 w 34216"/>
                        <a:gd name="connsiteY0" fmla="*/ 27573 h 27572"/>
                        <a:gd name="connsiteX1" fmla="*/ 6844 w 34216"/>
                        <a:gd name="connsiteY1" fmla="*/ 15842 h 27572"/>
                        <a:gd name="connsiteX2" fmla="*/ 14665 w 34216"/>
                        <a:gd name="connsiteY2" fmla="*/ 1765 h 27572"/>
                        <a:gd name="connsiteX3" fmla="*/ 34216 w 34216"/>
                        <a:gd name="connsiteY3" fmla="*/ 27573 h 27572"/>
                        <a:gd name="connsiteX4" fmla="*/ 34216 w 34216"/>
                        <a:gd name="connsiteY4" fmla="*/ 27573 h 27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16" h="27572">
                          <a:moveTo>
                            <a:pt x="34216" y="27573"/>
                          </a:moveTo>
                          <a:cubicBezTo>
                            <a:pt x="34216" y="27573"/>
                            <a:pt x="19357" y="24444"/>
                            <a:pt x="6844" y="15842"/>
                          </a:cubicBezTo>
                          <a:cubicBezTo>
                            <a:pt x="-7233" y="7239"/>
                            <a:pt x="2934" y="-4492"/>
                            <a:pt x="14665" y="1765"/>
                          </a:cubicBezTo>
                          <a:cubicBezTo>
                            <a:pt x="26396" y="8803"/>
                            <a:pt x="34216" y="27573"/>
                            <a:pt x="34216" y="27573"/>
                          </a:cubicBezTo>
                          <a:lnTo>
                            <a:pt x="34216" y="2757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6" name="任意多边形: 形状 2355"/>
                    <p:cNvSpPr/>
                    <p:nvPr/>
                  </p:nvSpPr>
                  <p:spPr>
                    <a:xfrm>
                      <a:off x="5331307" y="4875704"/>
                      <a:ext cx="21742" cy="17299"/>
                    </a:xfrm>
                    <a:custGeom>
                      <a:avLst/>
                      <a:gdLst>
                        <a:gd name="connsiteX0" fmla="*/ 21742 w 21742"/>
                        <a:gd name="connsiteY0" fmla="*/ 17300 h 17299"/>
                        <a:gd name="connsiteX1" fmla="*/ 3755 w 21742"/>
                        <a:gd name="connsiteY1" fmla="*/ 11825 h 17299"/>
                        <a:gd name="connsiteX2" fmla="*/ 10793 w 21742"/>
                        <a:gd name="connsiteY2" fmla="*/ 877 h 17299"/>
                        <a:gd name="connsiteX3" fmla="*/ 21742 w 21742"/>
                        <a:gd name="connsiteY3" fmla="*/ 17300 h 17299"/>
                        <a:gd name="connsiteX4" fmla="*/ 21742 w 21742"/>
                        <a:gd name="connsiteY4" fmla="*/ 17300 h 1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2" h="17299">
                          <a:moveTo>
                            <a:pt x="21742" y="17300"/>
                          </a:moveTo>
                          <a:cubicBezTo>
                            <a:pt x="21742" y="17300"/>
                            <a:pt x="12357" y="16518"/>
                            <a:pt x="3755" y="11825"/>
                          </a:cubicBezTo>
                          <a:cubicBezTo>
                            <a:pt x="-4848" y="7133"/>
                            <a:pt x="2973" y="-3034"/>
                            <a:pt x="10793" y="877"/>
                          </a:cubicBezTo>
                          <a:cubicBezTo>
                            <a:pt x="17832" y="4787"/>
                            <a:pt x="21742" y="17300"/>
                            <a:pt x="21742" y="17300"/>
                          </a:cubicBezTo>
                          <a:lnTo>
                            <a:pt x="21742" y="1730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7" name="任意多边形: 形状 2356"/>
                    <p:cNvSpPr/>
                    <p:nvPr/>
                  </p:nvSpPr>
                  <p:spPr>
                    <a:xfrm>
                      <a:off x="5478177" y="4850773"/>
                      <a:ext cx="20306" cy="20200"/>
                    </a:xfrm>
                    <a:custGeom>
                      <a:avLst/>
                      <a:gdLst>
                        <a:gd name="connsiteX0" fmla="*/ 0 w 20306"/>
                        <a:gd name="connsiteY0" fmla="*/ 0 h 20200"/>
                        <a:gd name="connsiteX1" fmla="*/ 17205 w 20306"/>
                        <a:gd name="connsiteY1" fmla="*/ 9385 h 20200"/>
                        <a:gd name="connsiteX2" fmla="*/ 9385 w 20306"/>
                        <a:gd name="connsiteY2" fmla="*/ 18769 h 20200"/>
                        <a:gd name="connsiteX3" fmla="*/ 0 w 20306"/>
                        <a:gd name="connsiteY3" fmla="*/ 0 h 20200"/>
                        <a:gd name="connsiteX4" fmla="*/ 0 w 20306"/>
                        <a:gd name="connsiteY4" fmla="*/ 0 h 2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6" h="20200">
                          <a:moveTo>
                            <a:pt x="0" y="0"/>
                          </a:moveTo>
                          <a:cubicBezTo>
                            <a:pt x="0" y="0"/>
                            <a:pt x="9385" y="3128"/>
                            <a:pt x="17205" y="9385"/>
                          </a:cubicBezTo>
                          <a:cubicBezTo>
                            <a:pt x="25026" y="15641"/>
                            <a:pt x="16423" y="23462"/>
                            <a:pt x="9385" y="18769"/>
                          </a:cubicBezTo>
                          <a:cubicBezTo>
                            <a:pt x="2346" y="13295"/>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8" name="任意多边形: 形状 2357"/>
                    <p:cNvSpPr/>
                    <p:nvPr/>
                  </p:nvSpPr>
                  <p:spPr>
                    <a:xfrm>
                      <a:off x="5470357" y="4830777"/>
                      <a:ext cx="12200" cy="19214"/>
                    </a:xfrm>
                    <a:custGeom>
                      <a:avLst/>
                      <a:gdLst>
                        <a:gd name="connsiteX0" fmla="*/ 0 w 12200"/>
                        <a:gd name="connsiteY0" fmla="*/ 19214 h 19214"/>
                        <a:gd name="connsiteX1" fmla="*/ 3910 w 12200"/>
                        <a:gd name="connsiteY1" fmla="*/ 4355 h 19214"/>
                        <a:gd name="connsiteX2" fmla="*/ 11731 w 12200"/>
                        <a:gd name="connsiteY2" fmla="*/ 6701 h 19214"/>
                        <a:gd name="connsiteX3" fmla="*/ 0 w 12200"/>
                        <a:gd name="connsiteY3" fmla="*/ 19214 h 19214"/>
                        <a:gd name="connsiteX4" fmla="*/ 0 w 12200"/>
                        <a:gd name="connsiteY4" fmla="*/ 19214 h 19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 h="19214">
                          <a:moveTo>
                            <a:pt x="0" y="19214"/>
                          </a:moveTo>
                          <a:cubicBezTo>
                            <a:pt x="0" y="19214"/>
                            <a:pt x="782" y="11394"/>
                            <a:pt x="3910" y="4355"/>
                          </a:cubicBezTo>
                          <a:cubicBezTo>
                            <a:pt x="7038" y="-3466"/>
                            <a:pt x="14077" y="445"/>
                            <a:pt x="11731" y="6701"/>
                          </a:cubicBezTo>
                          <a:cubicBezTo>
                            <a:pt x="8603" y="13740"/>
                            <a:pt x="0" y="19214"/>
                            <a:pt x="0" y="19214"/>
                          </a:cubicBezTo>
                          <a:lnTo>
                            <a:pt x="0" y="1921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59" name="图形 2034"/>
                  <p:cNvGrpSpPr/>
                  <p:nvPr/>
                </p:nvGrpSpPr>
                <p:grpSpPr>
                  <a:xfrm>
                    <a:off x="5112929" y="4675136"/>
                    <a:ext cx="160120" cy="362291"/>
                    <a:chOff x="5112929" y="4675136"/>
                    <a:chExt cx="160120" cy="362291"/>
                  </a:xfrm>
                  <a:solidFill>
                    <a:srgbClr val="FFA89C"/>
                  </a:solidFill>
                </p:grpSpPr>
                <p:sp>
                  <p:nvSpPr>
                    <p:cNvPr id="2360" name="任意多边形: 形状 2359"/>
                    <p:cNvSpPr/>
                    <p:nvPr/>
                  </p:nvSpPr>
                  <p:spPr>
                    <a:xfrm>
                      <a:off x="5112995" y="4705933"/>
                      <a:ext cx="144252" cy="331494"/>
                    </a:xfrm>
                    <a:custGeom>
                      <a:avLst/>
                      <a:gdLst>
                        <a:gd name="connsiteX0" fmla="*/ 103194 w 144252"/>
                        <a:gd name="connsiteY0" fmla="*/ 36916 h 331494"/>
                        <a:gd name="connsiteX1" fmla="*/ 80515 w 144252"/>
                        <a:gd name="connsiteY1" fmla="*/ 144058 h 331494"/>
                        <a:gd name="connsiteX2" fmla="*/ 85207 w 144252"/>
                        <a:gd name="connsiteY2" fmla="*/ 143275 h 331494"/>
                        <a:gd name="connsiteX3" fmla="*/ 135259 w 144252"/>
                        <a:gd name="connsiteY3" fmla="*/ 103391 h 331494"/>
                        <a:gd name="connsiteX4" fmla="*/ 136823 w 144252"/>
                        <a:gd name="connsiteY4" fmla="*/ 100263 h 331494"/>
                        <a:gd name="connsiteX5" fmla="*/ 138387 w 144252"/>
                        <a:gd name="connsiteY5" fmla="*/ 101045 h 331494"/>
                        <a:gd name="connsiteX6" fmla="*/ 96156 w 144252"/>
                        <a:gd name="connsiteY6" fmla="*/ 142493 h 331494"/>
                        <a:gd name="connsiteX7" fmla="*/ 79733 w 144252"/>
                        <a:gd name="connsiteY7" fmla="*/ 148750 h 331494"/>
                        <a:gd name="connsiteX8" fmla="*/ 78169 w 144252"/>
                        <a:gd name="connsiteY8" fmla="*/ 153442 h 331494"/>
                        <a:gd name="connsiteX9" fmla="*/ 49233 w 144252"/>
                        <a:gd name="connsiteY9" fmla="*/ 244160 h 331494"/>
                        <a:gd name="connsiteX10" fmla="*/ 99284 w 144252"/>
                        <a:gd name="connsiteY10" fmla="*/ 221481 h 331494"/>
                        <a:gd name="connsiteX11" fmla="*/ 108669 w 144252"/>
                        <a:gd name="connsiteY11" fmla="*/ 213660 h 331494"/>
                        <a:gd name="connsiteX12" fmla="*/ 107887 w 144252"/>
                        <a:gd name="connsiteY12" fmla="*/ 217571 h 331494"/>
                        <a:gd name="connsiteX13" fmla="*/ 46887 w 144252"/>
                        <a:gd name="connsiteY13" fmla="*/ 249635 h 331494"/>
                        <a:gd name="connsiteX14" fmla="*/ 12476 w 144252"/>
                        <a:gd name="connsiteY14" fmla="*/ 316891 h 331494"/>
                        <a:gd name="connsiteX15" fmla="*/ 2310 w 144252"/>
                        <a:gd name="connsiteY15" fmla="*/ 330968 h 331494"/>
                        <a:gd name="connsiteX16" fmla="*/ 1527 w 144252"/>
                        <a:gd name="connsiteY16" fmla="*/ 327058 h 331494"/>
                        <a:gd name="connsiteX17" fmla="*/ 1527 w 144252"/>
                        <a:gd name="connsiteY17" fmla="*/ 326276 h 331494"/>
                        <a:gd name="connsiteX18" fmla="*/ 31245 w 144252"/>
                        <a:gd name="connsiteY18" fmla="*/ 275442 h 331494"/>
                        <a:gd name="connsiteX19" fmla="*/ 60964 w 144252"/>
                        <a:gd name="connsiteY19" fmla="*/ 201929 h 331494"/>
                        <a:gd name="connsiteX20" fmla="*/ 60181 w 144252"/>
                        <a:gd name="connsiteY20" fmla="*/ 200365 h 331494"/>
                        <a:gd name="connsiteX21" fmla="*/ 46104 w 144252"/>
                        <a:gd name="connsiteY21" fmla="*/ 176122 h 331494"/>
                        <a:gd name="connsiteX22" fmla="*/ 35156 w 144252"/>
                        <a:gd name="connsiteY22" fmla="*/ 103391 h 331494"/>
                        <a:gd name="connsiteX23" fmla="*/ 37502 w 144252"/>
                        <a:gd name="connsiteY23" fmla="*/ 103391 h 331494"/>
                        <a:gd name="connsiteX24" fmla="*/ 37502 w 144252"/>
                        <a:gd name="connsiteY24" fmla="*/ 107301 h 331494"/>
                        <a:gd name="connsiteX25" fmla="*/ 42194 w 144252"/>
                        <a:gd name="connsiteY25" fmla="*/ 155006 h 331494"/>
                        <a:gd name="connsiteX26" fmla="*/ 62528 w 144252"/>
                        <a:gd name="connsiteY26" fmla="*/ 197237 h 331494"/>
                        <a:gd name="connsiteX27" fmla="*/ 77387 w 144252"/>
                        <a:gd name="connsiteY27" fmla="*/ 147186 h 331494"/>
                        <a:gd name="connsiteX28" fmla="*/ 78169 w 144252"/>
                        <a:gd name="connsiteY28" fmla="*/ 144839 h 331494"/>
                        <a:gd name="connsiteX29" fmla="*/ 78169 w 144252"/>
                        <a:gd name="connsiteY29" fmla="*/ 144839 h 331494"/>
                        <a:gd name="connsiteX30" fmla="*/ 86771 w 144252"/>
                        <a:gd name="connsiteY30" fmla="*/ 109647 h 331494"/>
                        <a:gd name="connsiteX31" fmla="*/ 85207 w 144252"/>
                        <a:gd name="connsiteY31" fmla="*/ 109647 h 331494"/>
                        <a:gd name="connsiteX32" fmla="*/ 68784 w 144252"/>
                        <a:gd name="connsiteY32" fmla="*/ 61160 h 331494"/>
                        <a:gd name="connsiteX33" fmla="*/ 71130 w 144252"/>
                        <a:gd name="connsiteY33" fmla="*/ 61160 h 331494"/>
                        <a:gd name="connsiteX34" fmla="*/ 86771 w 144252"/>
                        <a:gd name="connsiteY34" fmla="*/ 103391 h 331494"/>
                        <a:gd name="connsiteX35" fmla="*/ 87553 w 144252"/>
                        <a:gd name="connsiteY35" fmla="*/ 104955 h 331494"/>
                        <a:gd name="connsiteX36" fmla="*/ 97720 w 144252"/>
                        <a:gd name="connsiteY36" fmla="*/ 54121 h 331494"/>
                        <a:gd name="connsiteX37" fmla="*/ 96938 w 144252"/>
                        <a:gd name="connsiteY37" fmla="*/ 54121 h 331494"/>
                        <a:gd name="connsiteX38" fmla="*/ 91464 w 144252"/>
                        <a:gd name="connsiteY38" fmla="*/ 47083 h 331494"/>
                        <a:gd name="connsiteX39" fmla="*/ 72694 w 144252"/>
                        <a:gd name="connsiteY39" fmla="*/ 6416 h 331494"/>
                        <a:gd name="connsiteX40" fmla="*/ 75040 w 144252"/>
                        <a:gd name="connsiteY40" fmla="*/ 5634 h 331494"/>
                        <a:gd name="connsiteX41" fmla="*/ 76605 w 144252"/>
                        <a:gd name="connsiteY41" fmla="*/ 11108 h 331494"/>
                        <a:gd name="connsiteX42" fmla="*/ 98502 w 144252"/>
                        <a:gd name="connsiteY42" fmla="*/ 49429 h 331494"/>
                        <a:gd name="connsiteX43" fmla="*/ 105541 w 144252"/>
                        <a:gd name="connsiteY43" fmla="*/ 6416 h 331494"/>
                        <a:gd name="connsiteX44" fmla="*/ 107105 w 144252"/>
                        <a:gd name="connsiteY44" fmla="*/ 4852 h 331494"/>
                        <a:gd name="connsiteX45" fmla="*/ 108669 w 144252"/>
                        <a:gd name="connsiteY45" fmla="*/ 6416 h 331494"/>
                        <a:gd name="connsiteX46" fmla="*/ 104758 w 144252"/>
                        <a:gd name="connsiteY46" fmla="*/ 32224 h 331494"/>
                        <a:gd name="connsiteX47" fmla="*/ 105541 w 144252"/>
                        <a:gd name="connsiteY47" fmla="*/ 32224 h 331494"/>
                        <a:gd name="connsiteX48" fmla="*/ 142297 w 144252"/>
                        <a:gd name="connsiteY48" fmla="*/ 160 h 331494"/>
                        <a:gd name="connsiteX49" fmla="*/ 143861 w 144252"/>
                        <a:gd name="connsiteY49" fmla="*/ 1724 h 331494"/>
                        <a:gd name="connsiteX50" fmla="*/ 108669 w 144252"/>
                        <a:gd name="connsiteY50" fmla="*/ 36134 h 331494"/>
                        <a:gd name="connsiteX51" fmla="*/ 103194 w 144252"/>
                        <a:gd name="connsiteY51" fmla="*/ 36916 h 331494"/>
                        <a:gd name="connsiteX52" fmla="*/ 103194 w 144252"/>
                        <a:gd name="connsiteY52" fmla="*/ 36916 h 331494"/>
                        <a:gd name="connsiteX53" fmla="*/ 3092 w 144252"/>
                        <a:gd name="connsiteY53" fmla="*/ 328622 h 331494"/>
                        <a:gd name="connsiteX54" fmla="*/ 745 w 144252"/>
                        <a:gd name="connsiteY54" fmla="*/ 326276 h 331494"/>
                        <a:gd name="connsiteX55" fmla="*/ 3092 w 144252"/>
                        <a:gd name="connsiteY55" fmla="*/ 328622 h 331494"/>
                        <a:gd name="connsiteX56" fmla="*/ 3092 w 144252"/>
                        <a:gd name="connsiteY56" fmla="*/ 328622 h 3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252" h="331494">
                          <a:moveTo>
                            <a:pt x="103194" y="36916"/>
                          </a:moveTo>
                          <a:cubicBezTo>
                            <a:pt x="96938" y="72891"/>
                            <a:pt x="89117" y="108865"/>
                            <a:pt x="80515" y="144058"/>
                          </a:cubicBezTo>
                          <a:cubicBezTo>
                            <a:pt x="81297" y="144058"/>
                            <a:pt x="83643" y="144058"/>
                            <a:pt x="85207" y="143275"/>
                          </a:cubicBezTo>
                          <a:cubicBezTo>
                            <a:pt x="105541" y="137019"/>
                            <a:pt x="123528" y="121378"/>
                            <a:pt x="135259" y="103391"/>
                          </a:cubicBezTo>
                          <a:cubicBezTo>
                            <a:pt x="136041" y="101826"/>
                            <a:pt x="136041" y="101826"/>
                            <a:pt x="136823" y="100263"/>
                          </a:cubicBezTo>
                          <a:cubicBezTo>
                            <a:pt x="139951" y="99480"/>
                            <a:pt x="138387" y="101045"/>
                            <a:pt x="138387" y="101045"/>
                          </a:cubicBezTo>
                          <a:cubicBezTo>
                            <a:pt x="129002" y="118250"/>
                            <a:pt x="113361" y="133109"/>
                            <a:pt x="96156" y="142493"/>
                          </a:cubicBezTo>
                          <a:cubicBezTo>
                            <a:pt x="89899" y="145622"/>
                            <a:pt x="83643" y="149532"/>
                            <a:pt x="79733" y="148750"/>
                          </a:cubicBezTo>
                          <a:cubicBezTo>
                            <a:pt x="78951" y="150314"/>
                            <a:pt x="78951" y="151878"/>
                            <a:pt x="78169" y="153442"/>
                          </a:cubicBezTo>
                          <a:cubicBezTo>
                            <a:pt x="69566" y="183942"/>
                            <a:pt x="60964" y="215224"/>
                            <a:pt x="49233" y="244160"/>
                          </a:cubicBezTo>
                          <a:cubicBezTo>
                            <a:pt x="67220" y="239468"/>
                            <a:pt x="84425" y="232430"/>
                            <a:pt x="99284" y="221481"/>
                          </a:cubicBezTo>
                          <a:cubicBezTo>
                            <a:pt x="102412" y="219135"/>
                            <a:pt x="105541" y="216006"/>
                            <a:pt x="108669" y="213660"/>
                          </a:cubicBezTo>
                          <a:cubicBezTo>
                            <a:pt x="109451" y="212878"/>
                            <a:pt x="113361" y="212096"/>
                            <a:pt x="107887" y="217571"/>
                          </a:cubicBezTo>
                          <a:cubicBezTo>
                            <a:pt x="90682" y="233994"/>
                            <a:pt x="68784" y="243378"/>
                            <a:pt x="46887" y="249635"/>
                          </a:cubicBezTo>
                          <a:cubicBezTo>
                            <a:pt x="37502" y="273096"/>
                            <a:pt x="26553" y="295776"/>
                            <a:pt x="12476" y="316891"/>
                          </a:cubicBezTo>
                          <a:cubicBezTo>
                            <a:pt x="8566" y="322366"/>
                            <a:pt x="6220" y="328622"/>
                            <a:pt x="2310" y="330968"/>
                          </a:cubicBezTo>
                          <a:cubicBezTo>
                            <a:pt x="-2383" y="333314"/>
                            <a:pt x="1527" y="327058"/>
                            <a:pt x="1527" y="327058"/>
                          </a:cubicBezTo>
                          <a:cubicBezTo>
                            <a:pt x="1527" y="327058"/>
                            <a:pt x="-819" y="328622"/>
                            <a:pt x="1527" y="326276"/>
                          </a:cubicBezTo>
                          <a:cubicBezTo>
                            <a:pt x="14040" y="311417"/>
                            <a:pt x="22643" y="293430"/>
                            <a:pt x="31245" y="275442"/>
                          </a:cubicBezTo>
                          <a:cubicBezTo>
                            <a:pt x="42194" y="251981"/>
                            <a:pt x="52361" y="226955"/>
                            <a:pt x="60964" y="201929"/>
                          </a:cubicBezTo>
                          <a:lnTo>
                            <a:pt x="60181" y="200365"/>
                          </a:lnTo>
                          <a:cubicBezTo>
                            <a:pt x="54707" y="192545"/>
                            <a:pt x="50015" y="184724"/>
                            <a:pt x="46104" y="176122"/>
                          </a:cubicBezTo>
                          <a:cubicBezTo>
                            <a:pt x="35938" y="153442"/>
                            <a:pt x="35938" y="128416"/>
                            <a:pt x="35156" y="103391"/>
                          </a:cubicBezTo>
                          <a:cubicBezTo>
                            <a:pt x="37502" y="101045"/>
                            <a:pt x="37502" y="103391"/>
                            <a:pt x="37502" y="103391"/>
                          </a:cubicBezTo>
                          <a:lnTo>
                            <a:pt x="37502" y="107301"/>
                          </a:lnTo>
                          <a:cubicBezTo>
                            <a:pt x="38284" y="122942"/>
                            <a:pt x="38284" y="139365"/>
                            <a:pt x="42194" y="155006"/>
                          </a:cubicBezTo>
                          <a:cubicBezTo>
                            <a:pt x="46104" y="170647"/>
                            <a:pt x="53925" y="184724"/>
                            <a:pt x="62528" y="197237"/>
                          </a:cubicBezTo>
                          <a:cubicBezTo>
                            <a:pt x="68002" y="180814"/>
                            <a:pt x="72694" y="163609"/>
                            <a:pt x="77387" y="147186"/>
                          </a:cubicBezTo>
                          <a:lnTo>
                            <a:pt x="78169" y="144839"/>
                          </a:lnTo>
                          <a:lnTo>
                            <a:pt x="78169" y="144839"/>
                          </a:lnTo>
                          <a:cubicBezTo>
                            <a:pt x="81297" y="133109"/>
                            <a:pt x="84425" y="121378"/>
                            <a:pt x="86771" y="109647"/>
                          </a:cubicBezTo>
                          <a:lnTo>
                            <a:pt x="85207" y="109647"/>
                          </a:lnTo>
                          <a:cubicBezTo>
                            <a:pt x="76605" y="94006"/>
                            <a:pt x="70348" y="78365"/>
                            <a:pt x="68784" y="61160"/>
                          </a:cubicBezTo>
                          <a:cubicBezTo>
                            <a:pt x="70348" y="58814"/>
                            <a:pt x="71130" y="61160"/>
                            <a:pt x="71130" y="61160"/>
                          </a:cubicBezTo>
                          <a:cubicBezTo>
                            <a:pt x="73476" y="76019"/>
                            <a:pt x="78951" y="90096"/>
                            <a:pt x="86771" y="103391"/>
                          </a:cubicBezTo>
                          <a:cubicBezTo>
                            <a:pt x="86771" y="104173"/>
                            <a:pt x="87553" y="104173"/>
                            <a:pt x="87553" y="104955"/>
                          </a:cubicBezTo>
                          <a:cubicBezTo>
                            <a:pt x="91464" y="87750"/>
                            <a:pt x="94592" y="71326"/>
                            <a:pt x="97720" y="54121"/>
                          </a:cubicBezTo>
                          <a:lnTo>
                            <a:pt x="96938" y="54121"/>
                          </a:lnTo>
                          <a:cubicBezTo>
                            <a:pt x="94592" y="51775"/>
                            <a:pt x="93028" y="49429"/>
                            <a:pt x="91464" y="47083"/>
                          </a:cubicBezTo>
                          <a:cubicBezTo>
                            <a:pt x="82861" y="34570"/>
                            <a:pt x="75823" y="20493"/>
                            <a:pt x="72694" y="6416"/>
                          </a:cubicBezTo>
                          <a:cubicBezTo>
                            <a:pt x="74258" y="4070"/>
                            <a:pt x="75040" y="5634"/>
                            <a:pt x="75040" y="5634"/>
                          </a:cubicBezTo>
                          <a:cubicBezTo>
                            <a:pt x="75823" y="7198"/>
                            <a:pt x="75823" y="9544"/>
                            <a:pt x="76605" y="11108"/>
                          </a:cubicBezTo>
                          <a:cubicBezTo>
                            <a:pt x="82079" y="25185"/>
                            <a:pt x="88335" y="39262"/>
                            <a:pt x="98502" y="49429"/>
                          </a:cubicBezTo>
                          <a:cubicBezTo>
                            <a:pt x="100848" y="35352"/>
                            <a:pt x="103976" y="20493"/>
                            <a:pt x="105541" y="6416"/>
                          </a:cubicBezTo>
                          <a:cubicBezTo>
                            <a:pt x="106323" y="5634"/>
                            <a:pt x="107105" y="5634"/>
                            <a:pt x="107105" y="4852"/>
                          </a:cubicBezTo>
                          <a:lnTo>
                            <a:pt x="108669" y="6416"/>
                          </a:lnTo>
                          <a:cubicBezTo>
                            <a:pt x="107105" y="15019"/>
                            <a:pt x="105541" y="23621"/>
                            <a:pt x="104758" y="32224"/>
                          </a:cubicBezTo>
                          <a:cubicBezTo>
                            <a:pt x="104758" y="32224"/>
                            <a:pt x="105541" y="32224"/>
                            <a:pt x="105541" y="32224"/>
                          </a:cubicBezTo>
                          <a:cubicBezTo>
                            <a:pt x="121182" y="25967"/>
                            <a:pt x="132130" y="13455"/>
                            <a:pt x="142297" y="160"/>
                          </a:cubicBezTo>
                          <a:cubicBezTo>
                            <a:pt x="145425" y="-622"/>
                            <a:pt x="143861" y="1724"/>
                            <a:pt x="143861" y="1724"/>
                          </a:cubicBezTo>
                          <a:cubicBezTo>
                            <a:pt x="134477" y="15801"/>
                            <a:pt x="123528" y="29096"/>
                            <a:pt x="108669" y="36134"/>
                          </a:cubicBezTo>
                          <a:cubicBezTo>
                            <a:pt x="105541" y="36134"/>
                            <a:pt x="104758" y="36916"/>
                            <a:pt x="103194" y="36916"/>
                          </a:cubicBezTo>
                          <a:lnTo>
                            <a:pt x="103194" y="36916"/>
                          </a:lnTo>
                          <a:close/>
                          <a:moveTo>
                            <a:pt x="3092" y="328622"/>
                          </a:moveTo>
                          <a:cubicBezTo>
                            <a:pt x="2310" y="327840"/>
                            <a:pt x="745" y="326276"/>
                            <a:pt x="745" y="326276"/>
                          </a:cubicBezTo>
                          <a:lnTo>
                            <a:pt x="3092" y="328622"/>
                          </a:lnTo>
                          <a:lnTo>
                            <a:pt x="3092" y="3286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1" name="任意多边形: 形状 2360"/>
                    <p:cNvSpPr/>
                    <p:nvPr/>
                  </p:nvSpPr>
                  <p:spPr>
                    <a:xfrm>
                      <a:off x="5215820" y="4675136"/>
                      <a:ext cx="16820" cy="42687"/>
                    </a:xfrm>
                    <a:custGeom>
                      <a:avLst/>
                      <a:gdLst>
                        <a:gd name="connsiteX0" fmla="*/ 2715 w 16820"/>
                        <a:gd name="connsiteY0" fmla="*/ 42687 h 42687"/>
                        <a:gd name="connsiteX1" fmla="*/ 369 w 16820"/>
                        <a:gd name="connsiteY1" fmla="*/ 11405 h 42687"/>
                        <a:gd name="connsiteX2" fmla="*/ 16792 w 16820"/>
                        <a:gd name="connsiteY2" fmla="*/ 12187 h 42687"/>
                        <a:gd name="connsiteX3" fmla="*/ 2715 w 16820"/>
                        <a:gd name="connsiteY3" fmla="*/ 42687 h 42687"/>
                        <a:gd name="connsiteX4" fmla="*/ 2715 w 16820"/>
                        <a:gd name="connsiteY4" fmla="*/ 42687 h 4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0" h="42687">
                          <a:moveTo>
                            <a:pt x="2715" y="42687"/>
                          </a:moveTo>
                          <a:cubicBezTo>
                            <a:pt x="2715" y="42687"/>
                            <a:pt x="-1195" y="27828"/>
                            <a:pt x="369" y="11405"/>
                          </a:cubicBezTo>
                          <a:cubicBezTo>
                            <a:pt x="1933" y="-5800"/>
                            <a:pt x="17574" y="-1890"/>
                            <a:pt x="16792" y="12187"/>
                          </a:cubicBezTo>
                          <a:cubicBezTo>
                            <a:pt x="16010" y="26264"/>
                            <a:pt x="2715" y="42687"/>
                            <a:pt x="2715" y="42687"/>
                          </a:cubicBezTo>
                          <a:lnTo>
                            <a:pt x="2715" y="4268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2" name="任意多边形: 形状 2361"/>
                    <p:cNvSpPr/>
                    <p:nvPr/>
                  </p:nvSpPr>
                  <p:spPr>
                    <a:xfrm>
                      <a:off x="5246690" y="4678096"/>
                      <a:ext cx="23660" cy="38945"/>
                    </a:xfrm>
                    <a:custGeom>
                      <a:avLst/>
                      <a:gdLst>
                        <a:gd name="connsiteX0" fmla="*/ 0 w 23660"/>
                        <a:gd name="connsiteY0" fmla="*/ 38946 h 38945"/>
                        <a:gd name="connsiteX1" fmla="*/ 7038 w 23660"/>
                        <a:gd name="connsiteY1" fmla="*/ 8445 h 38945"/>
                        <a:gd name="connsiteX2" fmla="*/ 22680 w 23660"/>
                        <a:gd name="connsiteY2" fmla="*/ 13920 h 38945"/>
                        <a:gd name="connsiteX3" fmla="*/ 0 w 23660"/>
                        <a:gd name="connsiteY3" fmla="*/ 38946 h 38945"/>
                        <a:gd name="connsiteX4" fmla="*/ 0 w 23660"/>
                        <a:gd name="connsiteY4" fmla="*/ 38946 h 3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0" h="38945">
                          <a:moveTo>
                            <a:pt x="0" y="38946"/>
                          </a:moveTo>
                          <a:cubicBezTo>
                            <a:pt x="0" y="38946"/>
                            <a:pt x="782" y="23304"/>
                            <a:pt x="7038" y="8445"/>
                          </a:cubicBezTo>
                          <a:cubicBezTo>
                            <a:pt x="14077" y="-7196"/>
                            <a:pt x="27372" y="1407"/>
                            <a:pt x="22680" y="13920"/>
                          </a:cubicBezTo>
                          <a:cubicBezTo>
                            <a:pt x="17987" y="27997"/>
                            <a:pt x="0" y="38946"/>
                            <a:pt x="0" y="38946"/>
                          </a:cubicBezTo>
                          <a:lnTo>
                            <a:pt x="0" y="389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3" name="任意多边形: 形状 2362"/>
                    <p:cNvSpPr/>
                    <p:nvPr/>
                  </p:nvSpPr>
                  <p:spPr>
                    <a:xfrm>
                      <a:off x="5173596" y="4684980"/>
                      <a:ext cx="19031" cy="41445"/>
                    </a:xfrm>
                    <a:custGeom>
                      <a:avLst/>
                      <a:gdLst>
                        <a:gd name="connsiteX0" fmla="*/ 16004 w 19031"/>
                        <a:gd name="connsiteY0" fmla="*/ 41446 h 41445"/>
                        <a:gd name="connsiteX1" fmla="*/ 1145 w 19031"/>
                        <a:gd name="connsiteY1" fmla="*/ 14074 h 41445"/>
                        <a:gd name="connsiteX2" fmla="*/ 16786 w 19031"/>
                        <a:gd name="connsiteY2" fmla="*/ 8600 h 41445"/>
                        <a:gd name="connsiteX3" fmla="*/ 16004 w 19031"/>
                        <a:gd name="connsiteY3" fmla="*/ 41446 h 41445"/>
                        <a:gd name="connsiteX4" fmla="*/ 16004 w 19031"/>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 h="41445">
                          <a:moveTo>
                            <a:pt x="16004" y="41446"/>
                          </a:moveTo>
                          <a:cubicBezTo>
                            <a:pt x="16004" y="41446"/>
                            <a:pt x="6619" y="28933"/>
                            <a:pt x="1145" y="14074"/>
                          </a:cubicBezTo>
                          <a:cubicBezTo>
                            <a:pt x="-4330" y="-2349"/>
                            <a:pt x="11312" y="-4695"/>
                            <a:pt x="16786" y="8600"/>
                          </a:cubicBezTo>
                          <a:cubicBezTo>
                            <a:pt x="22260"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4" name="任意多边形: 形状 2363"/>
                    <p:cNvSpPr/>
                    <p:nvPr/>
                  </p:nvSpPr>
                  <p:spPr>
                    <a:xfrm>
                      <a:off x="5168121" y="4736596"/>
                      <a:ext cx="18686" cy="41445"/>
                    </a:xfrm>
                    <a:custGeom>
                      <a:avLst/>
                      <a:gdLst>
                        <a:gd name="connsiteX0" fmla="*/ 16004 w 18686"/>
                        <a:gd name="connsiteY0" fmla="*/ 41446 h 41445"/>
                        <a:gd name="connsiteX1" fmla="*/ 1145 w 18686"/>
                        <a:gd name="connsiteY1" fmla="*/ 14074 h 41445"/>
                        <a:gd name="connsiteX2" fmla="*/ 16786 w 18686"/>
                        <a:gd name="connsiteY2" fmla="*/ 8599 h 41445"/>
                        <a:gd name="connsiteX3" fmla="*/ 16004 w 18686"/>
                        <a:gd name="connsiteY3" fmla="*/ 41446 h 41445"/>
                        <a:gd name="connsiteX4" fmla="*/ 16004 w 18686"/>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 h="41445">
                          <a:moveTo>
                            <a:pt x="16004" y="41446"/>
                          </a:moveTo>
                          <a:cubicBezTo>
                            <a:pt x="16004" y="41446"/>
                            <a:pt x="6619" y="28933"/>
                            <a:pt x="1145" y="14074"/>
                          </a:cubicBezTo>
                          <a:cubicBezTo>
                            <a:pt x="-4330" y="-2349"/>
                            <a:pt x="11312" y="-4695"/>
                            <a:pt x="16786" y="8599"/>
                          </a:cubicBezTo>
                          <a:cubicBezTo>
                            <a:pt x="21478"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5" name="任意多边形: 形状 2364"/>
                    <p:cNvSpPr/>
                    <p:nvPr/>
                  </p:nvSpPr>
                  <p:spPr>
                    <a:xfrm>
                      <a:off x="5132147" y="4775698"/>
                      <a:ext cx="18686" cy="41445"/>
                    </a:xfrm>
                    <a:custGeom>
                      <a:avLst/>
                      <a:gdLst>
                        <a:gd name="connsiteX0" fmla="*/ 16004 w 18686"/>
                        <a:gd name="connsiteY0" fmla="*/ 41446 h 41445"/>
                        <a:gd name="connsiteX1" fmla="*/ 1145 w 18686"/>
                        <a:gd name="connsiteY1" fmla="*/ 14074 h 41445"/>
                        <a:gd name="connsiteX2" fmla="*/ 16786 w 18686"/>
                        <a:gd name="connsiteY2" fmla="*/ 8599 h 41445"/>
                        <a:gd name="connsiteX3" fmla="*/ 16004 w 18686"/>
                        <a:gd name="connsiteY3" fmla="*/ 41446 h 41445"/>
                        <a:gd name="connsiteX4" fmla="*/ 16004 w 18686"/>
                        <a:gd name="connsiteY4" fmla="*/ 41446 h 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 h="41445">
                          <a:moveTo>
                            <a:pt x="16004" y="41446"/>
                          </a:moveTo>
                          <a:cubicBezTo>
                            <a:pt x="16004" y="41446"/>
                            <a:pt x="6619" y="28933"/>
                            <a:pt x="1145" y="14074"/>
                          </a:cubicBezTo>
                          <a:cubicBezTo>
                            <a:pt x="-4330" y="-2349"/>
                            <a:pt x="11312" y="-4695"/>
                            <a:pt x="16786" y="8599"/>
                          </a:cubicBezTo>
                          <a:cubicBezTo>
                            <a:pt x="21478" y="21112"/>
                            <a:pt x="16004" y="41446"/>
                            <a:pt x="16004" y="41446"/>
                          </a:cubicBezTo>
                          <a:lnTo>
                            <a:pt x="16004" y="4144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6" name="任意多边形: 形状 2365"/>
                    <p:cNvSpPr/>
                    <p:nvPr/>
                  </p:nvSpPr>
                  <p:spPr>
                    <a:xfrm>
                      <a:off x="5239651" y="4787678"/>
                      <a:ext cx="33398" cy="31031"/>
                    </a:xfrm>
                    <a:custGeom>
                      <a:avLst/>
                      <a:gdLst>
                        <a:gd name="connsiteX0" fmla="*/ 0 w 33398"/>
                        <a:gd name="connsiteY0" fmla="*/ 31031 h 31031"/>
                        <a:gd name="connsiteX1" fmla="*/ 17205 w 33398"/>
                        <a:gd name="connsiteY1" fmla="*/ 5223 h 31031"/>
                        <a:gd name="connsiteX2" fmla="*/ 29718 w 33398"/>
                        <a:gd name="connsiteY2" fmla="*/ 16172 h 31031"/>
                        <a:gd name="connsiteX3" fmla="*/ 0 w 33398"/>
                        <a:gd name="connsiteY3" fmla="*/ 31031 h 31031"/>
                        <a:gd name="connsiteX4" fmla="*/ 0 w 33398"/>
                        <a:gd name="connsiteY4" fmla="*/ 31031 h 3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1">
                          <a:moveTo>
                            <a:pt x="0" y="31031"/>
                          </a:moveTo>
                          <a:cubicBezTo>
                            <a:pt x="0" y="31031"/>
                            <a:pt x="6256" y="16954"/>
                            <a:pt x="17205" y="5223"/>
                          </a:cubicBezTo>
                          <a:cubicBezTo>
                            <a:pt x="28936" y="-7290"/>
                            <a:pt x="39103" y="5223"/>
                            <a:pt x="29718" y="16172"/>
                          </a:cubicBezTo>
                          <a:cubicBezTo>
                            <a:pt x="21115" y="26339"/>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7" name="任意多边形: 形状 2366"/>
                    <p:cNvSpPr/>
                    <p:nvPr/>
                  </p:nvSpPr>
                  <p:spPr>
                    <a:xfrm>
                      <a:off x="5216190" y="4894037"/>
                      <a:ext cx="33398" cy="31030"/>
                    </a:xfrm>
                    <a:custGeom>
                      <a:avLst/>
                      <a:gdLst>
                        <a:gd name="connsiteX0" fmla="*/ 0 w 33398"/>
                        <a:gd name="connsiteY0" fmla="*/ 31031 h 31030"/>
                        <a:gd name="connsiteX1" fmla="*/ 17205 w 33398"/>
                        <a:gd name="connsiteY1" fmla="*/ 5223 h 31030"/>
                        <a:gd name="connsiteX2" fmla="*/ 29718 w 33398"/>
                        <a:gd name="connsiteY2" fmla="*/ 16172 h 31030"/>
                        <a:gd name="connsiteX3" fmla="*/ 0 w 33398"/>
                        <a:gd name="connsiteY3" fmla="*/ 31031 h 31030"/>
                        <a:gd name="connsiteX4" fmla="*/ 0 w 33398"/>
                        <a:gd name="connsiteY4" fmla="*/ 31031 h 3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0">
                          <a:moveTo>
                            <a:pt x="0" y="31031"/>
                          </a:moveTo>
                          <a:cubicBezTo>
                            <a:pt x="0" y="31031"/>
                            <a:pt x="6256" y="16954"/>
                            <a:pt x="17205" y="5223"/>
                          </a:cubicBezTo>
                          <a:cubicBezTo>
                            <a:pt x="28936" y="-7290"/>
                            <a:pt x="39103" y="5223"/>
                            <a:pt x="29718" y="16172"/>
                          </a:cubicBezTo>
                          <a:cubicBezTo>
                            <a:pt x="20333" y="26339"/>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8" name="任意多边形: 形状 2367"/>
                    <p:cNvSpPr/>
                    <p:nvPr/>
                  </p:nvSpPr>
                  <p:spPr>
                    <a:xfrm>
                      <a:off x="5188036" y="4915779"/>
                      <a:ext cx="16423" cy="27276"/>
                    </a:xfrm>
                    <a:custGeom>
                      <a:avLst/>
                      <a:gdLst>
                        <a:gd name="connsiteX0" fmla="*/ 4692 w 16423"/>
                        <a:gd name="connsiteY0" fmla="*/ 27276 h 27276"/>
                        <a:gd name="connsiteX1" fmla="*/ 0 w 16423"/>
                        <a:gd name="connsiteY1" fmla="*/ 6943 h 27276"/>
                        <a:gd name="connsiteX2" fmla="*/ 16423 w 16423"/>
                        <a:gd name="connsiteY2" fmla="*/ 8507 h 27276"/>
                        <a:gd name="connsiteX3" fmla="*/ 4692 w 16423"/>
                        <a:gd name="connsiteY3" fmla="*/ 27276 h 27276"/>
                        <a:gd name="connsiteX4" fmla="*/ 4692 w 16423"/>
                        <a:gd name="connsiteY4" fmla="*/ 27276 h 2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3" h="27276">
                          <a:moveTo>
                            <a:pt x="4692" y="27276"/>
                          </a:moveTo>
                          <a:cubicBezTo>
                            <a:pt x="4692" y="27276"/>
                            <a:pt x="0" y="17110"/>
                            <a:pt x="0" y="6943"/>
                          </a:cubicBezTo>
                          <a:cubicBezTo>
                            <a:pt x="0" y="-4006"/>
                            <a:pt x="15641" y="-878"/>
                            <a:pt x="16423" y="8507"/>
                          </a:cubicBezTo>
                          <a:cubicBezTo>
                            <a:pt x="16423" y="17110"/>
                            <a:pt x="4692" y="27276"/>
                            <a:pt x="4692" y="27276"/>
                          </a:cubicBezTo>
                          <a:lnTo>
                            <a:pt x="4692" y="2727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9" name="任意多边形: 形状 2368"/>
                    <p:cNvSpPr/>
                    <p:nvPr/>
                  </p:nvSpPr>
                  <p:spPr>
                    <a:xfrm>
                      <a:off x="5181779" y="4872830"/>
                      <a:ext cx="26890" cy="17446"/>
                    </a:xfrm>
                    <a:custGeom>
                      <a:avLst/>
                      <a:gdLst>
                        <a:gd name="connsiteX0" fmla="*/ 0 w 26890"/>
                        <a:gd name="connsiteY0" fmla="*/ 13135 h 17446"/>
                        <a:gd name="connsiteX1" fmla="*/ 17205 w 26890"/>
                        <a:gd name="connsiteY1" fmla="*/ 622 h 17446"/>
                        <a:gd name="connsiteX2" fmla="*/ 21897 w 26890"/>
                        <a:gd name="connsiteY2" fmla="*/ 16263 h 17446"/>
                        <a:gd name="connsiteX3" fmla="*/ 0 w 26890"/>
                        <a:gd name="connsiteY3" fmla="*/ 13135 h 17446"/>
                        <a:gd name="connsiteX4" fmla="*/ 0 w 26890"/>
                        <a:gd name="connsiteY4" fmla="*/ 13135 h 1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 h="17446">
                          <a:moveTo>
                            <a:pt x="0" y="13135"/>
                          </a:moveTo>
                          <a:cubicBezTo>
                            <a:pt x="0" y="13135"/>
                            <a:pt x="7821" y="4533"/>
                            <a:pt x="17205" y="622"/>
                          </a:cubicBezTo>
                          <a:cubicBezTo>
                            <a:pt x="27372" y="-3288"/>
                            <a:pt x="30500" y="12353"/>
                            <a:pt x="21897" y="16263"/>
                          </a:cubicBezTo>
                          <a:cubicBezTo>
                            <a:pt x="14077" y="20174"/>
                            <a:pt x="0" y="13135"/>
                            <a:pt x="0" y="13135"/>
                          </a:cubicBezTo>
                          <a:lnTo>
                            <a:pt x="0" y="1313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0" name="任意多边形: 形状 2369"/>
                    <p:cNvSpPr/>
                    <p:nvPr/>
                  </p:nvSpPr>
                  <p:spPr>
                    <a:xfrm>
                      <a:off x="5203677" y="4761870"/>
                      <a:ext cx="33398" cy="31030"/>
                    </a:xfrm>
                    <a:custGeom>
                      <a:avLst/>
                      <a:gdLst>
                        <a:gd name="connsiteX0" fmla="*/ 0 w 33398"/>
                        <a:gd name="connsiteY0" fmla="*/ 31031 h 31030"/>
                        <a:gd name="connsiteX1" fmla="*/ 17205 w 33398"/>
                        <a:gd name="connsiteY1" fmla="*/ 5223 h 31030"/>
                        <a:gd name="connsiteX2" fmla="*/ 29718 w 33398"/>
                        <a:gd name="connsiteY2" fmla="*/ 16172 h 31030"/>
                        <a:gd name="connsiteX3" fmla="*/ 0 w 33398"/>
                        <a:gd name="connsiteY3" fmla="*/ 31031 h 31030"/>
                        <a:gd name="connsiteX4" fmla="*/ 0 w 33398"/>
                        <a:gd name="connsiteY4" fmla="*/ 31031 h 31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8" h="31030">
                          <a:moveTo>
                            <a:pt x="0" y="31031"/>
                          </a:moveTo>
                          <a:cubicBezTo>
                            <a:pt x="0" y="31031"/>
                            <a:pt x="6256" y="16954"/>
                            <a:pt x="17205" y="5223"/>
                          </a:cubicBezTo>
                          <a:cubicBezTo>
                            <a:pt x="28936" y="-7290"/>
                            <a:pt x="39103" y="5223"/>
                            <a:pt x="29718" y="16172"/>
                          </a:cubicBezTo>
                          <a:cubicBezTo>
                            <a:pt x="21115" y="26338"/>
                            <a:pt x="0" y="31031"/>
                            <a:pt x="0" y="31031"/>
                          </a:cubicBezTo>
                          <a:lnTo>
                            <a:pt x="0" y="3103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1" name="任意多边形: 形状 2370"/>
                    <p:cNvSpPr/>
                    <p:nvPr/>
                  </p:nvSpPr>
                  <p:spPr>
                    <a:xfrm>
                      <a:off x="5161030" y="4830553"/>
                      <a:ext cx="25441" cy="37424"/>
                    </a:xfrm>
                    <a:custGeom>
                      <a:avLst/>
                      <a:gdLst>
                        <a:gd name="connsiteX0" fmla="*/ 25442 w 25441"/>
                        <a:gd name="connsiteY0" fmla="*/ 37424 h 37424"/>
                        <a:gd name="connsiteX1" fmla="*/ 3544 w 25441"/>
                        <a:gd name="connsiteY1" fmla="*/ 15527 h 37424"/>
                        <a:gd name="connsiteX2" fmla="*/ 16057 w 25441"/>
                        <a:gd name="connsiteY2" fmla="*/ 5360 h 37424"/>
                        <a:gd name="connsiteX3" fmla="*/ 25442 w 25441"/>
                        <a:gd name="connsiteY3" fmla="*/ 37424 h 37424"/>
                        <a:gd name="connsiteX4" fmla="*/ 25442 w 25441"/>
                        <a:gd name="connsiteY4" fmla="*/ 37424 h 3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 h="37424">
                          <a:moveTo>
                            <a:pt x="25442" y="37424"/>
                          </a:moveTo>
                          <a:cubicBezTo>
                            <a:pt x="25442" y="37424"/>
                            <a:pt x="12929" y="28822"/>
                            <a:pt x="3544" y="15527"/>
                          </a:cubicBezTo>
                          <a:cubicBezTo>
                            <a:pt x="-6623" y="1450"/>
                            <a:pt x="7454" y="-5589"/>
                            <a:pt x="16057" y="5360"/>
                          </a:cubicBezTo>
                          <a:cubicBezTo>
                            <a:pt x="24660" y="16309"/>
                            <a:pt x="25442" y="37424"/>
                            <a:pt x="25442" y="37424"/>
                          </a:cubicBezTo>
                          <a:lnTo>
                            <a:pt x="25442" y="37424"/>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2" name="任意多边形: 形状 2371"/>
                    <p:cNvSpPr/>
                    <p:nvPr/>
                  </p:nvSpPr>
                  <p:spPr>
                    <a:xfrm>
                      <a:off x="5223228" y="4835851"/>
                      <a:ext cx="22870" cy="16613"/>
                    </a:xfrm>
                    <a:custGeom>
                      <a:avLst/>
                      <a:gdLst>
                        <a:gd name="connsiteX0" fmla="*/ 0 w 22870"/>
                        <a:gd name="connsiteY0" fmla="*/ 845 h 16613"/>
                        <a:gd name="connsiteX1" fmla="*/ 18769 w 22870"/>
                        <a:gd name="connsiteY1" fmla="*/ 1627 h 16613"/>
                        <a:gd name="connsiteX2" fmla="*/ 11731 w 22870"/>
                        <a:gd name="connsiteY2" fmla="*/ 16486 h 16613"/>
                        <a:gd name="connsiteX3" fmla="*/ 0 w 22870"/>
                        <a:gd name="connsiteY3" fmla="*/ 845 h 16613"/>
                        <a:gd name="connsiteX4" fmla="*/ 0 w 22870"/>
                        <a:gd name="connsiteY4" fmla="*/ 845 h 1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0" h="16613">
                          <a:moveTo>
                            <a:pt x="0" y="845"/>
                          </a:moveTo>
                          <a:cubicBezTo>
                            <a:pt x="0" y="845"/>
                            <a:pt x="10167" y="-1501"/>
                            <a:pt x="18769" y="1627"/>
                          </a:cubicBezTo>
                          <a:cubicBezTo>
                            <a:pt x="28154" y="4755"/>
                            <a:pt x="19551" y="18050"/>
                            <a:pt x="11731" y="16486"/>
                          </a:cubicBezTo>
                          <a:cubicBezTo>
                            <a:pt x="3910" y="14140"/>
                            <a:pt x="0" y="845"/>
                            <a:pt x="0" y="845"/>
                          </a:cubicBezTo>
                          <a:lnTo>
                            <a:pt x="0" y="8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3" name="任意多边形: 形状 2372"/>
                    <p:cNvSpPr/>
                    <p:nvPr/>
                  </p:nvSpPr>
                  <p:spPr>
                    <a:xfrm>
                      <a:off x="5206717" y="4820540"/>
                      <a:ext cx="15764" cy="23975"/>
                    </a:xfrm>
                    <a:custGeom>
                      <a:avLst/>
                      <a:gdLst>
                        <a:gd name="connsiteX0" fmla="*/ 3998 w 15764"/>
                        <a:gd name="connsiteY0" fmla="*/ 23976 h 23975"/>
                        <a:gd name="connsiteX1" fmla="*/ 88 w 15764"/>
                        <a:gd name="connsiteY1" fmla="*/ 5207 h 23975"/>
                        <a:gd name="connsiteX2" fmla="*/ 15729 w 15764"/>
                        <a:gd name="connsiteY2" fmla="*/ 8335 h 23975"/>
                        <a:gd name="connsiteX3" fmla="*/ 3998 w 15764"/>
                        <a:gd name="connsiteY3" fmla="*/ 23976 h 23975"/>
                        <a:gd name="connsiteX4" fmla="*/ 3998 w 15764"/>
                        <a:gd name="connsiteY4" fmla="*/ 23976 h 2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4" h="23975">
                          <a:moveTo>
                            <a:pt x="3998" y="23976"/>
                          </a:moveTo>
                          <a:cubicBezTo>
                            <a:pt x="3998" y="23976"/>
                            <a:pt x="-694" y="14591"/>
                            <a:pt x="88" y="5207"/>
                          </a:cubicBezTo>
                          <a:cubicBezTo>
                            <a:pt x="870" y="-4178"/>
                            <a:pt x="15729" y="514"/>
                            <a:pt x="15729" y="8335"/>
                          </a:cubicBezTo>
                          <a:cubicBezTo>
                            <a:pt x="16511" y="16937"/>
                            <a:pt x="3998" y="23976"/>
                            <a:pt x="3998" y="23976"/>
                          </a:cubicBezTo>
                          <a:lnTo>
                            <a:pt x="3998" y="2397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4" name="任意多边形: 形状 2373"/>
                    <p:cNvSpPr/>
                    <p:nvPr/>
                  </p:nvSpPr>
                  <p:spPr>
                    <a:xfrm>
                      <a:off x="5166711" y="4791966"/>
                      <a:ext cx="23670" cy="16604"/>
                    </a:xfrm>
                    <a:custGeom>
                      <a:avLst/>
                      <a:gdLst>
                        <a:gd name="connsiteX0" fmla="*/ 23670 w 23670"/>
                        <a:gd name="connsiteY0" fmla="*/ 9538 h 16604"/>
                        <a:gd name="connsiteX1" fmla="*/ 6465 w 23670"/>
                        <a:gd name="connsiteY1" fmla="*/ 16576 h 16604"/>
                        <a:gd name="connsiteX2" fmla="*/ 6465 w 23670"/>
                        <a:gd name="connsiteY2" fmla="*/ 153 h 16604"/>
                        <a:gd name="connsiteX3" fmla="*/ 23670 w 23670"/>
                        <a:gd name="connsiteY3" fmla="*/ 9538 h 16604"/>
                        <a:gd name="connsiteX4" fmla="*/ 23670 w 23670"/>
                        <a:gd name="connsiteY4" fmla="*/ 9538 h 1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0" h="16604">
                          <a:moveTo>
                            <a:pt x="23670" y="9538"/>
                          </a:moveTo>
                          <a:cubicBezTo>
                            <a:pt x="23670" y="9538"/>
                            <a:pt x="15068" y="15794"/>
                            <a:pt x="6465" y="16576"/>
                          </a:cubicBezTo>
                          <a:cubicBezTo>
                            <a:pt x="-2919" y="17358"/>
                            <a:pt x="-1355" y="1717"/>
                            <a:pt x="6465" y="153"/>
                          </a:cubicBezTo>
                          <a:cubicBezTo>
                            <a:pt x="14286" y="-1411"/>
                            <a:pt x="23670" y="9538"/>
                            <a:pt x="23670" y="9538"/>
                          </a:cubicBezTo>
                          <a:lnTo>
                            <a:pt x="23670" y="953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5" name="任意多边形: 形状 2374"/>
                    <p:cNvSpPr/>
                    <p:nvPr/>
                  </p:nvSpPr>
                  <p:spPr>
                    <a:xfrm>
                      <a:off x="5112929" y="4860157"/>
                      <a:ext cx="43042" cy="16511"/>
                    </a:xfrm>
                    <a:custGeom>
                      <a:avLst/>
                      <a:gdLst>
                        <a:gd name="connsiteX0" fmla="*/ 43042 w 43042"/>
                        <a:gd name="connsiteY0" fmla="*/ 12513 h 16511"/>
                        <a:gd name="connsiteX1" fmla="*/ 11760 w 43042"/>
                        <a:gd name="connsiteY1" fmla="*/ 16423 h 16511"/>
                        <a:gd name="connsiteX2" fmla="*/ 11760 w 43042"/>
                        <a:gd name="connsiteY2" fmla="*/ 0 h 16511"/>
                        <a:gd name="connsiteX3" fmla="*/ 43042 w 43042"/>
                        <a:gd name="connsiteY3" fmla="*/ 12513 h 16511"/>
                        <a:gd name="connsiteX4" fmla="*/ 43042 w 43042"/>
                        <a:gd name="connsiteY4" fmla="*/ 12513 h 1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2" h="16511">
                          <a:moveTo>
                            <a:pt x="43042" y="12513"/>
                          </a:moveTo>
                          <a:cubicBezTo>
                            <a:pt x="43042" y="12513"/>
                            <a:pt x="28183" y="17205"/>
                            <a:pt x="11760" y="16423"/>
                          </a:cubicBezTo>
                          <a:cubicBezTo>
                            <a:pt x="-5445" y="15641"/>
                            <a:pt x="-2317" y="0"/>
                            <a:pt x="11760" y="0"/>
                          </a:cubicBezTo>
                          <a:cubicBezTo>
                            <a:pt x="25837" y="0"/>
                            <a:pt x="43042" y="12513"/>
                            <a:pt x="43042" y="12513"/>
                          </a:cubicBezTo>
                          <a:lnTo>
                            <a:pt x="43042" y="1251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6" name="任意多边形: 形状 2375"/>
                    <p:cNvSpPr/>
                    <p:nvPr/>
                  </p:nvSpPr>
                  <p:spPr>
                    <a:xfrm>
                      <a:off x="5121904" y="4824919"/>
                      <a:ext cx="25465" cy="13341"/>
                    </a:xfrm>
                    <a:custGeom>
                      <a:avLst/>
                      <a:gdLst>
                        <a:gd name="connsiteX0" fmla="*/ 25465 w 25465"/>
                        <a:gd name="connsiteY0" fmla="*/ 8649 h 13341"/>
                        <a:gd name="connsiteX1" fmla="*/ 6696 w 25465"/>
                        <a:gd name="connsiteY1" fmla="*/ 13341 h 13341"/>
                        <a:gd name="connsiteX2" fmla="*/ 7478 w 25465"/>
                        <a:gd name="connsiteY2" fmla="*/ 46 h 13341"/>
                        <a:gd name="connsiteX3" fmla="*/ 25465 w 25465"/>
                        <a:gd name="connsiteY3" fmla="*/ 8649 h 13341"/>
                        <a:gd name="connsiteX4" fmla="*/ 25465 w 25465"/>
                        <a:gd name="connsiteY4" fmla="*/ 8649 h 13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 h="13341">
                          <a:moveTo>
                            <a:pt x="25465" y="8649"/>
                          </a:moveTo>
                          <a:cubicBezTo>
                            <a:pt x="25465" y="8649"/>
                            <a:pt x="16081" y="13341"/>
                            <a:pt x="6696" y="13341"/>
                          </a:cubicBezTo>
                          <a:cubicBezTo>
                            <a:pt x="-3471" y="13341"/>
                            <a:pt x="-1125" y="828"/>
                            <a:pt x="7478" y="46"/>
                          </a:cubicBezTo>
                          <a:cubicBezTo>
                            <a:pt x="15298" y="-736"/>
                            <a:pt x="25465" y="8649"/>
                            <a:pt x="25465" y="8649"/>
                          </a:cubicBezTo>
                          <a:lnTo>
                            <a:pt x="25465" y="864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7" name="任意多边形: 形状 2376"/>
                    <p:cNvSpPr/>
                    <p:nvPr/>
                  </p:nvSpPr>
                  <p:spPr>
                    <a:xfrm>
                      <a:off x="5235741" y="4728235"/>
                      <a:ext cx="27023" cy="13087"/>
                    </a:xfrm>
                    <a:custGeom>
                      <a:avLst/>
                      <a:gdLst>
                        <a:gd name="connsiteX0" fmla="*/ 0 w 27023"/>
                        <a:gd name="connsiteY0" fmla="*/ 1320 h 13087"/>
                        <a:gd name="connsiteX1" fmla="*/ 20333 w 27023"/>
                        <a:gd name="connsiteY1" fmla="*/ 538 h 13087"/>
                        <a:gd name="connsiteX2" fmla="*/ 18769 w 27023"/>
                        <a:gd name="connsiteY2" fmla="*/ 13050 h 13087"/>
                        <a:gd name="connsiteX3" fmla="*/ 0 w 27023"/>
                        <a:gd name="connsiteY3" fmla="*/ 1320 h 13087"/>
                        <a:gd name="connsiteX4" fmla="*/ 0 w 27023"/>
                        <a:gd name="connsiteY4" fmla="*/ 1320 h 1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3" h="13087">
                          <a:moveTo>
                            <a:pt x="0" y="1320"/>
                          </a:moveTo>
                          <a:cubicBezTo>
                            <a:pt x="0" y="1320"/>
                            <a:pt x="10167" y="-1026"/>
                            <a:pt x="20333" y="538"/>
                          </a:cubicBezTo>
                          <a:cubicBezTo>
                            <a:pt x="31282" y="2102"/>
                            <a:pt x="27372" y="13832"/>
                            <a:pt x="18769" y="13050"/>
                          </a:cubicBezTo>
                          <a:cubicBezTo>
                            <a:pt x="9385" y="12269"/>
                            <a:pt x="0" y="1320"/>
                            <a:pt x="0" y="1320"/>
                          </a:cubicBezTo>
                          <a:lnTo>
                            <a:pt x="0" y="132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8" name="任意多边形: 形状 2377"/>
                    <p:cNvSpPr/>
                    <p:nvPr/>
                  </p:nvSpPr>
                  <p:spPr>
                    <a:xfrm>
                      <a:off x="5224602" y="4711161"/>
                      <a:ext cx="8113" cy="22303"/>
                    </a:xfrm>
                    <a:custGeom>
                      <a:avLst/>
                      <a:gdLst>
                        <a:gd name="connsiteX0" fmla="*/ 4882 w 8113"/>
                        <a:gd name="connsiteY0" fmla="*/ 22303 h 22303"/>
                        <a:gd name="connsiteX1" fmla="*/ 190 w 8113"/>
                        <a:gd name="connsiteY1" fmla="*/ 6662 h 22303"/>
                        <a:gd name="connsiteX2" fmla="*/ 8010 w 8113"/>
                        <a:gd name="connsiteY2" fmla="*/ 5098 h 22303"/>
                        <a:gd name="connsiteX3" fmla="*/ 4882 w 8113"/>
                        <a:gd name="connsiteY3" fmla="*/ 22303 h 22303"/>
                        <a:gd name="connsiteX4" fmla="*/ 4882 w 8113"/>
                        <a:gd name="connsiteY4" fmla="*/ 22303 h 2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 h="22303">
                          <a:moveTo>
                            <a:pt x="4882" y="22303"/>
                          </a:moveTo>
                          <a:cubicBezTo>
                            <a:pt x="4882" y="22303"/>
                            <a:pt x="972" y="15265"/>
                            <a:pt x="190" y="6662"/>
                          </a:cubicBezTo>
                          <a:cubicBezTo>
                            <a:pt x="-1374" y="-1940"/>
                            <a:pt x="7228" y="-1940"/>
                            <a:pt x="8010" y="5098"/>
                          </a:cubicBezTo>
                          <a:cubicBezTo>
                            <a:pt x="8792" y="12919"/>
                            <a:pt x="4882" y="22303"/>
                            <a:pt x="4882" y="22303"/>
                          </a:cubicBezTo>
                          <a:lnTo>
                            <a:pt x="4882" y="2230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79" name="图形 2034"/>
                  <p:cNvGrpSpPr/>
                  <p:nvPr/>
                </p:nvGrpSpPr>
                <p:grpSpPr>
                  <a:xfrm>
                    <a:off x="5301815" y="5038270"/>
                    <a:ext cx="401903" cy="152854"/>
                    <a:chOff x="5301815" y="5038270"/>
                    <a:chExt cx="401903" cy="152854"/>
                  </a:xfrm>
                  <a:solidFill>
                    <a:srgbClr val="FFA89C"/>
                  </a:solidFill>
                </p:grpSpPr>
                <p:sp>
                  <p:nvSpPr>
                    <p:cNvPr id="2380" name="任意多边形: 形状 2379"/>
                    <p:cNvSpPr/>
                    <p:nvPr/>
                  </p:nvSpPr>
                  <p:spPr>
                    <a:xfrm>
                      <a:off x="5301815" y="5061145"/>
                      <a:ext cx="372413" cy="115542"/>
                    </a:xfrm>
                    <a:custGeom>
                      <a:avLst/>
                      <a:gdLst>
                        <a:gd name="connsiteX0" fmla="*/ 321825 w 372413"/>
                        <a:gd name="connsiteY0" fmla="*/ 40667 h 115542"/>
                        <a:gd name="connsiteX1" fmla="*/ 209991 w 372413"/>
                        <a:gd name="connsiteY1" fmla="*/ 58654 h 115542"/>
                        <a:gd name="connsiteX2" fmla="*/ 212337 w 372413"/>
                        <a:gd name="connsiteY2" fmla="*/ 62564 h 115542"/>
                        <a:gd name="connsiteX3" fmla="*/ 269427 w 372413"/>
                        <a:gd name="connsiteY3" fmla="*/ 95410 h 115542"/>
                        <a:gd name="connsiteX4" fmla="*/ 272555 w 372413"/>
                        <a:gd name="connsiteY4" fmla="*/ 96192 h 115542"/>
                        <a:gd name="connsiteX5" fmla="*/ 272555 w 372413"/>
                        <a:gd name="connsiteY5" fmla="*/ 98539 h 115542"/>
                        <a:gd name="connsiteX6" fmla="*/ 217029 w 372413"/>
                        <a:gd name="connsiteY6" fmla="*/ 73513 h 115542"/>
                        <a:gd name="connsiteX7" fmla="*/ 205299 w 372413"/>
                        <a:gd name="connsiteY7" fmla="*/ 60218 h 115542"/>
                        <a:gd name="connsiteX8" fmla="*/ 200606 w 372413"/>
                        <a:gd name="connsiteY8" fmla="*/ 61000 h 115542"/>
                        <a:gd name="connsiteX9" fmla="*/ 102850 w 372413"/>
                        <a:gd name="connsiteY9" fmla="*/ 67256 h 115542"/>
                        <a:gd name="connsiteX10" fmla="*/ 143516 w 372413"/>
                        <a:gd name="connsiteY10" fmla="*/ 107141 h 115542"/>
                        <a:gd name="connsiteX11" fmla="*/ 154465 w 372413"/>
                        <a:gd name="connsiteY11" fmla="*/ 113398 h 115542"/>
                        <a:gd name="connsiteX12" fmla="*/ 150555 w 372413"/>
                        <a:gd name="connsiteY12" fmla="*/ 114180 h 115542"/>
                        <a:gd name="connsiteX13" fmla="*/ 96593 w 372413"/>
                        <a:gd name="connsiteY13" fmla="*/ 67256 h 115542"/>
                        <a:gd name="connsiteX14" fmla="*/ 18388 w 372413"/>
                        <a:gd name="connsiteY14" fmla="*/ 59436 h 115542"/>
                        <a:gd name="connsiteX15" fmla="*/ 1183 w 372413"/>
                        <a:gd name="connsiteY15" fmla="*/ 54744 h 115542"/>
                        <a:gd name="connsiteX16" fmla="*/ 4311 w 372413"/>
                        <a:gd name="connsiteY16" fmla="*/ 52397 h 115542"/>
                        <a:gd name="connsiteX17" fmla="*/ 5093 w 372413"/>
                        <a:gd name="connsiteY17" fmla="*/ 52397 h 115542"/>
                        <a:gd name="connsiteX18" fmla="*/ 64529 w 372413"/>
                        <a:gd name="connsiteY18" fmla="*/ 61782 h 115542"/>
                        <a:gd name="connsiteX19" fmla="*/ 145863 w 372413"/>
                        <a:gd name="connsiteY19" fmla="*/ 62564 h 115542"/>
                        <a:gd name="connsiteX20" fmla="*/ 146645 w 372413"/>
                        <a:gd name="connsiteY20" fmla="*/ 61000 h 115542"/>
                        <a:gd name="connsiteX21" fmla="*/ 164632 w 372413"/>
                        <a:gd name="connsiteY21" fmla="*/ 38321 h 115542"/>
                        <a:gd name="connsiteX22" fmla="*/ 230324 w 372413"/>
                        <a:gd name="connsiteY22" fmla="*/ 782 h 115542"/>
                        <a:gd name="connsiteX23" fmla="*/ 231106 w 372413"/>
                        <a:gd name="connsiteY23" fmla="*/ 3128 h 115542"/>
                        <a:gd name="connsiteX24" fmla="*/ 227978 w 372413"/>
                        <a:gd name="connsiteY24" fmla="*/ 4692 h 115542"/>
                        <a:gd name="connsiteX25" fmla="*/ 184183 w 372413"/>
                        <a:gd name="connsiteY25" fmla="*/ 26590 h 115542"/>
                        <a:gd name="connsiteX26" fmla="*/ 151337 w 372413"/>
                        <a:gd name="connsiteY26" fmla="*/ 62564 h 115542"/>
                        <a:gd name="connsiteX27" fmla="*/ 205299 w 372413"/>
                        <a:gd name="connsiteY27" fmla="*/ 57872 h 115542"/>
                        <a:gd name="connsiteX28" fmla="*/ 207645 w 372413"/>
                        <a:gd name="connsiteY28" fmla="*/ 57090 h 115542"/>
                        <a:gd name="connsiteX29" fmla="*/ 207645 w 372413"/>
                        <a:gd name="connsiteY29" fmla="*/ 57090 h 115542"/>
                        <a:gd name="connsiteX30" fmla="*/ 244401 w 372413"/>
                        <a:gd name="connsiteY30" fmla="*/ 52397 h 115542"/>
                        <a:gd name="connsiteX31" fmla="*/ 244401 w 372413"/>
                        <a:gd name="connsiteY31" fmla="*/ 50833 h 115542"/>
                        <a:gd name="connsiteX32" fmla="*/ 285068 w 372413"/>
                        <a:gd name="connsiteY32" fmla="*/ 17205 h 115542"/>
                        <a:gd name="connsiteX33" fmla="*/ 285850 w 372413"/>
                        <a:gd name="connsiteY33" fmla="*/ 18769 h 115542"/>
                        <a:gd name="connsiteX34" fmla="*/ 250658 w 372413"/>
                        <a:gd name="connsiteY34" fmla="*/ 50051 h 115542"/>
                        <a:gd name="connsiteX35" fmla="*/ 249876 w 372413"/>
                        <a:gd name="connsiteY35" fmla="*/ 51615 h 115542"/>
                        <a:gd name="connsiteX36" fmla="*/ 303055 w 372413"/>
                        <a:gd name="connsiteY36" fmla="*/ 42231 h 115542"/>
                        <a:gd name="connsiteX37" fmla="*/ 303055 w 372413"/>
                        <a:gd name="connsiteY37" fmla="*/ 41449 h 115542"/>
                        <a:gd name="connsiteX38" fmla="*/ 307748 w 372413"/>
                        <a:gd name="connsiteY38" fmla="*/ 33628 h 115542"/>
                        <a:gd name="connsiteX39" fmla="*/ 339812 w 372413"/>
                        <a:gd name="connsiteY39" fmla="*/ 0 h 115542"/>
                        <a:gd name="connsiteX40" fmla="*/ 341376 w 372413"/>
                        <a:gd name="connsiteY40" fmla="*/ 1564 h 115542"/>
                        <a:gd name="connsiteX41" fmla="*/ 336684 w 372413"/>
                        <a:gd name="connsiteY41" fmla="*/ 5474 h 115542"/>
                        <a:gd name="connsiteX42" fmla="*/ 307748 w 372413"/>
                        <a:gd name="connsiteY42" fmla="*/ 40667 h 115542"/>
                        <a:gd name="connsiteX43" fmla="*/ 352325 w 372413"/>
                        <a:gd name="connsiteY43" fmla="*/ 31282 h 115542"/>
                        <a:gd name="connsiteX44" fmla="*/ 354671 w 372413"/>
                        <a:gd name="connsiteY44" fmla="*/ 32846 h 115542"/>
                        <a:gd name="connsiteX45" fmla="*/ 353107 w 372413"/>
                        <a:gd name="connsiteY45" fmla="*/ 35192 h 115542"/>
                        <a:gd name="connsiteX46" fmla="*/ 326517 w 372413"/>
                        <a:gd name="connsiteY46" fmla="*/ 40667 h 115542"/>
                        <a:gd name="connsiteX47" fmla="*/ 327299 w 372413"/>
                        <a:gd name="connsiteY47" fmla="*/ 41449 h 115542"/>
                        <a:gd name="connsiteX48" fmla="*/ 371876 w 372413"/>
                        <a:gd name="connsiteY48" fmla="*/ 64910 h 115542"/>
                        <a:gd name="connsiteX49" fmla="*/ 371094 w 372413"/>
                        <a:gd name="connsiteY49" fmla="*/ 67256 h 115542"/>
                        <a:gd name="connsiteX50" fmla="*/ 324953 w 372413"/>
                        <a:gd name="connsiteY50" fmla="*/ 46141 h 115542"/>
                        <a:gd name="connsiteX51" fmla="*/ 321825 w 372413"/>
                        <a:gd name="connsiteY51" fmla="*/ 40667 h 115542"/>
                        <a:gd name="connsiteX52" fmla="*/ 321825 w 372413"/>
                        <a:gd name="connsiteY52" fmla="*/ 40667 h 115542"/>
                        <a:gd name="connsiteX53" fmla="*/ 3529 w 372413"/>
                        <a:gd name="connsiteY53" fmla="*/ 53180 h 115542"/>
                        <a:gd name="connsiteX54" fmla="*/ 4311 w 372413"/>
                        <a:gd name="connsiteY54" fmla="*/ 50833 h 115542"/>
                        <a:gd name="connsiteX55" fmla="*/ 3529 w 372413"/>
                        <a:gd name="connsiteY55" fmla="*/ 53180 h 115542"/>
                        <a:gd name="connsiteX56" fmla="*/ 3529 w 372413"/>
                        <a:gd name="connsiteY56" fmla="*/ 53180 h 11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2413" h="115542">
                          <a:moveTo>
                            <a:pt x="321825" y="40667"/>
                          </a:moveTo>
                          <a:cubicBezTo>
                            <a:pt x="285068" y="47705"/>
                            <a:pt x="247529" y="53962"/>
                            <a:pt x="209991" y="58654"/>
                          </a:cubicBezTo>
                          <a:cubicBezTo>
                            <a:pt x="210773" y="59436"/>
                            <a:pt x="211555" y="61000"/>
                            <a:pt x="212337" y="62564"/>
                          </a:cubicBezTo>
                          <a:cubicBezTo>
                            <a:pt x="226414" y="79769"/>
                            <a:pt x="247529" y="90718"/>
                            <a:pt x="269427" y="95410"/>
                          </a:cubicBezTo>
                          <a:cubicBezTo>
                            <a:pt x="270991" y="95410"/>
                            <a:pt x="270991" y="95410"/>
                            <a:pt x="272555" y="96192"/>
                          </a:cubicBezTo>
                          <a:cubicBezTo>
                            <a:pt x="274119" y="98539"/>
                            <a:pt x="272555" y="98539"/>
                            <a:pt x="272555" y="98539"/>
                          </a:cubicBezTo>
                          <a:cubicBezTo>
                            <a:pt x="252222" y="96192"/>
                            <a:pt x="232670" y="86808"/>
                            <a:pt x="217029" y="73513"/>
                          </a:cubicBezTo>
                          <a:cubicBezTo>
                            <a:pt x="211555" y="68821"/>
                            <a:pt x="205299" y="64128"/>
                            <a:pt x="205299" y="60218"/>
                          </a:cubicBezTo>
                          <a:cubicBezTo>
                            <a:pt x="203735" y="60218"/>
                            <a:pt x="202170" y="60218"/>
                            <a:pt x="200606" y="61000"/>
                          </a:cubicBezTo>
                          <a:cubicBezTo>
                            <a:pt x="167760" y="64910"/>
                            <a:pt x="134914" y="67256"/>
                            <a:pt x="102850" y="67256"/>
                          </a:cubicBezTo>
                          <a:cubicBezTo>
                            <a:pt x="114580" y="82897"/>
                            <a:pt x="127875" y="96975"/>
                            <a:pt x="143516" y="107141"/>
                          </a:cubicBezTo>
                          <a:cubicBezTo>
                            <a:pt x="147427" y="109487"/>
                            <a:pt x="151337" y="111051"/>
                            <a:pt x="154465" y="113398"/>
                          </a:cubicBezTo>
                          <a:cubicBezTo>
                            <a:pt x="155247" y="114180"/>
                            <a:pt x="157593" y="117308"/>
                            <a:pt x="150555" y="114180"/>
                          </a:cubicBezTo>
                          <a:cubicBezTo>
                            <a:pt x="128657" y="104013"/>
                            <a:pt x="110670" y="86808"/>
                            <a:pt x="96593" y="67256"/>
                          </a:cubicBezTo>
                          <a:cubicBezTo>
                            <a:pt x="70003" y="67256"/>
                            <a:pt x="44196" y="64910"/>
                            <a:pt x="18388" y="59436"/>
                          </a:cubicBezTo>
                          <a:cubicBezTo>
                            <a:pt x="11349" y="57872"/>
                            <a:pt x="4311" y="57872"/>
                            <a:pt x="1183" y="54744"/>
                          </a:cubicBezTo>
                          <a:cubicBezTo>
                            <a:pt x="-2728" y="51615"/>
                            <a:pt x="4311" y="52397"/>
                            <a:pt x="4311" y="52397"/>
                          </a:cubicBezTo>
                          <a:cubicBezTo>
                            <a:pt x="4311" y="52397"/>
                            <a:pt x="1965" y="50833"/>
                            <a:pt x="5093" y="52397"/>
                          </a:cubicBezTo>
                          <a:cubicBezTo>
                            <a:pt x="24644" y="58654"/>
                            <a:pt x="44196" y="60218"/>
                            <a:pt x="64529" y="61782"/>
                          </a:cubicBezTo>
                          <a:cubicBezTo>
                            <a:pt x="91901" y="63346"/>
                            <a:pt x="118491" y="64128"/>
                            <a:pt x="145863" y="62564"/>
                          </a:cubicBezTo>
                          <a:lnTo>
                            <a:pt x="146645" y="61000"/>
                          </a:lnTo>
                          <a:cubicBezTo>
                            <a:pt x="152119" y="53180"/>
                            <a:pt x="157593" y="45359"/>
                            <a:pt x="164632" y="38321"/>
                          </a:cubicBezTo>
                          <a:cubicBezTo>
                            <a:pt x="182619" y="20333"/>
                            <a:pt x="206863" y="10167"/>
                            <a:pt x="230324" y="782"/>
                          </a:cubicBezTo>
                          <a:cubicBezTo>
                            <a:pt x="233453" y="1564"/>
                            <a:pt x="231106" y="3128"/>
                            <a:pt x="231106" y="3128"/>
                          </a:cubicBezTo>
                          <a:lnTo>
                            <a:pt x="227978" y="4692"/>
                          </a:lnTo>
                          <a:cubicBezTo>
                            <a:pt x="213119" y="10949"/>
                            <a:pt x="197478" y="17205"/>
                            <a:pt x="184183" y="26590"/>
                          </a:cubicBezTo>
                          <a:cubicBezTo>
                            <a:pt x="170888" y="35974"/>
                            <a:pt x="159940" y="48487"/>
                            <a:pt x="151337" y="62564"/>
                          </a:cubicBezTo>
                          <a:cubicBezTo>
                            <a:pt x="169324" y="61782"/>
                            <a:pt x="187311" y="60218"/>
                            <a:pt x="205299" y="57872"/>
                          </a:cubicBezTo>
                          <a:lnTo>
                            <a:pt x="207645" y="57090"/>
                          </a:lnTo>
                          <a:lnTo>
                            <a:pt x="207645" y="57090"/>
                          </a:lnTo>
                          <a:cubicBezTo>
                            <a:pt x="220158" y="55526"/>
                            <a:pt x="231888" y="53962"/>
                            <a:pt x="244401" y="52397"/>
                          </a:cubicBezTo>
                          <a:lnTo>
                            <a:pt x="244401" y="50833"/>
                          </a:lnTo>
                          <a:cubicBezTo>
                            <a:pt x="256132" y="36756"/>
                            <a:pt x="268645" y="25026"/>
                            <a:pt x="285068" y="17205"/>
                          </a:cubicBezTo>
                          <a:cubicBezTo>
                            <a:pt x="288196" y="17987"/>
                            <a:pt x="285850" y="18769"/>
                            <a:pt x="285850" y="18769"/>
                          </a:cubicBezTo>
                          <a:cubicBezTo>
                            <a:pt x="271773" y="26590"/>
                            <a:pt x="260824" y="37538"/>
                            <a:pt x="250658" y="50051"/>
                          </a:cubicBezTo>
                          <a:cubicBezTo>
                            <a:pt x="249876" y="50833"/>
                            <a:pt x="249876" y="50833"/>
                            <a:pt x="249876" y="51615"/>
                          </a:cubicBezTo>
                          <a:cubicBezTo>
                            <a:pt x="267863" y="49269"/>
                            <a:pt x="285068" y="46141"/>
                            <a:pt x="303055" y="42231"/>
                          </a:cubicBezTo>
                          <a:lnTo>
                            <a:pt x="303055" y="41449"/>
                          </a:lnTo>
                          <a:cubicBezTo>
                            <a:pt x="304619" y="38321"/>
                            <a:pt x="306184" y="35974"/>
                            <a:pt x="307748" y="33628"/>
                          </a:cubicBezTo>
                          <a:cubicBezTo>
                            <a:pt x="317132" y="21115"/>
                            <a:pt x="327299" y="8602"/>
                            <a:pt x="339812" y="0"/>
                          </a:cubicBezTo>
                          <a:cubicBezTo>
                            <a:pt x="342940" y="782"/>
                            <a:pt x="341376" y="1564"/>
                            <a:pt x="341376" y="1564"/>
                          </a:cubicBezTo>
                          <a:cubicBezTo>
                            <a:pt x="339812" y="3128"/>
                            <a:pt x="338248" y="3910"/>
                            <a:pt x="336684" y="5474"/>
                          </a:cubicBezTo>
                          <a:cubicBezTo>
                            <a:pt x="325735" y="15641"/>
                            <a:pt x="314004" y="27372"/>
                            <a:pt x="307748" y="40667"/>
                          </a:cubicBezTo>
                          <a:cubicBezTo>
                            <a:pt x="322607" y="37538"/>
                            <a:pt x="337466" y="34410"/>
                            <a:pt x="352325" y="31282"/>
                          </a:cubicBezTo>
                          <a:cubicBezTo>
                            <a:pt x="353107" y="32064"/>
                            <a:pt x="353889" y="32064"/>
                            <a:pt x="354671" y="32846"/>
                          </a:cubicBezTo>
                          <a:lnTo>
                            <a:pt x="353107" y="35192"/>
                          </a:lnTo>
                          <a:cubicBezTo>
                            <a:pt x="344504" y="36756"/>
                            <a:pt x="335902" y="39103"/>
                            <a:pt x="326517" y="40667"/>
                          </a:cubicBezTo>
                          <a:cubicBezTo>
                            <a:pt x="326517" y="40667"/>
                            <a:pt x="327299" y="41449"/>
                            <a:pt x="327299" y="41449"/>
                          </a:cubicBezTo>
                          <a:cubicBezTo>
                            <a:pt x="339030" y="53962"/>
                            <a:pt x="355453" y="60218"/>
                            <a:pt x="371876" y="64910"/>
                          </a:cubicBezTo>
                          <a:cubicBezTo>
                            <a:pt x="373440" y="67256"/>
                            <a:pt x="371094" y="67256"/>
                            <a:pt x="371094" y="67256"/>
                          </a:cubicBezTo>
                          <a:cubicBezTo>
                            <a:pt x="353889" y="63346"/>
                            <a:pt x="337466" y="57872"/>
                            <a:pt x="324953" y="46141"/>
                          </a:cubicBezTo>
                          <a:cubicBezTo>
                            <a:pt x="323389" y="42231"/>
                            <a:pt x="322607" y="41449"/>
                            <a:pt x="321825" y="40667"/>
                          </a:cubicBezTo>
                          <a:lnTo>
                            <a:pt x="321825" y="40667"/>
                          </a:lnTo>
                          <a:close/>
                          <a:moveTo>
                            <a:pt x="3529" y="53180"/>
                          </a:moveTo>
                          <a:cubicBezTo>
                            <a:pt x="4311" y="52397"/>
                            <a:pt x="4311" y="50833"/>
                            <a:pt x="4311" y="50833"/>
                          </a:cubicBezTo>
                          <a:lnTo>
                            <a:pt x="3529" y="53180"/>
                          </a:lnTo>
                          <a:lnTo>
                            <a:pt x="3529" y="5318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1" name="任意多边形: 形状 2380"/>
                    <p:cNvSpPr/>
                    <p:nvPr/>
                  </p:nvSpPr>
                  <p:spPr>
                    <a:xfrm>
                      <a:off x="5648665" y="5079828"/>
                      <a:ext cx="43336" cy="18254"/>
                    </a:xfrm>
                    <a:custGeom>
                      <a:avLst/>
                      <a:gdLst>
                        <a:gd name="connsiteX0" fmla="*/ 0 w 43336"/>
                        <a:gd name="connsiteY0" fmla="*/ 14945 h 18254"/>
                        <a:gd name="connsiteX1" fmla="*/ 28936 w 43336"/>
                        <a:gd name="connsiteY1" fmla="*/ 868 h 18254"/>
                        <a:gd name="connsiteX2" fmla="*/ 34410 w 43336"/>
                        <a:gd name="connsiteY2" fmla="*/ 16509 h 18254"/>
                        <a:gd name="connsiteX3" fmla="*/ 0 w 43336"/>
                        <a:gd name="connsiteY3" fmla="*/ 14945 h 18254"/>
                        <a:gd name="connsiteX4" fmla="*/ 0 w 43336"/>
                        <a:gd name="connsiteY4" fmla="*/ 14945 h 1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6" h="18254">
                          <a:moveTo>
                            <a:pt x="0" y="14945"/>
                          </a:moveTo>
                          <a:cubicBezTo>
                            <a:pt x="0" y="14945"/>
                            <a:pt x="13295" y="5560"/>
                            <a:pt x="28936" y="868"/>
                          </a:cubicBezTo>
                          <a:cubicBezTo>
                            <a:pt x="45359" y="-3824"/>
                            <a:pt x="48487" y="11817"/>
                            <a:pt x="34410" y="16509"/>
                          </a:cubicBezTo>
                          <a:cubicBezTo>
                            <a:pt x="21115" y="21201"/>
                            <a:pt x="0" y="14945"/>
                            <a:pt x="0" y="14945"/>
                          </a:cubicBezTo>
                          <a:lnTo>
                            <a:pt x="0" y="14945"/>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2" name="任意多边形: 形状 2381"/>
                    <p:cNvSpPr/>
                    <p:nvPr/>
                  </p:nvSpPr>
                  <p:spPr>
                    <a:xfrm>
                      <a:off x="5659614" y="5117365"/>
                      <a:ext cx="44104" cy="17293"/>
                    </a:xfrm>
                    <a:custGeom>
                      <a:avLst/>
                      <a:gdLst>
                        <a:gd name="connsiteX0" fmla="*/ 0 w 44104"/>
                        <a:gd name="connsiteY0" fmla="*/ 3998 h 17293"/>
                        <a:gd name="connsiteX1" fmla="*/ 32064 w 44104"/>
                        <a:gd name="connsiteY1" fmla="*/ 88 h 17293"/>
                        <a:gd name="connsiteX2" fmla="*/ 32064 w 44104"/>
                        <a:gd name="connsiteY2" fmla="*/ 17293 h 17293"/>
                        <a:gd name="connsiteX3" fmla="*/ 0 w 44104"/>
                        <a:gd name="connsiteY3" fmla="*/ 3998 h 17293"/>
                        <a:gd name="connsiteX4" fmla="*/ 0 w 44104"/>
                        <a:gd name="connsiteY4" fmla="*/ 3998 h 1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4" h="17293">
                          <a:moveTo>
                            <a:pt x="0" y="3998"/>
                          </a:moveTo>
                          <a:cubicBezTo>
                            <a:pt x="0" y="3998"/>
                            <a:pt x="15641" y="-694"/>
                            <a:pt x="32064" y="88"/>
                          </a:cubicBezTo>
                          <a:cubicBezTo>
                            <a:pt x="49269" y="870"/>
                            <a:pt x="46923" y="16511"/>
                            <a:pt x="32064" y="17293"/>
                          </a:cubicBezTo>
                          <a:cubicBezTo>
                            <a:pt x="17205" y="17293"/>
                            <a:pt x="0" y="3998"/>
                            <a:pt x="0" y="3998"/>
                          </a:cubicBezTo>
                          <a:lnTo>
                            <a:pt x="0" y="399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3" name="任意多边形: 形状 2382"/>
                    <p:cNvSpPr/>
                    <p:nvPr/>
                  </p:nvSpPr>
                  <p:spPr>
                    <a:xfrm>
                      <a:off x="5623639" y="5043744"/>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6004"/>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4" name="任意多边形: 形状 2383"/>
                    <p:cNvSpPr/>
                    <p:nvPr/>
                  </p:nvSpPr>
                  <p:spPr>
                    <a:xfrm>
                      <a:off x="5573588" y="5057039"/>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6004"/>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5" name="任意多边形: 形状 2384"/>
                    <p:cNvSpPr/>
                    <p:nvPr/>
                  </p:nvSpPr>
                  <p:spPr>
                    <a:xfrm>
                      <a:off x="5523536" y="5038270"/>
                      <a:ext cx="35926" cy="27567"/>
                    </a:xfrm>
                    <a:custGeom>
                      <a:avLst/>
                      <a:gdLst>
                        <a:gd name="connsiteX0" fmla="*/ 0 w 35926"/>
                        <a:gd name="connsiteY0" fmla="*/ 27568 h 27567"/>
                        <a:gd name="connsiteX1" fmla="*/ 20333 w 35926"/>
                        <a:gd name="connsiteY1" fmla="*/ 4106 h 27567"/>
                        <a:gd name="connsiteX2" fmla="*/ 31282 w 35926"/>
                        <a:gd name="connsiteY2" fmla="*/ 16619 h 27567"/>
                        <a:gd name="connsiteX3" fmla="*/ 0 w 35926"/>
                        <a:gd name="connsiteY3" fmla="*/ 27568 h 27567"/>
                        <a:gd name="connsiteX4" fmla="*/ 0 w 35926"/>
                        <a:gd name="connsiteY4" fmla="*/ 27568 h 2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6" h="27567">
                          <a:moveTo>
                            <a:pt x="0" y="27568"/>
                          </a:moveTo>
                          <a:cubicBezTo>
                            <a:pt x="0" y="27568"/>
                            <a:pt x="7821" y="14273"/>
                            <a:pt x="20333" y="4106"/>
                          </a:cubicBezTo>
                          <a:cubicBezTo>
                            <a:pt x="33628" y="-6843"/>
                            <a:pt x="41449" y="6452"/>
                            <a:pt x="31282" y="16619"/>
                          </a:cubicBezTo>
                          <a:cubicBezTo>
                            <a:pt x="21115" y="25222"/>
                            <a:pt x="0" y="27568"/>
                            <a:pt x="0" y="27568"/>
                          </a:cubicBezTo>
                          <a:lnTo>
                            <a:pt x="0" y="2756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6" name="任意多边形: 形状 2385"/>
                    <p:cNvSpPr/>
                    <p:nvPr/>
                  </p:nvSpPr>
                  <p:spPr>
                    <a:xfrm>
                      <a:off x="5559511" y="5152645"/>
                      <a:ext cx="40504" cy="23619"/>
                    </a:xfrm>
                    <a:custGeom>
                      <a:avLst/>
                      <a:gdLst>
                        <a:gd name="connsiteX0" fmla="*/ 0 w 40504"/>
                        <a:gd name="connsiteY0" fmla="*/ 0 h 23619"/>
                        <a:gd name="connsiteX1" fmla="*/ 31282 w 40504"/>
                        <a:gd name="connsiteY1" fmla="*/ 7038 h 23619"/>
                        <a:gd name="connsiteX2" fmla="*/ 25808 w 40504"/>
                        <a:gd name="connsiteY2" fmla="*/ 22680 h 23619"/>
                        <a:gd name="connsiteX3" fmla="*/ 0 w 40504"/>
                        <a:gd name="connsiteY3" fmla="*/ 0 h 23619"/>
                        <a:gd name="connsiteX4" fmla="*/ 0 w 40504"/>
                        <a:gd name="connsiteY4" fmla="*/ 0 h 23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4" h="23619">
                          <a:moveTo>
                            <a:pt x="0" y="0"/>
                          </a:moveTo>
                          <a:cubicBezTo>
                            <a:pt x="0" y="0"/>
                            <a:pt x="15641" y="782"/>
                            <a:pt x="31282" y="7038"/>
                          </a:cubicBezTo>
                          <a:cubicBezTo>
                            <a:pt x="47705" y="13295"/>
                            <a:pt x="39885" y="27372"/>
                            <a:pt x="25808" y="22680"/>
                          </a:cubicBezTo>
                          <a:cubicBezTo>
                            <a:pt x="11731"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7" name="任意多边形: 形状 2386"/>
                    <p:cNvSpPr/>
                    <p:nvPr/>
                  </p:nvSpPr>
                  <p:spPr>
                    <a:xfrm>
                      <a:off x="5447677" y="5168286"/>
                      <a:ext cx="39161" cy="22837"/>
                    </a:xfrm>
                    <a:custGeom>
                      <a:avLst/>
                      <a:gdLst>
                        <a:gd name="connsiteX0" fmla="*/ 0 w 39161"/>
                        <a:gd name="connsiteY0" fmla="*/ 0 h 22837"/>
                        <a:gd name="connsiteX1" fmla="*/ 30500 w 39161"/>
                        <a:gd name="connsiteY1" fmla="*/ 6257 h 22837"/>
                        <a:gd name="connsiteX2" fmla="*/ 25026 w 39161"/>
                        <a:gd name="connsiteY2" fmla="*/ 21898 h 22837"/>
                        <a:gd name="connsiteX3" fmla="*/ 0 w 39161"/>
                        <a:gd name="connsiteY3" fmla="*/ 0 h 22837"/>
                        <a:gd name="connsiteX4" fmla="*/ 0 w 39161"/>
                        <a:gd name="connsiteY4" fmla="*/ 0 h 2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1" h="22837">
                          <a:moveTo>
                            <a:pt x="0" y="0"/>
                          </a:moveTo>
                          <a:cubicBezTo>
                            <a:pt x="0" y="0"/>
                            <a:pt x="15641" y="782"/>
                            <a:pt x="30500" y="6257"/>
                          </a:cubicBezTo>
                          <a:cubicBezTo>
                            <a:pt x="46141" y="12513"/>
                            <a:pt x="38321" y="26590"/>
                            <a:pt x="25026" y="21898"/>
                          </a:cubicBezTo>
                          <a:cubicBezTo>
                            <a:pt x="11731"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8" name="任意多边形: 形状 2387"/>
                    <p:cNvSpPr/>
                    <p:nvPr/>
                  </p:nvSpPr>
                  <p:spPr>
                    <a:xfrm>
                      <a:off x="5422652" y="5141074"/>
                      <a:ext cx="26890" cy="17064"/>
                    </a:xfrm>
                    <a:custGeom>
                      <a:avLst/>
                      <a:gdLst>
                        <a:gd name="connsiteX0" fmla="*/ 0 w 26890"/>
                        <a:gd name="connsiteY0" fmla="*/ 12353 h 17064"/>
                        <a:gd name="connsiteX1" fmla="*/ 17205 w 26890"/>
                        <a:gd name="connsiteY1" fmla="*/ 622 h 17064"/>
                        <a:gd name="connsiteX2" fmla="*/ 21897 w 26890"/>
                        <a:gd name="connsiteY2" fmla="*/ 16263 h 17064"/>
                        <a:gd name="connsiteX3" fmla="*/ 0 w 26890"/>
                        <a:gd name="connsiteY3" fmla="*/ 12353 h 17064"/>
                        <a:gd name="connsiteX4" fmla="*/ 0 w 26890"/>
                        <a:gd name="connsiteY4" fmla="*/ 12353 h 1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 h="17064">
                          <a:moveTo>
                            <a:pt x="0" y="12353"/>
                          </a:moveTo>
                          <a:cubicBezTo>
                            <a:pt x="0" y="12353"/>
                            <a:pt x="7821" y="3750"/>
                            <a:pt x="17205" y="622"/>
                          </a:cubicBezTo>
                          <a:cubicBezTo>
                            <a:pt x="27372" y="-3288"/>
                            <a:pt x="30500" y="12353"/>
                            <a:pt x="21897" y="16263"/>
                          </a:cubicBezTo>
                          <a:cubicBezTo>
                            <a:pt x="13295" y="19392"/>
                            <a:pt x="0" y="12353"/>
                            <a:pt x="0" y="12353"/>
                          </a:cubicBezTo>
                          <a:lnTo>
                            <a:pt x="0" y="1235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9" name="任意多边形: 形状 2388"/>
                    <p:cNvSpPr/>
                    <p:nvPr/>
                  </p:nvSpPr>
                  <p:spPr>
                    <a:xfrm>
                      <a:off x="5473337" y="5122145"/>
                      <a:ext cx="21215" cy="24490"/>
                    </a:xfrm>
                    <a:custGeom>
                      <a:avLst/>
                      <a:gdLst>
                        <a:gd name="connsiteX0" fmla="*/ 148 w 21215"/>
                        <a:gd name="connsiteY0" fmla="*/ 0 h 24490"/>
                        <a:gd name="connsiteX1" fmla="*/ 18917 w 21215"/>
                        <a:gd name="connsiteY1" fmla="*/ 11731 h 24490"/>
                        <a:gd name="connsiteX2" fmla="*/ 5622 w 21215"/>
                        <a:gd name="connsiteY2" fmla="*/ 21897 h 24490"/>
                        <a:gd name="connsiteX3" fmla="*/ 148 w 21215"/>
                        <a:gd name="connsiteY3" fmla="*/ 0 h 24490"/>
                        <a:gd name="connsiteX4" fmla="*/ 148 w 21215"/>
                        <a:gd name="connsiteY4" fmla="*/ 0 h 2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5" h="24490">
                          <a:moveTo>
                            <a:pt x="148" y="0"/>
                          </a:moveTo>
                          <a:cubicBezTo>
                            <a:pt x="148" y="0"/>
                            <a:pt x="11097" y="3910"/>
                            <a:pt x="18917" y="11731"/>
                          </a:cubicBezTo>
                          <a:cubicBezTo>
                            <a:pt x="26738" y="20333"/>
                            <a:pt x="12661" y="28936"/>
                            <a:pt x="5622" y="21897"/>
                          </a:cubicBezTo>
                          <a:cubicBezTo>
                            <a:pt x="-1416" y="15641"/>
                            <a:pt x="148" y="0"/>
                            <a:pt x="148" y="0"/>
                          </a:cubicBezTo>
                          <a:lnTo>
                            <a:pt x="148"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0" name="任意多边形: 形状 2389"/>
                    <p:cNvSpPr/>
                    <p:nvPr/>
                  </p:nvSpPr>
                  <p:spPr>
                    <a:xfrm>
                      <a:off x="5571242" y="5108068"/>
                      <a:ext cx="40504" cy="23619"/>
                    </a:xfrm>
                    <a:custGeom>
                      <a:avLst/>
                      <a:gdLst>
                        <a:gd name="connsiteX0" fmla="*/ 0 w 40504"/>
                        <a:gd name="connsiteY0" fmla="*/ 0 h 23619"/>
                        <a:gd name="connsiteX1" fmla="*/ 31282 w 40504"/>
                        <a:gd name="connsiteY1" fmla="*/ 7038 h 23619"/>
                        <a:gd name="connsiteX2" fmla="*/ 25808 w 40504"/>
                        <a:gd name="connsiteY2" fmla="*/ 22680 h 23619"/>
                        <a:gd name="connsiteX3" fmla="*/ 0 w 40504"/>
                        <a:gd name="connsiteY3" fmla="*/ 0 h 23619"/>
                        <a:gd name="connsiteX4" fmla="*/ 0 w 40504"/>
                        <a:gd name="connsiteY4" fmla="*/ 0 h 23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4" h="23619">
                          <a:moveTo>
                            <a:pt x="0" y="0"/>
                          </a:moveTo>
                          <a:cubicBezTo>
                            <a:pt x="0" y="0"/>
                            <a:pt x="15641" y="782"/>
                            <a:pt x="31282" y="7038"/>
                          </a:cubicBezTo>
                          <a:cubicBezTo>
                            <a:pt x="47705" y="13295"/>
                            <a:pt x="39885" y="27372"/>
                            <a:pt x="25808" y="22680"/>
                          </a:cubicBezTo>
                          <a:cubicBezTo>
                            <a:pt x="12513" y="17987"/>
                            <a:pt x="0" y="0"/>
                            <a:pt x="0" y="0"/>
                          </a:cubicBezTo>
                          <a:lnTo>
                            <a:pt x="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1" name="任意多边形: 形状 2390"/>
                    <p:cNvSpPr/>
                    <p:nvPr/>
                  </p:nvSpPr>
                  <p:spPr>
                    <a:xfrm>
                      <a:off x="5489908" y="5084051"/>
                      <a:ext cx="28736" cy="35748"/>
                    </a:xfrm>
                    <a:custGeom>
                      <a:avLst/>
                      <a:gdLst>
                        <a:gd name="connsiteX0" fmla="*/ 0 w 28736"/>
                        <a:gd name="connsiteY0" fmla="*/ 35748 h 35748"/>
                        <a:gd name="connsiteX1" fmla="*/ 12513 w 28736"/>
                        <a:gd name="connsiteY1" fmla="*/ 6812 h 35748"/>
                        <a:gd name="connsiteX2" fmla="*/ 26590 w 28736"/>
                        <a:gd name="connsiteY2" fmla="*/ 15415 h 35748"/>
                        <a:gd name="connsiteX3" fmla="*/ 0 w 28736"/>
                        <a:gd name="connsiteY3" fmla="*/ 35748 h 35748"/>
                        <a:gd name="connsiteX4" fmla="*/ 0 w 28736"/>
                        <a:gd name="connsiteY4" fmla="*/ 35748 h 35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6" h="35748">
                          <a:moveTo>
                            <a:pt x="0" y="35748"/>
                          </a:moveTo>
                          <a:cubicBezTo>
                            <a:pt x="0" y="35748"/>
                            <a:pt x="3910" y="20889"/>
                            <a:pt x="12513" y="6812"/>
                          </a:cubicBezTo>
                          <a:cubicBezTo>
                            <a:pt x="21898" y="-7265"/>
                            <a:pt x="33628" y="2902"/>
                            <a:pt x="26590" y="15415"/>
                          </a:cubicBezTo>
                          <a:cubicBezTo>
                            <a:pt x="19551" y="27928"/>
                            <a:pt x="0" y="35748"/>
                            <a:pt x="0" y="35748"/>
                          </a:cubicBezTo>
                          <a:lnTo>
                            <a:pt x="0" y="3574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2" name="任意多边形: 形状 2391"/>
                    <p:cNvSpPr/>
                    <p:nvPr/>
                  </p:nvSpPr>
                  <p:spPr>
                    <a:xfrm>
                      <a:off x="5525739" y="5143261"/>
                      <a:ext cx="16593" cy="24419"/>
                    </a:xfrm>
                    <a:custGeom>
                      <a:avLst/>
                      <a:gdLst>
                        <a:gd name="connsiteX0" fmla="*/ 10310 w 16593"/>
                        <a:gd name="connsiteY0" fmla="*/ 0 h 24419"/>
                        <a:gd name="connsiteX1" fmla="*/ 16567 w 16593"/>
                        <a:gd name="connsiteY1" fmla="*/ 17987 h 24419"/>
                        <a:gd name="connsiteX2" fmla="*/ 144 w 16593"/>
                        <a:gd name="connsiteY2" fmla="*/ 17205 h 24419"/>
                        <a:gd name="connsiteX3" fmla="*/ 10310 w 16593"/>
                        <a:gd name="connsiteY3" fmla="*/ 0 h 24419"/>
                        <a:gd name="connsiteX4" fmla="*/ 10310 w 16593"/>
                        <a:gd name="connsiteY4" fmla="*/ 0 h 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3" h="24419">
                          <a:moveTo>
                            <a:pt x="10310" y="0"/>
                          </a:moveTo>
                          <a:cubicBezTo>
                            <a:pt x="10310" y="0"/>
                            <a:pt x="16567" y="8602"/>
                            <a:pt x="16567" y="17987"/>
                          </a:cubicBezTo>
                          <a:cubicBezTo>
                            <a:pt x="17349" y="28154"/>
                            <a:pt x="926" y="25026"/>
                            <a:pt x="144" y="17205"/>
                          </a:cubicBezTo>
                          <a:cubicBezTo>
                            <a:pt x="-1421" y="9384"/>
                            <a:pt x="10310" y="0"/>
                            <a:pt x="10310" y="0"/>
                          </a:cubicBezTo>
                          <a:lnTo>
                            <a:pt x="10310"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3" name="任意多边形: 形状 2392"/>
                    <p:cNvSpPr/>
                    <p:nvPr/>
                  </p:nvSpPr>
                  <p:spPr>
                    <a:xfrm>
                      <a:off x="5524319" y="5124097"/>
                      <a:ext cx="24558" cy="17455"/>
                    </a:xfrm>
                    <a:custGeom>
                      <a:avLst/>
                      <a:gdLst>
                        <a:gd name="connsiteX0" fmla="*/ 0 w 24558"/>
                        <a:gd name="connsiteY0" fmla="*/ 10561 h 17455"/>
                        <a:gd name="connsiteX1" fmla="*/ 16423 w 24558"/>
                        <a:gd name="connsiteY1" fmla="*/ 394 h 17455"/>
                        <a:gd name="connsiteX2" fmla="*/ 19551 w 24558"/>
                        <a:gd name="connsiteY2" fmla="*/ 16817 h 17455"/>
                        <a:gd name="connsiteX3" fmla="*/ 0 w 24558"/>
                        <a:gd name="connsiteY3" fmla="*/ 10561 h 17455"/>
                        <a:gd name="connsiteX4" fmla="*/ 0 w 24558"/>
                        <a:gd name="connsiteY4" fmla="*/ 10561 h 17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8" h="17455">
                          <a:moveTo>
                            <a:pt x="0" y="10561"/>
                          </a:moveTo>
                          <a:cubicBezTo>
                            <a:pt x="0" y="10561"/>
                            <a:pt x="7821" y="2740"/>
                            <a:pt x="16423" y="394"/>
                          </a:cubicBezTo>
                          <a:cubicBezTo>
                            <a:pt x="25808" y="-2734"/>
                            <a:pt x="27372" y="13689"/>
                            <a:pt x="19551" y="16817"/>
                          </a:cubicBezTo>
                          <a:cubicBezTo>
                            <a:pt x="11731" y="19945"/>
                            <a:pt x="0" y="10561"/>
                            <a:pt x="0" y="10561"/>
                          </a:cubicBezTo>
                          <a:lnTo>
                            <a:pt x="0" y="1056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4" name="任意多边形: 形状 2393"/>
                    <p:cNvSpPr/>
                    <p:nvPr/>
                  </p:nvSpPr>
                  <p:spPr>
                    <a:xfrm>
                      <a:off x="5539872" y="5077060"/>
                      <a:ext cx="17473" cy="23188"/>
                    </a:xfrm>
                    <a:custGeom>
                      <a:avLst/>
                      <a:gdLst>
                        <a:gd name="connsiteX0" fmla="*/ 14165 w 17473"/>
                        <a:gd name="connsiteY0" fmla="*/ 23188 h 23188"/>
                        <a:gd name="connsiteX1" fmla="*/ 870 w 17473"/>
                        <a:gd name="connsiteY1" fmla="*/ 9111 h 23188"/>
                        <a:gd name="connsiteX2" fmla="*/ 15729 w 17473"/>
                        <a:gd name="connsiteY2" fmla="*/ 3637 h 23188"/>
                        <a:gd name="connsiteX3" fmla="*/ 14165 w 17473"/>
                        <a:gd name="connsiteY3" fmla="*/ 23188 h 23188"/>
                        <a:gd name="connsiteX4" fmla="*/ 14165 w 17473"/>
                        <a:gd name="connsiteY4" fmla="*/ 23188 h 2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3" h="23188">
                          <a:moveTo>
                            <a:pt x="14165" y="23188"/>
                          </a:moveTo>
                          <a:cubicBezTo>
                            <a:pt x="14165" y="23188"/>
                            <a:pt x="5562" y="17714"/>
                            <a:pt x="870" y="9111"/>
                          </a:cubicBezTo>
                          <a:cubicBezTo>
                            <a:pt x="-3823" y="508"/>
                            <a:pt x="11818" y="-3402"/>
                            <a:pt x="15729" y="3637"/>
                          </a:cubicBezTo>
                          <a:cubicBezTo>
                            <a:pt x="20421" y="9893"/>
                            <a:pt x="14165" y="23188"/>
                            <a:pt x="14165" y="23188"/>
                          </a:cubicBezTo>
                          <a:lnTo>
                            <a:pt x="14165" y="23188"/>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5" name="任意多边形: 形状 2394"/>
                    <p:cNvSpPr/>
                    <p:nvPr/>
                  </p:nvSpPr>
                  <p:spPr>
                    <a:xfrm>
                      <a:off x="5459043" y="5051527"/>
                      <a:ext cx="18439" cy="41682"/>
                    </a:xfrm>
                    <a:custGeom>
                      <a:avLst/>
                      <a:gdLst>
                        <a:gd name="connsiteX0" fmla="*/ 16006 w 18439"/>
                        <a:gd name="connsiteY0" fmla="*/ 41682 h 41682"/>
                        <a:gd name="connsiteX1" fmla="*/ 1147 w 18439"/>
                        <a:gd name="connsiteY1" fmla="*/ 14310 h 41682"/>
                        <a:gd name="connsiteX2" fmla="*/ 16006 w 18439"/>
                        <a:gd name="connsiteY2" fmla="*/ 8054 h 41682"/>
                        <a:gd name="connsiteX3" fmla="*/ 16006 w 18439"/>
                        <a:gd name="connsiteY3" fmla="*/ 41682 h 41682"/>
                        <a:gd name="connsiteX4" fmla="*/ 16006 w 18439"/>
                        <a:gd name="connsiteY4" fmla="*/ 41682 h 4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9" h="41682">
                          <a:moveTo>
                            <a:pt x="16006" y="41682"/>
                          </a:moveTo>
                          <a:cubicBezTo>
                            <a:pt x="16006" y="41682"/>
                            <a:pt x="5840" y="29952"/>
                            <a:pt x="1147" y="14310"/>
                          </a:cubicBezTo>
                          <a:cubicBezTo>
                            <a:pt x="-4327" y="-1331"/>
                            <a:pt x="11314" y="-5241"/>
                            <a:pt x="16006" y="8054"/>
                          </a:cubicBezTo>
                          <a:cubicBezTo>
                            <a:pt x="21481" y="21349"/>
                            <a:pt x="16006" y="41682"/>
                            <a:pt x="16006" y="41682"/>
                          </a:cubicBezTo>
                          <a:lnTo>
                            <a:pt x="16006" y="4168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6" name="任意多边形: 形状 2395"/>
                    <p:cNvSpPr/>
                    <p:nvPr/>
                  </p:nvSpPr>
                  <p:spPr>
                    <a:xfrm>
                      <a:off x="5496199" y="5046546"/>
                      <a:ext cx="14668" cy="24765"/>
                    </a:xfrm>
                    <a:custGeom>
                      <a:avLst/>
                      <a:gdLst>
                        <a:gd name="connsiteX0" fmla="*/ 11696 w 14668"/>
                        <a:gd name="connsiteY0" fmla="*/ 24766 h 24765"/>
                        <a:gd name="connsiteX1" fmla="*/ 748 w 14668"/>
                        <a:gd name="connsiteY1" fmla="*/ 9125 h 24765"/>
                        <a:gd name="connsiteX2" fmla="*/ 13260 w 14668"/>
                        <a:gd name="connsiteY2" fmla="*/ 4432 h 24765"/>
                        <a:gd name="connsiteX3" fmla="*/ 11696 w 14668"/>
                        <a:gd name="connsiteY3" fmla="*/ 24766 h 24765"/>
                        <a:gd name="connsiteX4" fmla="*/ 11696 w 14668"/>
                        <a:gd name="connsiteY4" fmla="*/ 24766 h 24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 h="24765">
                          <a:moveTo>
                            <a:pt x="11696" y="24766"/>
                          </a:moveTo>
                          <a:cubicBezTo>
                            <a:pt x="11696" y="24766"/>
                            <a:pt x="4658" y="17727"/>
                            <a:pt x="748" y="9125"/>
                          </a:cubicBezTo>
                          <a:cubicBezTo>
                            <a:pt x="-3163" y="-260"/>
                            <a:pt x="9350" y="-3388"/>
                            <a:pt x="13260" y="4432"/>
                          </a:cubicBezTo>
                          <a:cubicBezTo>
                            <a:pt x="17171" y="12253"/>
                            <a:pt x="11696" y="24766"/>
                            <a:pt x="11696" y="24766"/>
                          </a:cubicBezTo>
                          <a:lnTo>
                            <a:pt x="11696" y="2476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7" name="任意多边形: 形状 2396"/>
                    <p:cNvSpPr/>
                    <p:nvPr/>
                  </p:nvSpPr>
                  <p:spPr>
                    <a:xfrm>
                      <a:off x="5638754" y="5115889"/>
                      <a:ext cx="13330" cy="27738"/>
                    </a:xfrm>
                    <a:custGeom>
                      <a:avLst/>
                      <a:gdLst>
                        <a:gd name="connsiteX0" fmla="*/ 4437 w 13330"/>
                        <a:gd name="connsiteY0" fmla="*/ 0 h 27738"/>
                        <a:gd name="connsiteX1" fmla="*/ 13039 w 13330"/>
                        <a:gd name="connsiteY1" fmla="*/ 18769 h 27738"/>
                        <a:gd name="connsiteX2" fmla="*/ 526 w 13330"/>
                        <a:gd name="connsiteY2" fmla="*/ 21897 h 27738"/>
                        <a:gd name="connsiteX3" fmla="*/ 4437 w 13330"/>
                        <a:gd name="connsiteY3" fmla="*/ 0 h 27738"/>
                        <a:gd name="connsiteX4" fmla="*/ 4437 w 13330"/>
                        <a:gd name="connsiteY4" fmla="*/ 0 h 2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0" h="27738">
                          <a:moveTo>
                            <a:pt x="4437" y="0"/>
                          </a:moveTo>
                          <a:cubicBezTo>
                            <a:pt x="4437" y="0"/>
                            <a:pt x="10693" y="8602"/>
                            <a:pt x="13039" y="18769"/>
                          </a:cubicBezTo>
                          <a:cubicBezTo>
                            <a:pt x="15385" y="29718"/>
                            <a:pt x="2873" y="30500"/>
                            <a:pt x="526" y="21897"/>
                          </a:cubicBezTo>
                          <a:cubicBezTo>
                            <a:pt x="-1820" y="12513"/>
                            <a:pt x="4437" y="0"/>
                            <a:pt x="4437" y="0"/>
                          </a:cubicBezTo>
                          <a:lnTo>
                            <a:pt x="4437"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8" name="任意多边形: 形状 2397"/>
                    <p:cNvSpPr/>
                    <p:nvPr/>
                  </p:nvSpPr>
                  <p:spPr>
                    <a:xfrm>
                      <a:off x="5637716" y="5098793"/>
                      <a:ext cx="20533" cy="11685"/>
                    </a:xfrm>
                    <a:custGeom>
                      <a:avLst/>
                      <a:gdLst>
                        <a:gd name="connsiteX0" fmla="*/ 0 w 20533"/>
                        <a:gd name="connsiteY0" fmla="*/ 11622 h 11685"/>
                        <a:gd name="connsiteX1" fmla="*/ 12513 w 20533"/>
                        <a:gd name="connsiteY1" fmla="*/ 1455 h 11685"/>
                        <a:gd name="connsiteX2" fmla="*/ 17205 w 20533"/>
                        <a:gd name="connsiteY2" fmla="*/ 8493 h 11685"/>
                        <a:gd name="connsiteX3" fmla="*/ 0 w 20533"/>
                        <a:gd name="connsiteY3" fmla="*/ 11622 h 11685"/>
                        <a:gd name="connsiteX4" fmla="*/ 0 w 20533"/>
                        <a:gd name="connsiteY4" fmla="*/ 11622 h 1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3" h="11685">
                          <a:moveTo>
                            <a:pt x="0" y="11622"/>
                          </a:moveTo>
                          <a:cubicBezTo>
                            <a:pt x="0" y="11622"/>
                            <a:pt x="5474" y="5365"/>
                            <a:pt x="12513" y="1455"/>
                          </a:cubicBezTo>
                          <a:cubicBezTo>
                            <a:pt x="20333" y="-3237"/>
                            <a:pt x="23462" y="4583"/>
                            <a:pt x="17205" y="8493"/>
                          </a:cubicBezTo>
                          <a:cubicBezTo>
                            <a:pt x="10949" y="12404"/>
                            <a:pt x="0" y="11622"/>
                            <a:pt x="0" y="11622"/>
                          </a:cubicBezTo>
                          <a:lnTo>
                            <a:pt x="0" y="11622"/>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2399" name="图形 2034"/>
                <p:cNvGrpSpPr/>
                <p:nvPr/>
              </p:nvGrpSpPr>
              <p:grpSpPr>
                <a:xfrm>
                  <a:off x="4998747" y="4562832"/>
                  <a:ext cx="178250" cy="484040"/>
                  <a:chOff x="4998747" y="4562832"/>
                  <a:chExt cx="178250" cy="484040"/>
                </a:xfrm>
              </p:grpSpPr>
              <p:grpSp>
                <p:nvGrpSpPr>
                  <p:cNvPr id="2400" name="图形 2034"/>
                  <p:cNvGrpSpPr/>
                  <p:nvPr/>
                </p:nvGrpSpPr>
                <p:grpSpPr>
                  <a:xfrm>
                    <a:off x="4998747" y="4562832"/>
                    <a:ext cx="178250" cy="484040"/>
                    <a:chOff x="4998747" y="4562832"/>
                    <a:chExt cx="178250" cy="484040"/>
                  </a:xfrm>
                  <a:solidFill>
                    <a:srgbClr val="29909B"/>
                  </a:solidFill>
                </p:grpSpPr>
                <p:sp>
                  <p:nvSpPr>
                    <p:cNvPr id="2401" name="任意多边形: 形状 2400"/>
                    <p:cNvSpPr/>
                    <p:nvPr/>
                  </p:nvSpPr>
                  <p:spPr>
                    <a:xfrm>
                      <a:off x="5058363" y="4624435"/>
                      <a:ext cx="57266" cy="422437"/>
                    </a:xfrm>
                    <a:custGeom>
                      <a:avLst/>
                      <a:gdLst>
                        <a:gd name="connsiteX0" fmla="*/ 21750 w 57266"/>
                        <a:gd name="connsiteY0" fmla="*/ 421851 h 422437"/>
                        <a:gd name="connsiteX1" fmla="*/ 21750 w 57266"/>
                        <a:gd name="connsiteY1" fmla="*/ 421851 h 422437"/>
                        <a:gd name="connsiteX2" fmla="*/ 18622 w 57266"/>
                        <a:gd name="connsiteY2" fmla="*/ 421069 h 422437"/>
                        <a:gd name="connsiteX3" fmla="*/ 634 w 57266"/>
                        <a:gd name="connsiteY3" fmla="*/ 288902 h 422437"/>
                        <a:gd name="connsiteX4" fmla="*/ 53814 w 57266"/>
                        <a:gd name="connsiteY4" fmla="*/ 1106 h 422437"/>
                        <a:gd name="connsiteX5" fmla="*/ 56160 w 57266"/>
                        <a:gd name="connsiteY5" fmla="*/ 324 h 422437"/>
                        <a:gd name="connsiteX6" fmla="*/ 56942 w 57266"/>
                        <a:gd name="connsiteY6" fmla="*/ 2670 h 422437"/>
                        <a:gd name="connsiteX7" fmla="*/ 3762 w 57266"/>
                        <a:gd name="connsiteY7" fmla="*/ 288902 h 422437"/>
                        <a:gd name="connsiteX8" fmla="*/ 21750 w 57266"/>
                        <a:gd name="connsiteY8" fmla="*/ 420287 h 422437"/>
                        <a:gd name="connsiteX9" fmla="*/ 21750 w 57266"/>
                        <a:gd name="connsiteY9" fmla="*/ 421851 h 4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66" h="422437">
                          <a:moveTo>
                            <a:pt x="21750" y="421851"/>
                          </a:moveTo>
                          <a:cubicBezTo>
                            <a:pt x="21750" y="422633"/>
                            <a:pt x="21750" y="422633"/>
                            <a:pt x="21750" y="421851"/>
                          </a:cubicBezTo>
                          <a:cubicBezTo>
                            <a:pt x="20186" y="422633"/>
                            <a:pt x="18622" y="421851"/>
                            <a:pt x="18622" y="421069"/>
                          </a:cubicBezTo>
                          <a:cubicBezTo>
                            <a:pt x="18622" y="420287"/>
                            <a:pt x="3762" y="367107"/>
                            <a:pt x="634" y="288902"/>
                          </a:cubicBezTo>
                          <a:cubicBezTo>
                            <a:pt x="-2494" y="216953"/>
                            <a:pt x="4545" y="108247"/>
                            <a:pt x="53814" y="1106"/>
                          </a:cubicBezTo>
                          <a:cubicBezTo>
                            <a:pt x="54596" y="324"/>
                            <a:pt x="55378" y="-458"/>
                            <a:pt x="56160" y="324"/>
                          </a:cubicBezTo>
                          <a:cubicBezTo>
                            <a:pt x="56942" y="1106"/>
                            <a:pt x="57724" y="1888"/>
                            <a:pt x="56942" y="2670"/>
                          </a:cubicBezTo>
                          <a:cubicBezTo>
                            <a:pt x="7673" y="109029"/>
                            <a:pt x="634" y="216953"/>
                            <a:pt x="3762" y="288902"/>
                          </a:cubicBezTo>
                          <a:cubicBezTo>
                            <a:pt x="6891" y="366325"/>
                            <a:pt x="21750" y="419505"/>
                            <a:pt x="21750" y="420287"/>
                          </a:cubicBezTo>
                          <a:cubicBezTo>
                            <a:pt x="22532" y="421069"/>
                            <a:pt x="22532" y="421851"/>
                            <a:pt x="21750" y="42185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2" name="任意多边形: 形状 2401"/>
                    <p:cNvSpPr/>
                    <p:nvPr/>
                  </p:nvSpPr>
                  <p:spPr>
                    <a:xfrm>
                      <a:off x="5108628" y="4562832"/>
                      <a:ext cx="38647" cy="74440"/>
                    </a:xfrm>
                    <a:custGeom>
                      <a:avLst/>
                      <a:gdLst>
                        <a:gd name="connsiteX0" fmla="*/ 1203 w 38647"/>
                        <a:gd name="connsiteY0" fmla="*/ 74440 h 74440"/>
                        <a:gd name="connsiteX1" fmla="*/ 17626 w 38647"/>
                        <a:gd name="connsiteY1" fmla="*/ 7966 h 74440"/>
                        <a:gd name="connsiteX2" fmla="*/ 35613 w 38647"/>
                        <a:gd name="connsiteY2" fmla="*/ 145 h 74440"/>
                        <a:gd name="connsiteX3" fmla="*/ 31703 w 38647"/>
                        <a:gd name="connsiteY3" fmla="*/ 39248 h 74440"/>
                        <a:gd name="connsiteX4" fmla="*/ 1203 w 38647"/>
                        <a:gd name="connsiteY4" fmla="*/ 74440 h 7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7" h="74440">
                          <a:moveTo>
                            <a:pt x="1203" y="74440"/>
                          </a:moveTo>
                          <a:cubicBezTo>
                            <a:pt x="1203" y="74440"/>
                            <a:pt x="-6618" y="27517"/>
                            <a:pt x="17626" y="7966"/>
                          </a:cubicBezTo>
                          <a:cubicBezTo>
                            <a:pt x="24664" y="1709"/>
                            <a:pt x="34831" y="-637"/>
                            <a:pt x="35613" y="145"/>
                          </a:cubicBezTo>
                          <a:cubicBezTo>
                            <a:pt x="38741" y="2491"/>
                            <a:pt x="41869" y="25953"/>
                            <a:pt x="31703" y="39248"/>
                          </a:cubicBezTo>
                          <a:cubicBezTo>
                            <a:pt x="20754" y="53325"/>
                            <a:pt x="1203" y="74440"/>
                            <a:pt x="1203" y="7444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3" name="任意多边形: 形状 2402"/>
                    <p:cNvSpPr/>
                    <p:nvPr/>
                  </p:nvSpPr>
                  <p:spPr>
                    <a:xfrm>
                      <a:off x="5059499" y="4600427"/>
                      <a:ext cx="34690" cy="76729"/>
                    </a:xfrm>
                    <a:custGeom>
                      <a:avLst/>
                      <a:gdLst>
                        <a:gd name="connsiteX0" fmla="*/ 34690 w 34690"/>
                        <a:gd name="connsiteY0" fmla="*/ 76730 h 76729"/>
                        <a:gd name="connsiteX1" fmla="*/ 280 w 34690"/>
                        <a:gd name="connsiteY1" fmla="*/ 16511 h 76729"/>
                        <a:gd name="connsiteX2" fmla="*/ 6537 w 34690"/>
                        <a:gd name="connsiteY2" fmla="*/ 88 h 76729"/>
                        <a:gd name="connsiteX3" fmla="*/ 33126 w 34690"/>
                        <a:gd name="connsiteY3" fmla="*/ 34499 h 76729"/>
                        <a:gd name="connsiteX4" fmla="*/ 34690 w 34690"/>
                        <a:gd name="connsiteY4" fmla="*/ 76730 h 76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0" h="76729">
                          <a:moveTo>
                            <a:pt x="34690" y="76730"/>
                          </a:moveTo>
                          <a:cubicBezTo>
                            <a:pt x="34690" y="76730"/>
                            <a:pt x="-3630" y="43883"/>
                            <a:pt x="280" y="16511"/>
                          </a:cubicBezTo>
                          <a:cubicBezTo>
                            <a:pt x="1062" y="10255"/>
                            <a:pt x="3408" y="870"/>
                            <a:pt x="6537" y="88"/>
                          </a:cubicBezTo>
                          <a:cubicBezTo>
                            <a:pt x="12793" y="-1476"/>
                            <a:pt x="31562" y="18076"/>
                            <a:pt x="33126" y="34499"/>
                          </a:cubicBezTo>
                          <a:cubicBezTo>
                            <a:pt x="34690" y="50922"/>
                            <a:pt x="34690" y="76730"/>
                            <a:pt x="34690" y="7673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4" name="任意多边形: 形状 2403"/>
                    <p:cNvSpPr/>
                    <p:nvPr/>
                  </p:nvSpPr>
                  <p:spPr>
                    <a:xfrm>
                      <a:off x="5095753" y="4627755"/>
                      <a:ext cx="81243" cy="40799"/>
                    </a:xfrm>
                    <a:custGeom>
                      <a:avLst/>
                      <a:gdLst>
                        <a:gd name="connsiteX0" fmla="*/ 0 w 81243"/>
                        <a:gd name="connsiteY0" fmla="*/ 40800 h 40799"/>
                        <a:gd name="connsiteX1" fmla="*/ 78205 w 81243"/>
                        <a:gd name="connsiteY1" fmla="*/ 11863 h 40799"/>
                        <a:gd name="connsiteX2" fmla="*/ 78987 w 81243"/>
                        <a:gd name="connsiteY2" fmla="*/ 2479 h 40799"/>
                        <a:gd name="connsiteX3" fmla="*/ 30500 w 81243"/>
                        <a:gd name="connsiteY3" fmla="*/ 11082 h 40799"/>
                        <a:gd name="connsiteX4" fmla="*/ 0 w 81243"/>
                        <a:gd name="connsiteY4" fmla="*/ 40800 h 4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3" h="40799">
                          <a:moveTo>
                            <a:pt x="0" y="40800"/>
                          </a:moveTo>
                          <a:cubicBezTo>
                            <a:pt x="0" y="40800"/>
                            <a:pt x="61782" y="34543"/>
                            <a:pt x="78205" y="11863"/>
                          </a:cubicBezTo>
                          <a:cubicBezTo>
                            <a:pt x="82116" y="6389"/>
                            <a:pt x="82116" y="4825"/>
                            <a:pt x="78987" y="2479"/>
                          </a:cubicBezTo>
                          <a:cubicBezTo>
                            <a:pt x="68821" y="-2995"/>
                            <a:pt x="42231" y="915"/>
                            <a:pt x="30500" y="11082"/>
                          </a:cubicBezTo>
                          <a:cubicBezTo>
                            <a:pt x="17987" y="22030"/>
                            <a:pt x="0" y="40800"/>
                            <a:pt x="0" y="4080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5" name="任意多边形: 形状 2404"/>
                    <p:cNvSpPr/>
                    <p:nvPr/>
                  </p:nvSpPr>
                  <p:spPr>
                    <a:xfrm>
                      <a:off x="5077766" y="4677044"/>
                      <a:ext cx="89967" cy="57202"/>
                    </a:xfrm>
                    <a:custGeom>
                      <a:avLst/>
                      <a:gdLst>
                        <a:gd name="connsiteX0" fmla="*/ 0 w 89967"/>
                        <a:gd name="connsiteY0" fmla="*/ 57202 h 57202"/>
                        <a:gd name="connsiteX1" fmla="*/ 87590 w 89967"/>
                        <a:gd name="connsiteY1" fmla="*/ 14189 h 57202"/>
                        <a:gd name="connsiteX2" fmla="*/ 89154 w 89967"/>
                        <a:gd name="connsiteY2" fmla="*/ 4023 h 57202"/>
                        <a:gd name="connsiteX3" fmla="*/ 28936 w 89967"/>
                        <a:gd name="connsiteY3" fmla="*/ 21228 h 57202"/>
                        <a:gd name="connsiteX4" fmla="*/ 0 w 89967"/>
                        <a:gd name="connsiteY4" fmla="*/ 57202 h 5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7" h="57202">
                          <a:moveTo>
                            <a:pt x="0" y="57202"/>
                          </a:moveTo>
                          <a:cubicBezTo>
                            <a:pt x="0" y="57202"/>
                            <a:pt x="72731" y="40779"/>
                            <a:pt x="87590" y="14189"/>
                          </a:cubicBezTo>
                          <a:cubicBezTo>
                            <a:pt x="89936" y="9497"/>
                            <a:pt x="90718" y="6369"/>
                            <a:pt x="89154" y="4023"/>
                          </a:cubicBezTo>
                          <a:cubicBezTo>
                            <a:pt x="83680" y="-6926"/>
                            <a:pt x="42231" y="6369"/>
                            <a:pt x="28936" y="21228"/>
                          </a:cubicBezTo>
                          <a:cubicBezTo>
                            <a:pt x="17205" y="34523"/>
                            <a:pt x="0" y="57202"/>
                            <a:pt x="0" y="5720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6" name="任意多边形: 形状 2405"/>
                    <p:cNvSpPr/>
                    <p:nvPr/>
                  </p:nvSpPr>
                  <p:spPr>
                    <a:xfrm>
                      <a:off x="5066817" y="4742421"/>
                      <a:ext cx="92750" cy="51261"/>
                    </a:xfrm>
                    <a:custGeom>
                      <a:avLst/>
                      <a:gdLst>
                        <a:gd name="connsiteX0" fmla="*/ 0 w 92750"/>
                        <a:gd name="connsiteY0" fmla="*/ 51261 h 51261"/>
                        <a:gd name="connsiteX1" fmla="*/ 90718 w 92750"/>
                        <a:gd name="connsiteY1" fmla="*/ 12159 h 51261"/>
                        <a:gd name="connsiteX2" fmla="*/ 92282 w 92750"/>
                        <a:gd name="connsiteY2" fmla="*/ 1992 h 51261"/>
                        <a:gd name="connsiteX3" fmla="*/ 28936 w 92750"/>
                        <a:gd name="connsiteY3" fmla="*/ 15287 h 51261"/>
                        <a:gd name="connsiteX4" fmla="*/ 0 w 92750"/>
                        <a:gd name="connsiteY4" fmla="*/ 51261 h 51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50" h="51261">
                          <a:moveTo>
                            <a:pt x="0" y="51261"/>
                          </a:moveTo>
                          <a:cubicBezTo>
                            <a:pt x="0" y="51261"/>
                            <a:pt x="75859" y="38748"/>
                            <a:pt x="90718" y="12159"/>
                          </a:cubicBezTo>
                          <a:cubicBezTo>
                            <a:pt x="93064" y="7466"/>
                            <a:pt x="93064" y="4338"/>
                            <a:pt x="92282" y="1992"/>
                          </a:cubicBezTo>
                          <a:cubicBezTo>
                            <a:pt x="90718" y="-3482"/>
                            <a:pt x="44577" y="2774"/>
                            <a:pt x="28936" y="15287"/>
                          </a:cubicBezTo>
                          <a:cubicBezTo>
                            <a:pt x="7821" y="33274"/>
                            <a:pt x="0" y="51261"/>
                            <a:pt x="0" y="5126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7" name="任意多边形: 形状 2406"/>
                    <p:cNvSpPr/>
                    <p:nvPr/>
                  </p:nvSpPr>
                  <p:spPr>
                    <a:xfrm>
                      <a:off x="5061343" y="4787564"/>
                      <a:ext cx="86839" cy="71811"/>
                    </a:xfrm>
                    <a:custGeom>
                      <a:avLst/>
                      <a:gdLst>
                        <a:gd name="connsiteX0" fmla="*/ 0 w 86839"/>
                        <a:gd name="connsiteY0" fmla="*/ 71812 h 71811"/>
                        <a:gd name="connsiteX1" fmla="*/ 86026 w 86839"/>
                        <a:gd name="connsiteY1" fmla="*/ 13940 h 71811"/>
                        <a:gd name="connsiteX2" fmla="*/ 84462 w 86839"/>
                        <a:gd name="connsiteY2" fmla="*/ 1427 h 71811"/>
                        <a:gd name="connsiteX3" fmla="*/ 19551 w 86839"/>
                        <a:gd name="connsiteY3" fmla="*/ 29581 h 71811"/>
                        <a:gd name="connsiteX4" fmla="*/ 0 w 86839"/>
                        <a:gd name="connsiteY4" fmla="*/ 71812 h 7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39" h="71811">
                          <a:moveTo>
                            <a:pt x="0" y="71812"/>
                          </a:moveTo>
                          <a:cubicBezTo>
                            <a:pt x="0" y="71812"/>
                            <a:pt x="78205" y="43658"/>
                            <a:pt x="86026" y="13940"/>
                          </a:cubicBezTo>
                          <a:cubicBezTo>
                            <a:pt x="87590" y="8465"/>
                            <a:pt x="86808" y="3773"/>
                            <a:pt x="84462" y="1427"/>
                          </a:cubicBezTo>
                          <a:cubicBezTo>
                            <a:pt x="80551" y="-3266"/>
                            <a:pt x="39885" y="2991"/>
                            <a:pt x="19551" y="29581"/>
                          </a:cubicBezTo>
                          <a:cubicBezTo>
                            <a:pt x="7821" y="43658"/>
                            <a:pt x="0" y="71812"/>
                            <a:pt x="0" y="7181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8" name="任意多边形: 形状 2407"/>
                    <p:cNvSpPr/>
                    <p:nvPr/>
                  </p:nvSpPr>
                  <p:spPr>
                    <a:xfrm>
                      <a:off x="5061343" y="4852282"/>
                      <a:ext cx="69066" cy="65747"/>
                    </a:xfrm>
                    <a:custGeom>
                      <a:avLst/>
                      <a:gdLst>
                        <a:gd name="connsiteX0" fmla="*/ 0 w 69066"/>
                        <a:gd name="connsiteY0" fmla="*/ 65747 h 65747"/>
                        <a:gd name="connsiteX1" fmla="*/ 68039 w 69066"/>
                        <a:gd name="connsiteY1" fmla="*/ 15696 h 65747"/>
                        <a:gd name="connsiteX2" fmla="*/ 66475 w 69066"/>
                        <a:gd name="connsiteY2" fmla="*/ 837 h 65747"/>
                        <a:gd name="connsiteX3" fmla="*/ 18769 w 69066"/>
                        <a:gd name="connsiteY3" fmla="*/ 23516 h 65747"/>
                        <a:gd name="connsiteX4" fmla="*/ 0 w 69066"/>
                        <a:gd name="connsiteY4" fmla="*/ 65747 h 6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66" h="65747">
                          <a:moveTo>
                            <a:pt x="0" y="65747"/>
                          </a:moveTo>
                          <a:cubicBezTo>
                            <a:pt x="0" y="65747"/>
                            <a:pt x="60218" y="45414"/>
                            <a:pt x="68039" y="15696"/>
                          </a:cubicBezTo>
                          <a:cubicBezTo>
                            <a:pt x="69603" y="9440"/>
                            <a:pt x="69603" y="3183"/>
                            <a:pt x="66475" y="837"/>
                          </a:cubicBezTo>
                          <a:cubicBezTo>
                            <a:pt x="62564" y="-3073"/>
                            <a:pt x="27372" y="7093"/>
                            <a:pt x="18769" y="23516"/>
                          </a:cubicBezTo>
                          <a:cubicBezTo>
                            <a:pt x="10949" y="39157"/>
                            <a:pt x="0" y="65747"/>
                            <a:pt x="0" y="6574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9" name="任意多边形: 形状 2408"/>
                    <p:cNvSpPr/>
                    <p:nvPr/>
                  </p:nvSpPr>
                  <p:spPr>
                    <a:xfrm>
                      <a:off x="5066035" y="4911773"/>
                      <a:ext cx="54169" cy="66474"/>
                    </a:xfrm>
                    <a:custGeom>
                      <a:avLst/>
                      <a:gdLst>
                        <a:gd name="connsiteX0" fmla="*/ 0 w 54169"/>
                        <a:gd name="connsiteY0" fmla="*/ 66475 h 66474"/>
                        <a:gd name="connsiteX1" fmla="*/ 53962 w 54169"/>
                        <a:gd name="connsiteY1" fmla="*/ 15641 h 66474"/>
                        <a:gd name="connsiteX2" fmla="*/ 51616 w 54169"/>
                        <a:gd name="connsiteY2" fmla="*/ 0 h 66474"/>
                        <a:gd name="connsiteX3" fmla="*/ 11731 w 54169"/>
                        <a:gd name="connsiteY3" fmla="*/ 27372 h 66474"/>
                        <a:gd name="connsiteX4" fmla="*/ 0 w 54169"/>
                        <a:gd name="connsiteY4" fmla="*/ 66475 h 6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69" h="66474">
                          <a:moveTo>
                            <a:pt x="0" y="66475"/>
                          </a:moveTo>
                          <a:cubicBezTo>
                            <a:pt x="0" y="66475"/>
                            <a:pt x="51616" y="42231"/>
                            <a:pt x="53962" y="15641"/>
                          </a:cubicBezTo>
                          <a:cubicBezTo>
                            <a:pt x="54744" y="10167"/>
                            <a:pt x="53180" y="1564"/>
                            <a:pt x="51616" y="0"/>
                          </a:cubicBezTo>
                          <a:cubicBezTo>
                            <a:pt x="51616" y="0"/>
                            <a:pt x="21115" y="3910"/>
                            <a:pt x="11731" y="27372"/>
                          </a:cubicBezTo>
                          <a:cubicBezTo>
                            <a:pt x="6256" y="42231"/>
                            <a:pt x="0" y="66475"/>
                            <a:pt x="0" y="66475"/>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0" name="任意多边形: 形状 2409"/>
                    <p:cNvSpPr/>
                    <p:nvPr/>
                  </p:nvSpPr>
                  <p:spPr>
                    <a:xfrm>
                      <a:off x="5026933" y="4656532"/>
                      <a:ext cx="49269" cy="83971"/>
                    </a:xfrm>
                    <a:custGeom>
                      <a:avLst/>
                      <a:gdLst>
                        <a:gd name="connsiteX0" fmla="*/ 49269 w 49269"/>
                        <a:gd name="connsiteY0" fmla="*/ 83971 h 83971"/>
                        <a:gd name="connsiteX1" fmla="*/ 0 w 49269"/>
                        <a:gd name="connsiteY1" fmla="*/ 18279 h 83971"/>
                        <a:gd name="connsiteX2" fmla="*/ 5474 w 49269"/>
                        <a:gd name="connsiteY2" fmla="*/ 292 h 83971"/>
                        <a:gd name="connsiteX3" fmla="*/ 40667 w 49269"/>
                        <a:gd name="connsiteY3" fmla="*/ 37830 h 83971"/>
                        <a:gd name="connsiteX4" fmla="*/ 49269 w 49269"/>
                        <a:gd name="connsiteY4" fmla="*/ 83971 h 8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69" h="83971">
                          <a:moveTo>
                            <a:pt x="49269" y="83971"/>
                          </a:moveTo>
                          <a:cubicBezTo>
                            <a:pt x="49269" y="83971"/>
                            <a:pt x="0" y="48779"/>
                            <a:pt x="0" y="18279"/>
                          </a:cubicBezTo>
                          <a:cubicBezTo>
                            <a:pt x="0" y="11240"/>
                            <a:pt x="2346" y="1856"/>
                            <a:pt x="5474" y="292"/>
                          </a:cubicBezTo>
                          <a:cubicBezTo>
                            <a:pt x="10949" y="-2837"/>
                            <a:pt x="36757" y="19843"/>
                            <a:pt x="40667" y="37830"/>
                          </a:cubicBezTo>
                          <a:cubicBezTo>
                            <a:pt x="44577" y="55817"/>
                            <a:pt x="49269" y="83971"/>
                            <a:pt x="49269" y="8397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1" name="任意多边形: 形状 2410"/>
                    <p:cNvSpPr/>
                    <p:nvPr/>
                  </p:nvSpPr>
                  <p:spPr>
                    <a:xfrm>
                      <a:off x="5011019" y="4730487"/>
                      <a:ext cx="55016" cy="74143"/>
                    </a:xfrm>
                    <a:custGeom>
                      <a:avLst/>
                      <a:gdLst>
                        <a:gd name="connsiteX0" fmla="*/ 55016 w 55016"/>
                        <a:gd name="connsiteY0" fmla="*/ 74144 h 74143"/>
                        <a:gd name="connsiteX1" fmla="*/ 273 w 55016"/>
                        <a:gd name="connsiteY1" fmla="*/ 20964 h 74143"/>
                        <a:gd name="connsiteX2" fmla="*/ 4183 w 55016"/>
                        <a:gd name="connsiteY2" fmla="*/ 631 h 74143"/>
                        <a:gd name="connsiteX3" fmla="*/ 44068 w 55016"/>
                        <a:gd name="connsiteY3" fmla="*/ 28785 h 74143"/>
                        <a:gd name="connsiteX4" fmla="*/ 55016 w 55016"/>
                        <a:gd name="connsiteY4" fmla="*/ 74144 h 7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16" h="74143">
                          <a:moveTo>
                            <a:pt x="55016" y="74144"/>
                          </a:moveTo>
                          <a:cubicBezTo>
                            <a:pt x="55016" y="74144"/>
                            <a:pt x="2619" y="51464"/>
                            <a:pt x="273" y="20964"/>
                          </a:cubicBezTo>
                          <a:cubicBezTo>
                            <a:pt x="-510" y="13144"/>
                            <a:pt x="273" y="3759"/>
                            <a:pt x="4183" y="631"/>
                          </a:cubicBezTo>
                          <a:cubicBezTo>
                            <a:pt x="8875" y="-3279"/>
                            <a:pt x="38593" y="11580"/>
                            <a:pt x="44068" y="28785"/>
                          </a:cubicBezTo>
                          <a:cubicBezTo>
                            <a:pt x="48760" y="45990"/>
                            <a:pt x="55016" y="74144"/>
                            <a:pt x="55016" y="74144"/>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2" name="任意多边形: 形状 2411"/>
                    <p:cNvSpPr/>
                    <p:nvPr/>
                  </p:nvSpPr>
                  <p:spPr>
                    <a:xfrm>
                      <a:off x="5002333" y="4799742"/>
                      <a:ext cx="59010" cy="65107"/>
                    </a:xfrm>
                    <a:custGeom>
                      <a:avLst/>
                      <a:gdLst>
                        <a:gd name="connsiteX0" fmla="*/ 59010 w 59010"/>
                        <a:gd name="connsiteY0" fmla="*/ 65107 h 65107"/>
                        <a:gd name="connsiteX1" fmla="*/ 356 w 59010"/>
                        <a:gd name="connsiteY1" fmla="*/ 16620 h 65107"/>
                        <a:gd name="connsiteX2" fmla="*/ 5830 w 59010"/>
                        <a:gd name="connsiteY2" fmla="*/ 197 h 65107"/>
                        <a:gd name="connsiteX3" fmla="*/ 42587 w 59010"/>
                        <a:gd name="connsiteY3" fmla="*/ 21312 h 65107"/>
                        <a:gd name="connsiteX4" fmla="*/ 59010 w 59010"/>
                        <a:gd name="connsiteY4" fmla="*/ 65107 h 6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10" h="65107">
                          <a:moveTo>
                            <a:pt x="59010" y="65107"/>
                          </a:moveTo>
                          <a:cubicBezTo>
                            <a:pt x="59010" y="65107"/>
                            <a:pt x="6613" y="46338"/>
                            <a:pt x="356" y="16620"/>
                          </a:cubicBezTo>
                          <a:cubicBezTo>
                            <a:pt x="-1208" y="7236"/>
                            <a:pt x="2702" y="979"/>
                            <a:pt x="5830" y="197"/>
                          </a:cubicBezTo>
                          <a:cubicBezTo>
                            <a:pt x="10523" y="-1367"/>
                            <a:pt x="35548" y="6453"/>
                            <a:pt x="42587" y="21312"/>
                          </a:cubicBezTo>
                          <a:cubicBezTo>
                            <a:pt x="49625" y="37736"/>
                            <a:pt x="59010" y="65107"/>
                            <a:pt x="59010" y="6510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3" name="任意多边形: 形状 2412"/>
                    <p:cNvSpPr/>
                    <p:nvPr/>
                  </p:nvSpPr>
                  <p:spPr>
                    <a:xfrm>
                      <a:off x="4998747" y="4867143"/>
                      <a:ext cx="64160" cy="62617"/>
                    </a:xfrm>
                    <a:custGeom>
                      <a:avLst/>
                      <a:gdLst>
                        <a:gd name="connsiteX0" fmla="*/ 64160 w 64160"/>
                        <a:gd name="connsiteY0" fmla="*/ 62617 h 62617"/>
                        <a:gd name="connsiteX1" fmla="*/ 814 w 64160"/>
                        <a:gd name="connsiteY1" fmla="*/ 14912 h 62617"/>
                        <a:gd name="connsiteX2" fmla="*/ 2378 w 64160"/>
                        <a:gd name="connsiteY2" fmla="*/ 835 h 62617"/>
                        <a:gd name="connsiteX3" fmla="*/ 44609 w 64160"/>
                        <a:gd name="connsiteY3" fmla="*/ 20387 h 62617"/>
                        <a:gd name="connsiteX4" fmla="*/ 64160 w 64160"/>
                        <a:gd name="connsiteY4" fmla="*/ 62617 h 62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60" h="62617">
                          <a:moveTo>
                            <a:pt x="64160" y="62617"/>
                          </a:moveTo>
                          <a:cubicBezTo>
                            <a:pt x="64160" y="62617"/>
                            <a:pt x="8634" y="44630"/>
                            <a:pt x="814" y="14912"/>
                          </a:cubicBezTo>
                          <a:cubicBezTo>
                            <a:pt x="-750" y="7874"/>
                            <a:pt x="32" y="3963"/>
                            <a:pt x="2378" y="835"/>
                          </a:cubicBezTo>
                          <a:cubicBezTo>
                            <a:pt x="4724" y="-2293"/>
                            <a:pt x="36006" y="3181"/>
                            <a:pt x="44609" y="20387"/>
                          </a:cubicBezTo>
                          <a:cubicBezTo>
                            <a:pt x="52429" y="36028"/>
                            <a:pt x="64160" y="62617"/>
                            <a:pt x="64160" y="6261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4" name="任意多边形: 形状 2413"/>
                    <p:cNvSpPr/>
                    <p:nvPr/>
                  </p:nvSpPr>
                  <p:spPr>
                    <a:xfrm>
                      <a:off x="5005747" y="4931320"/>
                      <a:ext cx="61852" cy="56311"/>
                    </a:xfrm>
                    <a:custGeom>
                      <a:avLst/>
                      <a:gdLst>
                        <a:gd name="connsiteX0" fmla="*/ 61853 w 61852"/>
                        <a:gd name="connsiteY0" fmla="*/ 56312 h 56311"/>
                        <a:gd name="connsiteX1" fmla="*/ 1635 w 61852"/>
                        <a:gd name="connsiteY1" fmla="*/ 17991 h 56311"/>
                        <a:gd name="connsiteX2" fmla="*/ 853 w 61852"/>
                        <a:gd name="connsiteY2" fmla="*/ 4 h 56311"/>
                        <a:gd name="connsiteX3" fmla="*/ 43866 w 61852"/>
                        <a:gd name="connsiteY3" fmla="*/ 18774 h 56311"/>
                        <a:gd name="connsiteX4" fmla="*/ 61853 w 61852"/>
                        <a:gd name="connsiteY4" fmla="*/ 56312 h 5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52" h="56311">
                          <a:moveTo>
                            <a:pt x="61853" y="56312"/>
                          </a:moveTo>
                          <a:cubicBezTo>
                            <a:pt x="61853" y="56312"/>
                            <a:pt x="8673" y="44581"/>
                            <a:pt x="1635" y="17991"/>
                          </a:cubicBezTo>
                          <a:cubicBezTo>
                            <a:pt x="71" y="12517"/>
                            <a:pt x="-712" y="3132"/>
                            <a:pt x="853" y="4"/>
                          </a:cubicBezTo>
                          <a:cubicBezTo>
                            <a:pt x="853" y="4"/>
                            <a:pt x="28224" y="-778"/>
                            <a:pt x="43866" y="18774"/>
                          </a:cubicBezTo>
                          <a:cubicBezTo>
                            <a:pt x="54814" y="31286"/>
                            <a:pt x="61853" y="56312"/>
                            <a:pt x="61853" y="56312"/>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15" name="任意多边形: 形状 2414"/>
                  <p:cNvSpPr/>
                  <p:nvPr/>
                </p:nvSpPr>
                <p:spPr>
                  <a:xfrm>
                    <a:off x="5068381" y="4918811"/>
                    <a:ext cx="44577" cy="57089"/>
                  </a:xfrm>
                  <a:custGeom>
                    <a:avLst/>
                    <a:gdLst>
                      <a:gd name="connsiteX0" fmla="*/ 782 w 44577"/>
                      <a:gd name="connsiteY0" fmla="*/ 57090 h 57089"/>
                      <a:gd name="connsiteX1" fmla="*/ 782 w 44577"/>
                      <a:gd name="connsiteY1" fmla="*/ 57090 h 57089"/>
                      <a:gd name="connsiteX2" fmla="*/ 0 w 44577"/>
                      <a:gd name="connsiteY2" fmla="*/ 56308 h 57089"/>
                      <a:gd name="connsiteX3" fmla="*/ 43795 w 44577"/>
                      <a:gd name="connsiteY3" fmla="*/ 0 h 57089"/>
                      <a:gd name="connsiteX4" fmla="*/ 44577 w 44577"/>
                      <a:gd name="connsiteY4" fmla="*/ 0 h 57089"/>
                      <a:gd name="connsiteX5" fmla="*/ 44577 w 44577"/>
                      <a:gd name="connsiteY5" fmla="*/ 782 h 57089"/>
                      <a:gd name="connsiteX6" fmla="*/ 782 w 44577"/>
                      <a:gd name="connsiteY6" fmla="*/ 57090 h 57089"/>
                      <a:gd name="connsiteX7" fmla="*/ 782 w 44577"/>
                      <a:gd name="connsiteY7" fmla="*/ 57090 h 5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 h="57089">
                        <a:moveTo>
                          <a:pt x="782" y="57090"/>
                        </a:moveTo>
                        <a:cubicBezTo>
                          <a:pt x="0" y="57090"/>
                          <a:pt x="0" y="57090"/>
                          <a:pt x="782" y="57090"/>
                        </a:cubicBezTo>
                        <a:cubicBezTo>
                          <a:pt x="0" y="57090"/>
                          <a:pt x="0" y="56308"/>
                          <a:pt x="0" y="56308"/>
                        </a:cubicBezTo>
                        <a:cubicBezTo>
                          <a:pt x="0" y="55526"/>
                          <a:pt x="21897" y="16423"/>
                          <a:pt x="43795" y="0"/>
                        </a:cubicBezTo>
                        <a:cubicBezTo>
                          <a:pt x="43795" y="0"/>
                          <a:pt x="44577" y="0"/>
                          <a:pt x="44577" y="0"/>
                        </a:cubicBezTo>
                        <a:cubicBezTo>
                          <a:pt x="44577" y="0"/>
                          <a:pt x="44577" y="782"/>
                          <a:pt x="44577" y="782"/>
                        </a:cubicBezTo>
                        <a:cubicBezTo>
                          <a:pt x="22680" y="17205"/>
                          <a:pt x="782" y="56308"/>
                          <a:pt x="782" y="57090"/>
                        </a:cubicBezTo>
                        <a:cubicBezTo>
                          <a:pt x="782" y="57090"/>
                          <a:pt x="782" y="57090"/>
                          <a:pt x="782" y="5709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6" name="任意多边形: 形状 2415"/>
                  <p:cNvSpPr/>
                  <p:nvPr/>
                </p:nvSpPr>
                <p:spPr>
                  <a:xfrm>
                    <a:off x="5062907" y="4860939"/>
                    <a:ext cx="57871" cy="55091"/>
                  </a:xfrm>
                  <a:custGeom>
                    <a:avLst/>
                    <a:gdLst>
                      <a:gd name="connsiteX0" fmla="*/ 782 w 57871"/>
                      <a:gd name="connsiteY0" fmla="*/ 54744 h 55091"/>
                      <a:gd name="connsiteX1" fmla="*/ 782 w 57871"/>
                      <a:gd name="connsiteY1" fmla="*/ 54744 h 55091"/>
                      <a:gd name="connsiteX2" fmla="*/ 0 w 57871"/>
                      <a:gd name="connsiteY2" fmla="*/ 53180 h 55091"/>
                      <a:gd name="connsiteX3" fmla="*/ 57090 w 57871"/>
                      <a:gd name="connsiteY3" fmla="*/ 0 h 55091"/>
                      <a:gd name="connsiteX4" fmla="*/ 57872 w 57871"/>
                      <a:gd name="connsiteY4" fmla="*/ 0 h 55091"/>
                      <a:gd name="connsiteX5" fmla="*/ 57872 w 57871"/>
                      <a:gd name="connsiteY5" fmla="*/ 782 h 55091"/>
                      <a:gd name="connsiteX6" fmla="*/ 782 w 57871"/>
                      <a:gd name="connsiteY6" fmla="*/ 54744 h 55091"/>
                      <a:gd name="connsiteX7" fmla="*/ 782 w 57871"/>
                      <a:gd name="connsiteY7" fmla="*/ 54744 h 5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71" h="55091">
                        <a:moveTo>
                          <a:pt x="782" y="54744"/>
                        </a:moveTo>
                        <a:cubicBezTo>
                          <a:pt x="782" y="55526"/>
                          <a:pt x="0" y="54744"/>
                          <a:pt x="782" y="54744"/>
                        </a:cubicBezTo>
                        <a:cubicBezTo>
                          <a:pt x="0" y="53962"/>
                          <a:pt x="0" y="53962"/>
                          <a:pt x="0" y="53180"/>
                        </a:cubicBezTo>
                        <a:cubicBezTo>
                          <a:pt x="0" y="53180"/>
                          <a:pt x="29718" y="17987"/>
                          <a:pt x="57090" y="0"/>
                        </a:cubicBezTo>
                        <a:cubicBezTo>
                          <a:pt x="57090" y="0"/>
                          <a:pt x="57872" y="0"/>
                          <a:pt x="57872" y="0"/>
                        </a:cubicBezTo>
                        <a:cubicBezTo>
                          <a:pt x="57872" y="0"/>
                          <a:pt x="57872" y="782"/>
                          <a:pt x="57872" y="782"/>
                        </a:cubicBezTo>
                        <a:cubicBezTo>
                          <a:pt x="30500" y="20333"/>
                          <a:pt x="1564" y="54744"/>
                          <a:pt x="782" y="54744"/>
                        </a:cubicBezTo>
                        <a:cubicBezTo>
                          <a:pt x="782" y="54744"/>
                          <a:pt x="782" y="54744"/>
                          <a:pt x="782" y="5474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7" name="任意多边形: 形状 2416"/>
                  <p:cNvSpPr/>
                  <p:nvPr/>
                </p:nvSpPr>
                <p:spPr>
                  <a:xfrm>
                    <a:off x="5007034" y="4874234"/>
                    <a:ext cx="51528" cy="50051"/>
                  </a:xfrm>
                  <a:custGeom>
                    <a:avLst/>
                    <a:gdLst>
                      <a:gd name="connsiteX0" fmla="*/ 51181 w 51528"/>
                      <a:gd name="connsiteY0" fmla="*/ 50052 h 50051"/>
                      <a:gd name="connsiteX1" fmla="*/ 50399 w 51528"/>
                      <a:gd name="connsiteY1" fmla="*/ 50052 h 50051"/>
                      <a:gd name="connsiteX2" fmla="*/ 348 w 51528"/>
                      <a:gd name="connsiteY2" fmla="*/ 782 h 50051"/>
                      <a:gd name="connsiteX3" fmla="*/ 348 w 51528"/>
                      <a:gd name="connsiteY3" fmla="*/ 0 h 50051"/>
                      <a:gd name="connsiteX4" fmla="*/ 1130 w 51528"/>
                      <a:gd name="connsiteY4" fmla="*/ 0 h 50051"/>
                      <a:gd name="connsiteX5" fmla="*/ 51181 w 51528"/>
                      <a:gd name="connsiteY5" fmla="*/ 50052 h 50051"/>
                      <a:gd name="connsiteX6" fmla="*/ 51181 w 51528"/>
                      <a:gd name="connsiteY6" fmla="*/ 50052 h 50051"/>
                      <a:gd name="connsiteX7" fmla="*/ 51181 w 51528"/>
                      <a:gd name="connsiteY7" fmla="*/ 50052 h 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28" h="50051">
                        <a:moveTo>
                          <a:pt x="51181" y="50052"/>
                        </a:moveTo>
                        <a:cubicBezTo>
                          <a:pt x="51181" y="50052"/>
                          <a:pt x="50399" y="50052"/>
                          <a:pt x="50399" y="50052"/>
                        </a:cubicBezTo>
                        <a:cubicBezTo>
                          <a:pt x="33976" y="25808"/>
                          <a:pt x="348" y="782"/>
                          <a:pt x="348" y="782"/>
                        </a:cubicBezTo>
                        <a:cubicBezTo>
                          <a:pt x="348" y="782"/>
                          <a:pt x="-434" y="0"/>
                          <a:pt x="348" y="0"/>
                        </a:cubicBezTo>
                        <a:cubicBezTo>
                          <a:pt x="348" y="0"/>
                          <a:pt x="1130" y="0"/>
                          <a:pt x="1130" y="0"/>
                        </a:cubicBezTo>
                        <a:cubicBezTo>
                          <a:pt x="1130" y="0"/>
                          <a:pt x="34758" y="25808"/>
                          <a:pt x="51181" y="50052"/>
                        </a:cubicBezTo>
                        <a:cubicBezTo>
                          <a:pt x="51963" y="49270"/>
                          <a:pt x="51181" y="49270"/>
                          <a:pt x="51181" y="50052"/>
                        </a:cubicBezTo>
                        <a:cubicBezTo>
                          <a:pt x="51181" y="50052"/>
                          <a:pt x="51181" y="50052"/>
                          <a:pt x="51181" y="5005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8" name="任意多边形: 形状 2417"/>
                  <p:cNvSpPr/>
                  <p:nvPr/>
                </p:nvSpPr>
                <p:spPr>
                  <a:xfrm>
                    <a:off x="5010944" y="4936451"/>
                    <a:ext cx="55873" cy="48052"/>
                  </a:xfrm>
                  <a:custGeom>
                    <a:avLst/>
                    <a:gdLst>
                      <a:gd name="connsiteX0" fmla="*/ 55091 w 55873"/>
                      <a:gd name="connsiteY0" fmla="*/ 48053 h 48052"/>
                      <a:gd name="connsiteX1" fmla="*/ 54309 w 55873"/>
                      <a:gd name="connsiteY1" fmla="*/ 48053 h 48052"/>
                      <a:gd name="connsiteX2" fmla="*/ 348 w 55873"/>
                      <a:gd name="connsiteY2" fmla="*/ 1130 h 48052"/>
                      <a:gd name="connsiteX3" fmla="*/ 348 w 55873"/>
                      <a:gd name="connsiteY3" fmla="*/ 347 h 48052"/>
                      <a:gd name="connsiteX4" fmla="*/ 1130 w 55873"/>
                      <a:gd name="connsiteY4" fmla="*/ 347 h 48052"/>
                      <a:gd name="connsiteX5" fmla="*/ 55873 w 55873"/>
                      <a:gd name="connsiteY5" fmla="*/ 48053 h 48052"/>
                      <a:gd name="connsiteX6" fmla="*/ 55091 w 55873"/>
                      <a:gd name="connsiteY6" fmla="*/ 48053 h 48052"/>
                      <a:gd name="connsiteX7" fmla="*/ 55091 w 55873"/>
                      <a:gd name="connsiteY7" fmla="*/ 48053 h 4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73" h="48052">
                        <a:moveTo>
                          <a:pt x="55091" y="48053"/>
                        </a:moveTo>
                        <a:cubicBezTo>
                          <a:pt x="55091" y="48053"/>
                          <a:pt x="54309" y="48053"/>
                          <a:pt x="54309" y="48053"/>
                        </a:cubicBezTo>
                        <a:cubicBezTo>
                          <a:pt x="41796" y="27719"/>
                          <a:pt x="348" y="1130"/>
                          <a:pt x="348" y="1130"/>
                        </a:cubicBezTo>
                        <a:cubicBezTo>
                          <a:pt x="348" y="1130"/>
                          <a:pt x="-434" y="347"/>
                          <a:pt x="348" y="347"/>
                        </a:cubicBezTo>
                        <a:cubicBezTo>
                          <a:pt x="348" y="347"/>
                          <a:pt x="1130" y="-434"/>
                          <a:pt x="1130" y="347"/>
                        </a:cubicBezTo>
                        <a:cubicBezTo>
                          <a:pt x="1912" y="347"/>
                          <a:pt x="43361" y="27719"/>
                          <a:pt x="55873" y="48053"/>
                        </a:cubicBezTo>
                        <a:cubicBezTo>
                          <a:pt x="55873" y="47271"/>
                          <a:pt x="55873" y="48053"/>
                          <a:pt x="55091" y="48053"/>
                        </a:cubicBezTo>
                        <a:cubicBezTo>
                          <a:pt x="55091" y="48053"/>
                          <a:pt x="55091" y="48053"/>
                          <a:pt x="55091" y="4805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9" name="任意多边形: 形状 2418"/>
                  <p:cNvSpPr/>
                  <p:nvPr/>
                </p:nvSpPr>
                <p:spPr>
                  <a:xfrm>
                    <a:off x="5062125" y="4798375"/>
                    <a:ext cx="70384" cy="58654"/>
                  </a:xfrm>
                  <a:custGeom>
                    <a:avLst/>
                    <a:gdLst>
                      <a:gd name="connsiteX0" fmla="*/ 782 w 70384"/>
                      <a:gd name="connsiteY0" fmla="*/ 58654 h 58654"/>
                      <a:gd name="connsiteX1" fmla="*/ 782 w 70384"/>
                      <a:gd name="connsiteY1" fmla="*/ 58654 h 58654"/>
                      <a:gd name="connsiteX2" fmla="*/ 0 w 70384"/>
                      <a:gd name="connsiteY2" fmla="*/ 57872 h 58654"/>
                      <a:gd name="connsiteX3" fmla="*/ 69603 w 70384"/>
                      <a:gd name="connsiteY3" fmla="*/ 0 h 58654"/>
                      <a:gd name="connsiteX4" fmla="*/ 70385 w 70384"/>
                      <a:gd name="connsiteY4" fmla="*/ 782 h 58654"/>
                      <a:gd name="connsiteX5" fmla="*/ 69603 w 70384"/>
                      <a:gd name="connsiteY5" fmla="*/ 1564 h 58654"/>
                      <a:gd name="connsiteX6" fmla="*/ 782 w 70384"/>
                      <a:gd name="connsiteY6" fmla="*/ 58654 h 58654"/>
                      <a:gd name="connsiteX7" fmla="*/ 782 w 70384"/>
                      <a:gd name="connsiteY7" fmla="*/ 58654 h 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4" h="58654">
                        <a:moveTo>
                          <a:pt x="782" y="58654"/>
                        </a:moveTo>
                        <a:cubicBezTo>
                          <a:pt x="782" y="58654"/>
                          <a:pt x="782" y="58654"/>
                          <a:pt x="782" y="58654"/>
                        </a:cubicBezTo>
                        <a:cubicBezTo>
                          <a:pt x="0" y="58654"/>
                          <a:pt x="0" y="57872"/>
                          <a:pt x="0" y="57872"/>
                        </a:cubicBezTo>
                        <a:cubicBezTo>
                          <a:pt x="0" y="57090"/>
                          <a:pt x="28154" y="14859"/>
                          <a:pt x="69603" y="0"/>
                        </a:cubicBezTo>
                        <a:cubicBezTo>
                          <a:pt x="70385" y="0"/>
                          <a:pt x="70385" y="0"/>
                          <a:pt x="70385" y="782"/>
                        </a:cubicBezTo>
                        <a:cubicBezTo>
                          <a:pt x="70385" y="782"/>
                          <a:pt x="70385" y="1564"/>
                          <a:pt x="69603" y="1564"/>
                        </a:cubicBezTo>
                        <a:cubicBezTo>
                          <a:pt x="29718" y="16423"/>
                          <a:pt x="1564" y="57872"/>
                          <a:pt x="782" y="58654"/>
                        </a:cubicBezTo>
                        <a:cubicBezTo>
                          <a:pt x="1564" y="58654"/>
                          <a:pt x="1564" y="58654"/>
                          <a:pt x="782"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0" name="任意多边形: 形状 2419"/>
                  <p:cNvSpPr/>
                  <p:nvPr/>
                </p:nvSpPr>
                <p:spPr>
                  <a:xfrm>
                    <a:off x="5009727" y="4804631"/>
                    <a:ext cx="51420" cy="57090"/>
                  </a:xfrm>
                  <a:custGeom>
                    <a:avLst/>
                    <a:gdLst>
                      <a:gd name="connsiteX0" fmla="*/ 50833 w 51420"/>
                      <a:gd name="connsiteY0" fmla="*/ 57090 h 57090"/>
                      <a:gd name="connsiteX1" fmla="*/ 50051 w 51420"/>
                      <a:gd name="connsiteY1" fmla="*/ 57090 h 57090"/>
                      <a:gd name="connsiteX2" fmla="*/ 0 w 51420"/>
                      <a:gd name="connsiteY2" fmla="*/ 782 h 57090"/>
                      <a:gd name="connsiteX3" fmla="*/ 0 w 51420"/>
                      <a:gd name="connsiteY3" fmla="*/ 0 h 57090"/>
                      <a:gd name="connsiteX4" fmla="*/ 782 w 51420"/>
                      <a:gd name="connsiteY4" fmla="*/ 0 h 57090"/>
                      <a:gd name="connsiteX5" fmla="*/ 50833 w 51420"/>
                      <a:gd name="connsiteY5" fmla="*/ 56308 h 57090"/>
                      <a:gd name="connsiteX6" fmla="*/ 50833 w 51420"/>
                      <a:gd name="connsiteY6" fmla="*/ 57090 h 57090"/>
                      <a:gd name="connsiteX7" fmla="*/ 50833 w 51420"/>
                      <a:gd name="connsiteY7" fmla="*/ 57090 h 5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20" h="57090">
                        <a:moveTo>
                          <a:pt x="50833" y="57090"/>
                        </a:moveTo>
                        <a:cubicBezTo>
                          <a:pt x="50833" y="57090"/>
                          <a:pt x="50051" y="57090"/>
                          <a:pt x="50051" y="57090"/>
                        </a:cubicBezTo>
                        <a:cubicBezTo>
                          <a:pt x="35974" y="31282"/>
                          <a:pt x="782" y="1564"/>
                          <a:pt x="0" y="782"/>
                        </a:cubicBezTo>
                        <a:cubicBezTo>
                          <a:pt x="0" y="782"/>
                          <a:pt x="0" y="0"/>
                          <a:pt x="0" y="0"/>
                        </a:cubicBezTo>
                        <a:cubicBezTo>
                          <a:pt x="0" y="0"/>
                          <a:pt x="782" y="0"/>
                          <a:pt x="782" y="0"/>
                        </a:cubicBezTo>
                        <a:cubicBezTo>
                          <a:pt x="782" y="0"/>
                          <a:pt x="36757" y="30500"/>
                          <a:pt x="50833" y="56308"/>
                        </a:cubicBezTo>
                        <a:cubicBezTo>
                          <a:pt x="51616" y="56308"/>
                          <a:pt x="51616" y="57090"/>
                          <a:pt x="50833" y="57090"/>
                        </a:cubicBezTo>
                        <a:cubicBezTo>
                          <a:pt x="50833" y="57090"/>
                          <a:pt x="50833" y="57090"/>
                          <a:pt x="50833" y="5709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1" name="任意多边形: 形状 2420"/>
                  <p:cNvSpPr/>
                  <p:nvPr/>
                </p:nvSpPr>
                <p:spPr>
                  <a:xfrm>
                    <a:off x="5018330" y="4737375"/>
                    <a:ext cx="46923" cy="64128"/>
                  </a:xfrm>
                  <a:custGeom>
                    <a:avLst/>
                    <a:gdLst>
                      <a:gd name="connsiteX0" fmla="*/ 46141 w 46923"/>
                      <a:gd name="connsiteY0" fmla="*/ 64128 h 64128"/>
                      <a:gd name="connsiteX1" fmla="*/ 45359 w 46923"/>
                      <a:gd name="connsiteY1" fmla="*/ 63346 h 64128"/>
                      <a:gd name="connsiteX2" fmla="*/ 0 w 46923"/>
                      <a:gd name="connsiteY2" fmla="*/ 782 h 64128"/>
                      <a:gd name="connsiteX3" fmla="*/ 0 w 46923"/>
                      <a:gd name="connsiteY3" fmla="*/ 0 h 64128"/>
                      <a:gd name="connsiteX4" fmla="*/ 782 w 46923"/>
                      <a:gd name="connsiteY4" fmla="*/ 0 h 64128"/>
                      <a:gd name="connsiteX5" fmla="*/ 46923 w 46923"/>
                      <a:gd name="connsiteY5" fmla="*/ 63346 h 64128"/>
                      <a:gd name="connsiteX6" fmla="*/ 46141 w 46923"/>
                      <a:gd name="connsiteY6" fmla="*/ 64128 h 64128"/>
                      <a:gd name="connsiteX7" fmla="*/ 46141 w 46923"/>
                      <a:gd name="connsiteY7" fmla="*/ 64128 h 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3" h="64128">
                        <a:moveTo>
                          <a:pt x="46141" y="64128"/>
                        </a:moveTo>
                        <a:cubicBezTo>
                          <a:pt x="46141" y="64128"/>
                          <a:pt x="45359" y="64128"/>
                          <a:pt x="45359" y="63346"/>
                        </a:cubicBezTo>
                        <a:cubicBezTo>
                          <a:pt x="33628" y="35192"/>
                          <a:pt x="0" y="782"/>
                          <a:pt x="0" y="782"/>
                        </a:cubicBezTo>
                        <a:cubicBezTo>
                          <a:pt x="0" y="782"/>
                          <a:pt x="0" y="0"/>
                          <a:pt x="0" y="0"/>
                        </a:cubicBezTo>
                        <a:cubicBezTo>
                          <a:pt x="0" y="0"/>
                          <a:pt x="782" y="0"/>
                          <a:pt x="782" y="0"/>
                        </a:cubicBezTo>
                        <a:cubicBezTo>
                          <a:pt x="782" y="0"/>
                          <a:pt x="34410" y="34411"/>
                          <a:pt x="46923" y="63346"/>
                        </a:cubicBezTo>
                        <a:cubicBezTo>
                          <a:pt x="46923" y="63346"/>
                          <a:pt x="46141" y="63346"/>
                          <a:pt x="46141" y="64128"/>
                        </a:cubicBezTo>
                        <a:cubicBezTo>
                          <a:pt x="46141" y="64128"/>
                          <a:pt x="46141" y="64128"/>
                          <a:pt x="46141" y="6412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2" name="任意多边形: 形状 2421"/>
                  <p:cNvSpPr/>
                  <p:nvPr/>
                </p:nvSpPr>
                <p:spPr>
                  <a:xfrm>
                    <a:off x="5069946" y="4747542"/>
                    <a:ext cx="82897" cy="44576"/>
                  </a:xfrm>
                  <a:custGeom>
                    <a:avLst/>
                    <a:gdLst>
                      <a:gd name="connsiteX0" fmla="*/ 782 w 82897"/>
                      <a:gd name="connsiteY0" fmla="*/ 44577 h 44576"/>
                      <a:gd name="connsiteX1" fmla="*/ 782 w 82897"/>
                      <a:gd name="connsiteY1" fmla="*/ 44577 h 44576"/>
                      <a:gd name="connsiteX2" fmla="*/ 0 w 82897"/>
                      <a:gd name="connsiteY2" fmla="*/ 43013 h 44576"/>
                      <a:gd name="connsiteX3" fmla="*/ 82116 w 82897"/>
                      <a:gd name="connsiteY3" fmla="*/ 0 h 44576"/>
                      <a:gd name="connsiteX4" fmla="*/ 82898 w 82897"/>
                      <a:gd name="connsiteY4" fmla="*/ 782 h 44576"/>
                      <a:gd name="connsiteX5" fmla="*/ 82116 w 82897"/>
                      <a:gd name="connsiteY5" fmla="*/ 1564 h 44576"/>
                      <a:gd name="connsiteX6" fmla="*/ 782 w 82897"/>
                      <a:gd name="connsiteY6" fmla="*/ 44577 h 44576"/>
                      <a:gd name="connsiteX7" fmla="*/ 782 w 82897"/>
                      <a:gd name="connsiteY7" fmla="*/ 44577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7" h="44576">
                        <a:moveTo>
                          <a:pt x="782" y="44577"/>
                        </a:moveTo>
                        <a:cubicBezTo>
                          <a:pt x="782" y="44577"/>
                          <a:pt x="782" y="44577"/>
                          <a:pt x="782" y="44577"/>
                        </a:cubicBezTo>
                        <a:cubicBezTo>
                          <a:pt x="0" y="43795"/>
                          <a:pt x="0" y="43795"/>
                          <a:pt x="0" y="43013"/>
                        </a:cubicBezTo>
                        <a:cubicBezTo>
                          <a:pt x="782" y="43013"/>
                          <a:pt x="41449" y="7821"/>
                          <a:pt x="82116" y="0"/>
                        </a:cubicBezTo>
                        <a:cubicBezTo>
                          <a:pt x="82898" y="0"/>
                          <a:pt x="82898" y="0"/>
                          <a:pt x="82898" y="782"/>
                        </a:cubicBezTo>
                        <a:cubicBezTo>
                          <a:pt x="82898" y="1564"/>
                          <a:pt x="82898" y="1564"/>
                          <a:pt x="82116" y="1564"/>
                        </a:cubicBezTo>
                        <a:cubicBezTo>
                          <a:pt x="42231" y="8603"/>
                          <a:pt x="1564" y="43795"/>
                          <a:pt x="782" y="44577"/>
                        </a:cubicBezTo>
                        <a:cubicBezTo>
                          <a:pt x="1564" y="44577"/>
                          <a:pt x="782" y="44577"/>
                          <a:pt x="782" y="4457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3" name="任意多边形: 形状 2422"/>
                  <p:cNvSpPr/>
                  <p:nvPr/>
                </p:nvSpPr>
                <p:spPr>
                  <a:xfrm>
                    <a:off x="5080894" y="4683413"/>
                    <a:ext cx="77423" cy="48487"/>
                  </a:xfrm>
                  <a:custGeom>
                    <a:avLst/>
                    <a:gdLst>
                      <a:gd name="connsiteX0" fmla="*/ 782 w 77423"/>
                      <a:gd name="connsiteY0" fmla="*/ 48487 h 48487"/>
                      <a:gd name="connsiteX1" fmla="*/ 782 w 77423"/>
                      <a:gd name="connsiteY1" fmla="*/ 48487 h 48487"/>
                      <a:gd name="connsiteX2" fmla="*/ 0 w 77423"/>
                      <a:gd name="connsiteY2" fmla="*/ 46923 h 48487"/>
                      <a:gd name="connsiteX3" fmla="*/ 76641 w 77423"/>
                      <a:gd name="connsiteY3" fmla="*/ 0 h 48487"/>
                      <a:gd name="connsiteX4" fmla="*/ 76641 w 77423"/>
                      <a:gd name="connsiteY4" fmla="*/ 0 h 48487"/>
                      <a:gd name="connsiteX5" fmla="*/ 77423 w 77423"/>
                      <a:gd name="connsiteY5" fmla="*/ 782 h 48487"/>
                      <a:gd name="connsiteX6" fmla="*/ 76641 w 77423"/>
                      <a:gd name="connsiteY6" fmla="*/ 1564 h 48487"/>
                      <a:gd name="connsiteX7" fmla="*/ 782 w 77423"/>
                      <a:gd name="connsiteY7" fmla="*/ 48487 h 48487"/>
                      <a:gd name="connsiteX8" fmla="*/ 782 w 77423"/>
                      <a:gd name="connsiteY8" fmla="*/ 48487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23" h="48487">
                        <a:moveTo>
                          <a:pt x="782" y="48487"/>
                        </a:moveTo>
                        <a:cubicBezTo>
                          <a:pt x="0" y="48487"/>
                          <a:pt x="0" y="48487"/>
                          <a:pt x="782" y="48487"/>
                        </a:cubicBezTo>
                        <a:cubicBezTo>
                          <a:pt x="0" y="47705"/>
                          <a:pt x="0" y="47705"/>
                          <a:pt x="0" y="46923"/>
                        </a:cubicBezTo>
                        <a:cubicBezTo>
                          <a:pt x="782" y="46923"/>
                          <a:pt x="43013" y="9385"/>
                          <a:pt x="76641" y="0"/>
                        </a:cubicBezTo>
                        <a:cubicBezTo>
                          <a:pt x="76641" y="0"/>
                          <a:pt x="76641" y="0"/>
                          <a:pt x="76641" y="0"/>
                        </a:cubicBezTo>
                        <a:cubicBezTo>
                          <a:pt x="76641" y="0"/>
                          <a:pt x="77423" y="0"/>
                          <a:pt x="77423" y="782"/>
                        </a:cubicBezTo>
                        <a:cubicBezTo>
                          <a:pt x="77423" y="1564"/>
                          <a:pt x="77423" y="1564"/>
                          <a:pt x="76641" y="1564"/>
                        </a:cubicBezTo>
                        <a:cubicBezTo>
                          <a:pt x="43795" y="11731"/>
                          <a:pt x="1564" y="48487"/>
                          <a:pt x="782" y="48487"/>
                        </a:cubicBezTo>
                        <a:cubicBezTo>
                          <a:pt x="782" y="48487"/>
                          <a:pt x="782" y="48487"/>
                          <a:pt x="782" y="484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4" name="任意多边形: 形状 2423"/>
                  <p:cNvSpPr/>
                  <p:nvPr/>
                </p:nvSpPr>
                <p:spPr>
                  <a:xfrm>
                    <a:off x="5037881" y="4666208"/>
                    <a:ext cx="35778" cy="69602"/>
                  </a:xfrm>
                  <a:custGeom>
                    <a:avLst/>
                    <a:gdLst>
                      <a:gd name="connsiteX0" fmla="*/ 35192 w 35778"/>
                      <a:gd name="connsiteY0" fmla="*/ 69603 h 69602"/>
                      <a:gd name="connsiteX1" fmla="*/ 34410 w 35778"/>
                      <a:gd name="connsiteY1" fmla="*/ 68821 h 69602"/>
                      <a:gd name="connsiteX2" fmla="*/ 0 w 35778"/>
                      <a:gd name="connsiteY2" fmla="*/ 782 h 69602"/>
                      <a:gd name="connsiteX3" fmla="*/ 0 w 35778"/>
                      <a:gd name="connsiteY3" fmla="*/ 0 h 69602"/>
                      <a:gd name="connsiteX4" fmla="*/ 782 w 35778"/>
                      <a:gd name="connsiteY4" fmla="*/ 0 h 69602"/>
                      <a:gd name="connsiteX5" fmla="*/ 35192 w 35778"/>
                      <a:gd name="connsiteY5" fmla="*/ 68039 h 69602"/>
                      <a:gd name="connsiteX6" fmla="*/ 35192 w 35778"/>
                      <a:gd name="connsiteY6" fmla="*/ 69603 h 69602"/>
                      <a:gd name="connsiteX7" fmla="*/ 35192 w 35778"/>
                      <a:gd name="connsiteY7" fmla="*/ 69603 h 6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8" h="69602">
                        <a:moveTo>
                          <a:pt x="35192" y="69603"/>
                        </a:moveTo>
                        <a:cubicBezTo>
                          <a:pt x="35192" y="69603"/>
                          <a:pt x="34410" y="69603"/>
                          <a:pt x="34410" y="68821"/>
                        </a:cubicBezTo>
                        <a:cubicBezTo>
                          <a:pt x="25808" y="45359"/>
                          <a:pt x="0" y="1564"/>
                          <a:pt x="0" y="782"/>
                        </a:cubicBezTo>
                        <a:cubicBezTo>
                          <a:pt x="0" y="782"/>
                          <a:pt x="0" y="0"/>
                          <a:pt x="0" y="0"/>
                        </a:cubicBezTo>
                        <a:cubicBezTo>
                          <a:pt x="0" y="0"/>
                          <a:pt x="782" y="0"/>
                          <a:pt x="782" y="0"/>
                        </a:cubicBezTo>
                        <a:cubicBezTo>
                          <a:pt x="782" y="782"/>
                          <a:pt x="26590" y="44577"/>
                          <a:pt x="35192" y="68039"/>
                        </a:cubicBezTo>
                        <a:cubicBezTo>
                          <a:pt x="35974" y="68821"/>
                          <a:pt x="35974" y="69603"/>
                          <a:pt x="35192" y="69603"/>
                        </a:cubicBezTo>
                        <a:cubicBezTo>
                          <a:pt x="35192" y="69603"/>
                          <a:pt x="35192" y="69603"/>
                          <a:pt x="35192" y="6960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5" name="任意多边形: 形状 2424"/>
                  <p:cNvSpPr/>
                  <p:nvPr/>
                </p:nvSpPr>
                <p:spPr>
                  <a:xfrm>
                    <a:off x="5068381" y="4612246"/>
                    <a:ext cx="25807" cy="60218"/>
                  </a:xfrm>
                  <a:custGeom>
                    <a:avLst/>
                    <a:gdLst>
                      <a:gd name="connsiteX0" fmla="*/ 25808 w 25807"/>
                      <a:gd name="connsiteY0" fmla="*/ 60218 h 60218"/>
                      <a:gd name="connsiteX1" fmla="*/ 25808 w 25807"/>
                      <a:gd name="connsiteY1" fmla="*/ 60218 h 60218"/>
                      <a:gd name="connsiteX2" fmla="*/ 25026 w 25807"/>
                      <a:gd name="connsiteY2" fmla="*/ 59436 h 60218"/>
                      <a:gd name="connsiteX3" fmla="*/ 0 w 25807"/>
                      <a:gd name="connsiteY3" fmla="*/ 782 h 60218"/>
                      <a:gd name="connsiteX4" fmla="*/ 0 w 25807"/>
                      <a:gd name="connsiteY4" fmla="*/ 0 h 60218"/>
                      <a:gd name="connsiteX5" fmla="*/ 782 w 25807"/>
                      <a:gd name="connsiteY5" fmla="*/ 0 h 60218"/>
                      <a:gd name="connsiteX6" fmla="*/ 25808 w 25807"/>
                      <a:gd name="connsiteY6" fmla="*/ 59436 h 60218"/>
                      <a:gd name="connsiteX7" fmla="*/ 25808 w 25807"/>
                      <a:gd name="connsiteY7" fmla="*/ 60218 h 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7" h="60218">
                        <a:moveTo>
                          <a:pt x="25808" y="60218"/>
                        </a:moveTo>
                        <a:cubicBezTo>
                          <a:pt x="25808" y="60218"/>
                          <a:pt x="25808" y="60218"/>
                          <a:pt x="25808" y="60218"/>
                        </a:cubicBezTo>
                        <a:cubicBezTo>
                          <a:pt x="25026" y="60218"/>
                          <a:pt x="25026" y="60218"/>
                          <a:pt x="25026" y="59436"/>
                        </a:cubicBezTo>
                        <a:cubicBezTo>
                          <a:pt x="21115" y="42231"/>
                          <a:pt x="0" y="782"/>
                          <a:pt x="0" y="782"/>
                        </a:cubicBezTo>
                        <a:cubicBezTo>
                          <a:pt x="0" y="782"/>
                          <a:pt x="0" y="0"/>
                          <a:pt x="0" y="0"/>
                        </a:cubicBezTo>
                        <a:cubicBezTo>
                          <a:pt x="0" y="0"/>
                          <a:pt x="782" y="0"/>
                          <a:pt x="782" y="0"/>
                        </a:cubicBezTo>
                        <a:cubicBezTo>
                          <a:pt x="782" y="782"/>
                          <a:pt x="21897" y="41449"/>
                          <a:pt x="25808" y="59436"/>
                        </a:cubicBezTo>
                        <a:cubicBezTo>
                          <a:pt x="25808" y="59436"/>
                          <a:pt x="25808" y="60218"/>
                          <a:pt x="25808" y="6021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6" name="任意多边形: 形状 2425"/>
                  <p:cNvSpPr/>
                  <p:nvPr/>
                </p:nvSpPr>
                <p:spPr>
                  <a:xfrm>
                    <a:off x="5099664" y="4634926"/>
                    <a:ext cx="61782" cy="29717"/>
                  </a:xfrm>
                  <a:custGeom>
                    <a:avLst/>
                    <a:gdLst>
                      <a:gd name="connsiteX0" fmla="*/ 782 w 61782"/>
                      <a:gd name="connsiteY0" fmla="*/ 29718 h 29717"/>
                      <a:gd name="connsiteX1" fmla="*/ 0 w 61782"/>
                      <a:gd name="connsiteY1" fmla="*/ 29718 h 29717"/>
                      <a:gd name="connsiteX2" fmla="*/ 0 w 61782"/>
                      <a:gd name="connsiteY2" fmla="*/ 28936 h 29717"/>
                      <a:gd name="connsiteX3" fmla="*/ 61000 w 61782"/>
                      <a:gd name="connsiteY3" fmla="*/ 0 h 29717"/>
                      <a:gd name="connsiteX4" fmla="*/ 61782 w 61782"/>
                      <a:gd name="connsiteY4" fmla="*/ 782 h 29717"/>
                      <a:gd name="connsiteX5" fmla="*/ 61000 w 61782"/>
                      <a:gd name="connsiteY5" fmla="*/ 1564 h 29717"/>
                      <a:gd name="connsiteX6" fmla="*/ 782 w 61782"/>
                      <a:gd name="connsiteY6" fmla="*/ 29718 h 29717"/>
                      <a:gd name="connsiteX7" fmla="*/ 782 w 61782"/>
                      <a:gd name="connsiteY7" fmla="*/ 29718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82" h="29717">
                        <a:moveTo>
                          <a:pt x="782" y="29718"/>
                        </a:moveTo>
                        <a:cubicBezTo>
                          <a:pt x="782" y="29718"/>
                          <a:pt x="0" y="29718"/>
                          <a:pt x="0" y="29718"/>
                        </a:cubicBezTo>
                        <a:cubicBezTo>
                          <a:pt x="0" y="29718"/>
                          <a:pt x="0" y="28936"/>
                          <a:pt x="0" y="28936"/>
                        </a:cubicBezTo>
                        <a:cubicBezTo>
                          <a:pt x="0" y="28936"/>
                          <a:pt x="30500" y="5474"/>
                          <a:pt x="61000" y="0"/>
                        </a:cubicBezTo>
                        <a:cubicBezTo>
                          <a:pt x="61782" y="0"/>
                          <a:pt x="61782" y="0"/>
                          <a:pt x="61782" y="782"/>
                        </a:cubicBezTo>
                        <a:cubicBezTo>
                          <a:pt x="61782" y="1564"/>
                          <a:pt x="61782" y="1564"/>
                          <a:pt x="61000" y="1564"/>
                        </a:cubicBezTo>
                        <a:cubicBezTo>
                          <a:pt x="32064" y="7038"/>
                          <a:pt x="1564" y="29718"/>
                          <a:pt x="782" y="29718"/>
                        </a:cubicBezTo>
                        <a:cubicBezTo>
                          <a:pt x="1564" y="29718"/>
                          <a:pt x="1564" y="29718"/>
                          <a:pt x="782" y="2971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27" name="任意多边形: 形状 2426"/>
                  <p:cNvSpPr/>
                  <p:nvPr/>
                </p:nvSpPr>
                <p:spPr>
                  <a:xfrm>
                    <a:off x="5111394" y="4571580"/>
                    <a:ext cx="28153" cy="58654"/>
                  </a:xfrm>
                  <a:custGeom>
                    <a:avLst/>
                    <a:gdLst>
                      <a:gd name="connsiteX0" fmla="*/ 782 w 28153"/>
                      <a:gd name="connsiteY0" fmla="*/ 58654 h 58654"/>
                      <a:gd name="connsiteX1" fmla="*/ 782 w 28153"/>
                      <a:gd name="connsiteY1" fmla="*/ 58654 h 58654"/>
                      <a:gd name="connsiteX2" fmla="*/ 0 w 28153"/>
                      <a:gd name="connsiteY2" fmla="*/ 57872 h 58654"/>
                      <a:gd name="connsiteX3" fmla="*/ 27372 w 28153"/>
                      <a:gd name="connsiteY3" fmla="*/ 0 h 58654"/>
                      <a:gd name="connsiteX4" fmla="*/ 28154 w 28153"/>
                      <a:gd name="connsiteY4" fmla="*/ 0 h 58654"/>
                      <a:gd name="connsiteX5" fmla="*/ 28154 w 28153"/>
                      <a:gd name="connsiteY5" fmla="*/ 782 h 58654"/>
                      <a:gd name="connsiteX6" fmla="*/ 782 w 28153"/>
                      <a:gd name="connsiteY6" fmla="*/ 58654 h 58654"/>
                      <a:gd name="connsiteX7" fmla="*/ 782 w 28153"/>
                      <a:gd name="connsiteY7" fmla="*/ 58654 h 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53" h="58654">
                        <a:moveTo>
                          <a:pt x="782" y="58654"/>
                        </a:moveTo>
                        <a:cubicBezTo>
                          <a:pt x="782" y="58654"/>
                          <a:pt x="0" y="58654"/>
                          <a:pt x="782" y="58654"/>
                        </a:cubicBezTo>
                        <a:cubicBezTo>
                          <a:pt x="0" y="58654"/>
                          <a:pt x="0" y="57872"/>
                          <a:pt x="0" y="57872"/>
                        </a:cubicBezTo>
                        <a:cubicBezTo>
                          <a:pt x="0" y="57090"/>
                          <a:pt x="13295" y="17987"/>
                          <a:pt x="27372" y="0"/>
                        </a:cubicBezTo>
                        <a:cubicBezTo>
                          <a:pt x="27372" y="0"/>
                          <a:pt x="28154" y="0"/>
                          <a:pt x="28154" y="0"/>
                        </a:cubicBezTo>
                        <a:cubicBezTo>
                          <a:pt x="28154" y="0"/>
                          <a:pt x="28154" y="782"/>
                          <a:pt x="28154" y="782"/>
                        </a:cubicBezTo>
                        <a:cubicBezTo>
                          <a:pt x="14077" y="18769"/>
                          <a:pt x="1564" y="57090"/>
                          <a:pt x="782" y="58654"/>
                        </a:cubicBezTo>
                        <a:cubicBezTo>
                          <a:pt x="782" y="57872"/>
                          <a:pt x="782" y="58654"/>
                          <a:pt x="782"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28" name="图形 2034"/>
                <p:cNvGrpSpPr/>
                <p:nvPr/>
              </p:nvGrpSpPr>
              <p:grpSpPr>
                <a:xfrm>
                  <a:off x="5120184" y="4984305"/>
                  <a:ext cx="178224" cy="195729"/>
                  <a:chOff x="5120184" y="4984305"/>
                  <a:chExt cx="178224" cy="195729"/>
                </a:xfrm>
              </p:grpSpPr>
              <p:sp>
                <p:nvSpPr>
                  <p:cNvPr id="2429" name="任意多边形: 形状 2428"/>
                  <p:cNvSpPr/>
                  <p:nvPr/>
                </p:nvSpPr>
                <p:spPr>
                  <a:xfrm>
                    <a:off x="5155395" y="5092427"/>
                    <a:ext cx="45966" cy="80490"/>
                  </a:xfrm>
                  <a:custGeom>
                    <a:avLst/>
                    <a:gdLst>
                      <a:gd name="connsiteX0" fmla="*/ 6833 w 45966"/>
                      <a:gd name="connsiteY0" fmla="*/ 78987 h 80490"/>
                      <a:gd name="connsiteX1" fmla="*/ 40461 w 45966"/>
                      <a:gd name="connsiteY1" fmla="*/ 45359 h 80490"/>
                      <a:gd name="connsiteX2" fmla="*/ 45936 w 45966"/>
                      <a:gd name="connsiteY2" fmla="*/ 0 h 80490"/>
                      <a:gd name="connsiteX3" fmla="*/ 33423 w 45966"/>
                      <a:gd name="connsiteY3" fmla="*/ 782 h 80490"/>
                      <a:gd name="connsiteX4" fmla="*/ 9179 w 45966"/>
                      <a:gd name="connsiteY4" fmla="*/ 32064 h 80490"/>
                      <a:gd name="connsiteX5" fmla="*/ 6833 w 45966"/>
                      <a:gd name="connsiteY5" fmla="*/ 78987 h 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6" h="80490">
                        <a:moveTo>
                          <a:pt x="6833" y="78987"/>
                        </a:moveTo>
                        <a:cubicBezTo>
                          <a:pt x="20128" y="86026"/>
                          <a:pt x="33423" y="67256"/>
                          <a:pt x="40461" y="45359"/>
                        </a:cubicBezTo>
                        <a:cubicBezTo>
                          <a:pt x="46718" y="23462"/>
                          <a:pt x="45936" y="0"/>
                          <a:pt x="45936" y="0"/>
                        </a:cubicBezTo>
                        <a:lnTo>
                          <a:pt x="33423" y="782"/>
                        </a:lnTo>
                        <a:cubicBezTo>
                          <a:pt x="33423" y="782"/>
                          <a:pt x="17000" y="14859"/>
                          <a:pt x="9179" y="32064"/>
                        </a:cubicBezTo>
                        <a:cubicBezTo>
                          <a:pt x="1359" y="49269"/>
                          <a:pt x="-5680" y="71949"/>
                          <a:pt x="6833" y="78987"/>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0" name="任意多边形: 形状 2429"/>
                  <p:cNvSpPr/>
                  <p:nvPr/>
                </p:nvSpPr>
                <p:spPr>
                  <a:xfrm>
                    <a:off x="5177087" y="5095555"/>
                    <a:ext cx="16423" cy="37538"/>
                  </a:xfrm>
                  <a:custGeom>
                    <a:avLst/>
                    <a:gdLst>
                      <a:gd name="connsiteX0" fmla="*/ 0 w 16423"/>
                      <a:gd name="connsiteY0" fmla="*/ 37539 h 37538"/>
                      <a:gd name="connsiteX1" fmla="*/ 16423 w 16423"/>
                      <a:gd name="connsiteY1" fmla="*/ 0 h 37538"/>
                    </a:gdLst>
                    <a:ahLst/>
                    <a:cxnLst>
                      <a:cxn ang="0">
                        <a:pos x="connsiteX0" y="connsiteY0"/>
                      </a:cxn>
                      <a:cxn ang="0">
                        <a:pos x="connsiteX1" y="connsiteY1"/>
                      </a:cxn>
                    </a:cxnLst>
                    <a:rect l="l" t="t" r="r" b="b"/>
                    <a:pathLst>
                      <a:path w="16423" h="37538">
                        <a:moveTo>
                          <a:pt x="0" y="37539"/>
                        </a:moveTo>
                        <a:lnTo>
                          <a:pt x="16423" y="0"/>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1" name="任意多边形: 形状 2430"/>
                  <p:cNvSpPr/>
                  <p:nvPr/>
                </p:nvSpPr>
                <p:spPr>
                  <a:xfrm>
                    <a:off x="5120910" y="5080696"/>
                    <a:ext cx="66343" cy="54277"/>
                  </a:xfrm>
                  <a:custGeom>
                    <a:avLst/>
                    <a:gdLst>
                      <a:gd name="connsiteX0" fmla="*/ 1433 w 66343"/>
                      <a:gd name="connsiteY0" fmla="*/ 49269 h 54277"/>
                      <a:gd name="connsiteX1" fmla="*/ 30369 w 66343"/>
                      <a:gd name="connsiteY1" fmla="*/ 47705 h 54277"/>
                      <a:gd name="connsiteX2" fmla="*/ 66343 w 66343"/>
                      <a:gd name="connsiteY2" fmla="*/ 14077 h 54277"/>
                      <a:gd name="connsiteX3" fmla="*/ 61651 w 66343"/>
                      <a:gd name="connsiteY3" fmla="*/ 0 h 54277"/>
                      <a:gd name="connsiteX4" fmla="*/ 21766 w 66343"/>
                      <a:gd name="connsiteY4" fmla="*/ 14077 h 54277"/>
                      <a:gd name="connsiteX5" fmla="*/ 1433 w 66343"/>
                      <a:gd name="connsiteY5" fmla="*/ 49269 h 5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43" h="54277">
                        <a:moveTo>
                          <a:pt x="1433" y="49269"/>
                        </a:moveTo>
                        <a:cubicBezTo>
                          <a:pt x="7689" y="59436"/>
                          <a:pt x="22548" y="51615"/>
                          <a:pt x="30369" y="47705"/>
                        </a:cubicBezTo>
                        <a:cubicBezTo>
                          <a:pt x="37407" y="43795"/>
                          <a:pt x="66343" y="14077"/>
                          <a:pt x="66343" y="14077"/>
                        </a:cubicBezTo>
                        <a:lnTo>
                          <a:pt x="61651" y="0"/>
                        </a:lnTo>
                        <a:cubicBezTo>
                          <a:pt x="61651" y="0"/>
                          <a:pt x="37407" y="3128"/>
                          <a:pt x="21766" y="14077"/>
                        </a:cubicBezTo>
                        <a:cubicBezTo>
                          <a:pt x="6907" y="25026"/>
                          <a:pt x="-4042" y="39885"/>
                          <a:pt x="1433" y="4926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2" name="任意多边形: 形状 2431"/>
                  <p:cNvSpPr/>
                  <p:nvPr/>
                </p:nvSpPr>
                <p:spPr>
                  <a:xfrm>
                    <a:off x="5152061" y="5088517"/>
                    <a:ext cx="32064" cy="18769"/>
                  </a:xfrm>
                  <a:custGeom>
                    <a:avLst/>
                    <a:gdLst>
                      <a:gd name="connsiteX0" fmla="*/ 0 w 32064"/>
                      <a:gd name="connsiteY0" fmla="*/ 18769 h 18769"/>
                      <a:gd name="connsiteX1" fmla="*/ 32064 w 32064"/>
                      <a:gd name="connsiteY1" fmla="*/ 0 h 18769"/>
                    </a:gdLst>
                    <a:ahLst/>
                    <a:cxnLst>
                      <a:cxn ang="0">
                        <a:pos x="connsiteX0" y="connsiteY0"/>
                      </a:cxn>
                      <a:cxn ang="0">
                        <a:pos x="connsiteX1" y="connsiteY1"/>
                      </a:cxn>
                    </a:cxnLst>
                    <a:rect l="l" t="t" r="r" b="b"/>
                    <a:pathLst>
                      <a:path w="32064" h="18769">
                        <a:moveTo>
                          <a:pt x="0" y="18769"/>
                        </a:moveTo>
                        <a:lnTo>
                          <a:pt x="32064" y="0"/>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3" name="任意多边形: 形状 2432"/>
                  <p:cNvSpPr/>
                  <p:nvPr/>
                </p:nvSpPr>
                <p:spPr>
                  <a:xfrm>
                    <a:off x="5120184" y="5036304"/>
                    <a:ext cx="73325" cy="46738"/>
                  </a:xfrm>
                  <a:custGeom>
                    <a:avLst/>
                    <a:gdLst>
                      <a:gd name="connsiteX0" fmla="*/ 595 w 73325"/>
                      <a:gd name="connsiteY0" fmla="*/ 8418 h 46738"/>
                      <a:gd name="connsiteX1" fmla="*/ 41262 w 73325"/>
                      <a:gd name="connsiteY1" fmla="*/ 6854 h 46738"/>
                      <a:gd name="connsiteX2" fmla="*/ 73326 w 73325"/>
                      <a:gd name="connsiteY2" fmla="*/ 33444 h 46738"/>
                      <a:gd name="connsiteX3" fmla="*/ 63941 w 73325"/>
                      <a:gd name="connsiteY3" fmla="*/ 46739 h 46738"/>
                      <a:gd name="connsiteX4" fmla="*/ 31877 w 73325"/>
                      <a:gd name="connsiteY4" fmla="*/ 41264 h 46738"/>
                      <a:gd name="connsiteX5" fmla="*/ 595 w 73325"/>
                      <a:gd name="connsiteY5" fmla="*/ 8418 h 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25" h="46738">
                        <a:moveTo>
                          <a:pt x="595" y="8418"/>
                        </a:moveTo>
                        <a:cubicBezTo>
                          <a:pt x="3723" y="-2530"/>
                          <a:pt x="23275" y="-2530"/>
                          <a:pt x="41262" y="6854"/>
                        </a:cubicBezTo>
                        <a:cubicBezTo>
                          <a:pt x="58467" y="17021"/>
                          <a:pt x="73326" y="33444"/>
                          <a:pt x="73326" y="33444"/>
                        </a:cubicBezTo>
                        <a:lnTo>
                          <a:pt x="63941" y="46739"/>
                        </a:lnTo>
                        <a:cubicBezTo>
                          <a:pt x="63941" y="46739"/>
                          <a:pt x="44390" y="46739"/>
                          <a:pt x="31877" y="41264"/>
                        </a:cubicBezTo>
                        <a:cubicBezTo>
                          <a:pt x="20146" y="36572"/>
                          <a:pt x="-4097" y="24059"/>
                          <a:pt x="595" y="84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4" name="任意多边形: 形状 2433"/>
                  <p:cNvSpPr/>
                  <p:nvPr/>
                </p:nvSpPr>
                <p:spPr>
                  <a:xfrm>
                    <a:off x="5148933" y="5061145"/>
                    <a:ext cx="36756" cy="14076"/>
                  </a:xfrm>
                  <a:custGeom>
                    <a:avLst/>
                    <a:gdLst>
                      <a:gd name="connsiteX0" fmla="*/ 0 w 36756"/>
                      <a:gd name="connsiteY0" fmla="*/ 0 h 14076"/>
                      <a:gd name="connsiteX1" fmla="*/ 36757 w 36756"/>
                      <a:gd name="connsiteY1" fmla="*/ 14077 h 14076"/>
                    </a:gdLst>
                    <a:ahLst/>
                    <a:cxnLst>
                      <a:cxn ang="0">
                        <a:pos x="connsiteX0" y="connsiteY0"/>
                      </a:cxn>
                      <a:cxn ang="0">
                        <a:pos x="connsiteX1" y="connsiteY1"/>
                      </a:cxn>
                    </a:cxnLst>
                    <a:rect l="l" t="t" r="r" b="b"/>
                    <a:pathLst>
                      <a:path w="36756" h="14076">
                        <a:moveTo>
                          <a:pt x="0" y="0"/>
                        </a:moveTo>
                        <a:lnTo>
                          <a:pt x="36757" y="14077"/>
                        </a:lnTo>
                      </a:path>
                    </a:pathLst>
                  </a:custGeom>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5" name="任意多边形: 形状 2434"/>
                  <p:cNvSpPr/>
                  <p:nvPr/>
                </p:nvSpPr>
                <p:spPr>
                  <a:xfrm>
                    <a:off x="5160685" y="5000166"/>
                    <a:ext cx="42273" cy="70363"/>
                  </a:xfrm>
                  <a:custGeom>
                    <a:avLst/>
                    <a:gdLst>
                      <a:gd name="connsiteX0" fmla="*/ 42210 w 42273"/>
                      <a:gd name="connsiteY0" fmla="*/ 68017 h 70363"/>
                      <a:gd name="connsiteX1" fmla="*/ 39081 w 42273"/>
                      <a:gd name="connsiteY1" fmla="*/ 28132 h 70363"/>
                      <a:gd name="connsiteX2" fmla="*/ 11709 w 42273"/>
                      <a:gd name="connsiteY2" fmla="*/ 761 h 70363"/>
                      <a:gd name="connsiteX3" fmla="*/ 3107 w 42273"/>
                      <a:gd name="connsiteY3" fmla="*/ 32043 h 70363"/>
                      <a:gd name="connsiteX4" fmla="*/ 28133 w 42273"/>
                      <a:gd name="connsiteY4" fmla="*/ 70363 h 70363"/>
                      <a:gd name="connsiteX5" fmla="*/ 42210 w 42273"/>
                      <a:gd name="connsiteY5" fmla="*/ 68017 h 7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73" h="70363">
                        <a:moveTo>
                          <a:pt x="42210" y="68017"/>
                        </a:moveTo>
                        <a:cubicBezTo>
                          <a:pt x="42210" y="68017"/>
                          <a:pt x="42992" y="42209"/>
                          <a:pt x="39081" y="28132"/>
                        </a:cubicBezTo>
                        <a:cubicBezTo>
                          <a:pt x="35171" y="14056"/>
                          <a:pt x="28133" y="-3932"/>
                          <a:pt x="11709" y="761"/>
                        </a:cubicBezTo>
                        <a:cubicBezTo>
                          <a:pt x="-4714" y="4671"/>
                          <a:pt x="-21" y="24222"/>
                          <a:pt x="3107" y="32043"/>
                        </a:cubicBezTo>
                        <a:cubicBezTo>
                          <a:pt x="6235" y="40645"/>
                          <a:pt x="28133" y="70363"/>
                          <a:pt x="28133" y="70363"/>
                        </a:cubicBezTo>
                        <a:lnTo>
                          <a:pt x="42210" y="6801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6" name="任意多边形: 形状 2435"/>
                  <p:cNvSpPr/>
                  <p:nvPr/>
                </p:nvSpPr>
                <p:spPr>
                  <a:xfrm>
                    <a:off x="5180997" y="5029863"/>
                    <a:ext cx="14859" cy="39102"/>
                  </a:xfrm>
                  <a:custGeom>
                    <a:avLst/>
                    <a:gdLst>
                      <a:gd name="connsiteX0" fmla="*/ 14859 w 14859"/>
                      <a:gd name="connsiteY0" fmla="*/ 39103 h 39102"/>
                      <a:gd name="connsiteX1" fmla="*/ 0 w 14859"/>
                      <a:gd name="connsiteY1" fmla="*/ 0 h 39102"/>
                    </a:gdLst>
                    <a:ahLst/>
                    <a:cxnLst>
                      <a:cxn ang="0">
                        <a:pos x="connsiteX0" y="connsiteY0"/>
                      </a:cxn>
                      <a:cxn ang="0">
                        <a:pos x="connsiteX1" y="connsiteY1"/>
                      </a:cxn>
                    </a:cxnLst>
                    <a:rect l="l" t="t" r="r" b="b"/>
                    <a:pathLst>
                      <a:path w="14859" h="39102">
                        <a:moveTo>
                          <a:pt x="14859" y="39103"/>
                        </a:moveTo>
                        <a:cubicBezTo>
                          <a:pt x="14859" y="39103"/>
                          <a:pt x="1564" y="3910"/>
                          <a:pt x="0"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7" name="任意多边形: 形状 2436"/>
                  <p:cNvSpPr/>
                  <p:nvPr/>
                </p:nvSpPr>
                <p:spPr>
                  <a:xfrm>
                    <a:off x="5198202" y="4985087"/>
                    <a:ext cx="41790" cy="94827"/>
                  </a:xfrm>
                  <a:custGeom>
                    <a:avLst/>
                    <a:gdLst>
                      <a:gd name="connsiteX0" fmla="*/ 33628 w 41790"/>
                      <a:gd name="connsiteY0" fmla="*/ 981 h 94827"/>
                      <a:gd name="connsiteX1" fmla="*/ 7038 w 41790"/>
                      <a:gd name="connsiteY1" fmla="*/ 35391 h 94827"/>
                      <a:gd name="connsiteX2" fmla="*/ 4692 w 41790"/>
                      <a:gd name="connsiteY2" fmla="*/ 48686 h 94827"/>
                      <a:gd name="connsiteX3" fmla="*/ 3128 w 41790"/>
                      <a:gd name="connsiteY3" fmla="*/ 58071 h 94827"/>
                      <a:gd name="connsiteX4" fmla="*/ 0 w 41790"/>
                      <a:gd name="connsiteY4" fmla="*/ 84661 h 94827"/>
                      <a:gd name="connsiteX5" fmla="*/ 0 w 41790"/>
                      <a:gd name="connsiteY5" fmla="*/ 87789 h 94827"/>
                      <a:gd name="connsiteX6" fmla="*/ 13295 w 41790"/>
                      <a:gd name="connsiteY6" fmla="*/ 94045 h 94827"/>
                      <a:gd name="connsiteX7" fmla="*/ 14859 w 41790"/>
                      <a:gd name="connsiteY7" fmla="*/ 94828 h 94827"/>
                      <a:gd name="connsiteX8" fmla="*/ 18769 w 41790"/>
                      <a:gd name="connsiteY8" fmla="*/ 87789 h 94827"/>
                      <a:gd name="connsiteX9" fmla="*/ 20333 w 41790"/>
                      <a:gd name="connsiteY9" fmla="*/ 83879 h 94827"/>
                      <a:gd name="connsiteX10" fmla="*/ 34410 w 41790"/>
                      <a:gd name="connsiteY10" fmla="*/ 53379 h 94827"/>
                      <a:gd name="connsiteX11" fmla="*/ 33628 w 41790"/>
                      <a:gd name="connsiteY11" fmla="*/ 981 h 9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90" h="94827">
                        <a:moveTo>
                          <a:pt x="33628" y="981"/>
                        </a:moveTo>
                        <a:cubicBezTo>
                          <a:pt x="17987" y="-6057"/>
                          <a:pt x="9385" y="26789"/>
                          <a:pt x="7038" y="35391"/>
                        </a:cubicBezTo>
                        <a:cubicBezTo>
                          <a:pt x="6256" y="37737"/>
                          <a:pt x="5474" y="42430"/>
                          <a:pt x="4692" y="48686"/>
                        </a:cubicBezTo>
                        <a:cubicBezTo>
                          <a:pt x="3910" y="51815"/>
                          <a:pt x="3910" y="54943"/>
                          <a:pt x="3128" y="58071"/>
                        </a:cubicBezTo>
                        <a:cubicBezTo>
                          <a:pt x="1564" y="68238"/>
                          <a:pt x="782" y="79186"/>
                          <a:pt x="0" y="84661"/>
                        </a:cubicBezTo>
                        <a:cubicBezTo>
                          <a:pt x="0" y="86225"/>
                          <a:pt x="0" y="87789"/>
                          <a:pt x="0" y="87789"/>
                        </a:cubicBezTo>
                        <a:lnTo>
                          <a:pt x="13295" y="94045"/>
                        </a:lnTo>
                        <a:lnTo>
                          <a:pt x="14859" y="94828"/>
                        </a:lnTo>
                        <a:cubicBezTo>
                          <a:pt x="14859" y="94828"/>
                          <a:pt x="16423" y="91699"/>
                          <a:pt x="18769" y="87789"/>
                        </a:cubicBezTo>
                        <a:cubicBezTo>
                          <a:pt x="19551" y="87007"/>
                          <a:pt x="19551" y="85443"/>
                          <a:pt x="20333" y="83879"/>
                        </a:cubicBezTo>
                        <a:cubicBezTo>
                          <a:pt x="25026" y="73712"/>
                          <a:pt x="32064" y="59635"/>
                          <a:pt x="34410" y="53379"/>
                        </a:cubicBezTo>
                        <a:cubicBezTo>
                          <a:pt x="38321" y="41648"/>
                          <a:pt x="49269" y="7237"/>
                          <a:pt x="33628" y="98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8" name="任意多边形: 形状 2437"/>
                  <p:cNvSpPr/>
                  <p:nvPr/>
                </p:nvSpPr>
                <p:spPr>
                  <a:xfrm>
                    <a:off x="5207587" y="5015786"/>
                    <a:ext cx="14076" cy="57090"/>
                  </a:xfrm>
                  <a:custGeom>
                    <a:avLst/>
                    <a:gdLst>
                      <a:gd name="connsiteX0" fmla="*/ 0 w 14076"/>
                      <a:gd name="connsiteY0" fmla="*/ 57090 h 57090"/>
                      <a:gd name="connsiteX1" fmla="*/ 14077 w 14076"/>
                      <a:gd name="connsiteY1" fmla="*/ 0 h 57090"/>
                    </a:gdLst>
                    <a:ahLst/>
                    <a:cxnLst>
                      <a:cxn ang="0">
                        <a:pos x="connsiteX0" y="connsiteY0"/>
                      </a:cxn>
                      <a:cxn ang="0">
                        <a:pos x="connsiteX1" y="connsiteY1"/>
                      </a:cxn>
                    </a:cxnLst>
                    <a:rect l="l" t="t" r="r" b="b"/>
                    <a:pathLst>
                      <a:path w="14076" h="57090">
                        <a:moveTo>
                          <a:pt x="0" y="57090"/>
                        </a:moveTo>
                        <a:cubicBezTo>
                          <a:pt x="0" y="57090"/>
                          <a:pt x="11731" y="4692"/>
                          <a:pt x="14077"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39" name="任意多边形: 形状 2438"/>
                  <p:cNvSpPr/>
                  <p:nvPr/>
                </p:nvSpPr>
                <p:spPr>
                  <a:xfrm>
                    <a:off x="5210715" y="5083042"/>
                    <a:ext cx="87693" cy="48487"/>
                  </a:xfrm>
                  <a:custGeom>
                    <a:avLst/>
                    <a:gdLst>
                      <a:gd name="connsiteX0" fmla="*/ 52398 w 87693"/>
                      <a:gd name="connsiteY0" fmla="*/ 7821 h 48487"/>
                      <a:gd name="connsiteX1" fmla="*/ 13295 w 87693"/>
                      <a:gd name="connsiteY1" fmla="*/ 782 h 48487"/>
                      <a:gd name="connsiteX2" fmla="*/ 7038 w 87693"/>
                      <a:gd name="connsiteY2" fmla="*/ 0 h 48487"/>
                      <a:gd name="connsiteX3" fmla="*/ 3128 w 87693"/>
                      <a:gd name="connsiteY3" fmla="*/ 0 h 48487"/>
                      <a:gd name="connsiteX4" fmla="*/ 3128 w 87693"/>
                      <a:gd name="connsiteY4" fmla="*/ 782 h 48487"/>
                      <a:gd name="connsiteX5" fmla="*/ 0 w 87693"/>
                      <a:gd name="connsiteY5" fmla="*/ 11731 h 48487"/>
                      <a:gd name="connsiteX6" fmla="*/ 43795 w 87693"/>
                      <a:gd name="connsiteY6" fmla="*/ 41449 h 48487"/>
                      <a:gd name="connsiteX7" fmla="*/ 68821 w 87693"/>
                      <a:gd name="connsiteY7" fmla="*/ 48487 h 48487"/>
                      <a:gd name="connsiteX8" fmla="*/ 87590 w 87693"/>
                      <a:gd name="connsiteY8" fmla="*/ 37538 h 48487"/>
                      <a:gd name="connsiteX9" fmla="*/ 52398 w 87693"/>
                      <a:gd name="connsiteY9" fmla="*/ 7821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93" h="48487">
                        <a:moveTo>
                          <a:pt x="52398" y="7821"/>
                        </a:moveTo>
                        <a:cubicBezTo>
                          <a:pt x="40667" y="3910"/>
                          <a:pt x="23462" y="2346"/>
                          <a:pt x="13295" y="782"/>
                        </a:cubicBezTo>
                        <a:cubicBezTo>
                          <a:pt x="10949" y="782"/>
                          <a:pt x="8603" y="0"/>
                          <a:pt x="7038" y="0"/>
                        </a:cubicBezTo>
                        <a:cubicBezTo>
                          <a:pt x="4692" y="0"/>
                          <a:pt x="3128" y="0"/>
                          <a:pt x="3128" y="0"/>
                        </a:cubicBezTo>
                        <a:lnTo>
                          <a:pt x="3128" y="782"/>
                        </a:lnTo>
                        <a:lnTo>
                          <a:pt x="0" y="11731"/>
                        </a:lnTo>
                        <a:cubicBezTo>
                          <a:pt x="0" y="11731"/>
                          <a:pt x="18769" y="29718"/>
                          <a:pt x="43795" y="41449"/>
                        </a:cubicBezTo>
                        <a:cubicBezTo>
                          <a:pt x="53962" y="46141"/>
                          <a:pt x="62564" y="48487"/>
                          <a:pt x="68821" y="48487"/>
                        </a:cubicBezTo>
                        <a:cubicBezTo>
                          <a:pt x="78987" y="48487"/>
                          <a:pt x="86026" y="44577"/>
                          <a:pt x="87590" y="37538"/>
                        </a:cubicBezTo>
                        <a:cubicBezTo>
                          <a:pt x="89154" y="26590"/>
                          <a:pt x="72731" y="14077"/>
                          <a:pt x="52398" y="7821"/>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0" name="任意多边形: 形状 2439"/>
                  <p:cNvSpPr/>
                  <p:nvPr/>
                </p:nvSpPr>
                <p:spPr>
                  <a:xfrm>
                    <a:off x="5209933" y="5088517"/>
                    <a:ext cx="57089" cy="23461"/>
                  </a:xfrm>
                  <a:custGeom>
                    <a:avLst/>
                    <a:gdLst>
                      <a:gd name="connsiteX0" fmla="*/ 0 w 57089"/>
                      <a:gd name="connsiteY0" fmla="*/ 0 h 23461"/>
                      <a:gd name="connsiteX1" fmla="*/ 57090 w 57089"/>
                      <a:gd name="connsiteY1" fmla="*/ 23462 h 23461"/>
                    </a:gdLst>
                    <a:ahLst/>
                    <a:cxnLst>
                      <a:cxn ang="0">
                        <a:pos x="connsiteX0" y="connsiteY0"/>
                      </a:cxn>
                      <a:cxn ang="0">
                        <a:pos x="connsiteX1" y="connsiteY1"/>
                      </a:cxn>
                    </a:cxnLst>
                    <a:rect l="l" t="t" r="r" b="b"/>
                    <a:pathLst>
                      <a:path w="57089" h="23461">
                        <a:moveTo>
                          <a:pt x="0" y="0"/>
                        </a:moveTo>
                        <a:cubicBezTo>
                          <a:pt x="0" y="0"/>
                          <a:pt x="44577" y="21115"/>
                          <a:pt x="57090" y="23462"/>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1" name="任意多边形: 形状 2440"/>
                  <p:cNvSpPr/>
                  <p:nvPr/>
                </p:nvSpPr>
                <p:spPr>
                  <a:xfrm>
                    <a:off x="5211497" y="5037192"/>
                    <a:ext cx="81963" cy="46632"/>
                  </a:xfrm>
                  <a:custGeom>
                    <a:avLst/>
                    <a:gdLst>
                      <a:gd name="connsiteX0" fmla="*/ 81334 w 81963"/>
                      <a:gd name="connsiteY0" fmla="*/ 9094 h 46632"/>
                      <a:gd name="connsiteX1" fmla="*/ 35974 w 81963"/>
                      <a:gd name="connsiteY1" fmla="*/ 6748 h 46632"/>
                      <a:gd name="connsiteX2" fmla="*/ 7038 w 81963"/>
                      <a:gd name="connsiteY2" fmla="*/ 30210 h 46632"/>
                      <a:gd name="connsiteX3" fmla="*/ 4692 w 81963"/>
                      <a:gd name="connsiteY3" fmla="*/ 32556 h 46632"/>
                      <a:gd name="connsiteX4" fmla="*/ 0 w 81963"/>
                      <a:gd name="connsiteY4" fmla="*/ 38030 h 46632"/>
                      <a:gd name="connsiteX5" fmla="*/ 0 w 81963"/>
                      <a:gd name="connsiteY5" fmla="*/ 40376 h 46632"/>
                      <a:gd name="connsiteX6" fmla="*/ 0 w 81963"/>
                      <a:gd name="connsiteY6" fmla="*/ 46633 h 46632"/>
                      <a:gd name="connsiteX7" fmla="*/ 1564 w 81963"/>
                      <a:gd name="connsiteY7" fmla="*/ 46633 h 46632"/>
                      <a:gd name="connsiteX8" fmla="*/ 5474 w 81963"/>
                      <a:gd name="connsiteY8" fmla="*/ 46633 h 46632"/>
                      <a:gd name="connsiteX9" fmla="*/ 10949 w 81963"/>
                      <a:gd name="connsiteY9" fmla="*/ 45851 h 46632"/>
                      <a:gd name="connsiteX10" fmla="*/ 52398 w 81963"/>
                      <a:gd name="connsiteY10" fmla="*/ 39594 h 46632"/>
                      <a:gd name="connsiteX11" fmla="*/ 81334 w 81963"/>
                      <a:gd name="connsiteY11" fmla="*/ 9094 h 4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63" h="46632">
                        <a:moveTo>
                          <a:pt x="81334" y="9094"/>
                        </a:moveTo>
                        <a:cubicBezTo>
                          <a:pt x="76641" y="-3419"/>
                          <a:pt x="52398" y="-1855"/>
                          <a:pt x="35974" y="6748"/>
                        </a:cubicBezTo>
                        <a:cubicBezTo>
                          <a:pt x="24244" y="13786"/>
                          <a:pt x="13295" y="23171"/>
                          <a:pt x="7038" y="30210"/>
                        </a:cubicBezTo>
                        <a:cubicBezTo>
                          <a:pt x="6256" y="30992"/>
                          <a:pt x="5474" y="31774"/>
                          <a:pt x="4692" y="32556"/>
                        </a:cubicBezTo>
                        <a:cubicBezTo>
                          <a:pt x="1564" y="35684"/>
                          <a:pt x="0" y="38030"/>
                          <a:pt x="0" y="38030"/>
                        </a:cubicBezTo>
                        <a:lnTo>
                          <a:pt x="0" y="40376"/>
                        </a:lnTo>
                        <a:lnTo>
                          <a:pt x="0" y="46633"/>
                        </a:lnTo>
                        <a:cubicBezTo>
                          <a:pt x="0" y="46633"/>
                          <a:pt x="782" y="46633"/>
                          <a:pt x="1564" y="46633"/>
                        </a:cubicBezTo>
                        <a:cubicBezTo>
                          <a:pt x="2346" y="46633"/>
                          <a:pt x="3910" y="46633"/>
                          <a:pt x="5474" y="46633"/>
                        </a:cubicBezTo>
                        <a:cubicBezTo>
                          <a:pt x="7038" y="46633"/>
                          <a:pt x="9385" y="46633"/>
                          <a:pt x="10949" y="45851"/>
                        </a:cubicBezTo>
                        <a:cubicBezTo>
                          <a:pt x="22680" y="44286"/>
                          <a:pt x="41449" y="42722"/>
                          <a:pt x="52398" y="39594"/>
                        </a:cubicBezTo>
                        <a:cubicBezTo>
                          <a:pt x="70385" y="34120"/>
                          <a:pt x="85244" y="20825"/>
                          <a:pt x="81334" y="9094"/>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2" name="任意多边形: 形状 2441"/>
                  <p:cNvSpPr/>
                  <p:nvPr/>
                </p:nvSpPr>
                <p:spPr>
                  <a:xfrm>
                    <a:off x="5202895" y="4984305"/>
                    <a:ext cx="90567" cy="97955"/>
                  </a:xfrm>
                  <a:custGeom>
                    <a:avLst/>
                    <a:gdLst>
                      <a:gd name="connsiteX0" fmla="*/ 89936 w 90567"/>
                      <a:gd name="connsiteY0" fmla="*/ 61981 h 97955"/>
                      <a:gd name="connsiteX1" fmla="*/ 44577 w 90567"/>
                      <a:gd name="connsiteY1" fmla="*/ 59635 h 97955"/>
                      <a:gd name="connsiteX2" fmla="*/ 15641 w 90567"/>
                      <a:gd name="connsiteY2" fmla="*/ 83097 h 97955"/>
                      <a:gd name="connsiteX3" fmla="*/ 29718 w 90567"/>
                      <a:gd name="connsiteY3" fmla="*/ 52597 h 97955"/>
                      <a:gd name="connsiteX4" fmla="*/ 28936 w 90567"/>
                      <a:gd name="connsiteY4" fmla="*/ 981 h 97955"/>
                      <a:gd name="connsiteX5" fmla="*/ 2346 w 90567"/>
                      <a:gd name="connsiteY5" fmla="*/ 35391 h 97955"/>
                      <a:gd name="connsiteX6" fmla="*/ 0 w 90567"/>
                      <a:gd name="connsiteY6" fmla="*/ 48686 h 97955"/>
                      <a:gd name="connsiteX7" fmla="*/ 13295 w 90567"/>
                      <a:gd name="connsiteY7" fmla="*/ 85443 h 97955"/>
                      <a:gd name="connsiteX8" fmla="*/ 14077 w 90567"/>
                      <a:gd name="connsiteY8" fmla="*/ 86225 h 97955"/>
                      <a:gd name="connsiteX9" fmla="*/ 20333 w 90567"/>
                      <a:gd name="connsiteY9" fmla="*/ 97956 h 97955"/>
                      <a:gd name="connsiteX10" fmla="*/ 61782 w 90567"/>
                      <a:gd name="connsiteY10" fmla="*/ 91699 h 97955"/>
                      <a:gd name="connsiteX11" fmla="*/ 89936 w 90567"/>
                      <a:gd name="connsiteY11" fmla="*/ 61981 h 9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67" h="97955">
                        <a:moveTo>
                          <a:pt x="89936" y="61981"/>
                        </a:moveTo>
                        <a:cubicBezTo>
                          <a:pt x="85244" y="49469"/>
                          <a:pt x="61000" y="51032"/>
                          <a:pt x="44577" y="59635"/>
                        </a:cubicBezTo>
                        <a:cubicBezTo>
                          <a:pt x="32846" y="66674"/>
                          <a:pt x="21898" y="76058"/>
                          <a:pt x="15641" y="83097"/>
                        </a:cubicBezTo>
                        <a:cubicBezTo>
                          <a:pt x="20333" y="72930"/>
                          <a:pt x="27372" y="58853"/>
                          <a:pt x="29718" y="52597"/>
                        </a:cubicBezTo>
                        <a:cubicBezTo>
                          <a:pt x="33628" y="42430"/>
                          <a:pt x="44577" y="8020"/>
                          <a:pt x="28936" y="981"/>
                        </a:cubicBezTo>
                        <a:cubicBezTo>
                          <a:pt x="13295" y="-6057"/>
                          <a:pt x="4692" y="26789"/>
                          <a:pt x="2346" y="35391"/>
                        </a:cubicBezTo>
                        <a:cubicBezTo>
                          <a:pt x="1564" y="37738"/>
                          <a:pt x="782" y="42430"/>
                          <a:pt x="0" y="48686"/>
                        </a:cubicBezTo>
                        <a:cubicBezTo>
                          <a:pt x="3910" y="62763"/>
                          <a:pt x="8603" y="74494"/>
                          <a:pt x="13295" y="85443"/>
                        </a:cubicBezTo>
                        <a:cubicBezTo>
                          <a:pt x="13295" y="86225"/>
                          <a:pt x="13295" y="86225"/>
                          <a:pt x="14077" y="86225"/>
                        </a:cubicBezTo>
                        <a:cubicBezTo>
                          <a:pt x="16423" y="90135"/>
                          <a:pt x="17987" y="94045"/>
                          <a:pt x="20333" y="97956"/>
                        </a:cubicBezTo>
                        <a:cubicBezTo>
                          <a:pt x="32064" y="96392"/>
                          <a:pt x="50833" y="94828"/>
                          <a:pt x="61782" y="91699"/>
                        </a:cubicBezTo>
                        <a:cubicBezTo>
                          <a:pt x="78987" y="87007"/>
                          <a:pt x="93846" y="73712"/>
                          <a:pt x="89936" y="61981"/>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3" name="任意多边形: 形状 2442"/>
                  <p:cNvSpPr/>
                  <p:nvPr/>
                </p:nvSpPr>
                <p:spPr>
                  <a:xfrm>
                    <a:off x="5224010" y="5083825"/>
                    <a:ext cx="74398" cy="46923"/>
                  </a:xfrm>
                  <a:custGeom>
                    <a:avLst/>
                    <a:gdLst>
                      <a:gd name="connsiteX0" fmla="*/ 39103 w 74398"/>
                      <a:gd name="connsiteY0" fmla="*/ 7038 h 46923"/>
                      <a:gd name="connsiteX1" fmla="*/ 0 w 74398"/>
                      <a:gd name="connsiteY1" fmla="*/ 0 h 46923"/>
                      <a:gd name="connsiteX2" fmla="*/ 55526 w 74398"/>
                      <a:gd name="connsiteY2" fmla="*/ 46923 h 46923"/>
                      <a:gd name="connsiteX3" fmla="*/ 74295 w 74398"/>
                      <a:gd name="connsiteY3" fmla="*/ 35975 h 46923"/>
                      <a:gd name="connsiteX4" fmla="*/ 39103 w 74398"/>
                      <a:gd name="connsiteY4" fmla="*/ 7038 h 4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8" h="46923">
                        <a:moveTo>
                          <a:pt x="39103" y="7038"/>
                        </a:moveTo>
                        <a:cubicBezTo>
                          <a:pt x="27372" y="3128"/>
                          <a:pt x="10167" y="1564"/>
                          <a:pt x="0" y="0"/>
                        </a:cubicBezTo>
                        <a:cubicBezTo>
                          <a:pt x="17205" y="28936"/>
                          <a:pt x="39103" y="41449"/>
                          <a:pt x="55526" y="46923"/>
                        </a:cubicBezTo>
                        <a:cubicBezTo>
                          <a:pt x="65692" y="46923"/>
                          <a:pt x="72731" y="43013"/>
                          <a:pt x="74295" y="35975"/>
                        </a:cubicBezTo>
                        <a:cubicBezTo>
                          <a:pt x="75859" y="25808"/>
                          <a:pt x="59436" y="13295"/>
                          <a:pt x="39103" y="7038"/>
                        </a:cubicBezTo>
                        <a:close/>
                      </a:path>
                    </a:pathLst>
                  </a:custGeom>
                  <a:solidFill>
                    <a:srgbClr val="FFCE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4" name="任意多边形: 形状 2443"/>
                  <p:cNvSpPr/>
                  <p:nvPr/>
                </p:nvSpPr>
                <p:spPr>
                  <a:xfrm>
                    <a:off x="5213061" y="5054106"/>
                    <a:ext cx="58653" cy="25807"/>
                  </a:xfrm>
                  <a:custGeom>
                    <a:avLst/>
                    <a:gdLst>
                      <a:gd name="connsiteX0" fmla="*/ 0 w 58653"/>
                      <a:gd name="connsiteY0" fmla="*/ 25808 h 25807"/>
                      <a:gd name="connsiteX1" fmla="*/ 58654 w 58653"/>
                      <a:gd name="connsiteY1" fmla="*/ 0 h 25807"/>
                    </a:gdLst>
                    <a:ahLst/>
                    <a:cxnLst>
                      <a:cxn ang="0">
                        <a:pos x="connsiteX0" y="connsiteY0"/>
                      </a:cxn>
                      <a:cxn ang="0">
                        <a:pos x="connsiteX1" y="connsiteY1"/>
                      </a:cxn>
                    </a:cxnLst>
                    <a:rect l="l" t="t" r="r" b="b"/>
                    <a:pathLst>
                      <a:path w="58653" h="25807">
                        <a:moveTo>
                          <a:pt x="0" y="25808"/>
                        </a:moveTo>
                        <a:cubicBezTo>
                          <a:pt x="0" y="25808"/>
                          <a:pt x="38321" y="5474"/>
                          <a:pt x="58654" y="0"/>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5" name="任意多边形: 形状 2444"/>
                  <p:cNvSpPr/>
                  <p:nvPr/>
                </p:nvSpPr>
                <p:spPr>
                  <a:xfrm>
                    <a:off x="5196479" y="5092427"/>
                    <a:ext cx="35586" cy="87606"/>
                  </a:xfrm>
                  <a:custGeom>
                    <a:avLst/>
                    <a:gdLst>
                      <a:gd name="connsiteX0" fmla="*/ 15019 w 35586"/>
                      <a:gd name="connsiteY0" fmla="*/ 0 h 87606"/>
                      <a:gd name="connsiteX1" fmla="*/ 33788 w 35586"/>
                      <a:gd name="connsiteY1" fmla="*/ 45359 h 87606"/>
                      <a:gd name="connsiteX2" fmla="*/ 22057 w 35586"/>
                      <a:gd name="connsiteY2" fmla="*/ 87590 h 87606"/>
                      <a:gd name="connsiteX3" fmla="*/ 160 w 35586"/>
                      <a:gd name="connsiteY3" fmla="*/ 39885 h 87606"/>
                      <a:gd name="connsiteX4" fmla="*/ 1724 w 35586"/>
                      <a:gd name="connsiteY4" fmla="*/ 0 h 87606"/>
                      <a:gd name="connsiteX5" fmla="*/ 15019 w 35586"/>
                      <a:gd name="connsiteY5" fmla="*/ 0 h 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86" h="87606">
                        <a:moveTo>
                          <a:pt x="15019" y="0"/>
                        </a:moveTo>
                        <a:cubicBezTo>
                          <a:pt x="15019" y="0"/>
                          <a:pt x="29096" y="25808"/>
                          <a:pt x="33788" y="45359"/>
                        </a:cubicBezTo>
                        <a:cubicBezTo>
                          <a:pt x="38480" y="64910"/>
                          <a:pt x="33788" y="86808"/>
                          <a:pt x="22057" y="87590"/>
                        </a:cubicBezTo>
                        <a:cubicBezTo>
                          <a:pt x="10326" y="88372"/>
                          <a:pt x="160" y="61782"/>
                          <a:pt x="160" y="39885"/>
                        </a:cubicBezTo>
                        <a:cubicBezTo>
                          <a:pt x="-622" y="17987"/>
                          <a:pt x="1724" y="0"/>
                          <a:pt x="1724" y="0"/>
                        </a:cubicBezTo>
                        <a:lnTo>
                          <a:pt x="15019" y="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6" name="任意多边形: 形状 2445"/>
                  <p:cNvSpPr/>
                  <p:nvPr/>
                </p:nvSpPr>
                <p:spPr>
                  <a:xfrm>
                    <a:off x="5204459" y="5097119"/>
                    <a:ext cx="12512" cy="50833"/>
                  </a:xfrm>
                  <a:custGeom>
                    <a:avLst/>
                    <a:gdLst>
                      <a:gd name="connsiteX0" fmla="*/ 0 w 12512"/>
                      <a:gd name="connsiteY0" fmla="*/ 0 h 50833"/>
                      <a:gd name="connsiteX1" fmla="*/ 12513 w 12512"/>
                      <a:gd name="connsiteY1" fmla="*/ 50833 h 50833"/>
                    </a:gdLst>
                    <a:ahLst/>
                    <a:cxnLst>
                      <a:cxn ang="0">
                        <a:pos x="connsiteX0" y="connsiteY0"/>
                      </a:cxn>
                      <a:cxn ang="0">
                        <a:pos x="connsiteX1" y="connsiteY1"/>
                      </a:cxn>
                    </a:cxnLst>
                    <a:rect l="l" t="t" r="r" b="b"/>
                    <a:pathLst>
                      <a:path w="12512" h="50833">
                        <a:moveTo>
                          <a:pt x="0" y="0"/>
                        </a:moveTo>
                        <a:cubicBezTo>
                          <a:pt x="0" y="0"/>
                          <a:pt x="10949" y="34411"/>
                          <a:pt x="12513" y="50833"/>
                        </a:cubicBezTo>
                      </a:path>
                    </a:pathLst>
                  </a:custGeom>
                  <a:noFill/>
                  <a:ln w="23602"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7" name="任意多边形: 形状 2446"/>
                  <p:cNvSpPr/>
                  <p:nvPr/>
                </p:nvSpPr>
                <p:spPr>
                  <a:xfrm>
                    <a:off x="5181779" y="5065837"/>
                    <a:ext cx="34410" cy="34410"/>
                  </a:xfrm>
                  <a:custGeom>
                    <a:avLst/>
                    <a:gdLst>
                      <a:gd name="connsiteX0" fmla="*/ 34410 w 34410"/>
                      <a:gd name="connsiteY0" fmla="*/ 17205 h 34410"/>
                      <a:gd name="connsiteX1" fmla="*/ 17205 w 34410"/>
                      <a:gd name="connsiteY1" fmla="*/ 34410 h 34410"/>
                      <a:gd name="connsiteX2" fmla="*/ 0 w 34410"/>
                      <a:gd name="connsiteY2" fmla="*/ 17205 h 34410"/>
                      <a:gd name="connsiteX3" fmla="*/ 17205 w 34410"/>
                      <a:gd name="connsiteY3" fmla="*/ 0 h 34410"/>
                      <a:gd name="connsiteX4" fmla="*/ 34410 w 34410"/>
                      <a:gd name="connsiteY4" fmla="*/ 17205 h 34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0" h="34410">
                        <a:moveTo>
                          <a:pt x="34410" y="17205"/>
                        </a:moveTo>
                        <a:cubicBezTo>
                          <a:pt x="34410" y="26707"/>
                          <a:pt x="26707" y="34410"/>
                          <a:pt x="17205" y="34410"/>
                        </a:cubicBezTo>
                        <a:cubicBezTo>
                          <a:pt x="7703" y="34410"/>
                          <a:pt x="0" y="26707"/>
                          <a:pt x="0" y="17205"/>
                        </a:cubicBezTo>
                        <a:cubicBezTo>
                          <a:pt x="0" y="7703"/>
                          <a:pt x="7703" y="0"/>
                          <a:pt x="17205" y="0"/>
                        </a:cubicBezTo>
                        <a:cubicBezTo>
                          <a:pt x="26707" y="0"/>
                          <a:pt x="34410" y="7703"/>
                          <a:pt x="34410" y="17205"/>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8" name="任意多边形: 形状 2447"/>
                  <p:cNvSpPr/>
                  <p:nvPr/>
                </p:nvSpPr>
                <p:spPr>
                  <a:xfrm>
                    <a:off x="5194292" y="5085389"/>
                    <a:ext cx="5474" cy="5682"/>
                  </a:xfrm>
                  <a:custGeom>
                    <a:avLst/>
                    <a:gdLst>
                      <a:gd name="connsiteX0" fmla="*/ 5474 w 5474"/>
                      <a:gd name="connsiteY0" fmla="*/ 3128 h 5682"/>
                      <a:gd name="connsiteX1" fmla="*/ 3128 w 5474"/>
                      <a:gd name="connsiteY1" fmla="*/ 0 h 5682"/>
                      <a:gd name="connsiteX2" fmla="*/ 0 w 5474"/>
                      <a:gd name="connsiteY2" fmla="*/ 2346 h 5682"/>
                      <a:gd name="connsiteX3" fmla="*/ 2346 w 5474"/>
                      <a:gd name="connsiteY3" fmla="*/ 5474 h 5682"/>
                      <a:gd name="connsiteX4" fmla="*/ 5474 w 5474"/>
                      <a:gd name="connsiteY4" fmla="*/ 3128 h 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4" h="5682">
                        <a:moveTo>
                          <a:pt x="5474" y="3128"/>
                        </a:moveTo>
                        <a:cubicBezTo>
                          <a:pt x="5474" y="1564"/>
                          <a:pt x="4692" y="0"/>
                          <a:pt x="3128" y="0"/>
                        </a:cubicBezTo>
                        <a:cubicBezTo>
                          <a:pt x="1564" y="0"/>
                          <a:pt x="0" y="782"/>
                          <a:pt x="0" y="2346"/>
                        </a:cubicBezTo>
                        <a:cubicBezTo>
                          <a:pt x="0" y="3910"/>
                          <a:pt x="782" y="5474"/>
                          <a:pt x="2346" y="5474"/>
                        </a:cubicBezTo>
                        <a:cubicBezTo>
                          <a:pt x="3910" y="6257"/>
                          <a:pt x="5474" y="4692"/>
                          <a:pt x="5474"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49" name="任意多边形: 形状 2448"/>
                  <p:cNvSpPr/>
                  <p:nvPr/>
                </p:nvSpPr>
                <p:spPr>
                  <a:xfrm>
                    <a:off x="5191946" y="5076004"/>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2346"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0" name="任意多边形: 形状 2449"/>
                  <p:cNvSpPr/>
                  <p:nvPr/>
                </p:nvSpPr>
                <p:spPr>
                  <a:xfrm>
                    <a:off x="5204459" y="5083042"/>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3128"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1" name="任意多边形: 形状 2450"/>
                  <p:cNvSpPr/>
                  <p:nvPr/>
                </p:nvSpPr>
                <p:spPr>
                  <a:xfrm>
                    <a:off x="5198984" y="5076004"/>
                    <a:ext cx="3910" cy="3910"/>
                  </a:xfrm>
                  <a:custGeom>
                    <a:avLst/>
                    <a:gdLst>
                      <a:gd name="connsiteX0" fmla="*/ 3910 w 3910"/>
                      <a:gd name="connsiteY0" fmla="*/ 2346 h 3910"/>
                      <a:gd name="connsiteX1" fmla="*/ 2346 w 3910"/>
                      <a:gd name="connsiteY1" fmla="*/ 0 h 3910"/>
                      <a:gd name="connsiteX2" fmla="*/ 0 w 3910"/>
                      <a:gd name="connsiteY2" fmla="*/ 1564 h 3910"/>
                      <a:gd name="connsiteX3" fmla="*/ 1564 w 3910"/>
                      <a:gd name="connsiteY3" fmla="*/ 3910 h 3910"/>
                      <a:gd name="connsiteX4" fmla="*/ 3910 w 3910"/>
                      <a:gd name="connsiteY4" fmla="*/ 2346 h 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 h="3910">
                        <a:moveTo>
                          <a:pt x="3910" y="2346"/>
                        </a:moveTo>
                        <a:cubicBezTo>
                          <a:pt x="3910" y="1564"/>
                          <a:pt x="3128" y="0"/>
                          <a:pt x="2346" y="0"/>
                        </a:cubicBezTo>
                        <a:cubicBezTo>
                          <a:pt x="1564" y="0"/>
                          <a:pt x="0" y="782"/>
                          <a:pt x="0" y="1564"/>
                        </a:cubicBezTo>
                        <a:cubicBezTo>
                          <a:pt x="0" y="2346"/>
                          <a:pt x="782" y="3910"/>
                          <a:pt x="1564" y="3910"/>
                        </a:cubicBezTo>
                        <a:cubicBezTo>
                          <a:pt x="3128" y="3910"/>
                          <a:pt x="3910" y="3128"/>
                          <a:pt x="3910"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52" name="图形 2034"/>
                <p:cNvGrpSpPr/>
                <p:nvPr/>
              </p:nvGrpSpPr>
              <p:grpSpPr>
                <a:xfrm>
                  <a:off x="4981778" y="4988016"/>
                  <a:ext cx="163642" cy="165809"/>
                  <a:chOff x="4981778" y="4988016"/>
                  <a:chExt cx="163642" cy="165809"/>
                </a:xfrm>
              </p:grpSpPr>
              <p:grpSp>
                <p:nvGrpSpPr>
                  <p:cNvPr id="2453" name="图形 2034"/>
                  <p:cNvGrpSpPr/>
                  <p:nvPr/>
                </p:nvGrpSpPr>
                <p:grpSpPr>
                  <a:xfrm>
                    <a:off x="4981778" y="4988016"/>
                    <a:ext cx="163642" cy="165809"/>
                    <a:chOff x="4981778" y="4988016"/>
                    <a:chExt cx="163642" cy="165809"/>
                  </a:xfrm>
                </p:grpSpPr>
                <p:sp>
                  <p:nvSpPr>
                    <p:cNvPr id="2454" name="任意多边形: 形状 2453"/>
                    <p:cNvSpPr/>
                    <p:nvPr/>
                  </p:nvSpPr>
                  <p:spPr>
                    <a:xfrm>
                      <a:off x="5054169" y="5070914"/>
                      <a:ext cx="44848" cy="82911"/>
                    </a:xfrm>
                    <a:custGeom>
                      <a:avLst/>
                      <a:gdLst>
                        <a:gd name="connsiteX0" fmla="*/ 35328 w 44848"/>
                        <a:gd name="connsiteY0" fmla="*/ 82514 h 82911"/>
                        <a:gd name="connsiteX1" fmla="*/ 40802 w 44848"/>
                        <a:gd name="connsiteY1" fmla="*/ 35590 h 82911"/>
                        <a:gd name="connsiteX2" fmla="*/ 9520 w 44848"/>
                        <a:gd name="connsiteY2" fmla="*/ 398 h 82911"/>
                        <a:gd name="connsiteX3" fmla="*/ 4046 w 44848"/>
                        <a:gd name="connsiteY3" fmla="*/ 47321 h 82911"/>
                        <a:gd name="connsiteX4" fmla="*/ 35328 w 44848"/>
                        <a:gd name="connsiteY4" fmla="*/ 82514 h 82911"/>
                        <a:gd name="connsiteX5" fmla="*/ 35328 w 44848"/>
                        <a:gd name="connsiteY5" fmla="*/ 82514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35328" y="82514"/>
                          </a:moveTo>
                          <a:cubicBezTo>
                            <a:pt x="45495" y="79386"/>
                            <a:pt x="47841" y="58270"/>
                            <a:pt x="40802" y="35590"/>
                          </a:cubicBezTo>
                          <a:cubicBezTo>
                            <a:pt x="33764" y="12911"/>
                            <a:pt x="19687" y="-2730"/>
                            <a:pt x="9520" y="398"/>
                          </a:cubicBezTo>
                          <a:cubicBezTo>
                            <a:pt x="-647" y="3526"/>
                            <a:pt x="-2993" y="24642"/>
                            <a:pt x="4046" y="47321"/>
                          </a:cubicBezTo>
                          <a:cubicBezTo>
                            <a:pt x="11866" y="70001"/>
                            <a:pt x="25161" y="85642"/>
                            <a:pt x="35328" y="82514"/>
                          </a:cubicBezTo>
                          <a:lnTo>
                            <a:pt x="35328" y="82514"/>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5" name="任意多边形: 形状 2454"/>
                    <p:cNvSpPr/>
                    <p:nvPr/>
                  </p:nvSpPr>
                  <p:spPr>
                    <a:xfrm>
                      <a:off x="4981778" y="5061792"/>
                      <a:ext cx="83090" cy="44848"/>
                    </a:xfrm>
                    <a:custGeom>
                      <a:avLst/>
                      <a:gdLst>
                        <a:gd name="connsiteX0" fmla="*/ 577 w 83090"/>
                        <a:gd name="connsiteY0" fmla="*/ 35328 h 44848"/>
                        <a:gd name="connsiteX1" fmla="*/ 47500 w 83090"/>
                        <a:gd name="connsiteY1" fmla="*/ 40802 h 44848"/>
                        <a:gd name="connsiteX2" fmla="*/ 82693 w 83090"/>
                        <a:gd name="connsiteY2" fmla="*/ 9520 h 44848"/>
                        <a:gd name="connsiteX3" fmla="*/ 35770 w 83090"/>
                        <a:gd name="connsiteY3" fmla="*/ 4046 h 44848"/>
                        <a:gd name="connsiteX4" fmla="*/ 577 w 83090"/>
                        <a:gd name="connsiteY4" fmla="*/ 35328 h 44848"/>
                        <a:gd name="connsiteX5" fmla="*/ 577 w 83090"/>
                        <a:gd name="connsiteY5" fmla="*/ 35328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90" h="44848">
                          <a:moveTo>
                            <a:pt x="577" y="35328"/>
                          </a:moveTo>
                          <a:cubicBezTo>
                            <a:pt x="3705" y="45495"/>
                            <a:pt x="24821" y="47841"/>
                            <a:pt x="47500" y="40802"/>
                          </a:cubicBezTo>
                          <a:cubicBezTo>
                            <a:pt x="70180" y="33764"/>
                            <a:pt x="85821" y="19687"/>
                            <a:pt x="82693" y="9520"/>
                          </a:cubicBezTo>
                          <a:cubicBezTo>
                            <a:pt x="79565" y="-646"/>
                            <a:pt x="58449" y="-2993"/>
                            <a:pt x="35770" y="4046"/>
                          </a:cubicBezTo>
                          <a:cubicBezTo>
                            <a:pt x="13090" y="11084"/>
                            <a:pt x="-3333" y="25161"/>
                            <a:pt x="577" y="35328"/>
                          </a:cubicBezTo>
                          <a:lnTo>
                            <a:pt x="577" y="35328"/>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6" name="任意多边形: 形状 2455"/>
                    <p:cNvSpPr/>
                    <p:nvPr/>
                  </p:nvSpPr>
                  <p:spPr>
                    <a:xfrm>
                      <a:off x="5029143" y="4988016"/>
                      <a:ext cx="44848" cy="82911"/>
                    </a:xfrm>
                    <a:custGeom>
                      <a:avLst/>
                      <a:gdLst>
                        <a:gd name="connsiteX0" fmla="*/ 9520 w 44848"/>
                        <a:gd name="connsiteY0" fmla="*/ 398 h 82911"/>
                        <a:gd name="connsiteX1" fmla="*/ 4046 w 44848"/>
                        <a:gd name="connsiteY1" fmla="*/ 47321 h 82911"/>
                        <a:gd name="connsiteX2" fmla="*/ 35328 w 44848"/>
                        <a:gd name="connsiteY2" fmla="*/ 82514 h 82911"/>
                        <a:gd name="connsiteX3" fmla="*/ 40802 w 44848"/>
                        <a:gd name="connsiteY3" fmla="*/ 35590 h 82911"/>
                        <a:gd name="connsiteX4" fmla="*/ 9520 w 44848"/>
                        <a:gd name="connsiteY4" fmla="*/ 398 h 82911"/>
                        <a:gd name="connsiteX5" fmla="*/ 9520 w 44848"/>
                        <a:gd name="connsiteY5" fmla="*/ 398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9520" y="398"/>
                          </a:moveTo>
                          <a:cubicBezTo>
                            <a:pt x="-647" y="3526"/>
                            <a:pt x="-2993" y="24642"/>
                            <a:pt x="4046" y="47321"/>
                          </a:cubicBezTo>
                          <a:cubicBezTo>
                            <a:pt x="11084" y="70001"/>
                            <a:pt x="25161" y="85642"/>
                            <a:pt x="35328" y="82514"/>
                          </a:cubicBezTo>
                          <a:cubicBezTo>
                            <a:pt x="45495" y="79386"/>
                            <a:pt x="47841" y="58270"/>
                            <a:pt x="40802" y="35590"/>
                          </a:cubicBezTo>
                          <a:cubicBezTo>
                            <a:pt x="33764" y="12911"/>
                            <a:pt x="19687" y="-2730"/>
                            <a:pt x="9520" y="398"/>
                          </a:cubicBezTo>
                          <a:lnTo>
                            <a:pt x="9520" y="398"/>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7" name="任意多边形: 形状 2456"/>
                    <p:cNvSpPr/>
                    <p:nvPr/>
                  </p:nvSpPr>
                  <p:spPr>
                    <a:xfrm>
                      <a:off x="5063291" y="5034420"/>
                      <a:ext cx="82129" cy="44848"/>
                    </a:xfrm>
                    <a:custGeom>
                      <a:avLst/>
                      <a:gdLst>
                        <a:gd name="connsiteX0" fmla="*/ 81732 w 82129"/>
                        <a:gd name="connsiteY0" fmla="*/ 9520 h 44848"/>
                        <a:gd name="connsiteX1" fmla="*/ 35590 w 82129"/>
                        <a:gd name="connsiteY1" fmla="*/ 4046 h 44848"/>
                        <a:gd name="connsiteX2" fmla="*/ 398 w 82129"/>
                        <a:gd name="connsiteY2" fmla="*/ 35328 h 44848"/>
                        <a:gd name="connsiteX3" fmla="*/ 46539 w 82129"/>
                        <a:gd name="connsiteY3" fmla="*/ 40802 h 44848"/>
                        <a:gd name="connsiteX4" fmla="*/ 81732 w 82129"/>
                        <a:gd name="connsiteY4" fmla="*/ 9520 h 44848"/>
                        <a:gd name="connsiteX5" fmla="*/ 81732 w 82129"/>
                        <a:gd name="connsiteY5" fmla="*/ 9520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29" h="44848">
                          <a:moveTo>
                            <a:pt x="81732" y="9520"/>
                          </a:moveTo>
                          <a:cubicBezTo>
                            <a:pt x="78603" y="-646"/>
                            <a:pt x="58270" y="-2993"/>
                            <a:pt x="35590" y="4046"/>
                          </a:cubicBezTo>
                          <a:cubicBezTo>
                            <a:pt x="12911" y="11084"/>
                            <a:pt x="-2730" y="25161"/>
                            <a:pt x="398" y="35328"/>
                          </a:cubicBezTo>
                          <a:cubicBezTo>
                            <a:pt x="3526" y="45495"/>
                            <a:pt x="23860" y="47841"/>
                            <a:pt x="46539" y="40802"/>
                          </a:cubicBezTo>
                          <a:cubicBezTo>
                            <a:pt x="69219" y="33764"/>
                            <a:pt x="84860" y="19687"/>
                            <a:pt x="81732" y="9520"/>
                          </a:cubicBezTo>
                          <a:lnTo>
                            <a:pt x="81732" y="9520"/>
                          </a:lnTo>
                          <a:close/>
                        </a:path>
                      </a:pathLst>
                    </a:custGeom>
                    <a:solidFill>
                      <a:srgbClr val="F9796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8" name="任意多边形: 形状 2457"/>
                    <p:cNvSpPr/>
                    <p:nvPr/>
                  </p:nvSpPr>
                  <p:spPr>
                    <a:xfrm>
                      <a:off x="5070728" y="5050978"/>
                      <a:ext cx="45359" cy="13295"/>
                    </a:xfrm>
                    <a:custGeom>
                      <a:avLst/>
                      <a:gdLst>
                        <a:gd name="connsiteX0" fmla="*/ 45359 w 45359"/>
                        <a:gd name="connsiteY0" fmla="*/ 0 h 13295"/>
                        <a:gd name="connsiteX1" fmla="*/ 0 w 45359"/>
                        <a:gd name="connsiteY1" fmla="*/ 13295 h 13295"/>
                      </a:gdLst>
                      <a:ahLst/>
                      <a:cxnLst>
                        <a:cxn ang="0">
                          <a:pos x="connsiteX0" y="connsiteY0"/>
                        </a:cxn>
                        <a:cxn ang="0">
                          <a:pos x="connsiteX1" y="connsiteY1"/>
                        </a:cxn>
                      </a:cxnLst>
                      <a:rect l="l" t="t" r="r" b="b"/>
                      <a:pathLst>
                        <a:path w="45359" h="13295">
                          <a:moveTo>
                            <a:pt x="45359" y="0"/>
                          </a:moveTo>
                          <a:cubicBezTo>
                            <a:pt x="31282" y="1564"/>
                            <a:pt x="16423" y="7038"/>
                            <a:pt x="0" y="13295"/>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59" name="任意多边形: 形状 2458"/>
                    <p:cNvSpPr/>
                    <p:nvPr/>
                  </p:nvSpPr>
                  <p:spPr>
                    <a:xfrm>
                      <a:off x="5045574" y="5014222"/>
                      <a:ext cx="14986" cy="47705"/>
                    </a:xfrm>
                    <a:custGeom>
                      <a:avLst/>
                      <a:gdLst>
                        <a:gd name="connsiteX0" fmla="*/ 127 w 14986"/>
                        <a:gd name="connsiteY0" fmla="*/ 0 h 47705"/>
                        <a:gd name="connsiteX1" fmla="*/ 14986 w 14986"/>
                        <a:gd name="connsiteY1" fmla="*/ 47705 h 47705"/>
                      </a:gdLst>
                      <a:ahLst/>
                      <a:cxnLst>
                        <a:cxn ang="0">
                          <a:pos x="connsiteX0" y="connsiteY0"/>
                        </a:cxn>
                        <a:cxn ang="0">
                          <a:pos x="connsiteX1" y="connsiteY1"/>
                        </a:cxn>
                      </a:cxnLst>
                      <a:rect l="l" t="t" r="r" b="b"/>
                      <a:pathLst>
                        <a:path w="14986" h="47705">
                          <a:moveTo>
                            <a:pt x="127" y="0"/>
                          </a:moveTo>
                          <a:cubicBezTo>
                            <a:pt x="-1437" y="1564"/>
                            <a:pt x="11858" y="47705"/>
                            <a:pt x="14986" y="47705"/>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0" name="任意多边形: 形状 2459"/>
                    <p:cNvSpPr/>
                    <p:nvPr/>
                  </p:nvSpPr>
                  <p:spPr>
                    <a:xfrm>
                      <a:off x="5001907" y="5077568"/>
                      <a:ext cx="46141" cy="14077"/>
                    </a:xfrm>
                    <a:custGeom>
                      <a:avLst/>
                      <a:gdLst>
                        <a:gd name="connsiteX0" fmla="*/ 0 w 46141"/>
                        <a:gd name="connsiteY0" fmla="*/ 14077 h 14077"/>
                        <a:gd name="connsiteX1" fmla="*/ 46141 w 46141"/>
                        <a:gd name="connsiteY1" fmla="*/ 0 h 14077"/>
                      </a:gdLst>
                      <a:ahLst/>
                      <a:cxnLst>
                        <a:cxn ang="0">
                          <a:pos x="connsiteX0" y="connsiteY0"/>
                        </a:cxn>
                        <a:cxn ang="0">
                          <a:pos x="connsiteX1" y="connsiteY1"/>
                        </a:cxn>
                      </a:cxnLst>
                      <a:rect l="l" t="t" r="r" b="b"/>
                      <a:pathLst>
                        <a:path w="46141" h="14077">
                          <a:moveTo>
                            <a:pt x="0" y="14077"/>
                          </a:moveTo>
                          <a:cubicBezTo>
                            <a:pt x="17205" y="11731"/>
                            <a:pt x="32846" y="7039"/>
                            <a:pt x="46141"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1" name="任意多边形: 形状 2460"/>
                    <p:cNvSpPr/>
                    <p:nvPr/>
                  </p:nvSpPr>
                  <p:spPr>
                    <a:xfrm>
                      <a:off x="5065253" y="5083825"/>
                      <a:ext cx="17205" cy="49269"/>
                    </a:xfrm>
                    <a:custGeom>
                      <a:avLst/>
                      <a:gdLst>
                        <a:gd name="connsiteX0" fmla="*/ 17205 w 17205"/>
                        <a:gd name="connsiteY0" fmla="*/ 49269 h 49269"/>
                        <a:gd name="connsiteX1" fmla="*/ 0 w 17205"/>
                        <a:gd name="connsiteY1" fmla="*/ 0 h 49269"/>
                      </a:gdLst>
                      <a:ahLst/>
                      <a:cxnLst>
                        <a:cxn ang="0">
                          <a:pos x="connsiteX0" y="connsiteY0"/>
                        </a:cxn>
                        <a:cxn ang="0">
                          <a:pos x="connsiteX1" y="connsiteY1"/>
                        </a:cxn>
                      </a:cxnLst>
                      <a:rect l="l" t="t" r="r" b="b"/>
                      <a:pathLst>
                        <a:path w="17205" h="49269">
                          <a:moveTo>
                            <a:pt x="17205" y="49269"/>
                          </a:moveTo>
                          <a:cubicBezTo>
                            <a:pt x="14859" y="32846"/>
                            <a:pt x="9385" y="16423"/>
                            <a:pt x="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2" name="任意多边形: 形状 2461"/>
                    <p:cNvSpPr/>
                    <p:nvPr/>
                  </p:nvSpPr>
                  <p:spPr>
                    <a:xfrm>
                      <a:off x="5063488" y="5063125"/>
                      <a:ext cx="77042" cy="52147"/>
                    </a:xfrm>
                    <a:custGeom>
                      <a:avLst/>
                      <a:gdLst>
                        <a:gd name="connsiteX0" fmla="*/ 76060 w 77042"/>
                        <a:gd name="connsiteY0" fmla="*/ 45726 h 52147"/>
                        <a:gd name="connsiteX1" fmla="*/ 47124 w 77042"/>
                        <a:gd name="connsiteY1" fmla="*/ 8969 h 52147"/>
                        <a:gd name="connsiteX2" fmla="*/ 983 w 77042"/>
                        <a:gd name="connsiteY2" fmla="*/ 5841 h 52147"/>
                        <a:gd name="connsiteX3" fmla="*/ 29919 w 77042"/>
                        <a:gd name="connsiteY3" fmla="*/ 42597 h 52147"/>
                        <a:gd name="connsiteX4" fmla="*/ 76060 w 77042"/>
                        <a:gd name="connsiteY4" fmla="*/ 45726 h 52147"/>
                        <a:gd name="connsiteX5" fmla="*/ 76060 w 77042"/>
                        <a:gd name="connsiteY5" fmla="*/ 45726 h 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2147">
                          <a:moveTo>
                            <a:pt x="76060" y="45726"/>
                          </a:moveTo>
                          <a:cubicBezTo>
                            <a:pt x="80752" y="36341"/>
                            <a:pt x="68239" y="19918"/>
                            <a:pt x="47124" y="8969"/>
                          </a:cubicBezTo>
                          <a:cubicBezTo>
                            <a:pt x="26791" y="-1979"/>
                            <a:pt x="5675" y="-2762"/>
                            <a:pt x="983" y="5841"/>
                          </a:cubicBezTo>
                          <a:cubicBezTo>
                            <a:pt x="-3710" y="15226"/>
                            <a:pt x="8803" y="31649"/>
                            <a:pt x="29919" y="42597"/>
                          </a:cubicBezTo>
                          <a:cubicBezTo>
                            <a:pt x="50252" y="54328"/>
                            <a:pt x="70586" y="55110"/>
                            <a:pt x="76060" y="45726"/>
                          </a:cubicBezTo>
                          <a:lnTo>
                            <a:pt x="76060" y="45726"/>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3" name="任意多边形: 形状 2462"/>
                    <p:cNvSpPr/>
                    <p:nvPr/>
                  </p:nvSpPr>
                  <p:spPr>
                    <a:xfrm>
                      <a:off x="5017642" y="5070370"/>
                      <a:ext cx="52208" cy="78525"/>
                    </a:xfrm>
                    <a:custGeom>
                      <a:avLst/>
                      <a:gdLst>
                        <a:gd name="connsiteX0" fmla="*/ 6162 w 52208"/>
                        <a:gd name="connsiteY0" fmla="*/ 77583 h 78525"/>
                        <a:gd name="connsiteX1" fmla="*/ 42919 w 52208"/>
                        <a:gd name="connsiteY1" fmla="*/ 47865 h 78525"/>
                        <a:gd name="connsiteX2" fmla="*/ 46047 w 52208"/>
                        <a:gd name="connsiteY2" fmla="*/ 942 h 78525"/>
                        <a:gd name="connsiteX3" fmla="*/ 9290 w 52208"/>
                        <a:gd name="connsiteY3" fmla="*/ 30660 h 78525"/>
                        <a:gd name="connsiteX4" fmla="*/ 6162 w 52208"/>
                        <a:gd name="connsiteY4" fmla="*/ 77583 h 78525"/>
                        <a:gd name="connsiteX5" fmla="*/ 6162 w 52208"/>
                        <a:gd name="connsiteY5" fmla="*/ 77583 h 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8525">
                          <a:moveTo>
                            <a:pt x="6162" y="77583"/>
                          </a:moveTo>
                          <a:cubicBezTo>
                            <a:pt x="15547" y="82275"/>
                            <a:pt x="31970" y="68981"/>
                            <a:pt x="42919" y="47865"/>
                          </a:cubicBezTo>
                          <a:cubicBezTo>
                            <a:pt x="53867" y="26750"/>
                            <a:pt x="55431" y="5634"/>
                            <a:pt x="46047" y="942"/>
                          </a:cubicBezTo>
                          <a:cubicBezTo>
                            <a:pt x="36662" y="-3750"/>
                            <a:pt x="20239" y="9545"/>
                            <a:pt x="9290" y="30660"/>
                          </a:cubicBezTo>
                          <a:cubicBezTo>
                            <a:pt x="-1658" y="50993"/>
                            <a:pt x="-3223" y="72109"/>
                            <a:pt x="6162" y="77583"/>
                          </a:cubicBezTo>
                          <a:lnTo>
                            <a:pt x="6162" y="77583"/>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4" name="任意多边形: 形状 2463"/>
                    <p:cNvSpPr/>
                    <p:nvPr/>
                  </p:nvSpPr>
                  <p:spPr>
                    <a:xfrm>
                      <a:off x="4988411" y="5024483"/>
                      <a:ext cx="77042" cy="51887"/>
                    </a:xfrm>
                    <a:custGeom>
                      <a:avLst/>
                      <a:gdLst>
                        <a:gd name="connsiteX0" fmla="*/ 983 w 77042"/>
                        <a:gd name="connsiteY0" fmla="*/ 6162 h 51887"/>
                        <a:gd name="connsiteX1" fmla="*/ 29919 w 77042"/>
                        <a:gd name="connsiteY1" fmla="*/ 42919 h 51887"/>
                        <a:gd name="connsiteX2" fmla="*/ 76060 w 77042"/>
                        <a:gd name="connsiteY2" fmla="*/ 46047 h 51887"/>
                        <a:gd name="connsiteX3" fmla="*/ 47124 w 77042"/>
                        <a:gd name="connsiteY3" fmla="*/ 9290 h 51887"/>
                        <a:gd name="connsiteX4" fmla="*/ 983 w 77042"/>
                        <a:gd name="connsiteY4" fmla="*/ 6162 h 51887"/>
                        <a:gd name="connsiteX5" fmla="*/ 983 w 77042"/>
                        <a:gd name="connsiteY5" fmla="*/ 6162 h 5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1887">
                          <a:moveTo>
                            <a:pt x="983" y="6162"/>
                          </a:moveTo>
                          <a:cubicBezTo>
                            <a:pt x="-3710" y="15547"/>
                            <a:pt x="8803" y="31970"/>
                            <a:pt x="29919" y="42919"/>
                          </a:cubicBezTo>
                          <a:cubicBezTo>
                            <a:pt x="50252" y="53867"/>
                            <a:pt x="71368" y="54649"/>
                            <a:pt x="76060" y="46047"/>
                          </a:cubicBezTo>
                          <a:cubicBezTo>
                            <a:pt x="80752" y="36662"/>
                            <a:pt x="68239" y="20239"/>
                            <a:pt x="47124" y="9290"/>
                          </a:cubicBezTo>
                          <a:cubicBezTo>
                            <a:pt x="26009" y="-1658"/>
                            <a:pt x="5675" y="-3222"/>
                            <a:pt x="983" y="6162"/>
                          </a:cubicBezTo>
                          <a:lnTo>
                            <a:pt x="983" y="6162"/>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5" name="任意多边形: 形状 2464"/>
                    <p:cNvSpPr/>
                    <p:nvPr/>
                  </p:nvSpPr>
                  <p:spPr>
                    <a:xfrm>
                      <a:off x="5057527" y="4993688"/>
                      <a:ext cx="52208" cy="77042"/>
                    </a:xfrm>
                    <a:custGeom>
                      <a:avLst/>
                      <a:gdLst>
                        <a:gd name="connsiteX0" fmla="*/ 46047 w 52208"/>
                        <a:gd name="connsiteY0" fmla="*/ 983 h 77042"/>
                        <a:gd name="connsiteX1" fmla="*/ 9290 w 52208"/>
                        <a:gd name="connsiteY1" fmla="*/ 29919 h 77042"/>
                        <a:gd name="connsiteX2" fmla="*/ 6162 w 52208"/>
                        <a:gd name="connsiteY2" fmla="*/ 76060 h 77042"/>
                        <a:gd name="connsiteX3" fmla="*/ 42919 w 52208"/>
                        <a:gd name="connsiteY3" fmla="*/ 47124 h 77042"/>
                        <a:gd name="connsiteX4" fmla="*/ 46047 w 52208"/>
                        <a:gd name="connsiteY4" fmla="*/ 983 h 77042"/>
                        <a:gd name="connsiteX5" fmla="*/ 46047 w 52208"/>
                        <a:gd name="connsiteY5" fmla="*/ 983 h 7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7042">
                          <a:moveTo>
                            <a:pt x="46047" y="983"/>
                          </a:moveTo>
                          <a:cubicBezTo>
                            <a:pt x="36662" y="-3710"/>
                            <a:pt x="20239" y="8803"/>
                            <a:pt x="9290" y="29919"/>
                          </a:cubicBezTo>
                          <a:cubicBezTo>
                            <a:pt x="-1658" y="51034"/>
                            <a:pt x="-3223" y="71368"/>
                            <a:pt x="6162" y="76060"/>
                          </a:cubicBezTo>
                          <a:cubicBezTo>
                            <a:pt x="15547" y="80752"/>
                            <a:pt x="31970" y="68239"/>
                            <a:pt x="42919" y="47124"/>
                          </a:cubicBezTo>
                          <a:cubicBezTo>
                            <a:pt x="53867" y="26008"/>
                            <a:pt x="55431" y="5675"/>
                            <a:pt x="46047" y="983"/>
                          </a:cubicBezTo>
                          <a:lnTo>
                            <a:pt x="46047" y="983"/>
                          </a:lnTo>
                          <a:close/>
                        </a:path>
                      </a:pathLst>
                    </a:custGeom>
                    <a:solidFill>
                      <a:srgbClr val="F9A182"/>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66" name="任意多边形: 形状 2465"/>
                  <p:cNvSpPr/>
                  <p:nvPr/>
                </p:nvSpPr>
                <p:spPr>
                  <a:xfrm>
                    <a:off x="5074638" y="5073658"/>
                    <a:ext cx="42230" cy="22679"/>
                  </a:xfrm>
                  <a:custGeom>
                    <a:avLst/>
                    <a:gdLst>
                      <a:gd name="connsiteX0" fmla="*/ 42231 w 42230"/>
                      <a:gd name="connsiteY0" fmla="*/ 22680 h 22679"/>
                      <a:gd name="connsiteX1" fmla="*/ 0 w 42230"/>
                      <a:gd name="connsiteY1" fmla="*/ 0 h 22679"/>
                    </a:gdLst>
                    <a:ahLst/>
                    <a:cxnLst>
                      <a:cxn ang="0">
                        <a:pos x="connsiteX0" y="connsiteY0"/>
                      </a:cxn>
                      <a:cxn ang="0">
                        <a:pos x="connsiteX1" y="connsiteY1"/>
                      </a:cxn>
                    </a:cxnLst>
                    <a:rect l="l" t="t" r="r" b="b"/>
                    <a:pathLst>
                      <a:path w="42230" h="22679">
                        <a:moveTo>
                          <a:pt x="42231" y="22680"/>
                        </a:moveTo>
                        <a:cubicBezTo>
                          <a:pt x="31282" y="13295"/>
                          <a:pt x="16423" y="6257"/>
                          <a:pt x="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7" name="任意多边形: 形状 2466"/>
                  <p:cNvSpPr/>
                  <p:nvPr/>
                </p:nvSpPr>
                <p:spPr>
                  <a:xfrm>
                    <a:off x="5067599" y="5014222"/>
                    <a:ext cx="23461" cy="44576"/>
                  </a:xfrm>
                  <a:custGeom>
                    <a:avLst/>
                    <a:gdLst>
                      <a:gd name="connsiteX0" fmla="*/ 23462 w 23461"/>
                      <a:gd name="connsiteY0" fmla="*/ 0 h 44576"/>
                      <a:gd name="connsiteX1" fmla="*/ 0 w 23461"/>
                      <a:gd name="connsiteY1" fmla="*/ 44577 h 44576"/>
                    </a:gdLst>
                    <a:ahLst/>
                    <a:cxnLst>
                      <a:cxn ang="0">
                        <a:pos x="connsiteX0" y="connsiteY0"/>
                      </a:cxn>
                      <a:cxn ang="0">
                        <a:pos x="connsiteX1" y="connsiteY1"/>
                      </a:cxn>
                    </a:cxnLst>
                    <a:rect l="l" t="t" r="r" b="b"/>
                    <a:pathLst>
                      <a:path w="23461" h="44576">
                        <a:moveTo>
                          <a:pt x="23462" y="0"/>
                        </a:moveTo>
                        <a:cubicBezTo>
                          <a:pt x="13295" y="13295"/>
                          <a:pt x="5474" y="28154"/>
                          <a:pt x="0" y="44577"/>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8" name="任意多边形: 形状 2467"/>
                  <p:cNvSpPr/>
                  <p:nvPr/>
                </p:nvSpPr>
                <p:spPr>
                  <a:xfrm>
                    <a:off x="5007381" y="5043940"/>
                    <a:ext cx="50051" cy="25025"/>
                  </a:xfrm>
                  <a:custGeom>
                    <a:avLst/>
                    <a:gdLst>
                      <a:gd name="connsiteX0" fmla="*/ 0 w 50051"/>
                      <a:gd name="connsiteY0" fmla="*/ 0 h 25025"/>
                      <a:gd name="connsiteX1" fmla="*/ 50051 w 50051"/>
                      <a:gd name="connsiteY1" fmla="*/ 25026 h 25025"/>
                    </a:gdLst>
                    <a:ahLst/>
                    <a:cxnLst>
                      <a:cxn ang="0">
                        <a:pos x="connsiteX0" y="connsiteY0"/>
                      </a:cxn>
                      <a:cxn ang="0">
                        <a:pos x="connsiteX1" y="connsiteY1"/>
                      </a:cxn>
                    </a:cxnLst>
                    <a:rect l="l" t="t" r="r" b="b"/>
                    <a:pathLst>
                      <a:path w="50051" h="25025">
                        <a:moveTo>
                          <a:pt x="0" y="0"/>
                        </a:moveTo>
                        <a:cubicBezTo>
                          <a:pt x="15641" y="12513"/>
                          <a:pt x="32064" y="21116"/>
                          <a:pt x="50051" y="25026"/>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69" name="任意多边形: 形状 2468"/>
                  <p:cNvSpPr/>
                  <p:nvPr/>
                </p:nvSpPr>
                <p:spPr>
                  <a:xfrm>
                    <a:off x="5034753" y="5083042"/>
                    <a:ext cx="22679" cy="42230"/>
                  </a:xfrm>
                  <a:custGeom>
                    <a:avLst/>
                    <a:gdLst>
                      <a:gd name="connsiteX0" fmla="*/ 0 w 22679"/>
                      <a:gd name="connsiteY0" fmla="*/ 42231 h 42230"/>
                      <a:gd name="connsiteX1" fmla="*/ 22680 w 22679"/>
                      <a:gd name="connsiteY1" fmla="*/ 0 h 42230"/>
                    </a:gdLst>
                    <a:ahLst/>
                    <a:cxnLst>
                      <a:cxn ang="0">
                        <a:pos x="connsiteX0" y="connsiteY0"/>
                      </a:cxn>
                      <a:cxn ang="0">
                        <a:pos x="connsiteX1" y="connsiteY1"/>
                      </a:cxn>
                    </a:cxnLst>
                    <a:rect l="l" t="t" r="r" b="b"/>
                    <a:pathLst>
                      <a:path w="22679" h="42230">
                        <a:moveTo>
                          <a:pt x="0" y="42231"/>
                        </a:moveTo>
                        <a:cubicBezTo>
                          <a:pt x="10949" y="29718"/>
                          <a:pt x="17987" y="15641"/>
                          <a:pt x="22680" y="0"/>
                        </a:cubicBezTo>
                      </a:path>
                    </a:pathLst>
                  </a:custGeom>
                  <a:noFill/>
                  <a:ln w="19859" cap="rnd">
                    <a:solidFill>
                      <a:srgbClr val="FFA89B"/>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0" name="任意多边形: 形状 2469"/>
                  <p:cNvSpPr/>
                  <p:nvPr/>
                </p:nvSpPr>
                <p:spPr>
                  <a:xfrm>
                    <a:off x="5042463" y="5049304"/>
                    <a:ext cx="44016" cy="44016"/>
                  </a:xfrm>
                  <a:custGeom>
                    <a:avLst/>
                    <a:gdLst>
                      <a:gd name="connsiteX0" fmla="*/ 41559 w 44016"/>
                      <a:gd name="connsiteY0" fmla="*/ 32175 h 44016"/>
                      <a:gd name="connsiteX1" fmla="*/ 32175 w 44016"/>
                      <a:gd name="connsiteY1" fmla="*/ 2457 h 44016"/>
                      <a:gd name="connsiteX2" fmla="*/ 2457 w 44016"/>
                      <a:gd name="connsiteY2" fmla="*/ 11841 h 44016"/>
                      <a:gd name="connsiteX3" fmla="*/ 11841 w 44016"/>
                      <a:gd name="connsiteY3" fmla="*/ 41559 h 44016"/>
                      <a:gd name="connsiteX4" fmla="*/ 41559 w 44016"/>
                      <a:gd name="connsiteY4" fmla="*/ 32175 h 44016"/>
                      <a:gd name="connsiteX5" fmla="*/ 41559 w 44016"/>
                      <a:gd name="connsiteY5" fmla="*/ 32175 h 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16" h="44016">
                        <a:moveTo>
                          <a:pt x="41559" y="32175"/>
                        </a:moveTo>
                        <a:cubicBezTo>
                          <a:pt x="47034" y="21226"/>
                          <a:pt x="43123" y="7931"/>
                          <a:pt x="32175" y="2457"/>
                        </a:cubicBezTo>
                        <a:cubicBezTo>
                          <a:pt x="21226" y="-3018"/>
                          <a:pt x="7931" y="893"/>
                          <a:pt x="2457" y="11841"/>
                        </a:cubicBezTo>
                        <a:cubicBezTo>
                          <a:pt x="-3018" y="22790"/>
                          <a:pt x="893" y="36085"/>
                          <a:pt x="11841" y="41559"/>
                        </a:cubicBezTo>
                        <a:cubicBezTo>
                          <a:pt x="22008" y="47034"/>
                          <a:pt x="35303" y="43124"/>
                          <a:pt x="41559" y="32175"/>
                        </a:cubicBezTo>
                        <a:lnTo>
                          <a:pt x="41559" y="32175"/>
                        </a:lnTo>
                        <a:close/>
                      </a:path>
                    </a:pathLst>
                  </a:custGeom>
                  <a:solidFill>
                    <a:srgbClr val="FFD5A1"/>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1" name="任意多边形: 形状 2470"/>
                  <p:cNvSpPr/>
                  <p:nvPr/>
                </p:nvSpPr>
                <p:spPr>
                  <a:xfrm>
                    <a:off x="5057225" y="5071104"/>
                    <a:ext cx="7454" cy="7454"/>
                  </a:xfrm>
                  <a:custGeom>
                    <a:avLst/>
                    <a:gdLst>
                      <a:gd name="connsiteX0" fmla="*/ 7246 w 7454"/>
                      <a:gd name="connsiteY0" fmla="*/ 4900 h 7454"/>
                      <a:gd name="connsiteX1" fmla="*/ 4900 w 7454"/>
                      <a:gd name="connsiteY1" fmla="*/ 208 h 7454"/>
                      <a:gd name="connsiteX2" fmla="*/ 208 w 7454"/>
                      <a:gd name="connsiteY2" fmla="*/ 2554 h 7454"/>
                      <a:gd name="connsiteX3" fmla="*/ 2554 w 7454"/>
                      <a:gd name="connsiteY3" fmla="*/ 7246 h 7454"/>
                      <a:gd name="connsiteX4" fmla="*/ 7246 w 7454"/>
                      <a:gd name="connsiteY4" fmla="*/ 4900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7246" y="4900"/>
                        </a:moveTo>
                        <a:cubicBezTo>
                          <a:pt x="8029" y="3336"/>
                          <a:pt x="6464" y="990"/>
                          <a:pt x="4900" y="208"/>
                        </a:cubicBezTo>
                        <a:cubicBezTo>
                          <a:pt x="3336" y="-574"/>
                          <a:pt x="990" y="990"/>
                          <a:pt x="208" y="2554"/>
                        </a:cubicBezTo>
                        <a:cubicBezTo>
                          <a:pt x="-574" y="4118"/>
                          <a:pt x="990" y="6464"/>
                          <a:pt x="2554" y="7246"/>
                        </a:cubicBezTo>
                        <a:cubicBezTo>
                          <a:pt x="4900" y="8029"/>
                          <a:pt x="6464" y="6464"/>
                          <a:pt x="7246" y="490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2" name="任意多边形: 形状 2471"/>
                  <p:cNvSpPr/>
                  <p:nvPr/>
                </p:nvSpPr>
                <p:spPr>
                  <a:xfrm>
                    <a:off x="5056651" y="5059368"/>
                    <a:ext cx="4692" cy="5212"/>
                  </a:xfrm>
                  <a:custGeom>
                    <a:avLst/>
                    <a:gdLst>
                      <a:gd name="connsiteX0" fmla="*/ 4692 w 4692"/>
                      <a:gd name="connsiteY0" fmla="*/ 3341 h 5212"/>
                      <a:gd name="connsiteX1" fmla="*/ 3128 w 4692"/>
                      <a:gd name="connsiteY1" fmla="*/ 213 h 5212"/>
                      <a:gd name="connsiteX2" fmla="*/ 0 w 4692"/>
                      <a:gd name="connsiteY2" fmla="*/ 1777 h 5212"/>
                      <a:gd name="connsiteX3" fmla="*/ 1564 w 4692"/>
                      <a:gd name="connsiteY3" fmla="*/ 4906 h 5212"/>
                      <a:gd name="connsiteX4" fmla="*/ 4692 w 4692"/>
                      <a:gd name="connsiteY4" fmla="*/ 3341 h 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5212">
                        <a:moveTo>
                          <a:pt x="4692" y="3341"/>
                        </a:moveTo>
                        <a:cubicBezTo>
                          <a:pt x="4692" y="1777"/>
                          <a:pt x="3910" y="995"/>
                          <a:pt x="3128" y="213"/>
                        </a:cubicBezTo>
                        <a:cubicBezTo>
                          <a:pt x="2346" y="-569"/>
                          <a:pt x="782" y="995"/>
                          <a:pt x="0" y="1777"/>
                        </a:cubicBezTo>
                        <a:cubicBezTo>
                          <a:pt x="0" y="3341"/>
                          <a:pt x="782" y="4123"/>
                          <a:pt x="1564" y="4906"/>
                        </a:cubicBezTo>
                        <a:cubicBezTo>
                          <a:pt x="3128" y="5688"/>
                          <a:pt x="4692" y="4906"/>
                          <a:pt x="4692" y="3341"/>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3" name="任意多边形: 形状 2472"/>
                  <p:cNvSpPr/>
                  <p:nvPr/>
                </p:nvSpPr>
                <p:spPr>
                  <a:xfrm>
                    <a:off x="5070728" y="5069747"/>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4" name="任意多边形: 形状 2473"/>
                  <p:cNvSpPr/>
                  <p:nvPr/>
                </p:nvSpPr>
                <p:spPr>
                  <a:xfrm>
                    <a:off x="5066035" y="5061145"/>
                    <a:ext cx="4692" cy="4905"/>
                  </a:xfrm>
                  <a:custGeom>
                    <a:avLst/>
                    <a:gdLst>
                      <a:gd name="connsiteX0" fmla="*/ 4692 w 4692"/>
                      <a:gd name="connsiteY0" fmla="*/ 3128 h 4905"/>
                      <a:gd name="connsiteX1" fmla="*/ 3128 w 4692"/>
                      <a:gd name="connsiteY1" fmla="*/ 0 h 4905"/>
                      <a:gd name="connsiteX2" fmla="*/ 0 w 4692"/>
                      <a:gd name="connsiteY2" fmla="*/ 1564 h 4905"/>
                      <a:gd name="connsiteX3" fmla="*/ 1564 w 4692"/>
                      <a:gd name="connsiteY3" fmla="*/ 4692 h 4905"/>
                      <a:gd name="connsiteX4" fmla="*/ 4692 w 4692"/>
                      <a:gd name="connsiteY4" fmla="*/ 3128 h 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05">
                        <a:moveTo>
                          <a:pt x="4692" y="3128"/>
                        </a:moveTo>
                        <a:cubicBezTo>
                          <a:pt x="4692" y="1564"/>
                          <a:pt x="3910" y="782"/>
                          <a:pt x="3128" y="0"/>
                        </a:cubicBezTo>
                        <a:cubicBezTo>
                          <a:pt x="1564" y="0"/>
                          <a:pt x="782" y="782"/>
                          <a:pt x="0" y="1564"/>
                        </a:cubicBezTo>
                        <a:cubicBezTo>
                          <a:pt x="0" y="3128"/>
                          <a:pt x="782" y="3910"/>
                          <a:pt x="1564" y="4692"/>
                        </a:cubicBezTo>
                        <a:cubicBezTo>
                          <a:pt x="2346" y="5474"/>
                          <a:pt x="3910" y="3910"/>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475" name="任意多边形: 形状 2474"/>
                <p:cNvSpPr/>
                <p:nvPr/>
              </p:nvSpPr>
              <p:spPr>
                <a:xfrm>
                  <a:off x="5059578" y="5155086"/>
                  <a:ext cx="77824" cy="52788"/>
                </a:xfrm>
                <a:custGeom>
                  <a:avLst/>
                  <a:gdLst>
                    <a:gd name="connsiteX0" fmla="*/ 76842 w 77824"/>
                    <a:gd name="connsiteY0" fmla="*/ 46047 h 52788"/>
                    <a:gd name="connsiteX1" fmla="*/ 47906 w 77824"/>
                    <a:gd name="connsiteY1" fmla="*/ 9290 h 52788"/>
                    <a:gd name="connsiteX2" fmla="*/ 983 w 77824"/>
                    <a:gd name="connsiteY2" fmla="*/ 6162 h 52788"/>
                    <a:gd name="connsiteX3" fmla="*/ 29919 w 77824"/>
                    <a:gd name="connsiteY3" fmla="*/ 42919 h 52788"/>
                    <a:gd name="connsiteX4" fmla="*/ 76842 w 77824"/>
                    <a:gd name="connsiteY4" fmla="*/ 46047 h 52788"/>
                    <a:gd name="connsiteX5" fmla="*/ 76842 w 77824"/>
                    <a:gd name="connsiteY5" fmla="*/ 46047 h 5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24" h="52788">
                      <a:moveTo>
                        <a:pt x="76842" y="46047"/>
                      </a:moveTo>
                      <a:cubicBezTo>
                        <a:pt x="81534" y="36662"/>
                        <a:pt x="69021" y="20239"/>
                        <a:pt x="47906" y="9290"/>
                      </a:cubicBezTo>
                      <a:cubicBezTo>
                        <a:pt x="26791" y="-1658"/>
                        <a:pt x="5675" y="-3223"/>
                        <a:pt x="983" y="6162"/>
                      </a:cubicBezTo>
                      <a:cubicBezTo>
                        <a:pt x="-3710" y="15547"/>
                        <a:pt x="8803" y="31970"/>
                        <a:pt x="29919" y="42919"/>
                      </a:cubicBezTo>
                      <a:cubicBezTo>
                        <a:pt x="51034" y="54650"/>
                        <a:pt x="72150" y="56214"/>
                        <a:pt x="76842" y="46047"/>
                      </a:cubicBezTo>
                      <a:lnTo>
                        <a:pt x="76842" y="46047"/>
                      </a:lnTo>
                      <a:close/>
                    </a:path>
                  </a:pathLst>
                </a:custGeom>
                <a:solidFill>
                  <a:srgbClr val="FBB4B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476" name="图形 2034"/>
                <p:cNvGrpSpPr/>
                <p:nvPr/>
              </p:nvGrpSpPr>
              <p:grpSpPr>
                <a:xfrm>
                  <a:off x="5299712" y="4913236"/>
                  <a:ext cx="287576" cy="193003"/>
                  <a:chOff x="5299712" y="4913236"/>
                  <a:chExt cx="287576" cy="193003"/>
                </a:xfrm>
                <a:solidFill>
                  <a:srgbClr val="29909B"/>
                </a:solidFill>
              </p:grpSpPr>
              <p:sp>
                <p:nvSpPr>
                  <p:cNvPr id="2477" name="任意多边形: 形状 2476"/>
                  <p:cNvSpPr/>
                  <p:nvPr/>
                </p:nvSpPr>
                <p:spPr>
                  <a:xfrm>
                    <a:off x="5299712" y="4942273"/>
                    <a:ext cx="267348" cy="143463"/>
                  </a:xfrm>
                  <a:custGeom>
                    <a:avLst/>
                    <a:gdLst>
                      <a:gd name="connsiteX0" fmla="*/ 75235 w 267348"/>
                      <a:gd name="connsiteY0" fmla="*/ 113398 h 143463"/>
                      <a:gd name="connsiteX1" fmla="*/ 129196 w 267348"/>
                      <a:gd name="connsiteY1" fmla="*/ 141552 h 143463"/>
                      <a:gd name="connsiteX2" fmla="*/ 130760 w 267348"/>
                      <a:gd name="connsiteY2" fmla="*/ 143116 h 143463"/>
                      <a:gd name="connsiteX3" fmla="*/ 127632 w 267348"/>
                      <a:gd name="connsiteY3" fmla="*/ 143116 h 143463"/>
                      <a:gd name="connsiteX4" fmla="*/ 71324 w 267348"/>
                      <a:gd name="connsiteY4" fmla="*/ 114962 h 143463"/>
                      <a:gd name="connsiteX5" fmla="*/ 61940 w 267348"/>
                      <a:gd name="connsiteY5" fmla="*/ 118090 h 143463"/>
                      <a:gd name="connsiteX6" fmla="*/ 4068 w 267348"/>
                      <a:gd name="connsiteY6" fmla="*/ 127475 h 143463"/>
                      <a:gd name="connsiteX7" fmla="*/ 157 w 267348"/>
                      <a:gd name="connsiteY7" fmla="*/ 125911 h 143463"/>
                      <a:gd name="connsiteX8" fmla="*/ 2504 w 267348"/>
                      <a:gd name="connsiteY8" fmla="*/ 124346 h 143463"/>
                      <a:gd name="connsiteX9" fmla="*/ 2504 w 267348"/>
                      <a:gd name="connsiteY9" fmla="*/ 124346 h 143463"/>
                      <a:gd name="connsiteX10" fmla="*/ 2504 w 267348"/>
                      <a:gd name="connsiteY10" fmla="*/ 124346 h 143463"/>
                      <a:gd name="connsiteX11" fmla="*/ 3286 w 267348"/>
                      <a:gd name="connsiteY11" fmla="*/ 123564 h 143463"/>
                      <a:gd name="connsiteX12" fmla="*/ 48645 w 267348"/>
                      <a:gd name="connsiteY12" fmla="*/ 117308 h 143463"/>
                      <a:gd name="connsiteX13" fmla="*/ 105735 w 267348"/>
                      <a:gd name="connsiteY13" fmla="*/ 98539 h 143463"/>
                      <a:gd name="connsiteX14" fmla="*/ 105735 w 267348"/>
                      <a:gd name="connsiteY14" fmla="*/ 96975 h 143463"/>
                      <a:gd name="connsiteX15" fmla="*/ 109645 w 267348"/>
                      <a:gd name="connsiteY15" fmla="*/ 73513 h 143463"/>
                      <a:gd name="connsiteX16" fmla="*/ 141709 w 267348"/>
                      <a:gd name="connsiteY16" fmla="*/ 25808 h 143463"/>
                      <a:gd name="connsiteX17" fmla="*/ 143273 w 267348"/>
                      <a:gd name="connsiteY17" fmla="*/ 27372 h 143463"/>
                      <a:gd name="connsiteX18" fmla="*/ 141709 w 267348"/>
                      <a:gd name="connsiteY18" fmla="*/ 29718 h 143463"/>
                      <a:gd name="connsiteX19" fmla="*/ 119812 w 267348"/>
                      <a:gd name="connsiteY19" fmla="*/ 59436 h 143463"/>
                      <a:gd name="connsiteX20" fmla="*/ 110427 w 267348"/>
                      <a:gd name="connsiteY20" fmla="*/ 97757 h 143463"/>
                      <a:gd name="connsiteX21" fmla="*/ 172209 w 267348"/>
                      <a:gd name="connsiteY21" fmla="*/ 67257 h 143463"/>
                      <a:gd name="connsiteX22" fmla="*/ 172209 w 267348"/>
                      <a:gd name="connsiteY22" fmla="*/ 66475 h 143463"/>
                      <a:gd name="connsiteX23" fmla="*/ 187068 w 267348"/>
                      <a:gd name="connsiteY23" fmla="*/ 27372 h 143463"/>
                      <a:gd name="connsiteX24" fmla="*/ 188632 w 267348"/>
                      <a:gd name="connsiteY24" fmla="*/ 28936 h 143463"/>
                      <a:gd name="connsiteX25" fmla="*/ 176119 w 267348"/>
                      <a:gd name="connsiteY25" fmla="*/ 64128 h 143463"/>
                      <a:gd name="connsiteX26" fmla="*/ 176119 w 267348"/>
                      <a:gd name="connsiteY26" fmla="*/ 64910 h 143463"/>
                      <a:gd name="connsiteX27" fmla="*/ 208966 w 267348"/>
                      <a:gd name="connsiteY27" fmla="*/ 44577 h 143463"/>
                      <a:gd name="connsiteX28" fmla="*/ 208966 w 267348"/>
                      <a:gd name="connsiteY28" fmla="*/ 44577 h 143463"/>
                      <a:gd name="connsiteX29" fmla="*/ 208966 w 267348"/>
                      <a:gd name="connsiteY29" fmla="*/ 36757 h 143463"/>
                      <a:gd name="connsiteX30" fmla="*/ 219132 w 267348"/>
                      <a:gd name="connsiteY30" fmla="*/ 0 h 143463"/>
                      <a:gd name="connsiteX31" fmla="*/ 220696 w 267348"/>
                      <a:gd name="connsiteY31" fmla="*/ 1564 h 143463"/>
                      <a:gd name="connsiteX32" fmla="*/ 219132 w 267348"/>
                      <a:gd name="connsiteY32" fmla="*/ 6256 h 143463"/>
                      <a:gd name="connsiteX33" fmla="*/ 212876 w 267348"/>
                      <a:gd name="connsiteY33" fmla="*/ 43013 h 143463"/>
                      <a:gd name="connsiteX34" fmla="*/ 240248 w 267348"/>
                      <a:gd name="connsiteY34" fmla="*/ 25026 h 143463"/>
                      <a:gd name="connsiteX35" fmla="*/ 241812 w 267348"/>
                      <a:gd name="connsiteY35" fmla="*/ 25808 h 143463"/>
                      <a:gd name="connsiteX36" fmla="*/ 241812 w 267348"/>
                      <a:gd name="connsiteY36" fmla="*/ 28154 h 143463"/>
                      <a:gd name="connsiteX37" fmla="*/ 225389 w 267348"/>
                      <a:gd name="connsiteY37" fmla="*/ 39103 h 143463"/>
                      <a:gd name="connsiteX38" fmla="*/ 226171 w 267348"/>
                      <a:gd name="connsiteY38" fmla="*/ 39885 h 143463"/>
                      <a:gd name="connsiteX39" fmla="*/ 266056 w 267348"/>
                      <a:gd name="connsiteY39" fmla="*/ 49269 h 143463"/>
                      <a:gd name="connsiteX40" fmla="*/ 266838 w 267348"/>
                      <a:gd name="connsiteY40" fmla="*/ 51616 h 143463"/>
                      <a:gd name="connsiteX41" fmla="*/ 226953 w 267348"/>
                      <a:gd name="connsiteY41" fmla="*/ 43795 h 143463"/>
                      <a:gd name="connsiteX42" fmla="*/ 223043 w 267348"/>
                      <a:gd name="connsiteY42" fmla="*/ 42231 h 143463"/>
                      <a:gd name="connsiteX43" fmla="*/ 152658 w 267348"/>
                      <a:gd name="connsiteY43" fmla="*/ 84462 h 143463"/>
                      <a:gd name="connsiteX44" fmla="*/ 156568 w 267348"/>
                      <a:gd name="connsiteY44" fmla="*/ 87590 h 143463"/>
                      <a:gd name="connsiteX45" fmla="*/ 208966 w 267348"/>
                      <a:gd name="connsiteY45" fmla="*/ 102449 h 143463"/>
                      <a:gd name="connsiteX46" fmla="*/ 211312 w 267348"/>
                      <a:gd name="connsiteY46" fmla="*/ 102449 h 143463"/>
                      <a:gd name="connsiteX47" fmla="*/ 212094 w 267348"/>
                      <a:gd name="connsiteY47" fmla="*/ 104013 h 143463"/>
                      <a:gd name="connsiteX48" fmla="*/ 163607 w 267348"/>
                      <a:gd name="connsiteY48" fmla="*/ 95411 h 143463"/>
                      <a:gd name="connsiteX49" fmla="*/ 149530 w 267348"/>
                      <a:gd name="connsiteY49" fmla="*/ 86026 h 143463"/>
                      <a:gd name="connsiteX50" fmla="*/ 75235 w 267348"/>
                      <a:gd name="connsiteY50" fmla="*/ 113398 h 143463"/>
                      <a:gd name="connsiteX51" fmla="*/ 75235 w 267348"/>
                      <a:gd name="connsiteY51" fmla="*/ 113398 h 143463"/>
                      <a:gd name="connsiteX52" fmla="*/ 2504 w 267348"/>
                      <a:gd name="connsiteY52" fmla="*/ 125911 h 143463"/>
                      <a:gd name="connsiteX53" fmla="*/ 2504 w 267348"/>
                      <a:gd name="connsiteY53" fmla="*/ 123564 h 143463"/>
                      <a:gd name="connsiteX54" fmla="*/ 2504 w 267348"/>
                      <a:gd name="connsiteY54" fmla="*/ 125911 h 143463"/>
                      <a:gd name="connsiteX55" fmla="*/ 2504 w 267348"/>
                      <a:gd name="connsiteY55" fmla="*/ 125911 h 14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67348" h="143463">
                        <a:moveTo>
                          <a:pt x="75235" y="113398"/>
                        </a:moveTo>
                        <a:cubicBezTo>
                          <a:pt x="92440" y="126693"/>
                          <a:pt x="110427" y="136859"/>
                          <a:pt x="129196" y="141552"/>
                        </a:cubicBezTo>
                        <a:cubicBezTo>
                          <a:pt x="129978" y="141552"/>
                          <a:pt x="130760" y="143116"/>
                          <a:pt x="130760" y="143116"/>
                        </a:cubicBezTo>
                        <a:cubicBezTo>
                          <a:pt x="130760" y="143116"/>
                          <a:pt x="130760" y="143898"/>
                          <a:pt x="127632" y="143116"/>
                        </a:cubicBezTo>
                        <a:cubicBezTo>
                          <a:pt x="108081" y="139205"/>
                          <a:pt x="89311" y="128257"/>
                          <a:pt x="71324" y="114962"/>
                        </a:cubicBezTo>
                        <a:cubicBezTo>
                          <a:pt x="68196" y="115744"/>
                          <a:pt x="65068" y="117308"/>
                          <a:pt x="61940" y="118090"/>
                        </a:cubicBezTo>
                        <a:cubicBezTo>
                          <a:pt x="43170" y="123564"/>
                          <a:pt x="23619" y="129039"/>
                          <a:pt x="4068" y="127475"/>
                        </a:cubicBezTo>
                        <a:cubicBezTo>
                          <a:pt x="1722" y="127475"/>
                          <a:pt x="157" y="125911"/>
                          <a:pt x="157" y="125911"/>
                        </a:cubicBezTo>
                        <a:cubicBezTo>
                          <a:pt x="-625" y="123564"/>
                          <a:pt x="1722" y="123564"/>
                          <a:pt x="2504" y="124346"/>
                        </a:cubicBezTo>
                        <a:cubicBezTo>
                          <a:pt x="2504" y="124346"/>
                          <a:pt x="2504" y="124346"/>
                          <a:pt x="2504" y="124346"/>
                        </a:cubicBezTo>
                        <a:cubicBezTo>
                          <a:pt x="2504" y="124346"/>
                          <a:pt x="2504" y="124346"/>
                          <a:pt x="2504" y="124346"/>
                        </a:cubicBezTo>
                        <a:cubicBezTo>
                          <a:pt x="1722" y="124346"/>
                          <a:pt x="939" y="123564"/>
                          <a:pt x="3286" y="123564"/>
                        </a:cubicBezTo>
                        <a:cubicBezTo>
                          <a:pt x="18927" y="124346"/>
                          <a:pt x="33786" y="121218"/>
                          <a:pt x="48645" y="117308"/>
                        </a:cubicBezTo>
                        <a:cubicBezTo>
                          <a:pt x="68196" y="112616"/>
                          <a:pt x="86965" y="106359"/>
                          <a:pt x="105735" y="98539"/>
                        </a:cubicBezTo>
                        <a:lnTo>
                          <a:pt x="105735" y="96975"/>
                        </a:lnTo>
                        <a:cubicBezTo>
                          <a:pt x="106517" y="89154"/>
                          <a:pt x="108081" y="80551"/>
                          <a:pt x="109645" y="73513"/>
                        </a:cubicBezTo>
                        <a:cubicBezTo>
                          <a:pt x="115119" y="53962"/>
                          <a:pt x="128414" y="39103"/>
                          <a:pt x="141709" y="25808"/>
                        </a:cubicBezTo>
                        <a:cubicBezTo>
                          <a:pt x="144055" y="25808"/>
                          <a:pt x="143273" y="27372"/>
                          <a:pt x="143273" y="27372"/>
                        </a:cubicBezTo>
                        <a:lnTo>
                          <a:pt x="141709" y="29718"/>
                        </a:lnTo>
                        <a:cubicBezTo>
                          <a:pt x="133889" y="39103"/>
                          <a:pt x="125286" y="47705"/>
                          <a:pt x="119812" y="59436"/>
                        </a:cubicBezTo>
                        <a:cubicBezTo>
                          <a:pt x="114337" y="70385"/>
                          <a:pt x="111209" y="84462"/>
                          <a:pt x="110427" y="97757"/>
                        </a:cubicBezTo>
                        <a:cubicBezTo>
                          <a:pt x="131542" y="89154"/>
                          <a:pt x="151876" y="78987"/>
                          <a:pt x="172209" y="67257"/>
                        </a:cubicBezTo>
                        <a:lnTo>
                          <a:pt x="172209" y="66475"/>
                        </a:lnTo>
                        <a:cubicBezTo>
                          <a:pt x="175337" y="51616"/>
                          <a:pt x="179248" y="38321"/>
                          <a:pt x="187068" y="27372"/>
                        </a:cubicBezTo>
                        <a:cubicBezTo>
                          <a:pt x="189414" y="27372"/>
                          <a:pt x="188632" y="28936"/>
                          <a:pt x="188632" y="28936"/>
                        </a:cubicBezTo>
                        <a:cubicBezTo>
                          <a:pt x="182376" y="39103"/>
                          <a:pt x="178466" y="50833"/>
                          <a:pt x="176119" y="64128"/>
                        </a:cubicBezTo>
                        <a:cubicBezTo>
                          <a:pt x="176119" y="64128"/>
                          <a:pt x="176119" y="64910"/>
                          <a:pt x="176119" y="64910"/>
                        </a:cubicBezTo>
                        <a:cubicBezTo>
                          <a:pt x="187068" y="58654"/>
                          <a:pt x="198017" y="51616"/>
                          <a:pt x="208966" y="44577"/>
                        </a:cubicBezTo>
                        <a:lnTo>
                          <a:pt x="208966" y="44577"/>
                        </a:lnTo>
                        <a:cubicBezTo>
                          <a:pt x="208966" y="41449"/>
                          <a:pt x="208966" y="39103"/>
                          <a:pt x="208966" y="36757"/>
                        </a:cubicBezTo>
                        <a:cubicBezTo>
                          <a:pt x="210530" y="23462"/>
                          <a:pt x="212876" y="10949"/>
                          <a:pt x="219132" y="0"/>
                        </a:cubicBezTo>
                        <a:cubicBezTo>
                          <a:pt x="221479" y="0"/>
                          <a:pt x="220696" y="1564"/>
                          <a:pt x="220696" y="1564"/>
                        </a:cubicBezTo>
                        <a:cubicBezTo>
                          <a:pt x="219914" y="3128"/>
                          <a:pt x="219132" y="4692"/>
                          <a:pt x="219132" y="6256"/>
                        </a:cubicBezTo>
                        <a:cubicBezTo>
                          <a:pt x="215222" y="17987"/>
                          <a:pt x="212094" y="29718"/>
                          <a:pt x="212876" y="43013"/>
                        </a:cubicBezTo>
                        <a:cubicBezTo>
                          <a:pt x="222261" y="36757"/>
                          <a:pt x="230863" y="31282"/>
                          <a:pt x="240248" y="25026"/>
                        </a:cubicBezTo>
                        <a:cubicBezTo>
                          <a:pt x="241030" y="25026"/>
                          <a:pt x="241812" y="25808"/>
                          <a:pt x="241812" y="25808"/>
                        </a:cubicBezTo>
                        <a:lnTo>
                          <a:pt x="241812" y="28154"/>
                        </a:lnTo>
                        <a:cubicBezTo>
                          <a:pt x="236338" y="32064"/>
                          <a:pt x="230863" y="35975"/>
                          <a:pt x="225389" y="39103"/>
                        </a:cubicBezTo>
                        <a:cubicBezTo>
                          <a:pt x="225389" y="39103"/>
                          <a:pt x="226171" y="39103"/>
                          <a:pt x="226171" y="39885"/>
                        </a:cubicBezTo>
                        <a:cubicBezTo>
                          <a:pt x="238684" y="47705"/>
                          <a:pt x="252761" y="49269"/>
                          <a:pt x="266056" y="49269"/>
                        </a:cubicBezTo>
                        <a:cubicBezTo>
                          <a:pt x="268402" y="50833"/>
                          <a:pt x="266838" y="51616"/>
                          <a:pt x="266838" y="51616"/>
                        </a:cubicBezTo>
                        <a:cubicBezTo>
                          <a:pt x="253543" y="52398"/>
                          <a:pt x="239466" y="51616"/>
                          <a:pt x="226953" y="43795"/>
                        </a:cubicBezTo>
                        <a:cubicBezTo>
                          <a:pt x="225389" y="43013"/>
                          <a:pt x="223825" y="43013"/>
                          <a:pt x="223043" y="42231"/>
                        </a:cubicBezTo>
                        <a:cubicBezTo>
                          <a:pt x="200363" y="57090"/>
                          <a:pt x="176901" y="71949"/>
                          <a:pt x="152658" y="84462"/>
                        </a:cubicBezTo>
                        <a:cubicBezTo>
                          <a:pt x="152658" y="84462"/>
                          <a:pt x="155004" y="86808"/>
                          <a:pt x="156568" y="87590"/>
                        </a:cubicBezTo>
                        <a:cubicBezTo>
                          <a:pt x="172991" y="99321"/>
                          <a:pt x="191760" y="104013"/>
                          <a:pt x="208966" y="102449"/>
                        </a:cubicBezTo>
                        <a:cubicBezTo>
                          <a:pt x="210530" y="102449"/>
                          <a:pt x="210530" y="102449"/>
                          <a:pt x="211312" y="102449"/>
                        </a:cubicBezTo>
                        <a:cubicBezTo>
                          <a:pt x="213658" y="104013"/>
                          <a:pt x="212094" y="104013"/>
                          <a:pt x="212094" y="104013"/>
                        </a:cubicBezTo>
                        <a:cubicBezTo>
                          <a:pt x="197235" y="106359"/>
                          <a:pt x="180030" y="103231"/>
                          <a:pt x="163607" y="95411"/>
                        </a:cubicBezTo>
                        <a:cubicBezTo>
                          <a:pt x="157350" y="92282"/>
                          <a:pt x="151094" y="89936"/>
                          <a:pt x="149530" y="86026"/>
                        </a:cubicBezTo>
                        <a:cubicBezTo>
                          <a:pt x="122940" y="94629"/>
                          <a:pt x="99478" y="104795"/>
                          <a:pt x="75235" y="113398"/>
                        </a:cubicBezTo>
                        <a:lnTo>
                          <a:pt x="75235" y="113398"/>
                        </a:lnTo>
                        <a:close/>
                        <a:moveTo>
                          <a:pt x="2504" y="125911"/>
                        </a:moveTo>
                        <a:cubicBezTo>
                          <a:pt x="2504" y="125129"/>
                          <a:pt x="2504" y="123564"/>
                          <a:pt x="2504" y="123564"/>
                        </a:cubicBezTo>
                        <a:lnTo>
                          <a:pt x="2504" y="125911"/>
                        </a:lnTo>
                        <a:lnTo>
                          <a:pt x="2504" y="12591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8" name="任意多边形: 形状 2477"/>
                  <p:cNvSpPr/>
                  <p:nvPr/>
                </p:nvSpPr>
                <p:spPr>
                  <a:xfrm>
                    <a:off x="5561025" y="4980593"/>
                    <a:ext cx="26263" cy="20418"/>
                  </a:xfrm>
                  <a:custGeom>
                    <a:avLst/>
                    <a:gdLst>
                      <a:gd name="connsiteX0" fmla="*/ 50 w 26263"/>
                      <a:gd name="connsiteY0" fmla="*/ 8603 h 20418"/>
                      <a:gd name="connsiteX1" fmla="*/ 18819 w 26263"/>
                      <a:gd name="connsiteY1" fmla="*/ 20333 h 20418"/>
                      <a:gd name="connsiteX2" fmla="*/ 21947 w 26263"/>
                      <a:gd name="connsiteY2" fmla="*/ 10167 h 20418"/>
                      <a:gd name="connsiteX3" fmla="*/ 14909 w 26263"/>
                      <a:gd name="connsiteY3" fmla="*/ 0 h 20418"/>
                      <a:gd name="connsiteX4" fmla="*/ 50 w 26263"/>
                      <a:gd name="connsiteY4" fmla="*/ 8603 h 20418"/>
                      <a:gd name="connsiteX5" fmla="*/ 50 w 26263"/>
                      <a:gd name="connsiteY5" fmla="*/ 8603 h 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63" h="20418">
                        <a:moveTo>
                          <a:pt x="50" y="8603"/>
                        </a:moveTo>
                        <a:cubicBezTo>
                          <a:pt x="832" y="14077"/>
                          <a:pt x="10216" y="19551"/>
                          <a:pt x="18819" y="20333"/>
                        </a:cubicBezTo>
                        <a:cubicBezTo>
                          <a:pt x="28986" y="21116"/>
                          <a:pt x="27422" y="16423"/>
                          <a:pt x="21947" y="10167"/>
                        </a:cubicBezTo>
                        <a:cubicBezTo>
                          <a:pt x="26640" y="4692"/>
                          <a:pt x="25857" y="0"/>
                          <a:pt x="14909" y="0"/>
                        </a:cubicBezTo>
                        <a:cubicBezTo>
                          <a:pt x="7870" y="0"/>
                          <a:pt x="-732" y="3128"/>
                          <a:pt x="50" y="8603"/>
                        </a:cubicBezTo>
                        <a:lnTo>
                          <a:pt x="50" y="860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79" name="任意多边形: 形状 2478"/>
                  <p:cNvSpPr/>
                  <p:nvPr/>
                </p:nvSpPr>
                <p:spPr>
                  <a:xfrm>
                    <a:off x="5538688" y="4988414"/>
                    <a:ext cx="17691" cy="27392"/>
                  </a:xfrm>
                  <a:custGeom>
                    <a:avLst/>
                    <a:gdLst>
                      <a:gd name="connsiteX0" fmla="*/ 5182 w 17691"/>
                      <a:gd name="connsiteY0" fmla="*/ 0 h 27392"/>
                      <a:gd name="connsiteX1" fmla="*/ 490 w 17691"/>
                      <a:gd name="connsiteY1" fmla="*/ 18769 h 27392"/>
                      <a:gd name="connsiteX2" fmla="*/ 9875 w 17691"/>
                      <a:gd name="connsiteY2" fmla="*/ 23462 h 27392"/>
                      <a:gd name="connsiteX3" fmla="*/ 16913 w 17691"/>
                      <a:gd name="connsiteY3" fmla="*/ 17987 h 27392"/>
                      <a:gd name="connsiteX4" fmla="*/ 5182 w 17691"/>
                      <a:gd name="connsiteY4" fmla="*/ 0 h 27392"/>
                      <a:gd name="connsiteX5" fmla="*/ 5182 w 17691"/>
                      <a:gd name="connsiteY5" fmla="*/ 0 h 2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1" h="27392">
                        <a:moveTo>
                          <a:pt x="5182" y="0"/>
                        </a:moveTo>
                        <a:cubicBezTo>
                          <a:pt x="1272" y="0"/>
                          <a:pt x="-1074" y="9385"/>
                          <a:pt x="490" y="18769"/>
                        </a:cubicBezTo>
                        <a:cubicBezTo>
                          <a:pt x="2836" y="29718"/>
                          <a:pt x="5964" y="28154"/>
                          <a:pt x="9875" y="23462"/>
                        </a:cubicBezTo>
                        <a:cubicBezTo>
                          <a:pt x="16131" y="29718"/>
                          <a:pt x="19259" y="28936"/>
                          <a:pt x="16913" y="17987"/>
                        </a:cubicBezTo>
                        <a:cubicBezTo>
                          <a:pt x="15349" y="10167"/>
                          <a:pt x="9875" y="0"/>
                          <a:pt x="5182" y="0"/>
                        </a:cubicBezTo>
                        <a:lnTo>
                          <a:pt x="5182"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0" name="任意多边形: 形状 2479"/>
                  <p:cNvSpPr/>
                  <p:nvPr/>
                </p:nvSpPr>
                <p:spPr>
                  <a:xfrm>
                    <a:off x="5473143" y="5018752"/>
                    <a:ext cx="23860" cy="24358"/>
                  </a:xfrm>
                  <a:custGeom>
                    <a:avLst/>
                    <a:gdLst>
                      <a:gd name="connsiteX0" fmla="*/ 1124 w 23860"/>
                      <a:gd name="connsiteY0" fmla="*/ 21278 h 24358"/>
                      <a:gd name="connsiteX1" fmla="*/ 19894 w 23860"/>
                      <a:gd name="connsiteY1" fmla="*/ 19714 h 24358"/>
                      <a:gd name="connsiteX2" fmla="*/ 16765 w 23860"/>
                      <a:gd name="connsiteY2" fmla="*/ 8765 h 24358"/>
                      <a:gd name="connsiteX3" fmla="*/ 6599 w 23860"/>
                      <a:gd name="connsiteY3" fmla="*/ 3291 h 24358"/>
                      <a:gd name="connsiteX4" fmla="*/ 1124 w 23860"/>
                      <a:gd name="connsiteY4" fmla="*/ 21278 h 24358"/>
                      <a:gd name="connsiteX5" fmla="*/ 1124 w 23860"/>
                      <a:gd name="connsiteY5" fmla="*/ 21278 h 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60" h="24358">
                        <a:moveTo>
                          <a:pt x="1124" y="21278"/>
                        </a:moveTo>
                        <a:cubicBezTo>
                          <a:pt x="4252" y="25970"/>
                          <a:pt x="14419" y="25188"/>
                          <a:pt x="19894" y="19714"/>
                        </a:cubicBezTo>
                        <a:cubicBezTo>
                          <a:pt x="26932" y="13457"/>
                          <a:pt x="23804" y="10329"/>
                          <a:pt x="16765" y="8765"/>
                        </a:cubicBezTo>
                        <a:cubicBezTo>
                          <a:pt x="16765" y="162"/>
                          <a:pt x="13637" y="-2966"/>
                          <a:pt x="6599" y="3291"/>
                        </a:cubicBezTo>
                        <a:cubicBezTo>
                          <a:pt x="1906" y="7983"/>
                          <a:pt x="-2004" y="16586"/>
                          <a:pt x="1124" y="21278"/>
                        </a:cubicBezTo>
                        <a:lnTo>
                          <a:pt x="1124" y="21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1" name="任意多边形: 形状 2480"/>
                  <p:cNvSpPr/>
                  <p:nvPr/>
                </p:nvSpPr>
                <p:spPr>
                  <a:xfrm>
                    <a:off x="5391809" y="5046906"/>
                    <a:ext cx="23860" cy="24359"/>
                  </a:xfrm>
                  <a:custGeom>
                    <a:avLst/>
                    <a:gdLst>
                      <a:gd name="connsiteX0" fmla="*/ 1124 w 23860"/>
                      <a:gd name="connsiteY0" fmla="*/ 21278 h 24359"/>
                      <a:gd name="connsiteX1" fmla="*/ 19893 w 23860"/>
                      <a:gd name="connsiteY1" fmla="*/ 19714 h 24359"/>
                      <a:gd name="connsiteX2" fmla="*/ 16765 w 23860"/>
                      <a:gd name="connsiteY2" fmla="*/ 8765 h 24359"/>
                      <a:gd name="connsiteX3" fmla="*/ 6599 w 23860"/>
                      <a:gd name="connsiteY3" fmla="*/ 3291 h 24359"/>
                      <a:gd name="connsiteX4" fmla="*/ 1124 w 23860"/>
                      <a:gd name="connsiteY4" fmla="*/ 21278 h 24359"/>
                      <a:gd name="connsiteX5" fmla="*/ 1124 w 23860"/>
                      <a:gd name="connsiteY5" fmla="*/ 21278 h 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60" h="24359">
                        <a:moveTo>
                          <a:pt x="1124" y="21278"/>
                        </a:moveTo>
                        <a:cubicBezTo>
                          <a:pt x="4252" y="25970"/>
                          <a:pt x="14419" y="25188"/>
                          <a:pt x="19893" y="19714"/>
                        </a:cubicBezTo>
                        <a:cubicBezTo>
                          <a:pt x="26932" y="13457"/>
                          <a:pt x="23804" y="10329"/>
                          <a:pt x="16765" y="8765"/>
                        </a:cubicBezTo>
                        <a:cubicBezTo>
                          <a:pt x="16765" y="162"/>
                          <a:pt x="13637" y="-2966"/>
                          <a:pt x="6599" y="3291"/>
                        </a:cubicBezTo>
                        <a:cubicBezTo>
                          <a:pt x="1906" y="7983"/>
                          <a:pt x="-2004" y="16586"/>
                          <a:pt x="1124" y="21278"/>
                        </a:cubicBezTo>
                        <a:lnTo>
                          <a:pt x="1124" y="21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2" name="任意多边形: 形状 2481"/>
                  <p:cNvSpPr/>
                  <p:nvPr/>
                </p:nvSpPr>
                <p:spPr>
                  <a:xfrm>
                    <a:off x="5535082" y="4936536"/>
                    <a:ext cx="34579" cy="35715"/>
                  </a:xfrm>
                  <a:custGeom>
                    <a:avLst/>
                    <a:gdLst>
                      <a:gd name="connsiteX0" fmla="*/ 1749 w 34579"/>
                      <a:gd name="connsiteY0" fmla="*/ 31544 h 35715"/>
                      <a:gd name="connsiteX1" fmla="*/ 29121 w 34579"/>
                      <a:gd name="connsiteY1" fmla="*/ 29198 h 35715"/>
                      <a:gd name="connsiteX2" fmla="*/ 24429 w 34579"/>
                      <a:gd name="connsiteY2" fmla="*/ 12775 h 35715"/>
                      <a:gd name="connsiteX3" fmla="*/ 9570 w 34579"/>
                      <a:gd name="connsiteY3" fmla="*/ 4954 h 35715"/>
                      <a:gd name="connsiteX4" fmla="*/ 1749 w 34579"/>
                      <a:gd name="connsiteY4" fmla="*/ 31544 h 35715"/>
                      <a:gd name="connsiteX5" fmla="*/ 1749 w 34579"/>
                      <a:gd name="connsiteY5" fmla="*/ 31544 h 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9" h="35715">
                        <a:moveTo>
                          <a:pt x="1749" y="31544"/>
                        </a:moveTo>
                        <a:cubicBezTo>
                          <a:pt x="6442" y="37801"/>
                          <a:pt x="20519" y="37019"/>
                          <a:pt x="29121" y="29198"/>
                        </a:cubicBezTo>
                        <a:cubicBezTo>
                          <a:pt x="39288" y="19813"/>
                          <a:pt x="33814" y="15903"/>
                          <a:pt x="24429" y="12775"/>
                        </a:cubicBezTo>
                        <a:cubicBezTo>
                          <a:pt x="24429" y="262"/>
                          <a:pt x="20519" y="-4430"/>
                          <a:pt x="9570" y="4954"/>
                        </a:cubicBezTo>
                        <a:cubicBezTo>
                          <a:pt x="2531" y="11211"/>
                          <a:pt x="-2943" y="24506"/>
                          <a:pt x="1749" y="31544"/>
                        </a:cubicBezTo>
                        <a:lnTo>
                          <a:pt x="1749" y="3154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3" name="任意多边形: 形状 2482"/>
                  <p:cNvSpPr/>
                  <p:nvPr/>
                </p:nvSpPr>
                <p:spPr>
                  <a:xfrm>
                    <a:off x="5453291" y="5033773"/>
                    <a:ext cx="21095" cy="31017"/>
                  </a:xfrm>
                  <a:custGeom>
                    <a:avLst/>
                    <a:gdLst>
                      <a:gd name="connsiteX0" fmla="*/ 5335 w 21095"/>
                      <a:gd name="connsiteY0" fmla="*/ 0 h 31017"/>
                      <a:gd name="connsiteX1" fmla="*/ 1424 w 21095"/>
                      <a:gd name="connsiteY1" fmla="*/ 21897 h 31017"/>
                      <a:gd name="connsiteX2" fmla="*/ 12373 w 21095"/>
                      <a:gd name="connsiteY2" fmla="*/ 26590 h 31017"/>
                      <a:gd name="connsiteX3" fmla="*/ 19412 w 21095"/>
                      <a:gd name="connsiteY3" fmla="*/ 19551 h 31017"/>
                      <a:gd name="connsiteX4" fmla="*/ 5335 w 21095"/>
                      <a:gd name="connsiteY4" fmla="*/ 0 h 31017"/>
                      <a:gd name="connsiteX5" fmla="*/ 5335 w 21095"/>
                      <a:gd name="connsiteY5" fmla="*/ 0 h 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5" h="31017">
                        <a:moveTo>
                          <a:pt x="5335" y="0"/>
                        </a:moveTo>
                        <a:cubicBezTo>
                          <a:pt x="642" y="0"/>
                          <a:pt x="-1704" y="11731"/>
                          <a:pt x="1424" y="21897"/>
                        </a:cubicBezTo>
                        <a:cubicBezTo>
                          <a:pt x="4553" y="34410"/>
                          <a:pt x="8463" y="32064"/>
                          <a:pt x="12373" y="26590"/>
                        </a:cubicBezTo>
                        <a:cubicBezTo>
                          <a:pt x="20194" y="32846"/>
                          <a:pt x="23322" y="32064"/>
                          <a:pt x="19412" y="19551"/>
                        </a:cubicBezTo>
                        <a:cubicBezTo>
                          <a:pt x="17065" y="10949"/>
                          <a:pt x="10809" y="0"/>
                          <a:pt x="5335" y="0"/>
                        </a:cubicBezTo>
                        <a:lnTo>
                          <a:pt x="5335"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4" name="任意多边形: 形状 2483"/>
                  <p:cNvSpPr/>
                  <p:nvPr/>
                </p:nvSpPr>
                <p:spPr>
                  <a:xfrm>
                    <a:off x="5397766" y="5075222"/>
                    <a:ext cx="21095" cy="31017"/>
                  </a:xfrm>
                  <a:custGeom>
                    <a:avLst/>
                    <a:gdLst>
                      <a:gd name="connsiteX0" fmla="*/ 5335 w 21095"/>
                      <a:gd name="connsiteY0" fmla="*/ 0 h 31017"/>
                      <a:gd name="connsiteX1" fmla="*/ 1424 w 21095"/>
                      <a:gd name="connsiteY1" fmla="*/ 21897 h 31017"/>
                      <a:gd name="connsiteX2" fmla="*/ 12373 w 21095"/>
                      <a:gd name="connsiteY2" fmla="*/ 26590 h 31017"/>
                      <a:gd name="connsiteX3" fmla="*/ 19412 w 21095"/>
                      <a:gd name="connsiteY3" fmla="*/ 19551 h 31017"/>
                      <a:gd name="connsiteX4" fmla="*/ 5335 w 21095"/>
                      <a:gd name="connsiteY4" fmla="*/ 0 h 31017"/>
                      <a:gd name="connsiteX5" fmla="*/ 5335 w 21095"/>
                      <a:gd name="connsiteY5" fmla="*/ 0 h 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5" h="31017">
                        <a:moveTo>
                          <a:pt x="5335" y="0"/>
                        </a:moveTo>
                        <a:cubicBezTo>
                          <a:pt x="642" y="0"/>
                          <a:pt x="-1704" y="11731"/>
                          <a:pt x="1424" y="21897"/>
                        </a:cubicBezTo>
                        <a:cubicBezTo>
                          <a:pt x="4553" y="34410"/>
                          <a:pt x="8463" y="32064"/>
                          <a:pt x="12373" y="26590"/>
                        </a:cubicBezTo>
                        <a:cubicBezTo>
                          <a:pt x="20194" y="33628"/>
                          <a:pt x="23322" y="32064"/>
                          <a:pt x="19412" y="19551"/>
                        </a:cubicBezTo>
                        <a:cubicBezTo>
                          <a:pt x="16283" y="10949"/>
                          <a:pt x="10027" y="0"/>
                          <a:pt x="5335" y="0"/>
                        </a:cubicBezTo>
                        <a:lnTo>
                          <a:pt x="5335" y="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5" name="任意多边形: 形状 2484"/>
                  <p:cNvSpPr/>
                  <p:nvPr/>
                </p:nvSpPr>
                <p:spPr>
                  <a:xfrm>
                    <a:off x="5503825" y="5030645"/>
                    <a:ext cx="32129" cy="25025"/>
                  </a:xfrm>
                  <a:custGeom>
                    <a:avLst/>
                    <a:gdLst>
                      <a:gd name="connsiteX0" fmla="*/ 161 w 32129"/>
                      <a:gd name="connsiteY0" fmla="*/ 12513 h 25025"/>
                      <a:gd name="connsiteX1" fmla="*/ 23622 w 32129"/>
                      <a:gd name="connsiteY1" fmla="*/ 25026 h 25025"/>
                      <a:gd name="connsiteX2" fmla="*/ 25968 w 32129"/>
                      <a:gd name="connsiteY2" fmla="*/ 12513 h 25025"/>
                      <a:gd name="connsiteX3" fmla="*/ 17366 w 32129"/>
                      <a:gd name="connsiteY3" fmla="*/ 0 h 25025"/>
                      <a:gd name="connsiteX4" fmla="*/ 161 w 32129"/>
                      <a:gd name="connsiteY4" fmla="*/ 12513 h 25025"/>
                      <a:gd name="connsiteX5" fmla="*/ 161 w 32129"/>
                      <a:gd name="connsiteY5" fmla="*/ 12513 h 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9" h="25025">
                        <a:moveTo>
                          <a:pt x="161" y="12513"/>
                        </a:moveTo>
                        <a:cubicBezTo>
                          <a:pt x="1725" y="18769"/>
                          <a:pt x="13455" y="25026"/>
                          <a:pt x="23622" y="25026"/>
                        </a:cubicBezTo>
                        <a:cubicBezTo>
                          <a:pt x="36135" y="24244"/>
                          <a:pt x="33007" y="19551"/>
                          <a:pt x="25968" y="12513"/>
                        </a:cubicBezTo>
                        <a:cubicBezTo>
                          <a:pt x="31443" y="4692"/>
                          <a:pt x="29097" y="0"/>
                          <a:pt x="17366" y="0"/>
                        </a:cubicBezTo>
                        <a:cubicBezTo>
                          <a:pt x="8763" y="782"/>
                          <a:pt x="-1404" y="6257"/>
                          <a:pt x="161" y="12513"/>
                        </a:cubicBezTo>
                        <a:lnTo>
                          <a:pt x="161" y="125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6" name="任意多边形: 形状 2485"/>
                  <p:cNvSpPr/>
                  <p:nvPr/>
                </p:nvSpPr>
                <p:spPr>
                  <a:xfrm>
                    <a:off x="5424055" y="5068184"/>
                    <a:ext cx="32129" cy="25025"/>
                  </a:xfrm>
                  <a:custGeom>
                    <a:avLst/>
                    <a:gdLst>
                      <a:gd name="connsiteX0" fmla="*/ 161 w 32129"/>
                      <a:gd name="connsiteY0" fmla="*/ 12513 h 25025"/>
                      <a:gd name="connsiteX1" fmla="*/ 23622 w 32129"/>
                      <a:gd name="connsiteY1" fmla="*/ 25026 h 25025"/>
                      <a:gd name="connsiteX2" fmla="*/ 25968 w 32129"/>
                      <a:gd name="connsiteY2" fmla="*/ 12513 h 25025"/>
                      <a:gd name="connsiteX3" fmla="*/ 17366 w 32129"/>
                      <a:gd name="connsiteY3" fmla="*/ 0 h 25025"/>
                      <a:gd name="connsiteX4" fmla="*/ 161 w 32129"/>
                      <a:gd name="connsiteY4" fmla="*/ 12513 h 25025"/>
                      <a:gd name="connsiteX5" fmla="*/ 161 w 32129"/>
                      <a:gd name="connsiteY5" fmla="*/ 12513 h 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9" h="25025">
                        <a:moveTo>
                          <a:pt x="161" y="12513"/>
                        </a:moveTo>
                        <a:cubicBezTo>
                          <a:pt x="1725" y="18769"/>
                          <a:pt x="13456" y="25026"/>
                          <a:pt x="23622" y="25026"/>
                        </a:cubicBezTo>
                        <a:cubicBezTo>
                          <a:pt x="36135" y="24244"/>
                          <a:pt x="33007" y="19551"/>
                          <a:pt x="25968" y="12513"/>
                        </a:cubicBezTo>
                        <a:cubicBezTo>
                          <a:pt x="31443" y="4692"/>
                          <a:pt x="29097" y="0"/>
                          <a:pt x="17366" y="0"/>
                        </a:cubicBezTo>
                        <a:cubicBezTo>
                          <a:pt x="8763" y="782"/>
                          <a:pt x="-1403" y="6256"/>
                          <a:pt x="161" y="12513"/>
                        </a:cubicBezTo>
                        <a:lnTo>
                          <a:pt x="161" y="1251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7" name="任意多边形: 形状 2486"/>
                  <p:cNvSpPr/>
                  <p:nvPr/>
                </p:nvSpPr>
                <p:spPr>
                  <a:xfrm>
                    <a:off x="5476317" y="4942563"/>
                    <a:ext cx="19753" cy="31446"/>
                  </a:xfrm>
                  <a:custGeom>
                    <a:avLst/>
                    <a:gdLst>
                      <a:gd name="connsiteX0" fmla="*/ 4988 w 19753"/>
                      <a:gd name="connsiteY0" fmla="*/ 30992 h 31446"/>
                      <a:gd name="connsiteX1" fmla="*/ 19065 w 19753"/>
                      <a:gd name="connsiteY1" fmla="*/ 16915 h 31446"/>
                      <a:gd name="connsiteX2" fmla="*/ 11245 w 19753"/>
                      <a:gd name="connsiteY2" fmla="*/ 7530 h 31446"/>
                      <a:gd name="connsiteX3" fmla="*/ 1078 w 19753"/>
                      <a:gd name="connsiteY3" fmla="*/ 8312 h 31446"/>
                      <a:gd name="connsiteX4" fmla="*/ 4988 w 19753"/>
                      <a:gd name="connsiteY4" fmla="*/ 30992 h 31446"/>
                      <a:gd name="connsiteX5" fmla="*/ 4988 w 19753"/>
                      <a:gd name="connsiteY5" fmla="*/ 30992 h 3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3" h="31446">
                        <a:moveTo>
                          <a:pt x="4988" y="30992"/>
                        </a:moveTo>
                        <a:cubicBezTo>
                          <a:pt x="9680" y="33338"/>
                          <a:pt x="16719" y="26299"/>
                          <a:pt x="19065" y="16915"/>
                        </a:cubicBezTo>
                        <a:cubicBezTo>
                          <a:pt x="21411" y="5966"/>
                          <a:pt x="17501" y="5184"/>
                          <a:pt x="11245" y="7530"/>
                        </a:cubicBezTo>
                        <a:cubicBezTo>
                          <a:pt x="7334" y="-1855"/>
                          <a:pt x="3424" y="-3419"/>
                          <a:pt x="1078" y="8312"/>
                        </a:cubicBezTo>
                        <a:cubicBezTo>
                          <a:pt x="-1268" y="16133"/>
                          <a:pt x="296" y="28646"/>
                          <a:pt x="4988" y="30992"/>
                        </a:cubicBezTo>
                        <a:lnTo>
                          <a:pt x="4988" y="30992"/>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8" name="任意多边形: 形状 2487"/>
                  <p:cNvSpPr/>
                  <p:nvPr/>
                </p:nvSpPr>
                <p:spPr>
                  <a:xfrm>
                    <a:off x="5477309" y="4979405"/>
                    <a:ext cx="17589" cy="13822"/>
                  </a:xfrm>
                  <a:custGeom>
                    <a:avLst/>
                    <a:gdLst>
                      <a:gd name="connsiteX0" fmla="*/ 86 w 17589"/>
                      <a:gd name="connsiteY0" fmla="*/ 7445 h 13822"/>
                      <a:gd name="connsiteX1" fmla="*/ 13381 w 17589"/>
                      <a:gd name="connsiteY1" fmla="*/ 13702 h 13822"/>
                      <a:gd name="connsiteX2" fmla="*/ 14163 w 17589"/>
                      <a:gd name="connsiteY2" fmla="*/ 6663 h 13822"/>
                      <a:gd name="connsiteX3" fmla="*/ 8688 w 17589"/>
                      <a:gd name="connsiteY3" fmla="*/ 407 h 13822"/>
                      <a:gd name="connsiteX4" fmla="*/ 86 w 17589"/>
                      <a:gd name="connsiteY4" fmla="*/ 7445 h 13822"/>
                      <a:gd name="connsiteX5" fmla="*/ 86 w 17589"/>
                      <a:gd name="connsiteY5" fmla="*/ 7445 h 1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9" h="13822">
                        <a:moveTo>
                          <a:pt x="86" y="7445"/>
                        </a:moveTo>
                        <a:cubicBezTo>
                          <a:pt x="868" y="11356"/>
                          <a:pt x="7906" y="14484"/>
                          <a:pt x="13381" y="13702"/>
                        </a:cubicBezTo>
                        <a:cubicBezTo>
                          <a:pt x="19637" y="12920"/>
                          <a:pt x="18073" y="9792"/>
                          <a:pt x="14163" y="6663"/>
                        </a:cubicBezTo>
                        <a:cubicBezTo>
                          <a:pt x="16509" y="1971"/>
                          <a:pt x="15727" y="-1157"/>
                          <a:pt x="8688" y="407"/>
                        </a:cubicBezTo>
                        <a:cubicBezTo>
                          <a:pt x="3996" y="407"/>
                          <a:pt x="-696" y="4317"/>
                          <a:pt x="86" y="7445"/>
                        </a:cubicBezTo>
                        <a:lnTo>
                          <a:pt x="86" y="744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89" name="任意多边形: 形状 2488"/>
                  <p:cNvSpPr/>
                  <p:nvPr/>
                </p:nvSpPr>
                <p:spPr>
                  <a:xfrm>
                    <a:off x="5390196" y="5005449"/>
                    <a:ext cx="17943" cy="18042"/>
                  </a:xfrm>
                  <a:custGeom>
                    <a:avLst/>
                    <a:gdLst>
                      <a:gd name="connsiteX0" fmla="*/ 17596 w 17943"/>
                      <a:gd name="connsiteY0" fmla="*/ 16593 h 18042"/>
                      <a:gd name="connsiteX1" fmla="*/ 9776 w 17943"/>
                      <a:gd name="connsiteY1" fmla="*/ 2516 h 18042"/>
                      <a:gd name="connsiteX2" fmla="*/ 4301 w 17943"/>
                      <a:gd name="connsiteY2" fmla="*/ 5644 h 18042"/>
                      <a:gd name="connsiteX3" fmla="*/ 5083 w 17943"/>
                      <a:gd name="connsiteY3" fmla="*/ 13465 h 18042"/>
                      <a:gd name="connsiteX4" fmla="*/ 17596 w 17943"/>
                      <a:gd name="connsiteY4" fmla="*/ 16593 h 18042"/>
                      <a:gd name="connsiteX5" fmla="*/ 17596 w 17943"/>
                      <a:gd name="connsiteY5" fmla="*/ 16593 h 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3" h="18042">
                        <a:moveTo>
                          <a:pt x="17596" y="16593"/>
                        </a:moveTo>
                        <a:cubicBezTo>
                          <a:pt x="19160" y="14247"/>
                          <a:pt x="15250" y="6426"/>
                          <a:pt x="9776" y="2516"/>
                        </a:cubicBezTo>
                        <a:cubicBezTo>
                          <a:pt x="3519" y="-2176"/>
                          <a:pt x="3519" y="170"/>
                          <a:pt x="4301" y="5644"/>
                        </a:cubicBezTo>
                        <a:cubicBezTo>
                          <a:pt x="-1173" y="6426"/>
                          <a:pt x="-1955" y="8772"/>
                          <a:pt x="5083" y="13465"/>
                        </a:cubicBezTo>
                        <a:cubicBezTo>
                          <a:pt x="8994" y="17375"/>
                          <a:pt x="16032" y="19721"/>
                          <a:pt x="17596" y="16593"/>
                        </a:cubicBezTo>
                        <a:lnTo>
                          <a:pt x="17596" y="165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0" name="任意多边形: 形状 2489"/>
                  <p:cNvSpPr/>
                  <p:nvPr/>
                </p:nvSpPr>
                <p:spPr>
                  <a:xfrm>
                    <a:off x="5431043" y="4941986"/>
                    <a:ext cx="29755" cy="36266"/>
                  </a:xfrm>
                  <a:custGeom>
                    <a:avLst/>
                    <a:gdLst>
                      <a:gd name="connsiteX0" fmla="*/ 2558 w 29755"/>
                      <a:gd name="connsiteY0" fmla="*/ 33916 h 36266"/>
                      <a:gd name="connsiteX1" fmla="*/ 26019 w 29755"/>
                      <a:gd name="connsiteY1" fmla="*/ 26095 h 36266"/>
                      <a:gd name="connsiteX2" fmla="*/ 18981 w 29755"/>
                      <a:gd name="connsiteY2" fmla="*/ 11236 h 36266"/>
                      <a:gd name="connsiteX3" fmla="*/ 4904 w 29755"/>
                      <a:gd name="connsiteY3" fmla="*/ 7326 h 36266"/>
                      <a:gd name="connsiteX4" fmla="*/ 2558 w 29755"/>
                      <a:gd name="connsiteY4" fmla="*/ 33916 h 36266"/>
                      <a:gd name="connsiteX5" fmla="*/ 2558 w 29755"/>
                      <a:gd name="connsiteY5" fmla="*/ 33916 h 3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55" h="36266">
                        <a:moveTo>
                          <a:pt x="2558" y="33916"/>
                        </a:moveTo>
                        <a:cubicBezTo>
                          <a:pt x="7250" y="39390"/>
                          <a:pt x="19763" y="34698"/>
                          <a:pt x="26019" y="26095"/>
                        </a:cubicBezTo>
                        <a:cubicBezTo>
                          <a:pt x="33840" y="15146"/>
                          <a:pt x="28365" y="12018"/>
                          <a:pt x="18981" y="11236"/>
                        </a:cubicBezTo>
                        <a:cubicBezTo>
                          <a:pt x="17417" y="-1277"/>
                          <a:pt x="12724" y="-4405"/>
                          <a:pt x="4904" y="7326"/>
                        </a:cubicBezTo>
                        <a:cubicBezTo>
                          <a:pt x="212" y="15146"/>
                          <a:pt x="-2135" y="28441"/>
                          <a:pt x="2558" y="33916"/>
                        </a:cubicBezTo>
                        <a:lnTo>
                          <a:pt x="2558" y="3391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1" name="任意多边形: 形状 2490"/>
                  <p:cNvSpPr/>
                  <p:nvPr/>
                </p:nvSpPr>
                <p:spPr>
                  <a:xfrm>
                    <a:off x="5413589" y="4992909"/>
                    <a:ext cx="28080" cy="22883"/>
                  </a:xfrm>
                  <a:custGeom>
                    <a:avLst/>
                    <a:gdLst>
                      <a:gd name="connsiteX0" fmla="*/ 460 w 28080"/>
                      <a:gd name="connsiteY0" fmla="*/ 15839 h 22883"/>
                      <a:gd name="connsiteX1" fmla="*/ 21576 w 28080"/>
                      <a:gd name="connsiteY1" fmla="*/ 22095 h 22883"/>
                      <a:gd name="connsiteX2" fmla="*/ 21576 w 28080"/>
                      <a:gd name="connsiteY2" fmla="*/ 10364 h 22883"/>
                      <a:gd name="connsiteX3" fmla="*/ 12191 w 28080"/>
                      <a:gd name="connsiteY3" fmla="*/ 980 h 22883"/>
                      <a:gd name="connsiteX4" fmla="*/ 460 w 28080"/>
                      <a:gd name="connsiteY4" fmla="*/ 15839 h 22883"/>
                      <a:gd name="connsiteX5" fmla="*/ 460 w 28080"/>
                      <a:gd name="connsiteY5" fmla="*/ 15839 h 2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0" h="22883">
                        <a:moveTo>
                          <a:pt x="460" y="15839"/>
                        </a:moveTo>
                        <a:cubicBezTo>
                          <a:pt x="2806" y="21313"/>
                          <a:pt x="13755" y="24441"/>
                          <a:pt x="21576" y="22095"/>
                        </a:cubicBezTo>
                        <a:cubicBezTo>
                          <a:pt x="31742" y="18967"/>
                          <a:pt x="28614" y="15057"/>
                          <a:pt x="21576" y="10364"/>
                        </a:cubicBezTo>
                        <a:cubicBezTo>
                          <a:pt x="24704" y="2544"/>
                          <a:pt x="22358" y="-2148"/>
                          <a:pt x="12191" y="980"/>
                        </a:cubicBezTo>
                        <a:cubicBezTo>
                          <a:pt x="5153" y="3326"/>
                          <a:pt x="-1886" y="10364"/>
                          <a:pt x="460" y="15839"/>
                        </a:cubicBezTo>
                        <a:lnTo>
                          <a:pt x="460" y="1583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2" name="任意多边形: 形状 2491"/>
                  <p:cNvSpPr/>
                  <p:nvPr/>
                </p:nvSpPr>
                <p:spPr>
                  <a:xfrm>
                    <a:off x="5406691" y="4961238"/>
                    <a:ext cx="18672" cy="27226"/>
                  </a:xfrm>
                  <a:custGeom>
                    <a:avLst/>
                    <a:gdLst>
                      <a:gd name="connsiteX0" fmla="*/ 15179 w 18672"/>
                      <a:gd name="connsiteY0" fmla="*/ 27176 h 27226"/>
                      <a:gd name="connsiteX1" fmla="*/ 16743 w 18672"/>
                      <a:gd name="connsiteY1" fmla="*/ 7625 h 27226"/>
                      <a:gd name="connsiteX2" fmla="*/ 7358 w 18672"/>
                      <a:gd name="connsiteY2" fmla="*/ 5279 h 27226"/>
                      <a:gd name="connsiteX3" fmla="*/ 1884 w 18672"/>
                      <a:gd name="connsiteY3" fmla="*/ 12317 h 27226"/>
                      <a:gd name="connsiteX4" fmla="*/ 15179 w 18672"/>
                      <a:gd name="connsiteY4" fmla="*/ 27176 h 27226"/>
                      <a:gd name="connsiteX5" fmla="*/ 15179 w 18672"/>
                      <a:gd name="connsiteY5" fmla="*/ 27176 h 2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2" h="27226">
                        <a:moveTo>
                          <a:pt x="15179" y="27176"/>
                        </a:moveTo>
                        <a:cubicBezTo>
                          <a:pt x="19089" y="26394"/>
                          <a:pt x="19871" y="16228"/>
                          <a:pt x="16743" y="7625"/>
                        </a:cubicBezTo>
                        <a:cubicBezTo>
                          <a:pt x="12832" y="-3324"/>
                          <a:pt x="9704" y="-978"/>
                          <a:pt x="7358" y="5279"/>
                        </a:cubicBezTo>
                        <a:cubicBezTo>
                          <a:pt x="320" y="587"/>
                          <a:pt x="-2027" y="2151"/>
                          <a:pt x="1884" y="12317"/>
                        </a:cubicBezTo>
                        <a:cubicBezTo>
                          <a:pt x="5012" y="19356"/>
                          <a:pt x="11268" y="27958"/>
                          <a:pt x="15179" y="27176"/>
                        </a:cubicBezTo>
                        <a:lnTo>
                          <a:pt x="15179" y="2717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3" name="任意多边形: 形状 2492"/>
                  <p:cNvSpPr/>
                  <p:nvPr/>
                </p:nvSpPr>
                <p:spPr>
                  <a:xfrm>
                    <a:off x="5495442" y="4932677"/>
                    <a:ext cx="17511" cy="23916"/>
                  </a:xfrm>
                  <a:custGeom>
                    <a:avLst/>
                    <a:gdLst>
                      <a:gd name="connsiteX0" fmla="*/ 15581 w 17511"/>
                      <a:gd name="connsiteY0" fmla="*/ 23673 h 23916"/>
                      <a:gd name="connsiteX1" fmla="*/ 14017 w 17511"/>
                      <a:gd name="connsiteY1" fmla="*/ 5686 h 23916"/>
                      <a:gd name="connsiteX2" fmla="*/ 6197 w 17511"/>
                      <a:gd name="connsiteY2" fmla="*/ 4904 h 23916"/>
                      <a:gd name="connsiteX3" fmla="*/ 3069 w 17511"/>
                      <a:gd name="connsiteY3" fmla="*/ 12724 h 23916"/>
                      <a:gd name="connsiteX4" fmla="*/ 15581 w 17511"/>
                      <a:gd name="connsiteY4" fmla="*/ 23673 h 23916"/>
                      <a:gd name="connsiteX5" fmla="*/ 15581 w 17511"/>
                      <a:gd name="connsiteY5" fmla="*/ 23673 h 2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1" h="23916">
                        <a:moveTo>
                          <a:pt x="15581" y="23673"/>
                        </a:moveTo>
                        <a:cubicBezTo>
                          <a:pt x="18710" y="22109"/>
                          <a:pt x="17928" y="12724"/>
                          <a:pt x="14017" y="5686"/>
                        </a:cubicBezTo>
                        <a:cubicBezTo>
                          <a:pt x="9325" y="-2917"/>
                          <a:pt x="6979" y="-570"/>
                          <a:pt x="6197" y="4904"/>
                        </a:cubicBezTo>
                        <a:cubicBezTo>
                          <a:pt x="-60" y="1776"/>
                          <a:pt x="-2406" y="3340"/>
                          <a:pt x="3069" y="12724"/>
                        </a:cubicBezTo>
                        <a:cubicBezTo>
                          <a:pt x="5415" y="18981"/>
                          <a:pt x="11671" y="25237"/>
                          <a:pt x="15581" y="23673"/>
                        </a:cubicBezTo>
                        <a:lnTo>
                          <a:pt x="15581" y="2367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4" name="任意多边形: 形状 2493"/>
                  <p:cNvSpPr/>
                  <p:nvPr/>
                </p:nvSpPr>
                <p:spPr>
                  <a:xfrm>
                    <a:off x="5509267" y="4913236"/>
                    <a:ext cx="19576" cy="31055"/>
                  </a:xfrm>
                  <a:custGeom>
                    <a:avLst/>
                    <a:gdLst>
                      <a:gd name="connsiteX0" fmla="*/ 5666 w 19576"/>
                      <a:gd name="connsiteY0" fmla="*/ 30601 h 31055"/>
                      <a:gd name="connsiteX1" fmla="*/ 18961 w 19576"/>
                      <a:gd name="connsiteY1" fmla="*/ 16524 h 31055"/>
                      <a:gd name="connsiteX2" fmla="*/ 10359 w 19576"/>
                      <a:gd name="connsiteY2" fmla="*/ 7139 h 31055"/>
                      <a:gd name="connsiteX3" fmla="*/ 192 w 19576"/>
                      <a:gd name="connsiteY3" fmla="*/ 8703 h 31055"/>
                      <a:gd name="connsiteX4" fmla="*/ 5666 w 19576"/>
                      <a:gd name="connsiteY4" fmla="*/ 30601 h 31055"/>
                      <a:gd name="connsiteX5" fmla="*/ 5666 w 19576"/>
                      <a:gd name="connsiteY5" fmla="*/ 30601 h 3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 h="31055">
                        <a:moveTo>
                          <a:pt x="5666" y="30601"/>
                        </a:moveTo>
                        <a:cubicBezTo>
                          <a:pt x="10359" y="32947"/>
                          <a:pt x="17397" y="25908"/>
                          <a:pt x="18961" y="16524"/>
                        </a:cubicBezTo>
                        <a:cubicBezTo>
                          <a:pt x="21307" y="4793"/>
                          <a:pt x="16615" y="4793"/>
                          <a:pt x="10359" y="7139"/>
                        </a:cubicBezTo>
                        <a:cubicBezTo>
                          <a:pt x="5666" y="-2246"/>
                          <a:pt x="1756" y="-3028"/>
                          <a:pt x="192" y="8703"/>
                        </a:cubicBezTo>
                        <a:cubicBezTo>
                          <a:pt x="-590" y="15741"/>
                          <a:pt x="974" y="27472"/>
                          <a:pt x="5666" y="30601"/>
                        </a:cubicBezTo>
                        <a:lnTo>
                          <a:pt x="5666" y="3060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495" name="图形 2034"/>
                <p:cNvGrpSpPr/>
                <p:nvPr/>
              </p:nvGrpSpPr>
              <p:grpSpPr>
                <a:xfrm>
                  <a:off x="5199274" y="4743726"/>
                  <a:ext cx="204814" cy="278474"/>
                  <a:chOff x="5199274" y="4743726"/>
                  <a:chExt cx="204814" cy="278474"/>
                </a:xfrm>
                <a:solidFill>
                  <a:srgbClr val="29909B"/>
                </a:solidFill>
              </p:grpSpPr>
              <p:sp>
                <p:nvSpPr>
                  <p:cNvPr id="2496" name="任意多边形: 形状 2495"/>
                  <p:cNvSpPr/>
                  <p:nvPr/>
                </p:nvSpPr>
                <p:spPr>
                  <a:xfrm>
                    <a:off x="5221664" y="4768146"/>
                    <a:ext cx="152719" cy="254053"/>
                  </a:xfrm>
                  <a:custGeom>
                    <a:avLst/>
                    <a:gdLst>
                      <a:gd name="connsiteX0" fmla="*/ 24244 w 152719"/>
                      <a:gd name="connsiteY0" fmla="*/ 180383 h 254053"/>
                      <a:gd name="connsiteX1" fmla="*/ 61782 w 152719"/>
                      <a:gd name="connsiteY1" fmla="*/ 113908 h 254053"/>
                      <a:gd name="connsiteX2" fmla="*/ 53962 w 152719"/>
                      <a:gd name="connsiteY2" fmla="*/ 99049 h 254053"/>
                      <a:gd name="connsiteX3" fmla="*/ 50833 w 152719"/>
                      <a:gd name="connsiteY3" fmla="*/ 49780 h 254053"/>
                      <a:gd name="connsiteX4" fmla="*/ 52398 w 152719"/>
                      <a:gd name="connsiteY4" fmla="*/ 50562 h 254053"/>
                      <a:gd name="connsiteX5" fmla="*/ 51616 w 152719"/>
                      <a:gd name="connsiteY5" fmla="*/ 52908 h 254053"/>
                      <a:gd name="connsiteX6" fmla="*/ 60218 w 152719"/>
                      <a:gd name="connsiteY6" fmla="*/ 106088 h 254053"/>
                      <a:gd name="connsiteX7" fmla="*/ 63346 w 152719"/>
                      <a:gd name="connsiteY7" fmla="*/ 109998 h 254053"/>
                      <a:gd name="connsiteX8" fmla="*/ 113398 w 152719"/>
                      <a:gd name="connsiteY8" fmla="*/ 45088 h 254053"/>
                      <a:gd name="connsiteX9" fmla="*/ 111834 w 152719"/>
                      <a:gd name="connsiteY9" fmla="*/ 41178 h 254053"/>
                      <a:gd name="connsiteX10" fmla="*/ 108705 w 152719"/>
                      <a:gd name="connsiteY10" fmla="*/ 511 h 254053"/>
                      <a:gd name="connsiteX11" fmla="*/ 110270 w 152719"/>
                      <a:gd name="connsiteY11" fmla="*/ 1293 h 254053"/>
                      <a:gd name="connsiteX12" fmla="*/ 114962 w 152719"/>
                      <a:gd name="connsiteY12" fmla="*/ 41960 h 254053"/>
                      <a:gd name="connsiteX13" fmla="*/ 114962 w 152719"/>
                      <a:gd name="connsiteY13" fmla="*/ 42742 h 254053"/>
                      <a:gd name="connsiteX14" fmla="*/ 127475 w 152719"/>
                      <a:gd name="connsiteY14" fmla="*/ 27883 h 254053"/>
                      <a:gd name="connsiteX15" fmla="*/ 129821 w 152719"/>
                      <a:gd name="connsiteY15" fmla="*/ 27883 h 254053"/>
                      <a:gd name="connsiteX16" fmla="*/ 130603 w 152719"/>
                      <a:gd name="connsiteY16" fmla="*/ 29447 h 254053"/>
                      <a:gd name="connsiteX17" fmla="*/ 109487 w 152719"/>
                      <a:gd name="connsiteY17" fmla="*/ 54473 h 254053"/>
                      <a:gd name="connsiteX18" fmla="*/ 147026 w 152719"/>
                      <a:gd name="connsiteY18" fmla="*/ 52126 h 254053"/>
                      <a:gd name="connsiteX19" fmla="*/ 151718 w 152719"/>
                      <a:gd name="connsiteY19" fmla="*/ 50562 h 254053"/>
                      <a:gd name="connsiteX20" fmla="*/ 152500 w 152719"/>
                      <a:gd name="connsiteY20" fmla="*/ 52126 h 254053"/>
                      <a:gd name="connsiteX21" fmla="*/ 114962 w 152719"/>
                      <a:gd name="connsiteY21" fmla="*/ 57601 h 254053"/>
                      <a:gd name="connsiteX22" fmla="*/ 107141 w 152719"/>
                      <a:gd name="connsiteY22" fmla="*/ 56819 h 254053"/>
                      <a:gd name="connsiteX23" fmla="*/ 107141 w 152719"/>
                      <a:gd name="connsiteY23" fmla="*/ 56819 h 254053"/>
                      <a:gd name="connsiteX24" fmla="*/ 83680 w 152719"/>
                      <a:gd name="connsiteY24" fmla="*/ 87319 h 254053"/>
                      <a:gd name="connsiteX25" fmla="*/ 84462 w 152719"/>
                      <a:gd name="connsiteY25" fmla="*/ 87319 h 254053"/>
                      <a:gd name="connsiteX26" fmla="*/ 121218 w 152719"/>
                      <a:gd name="connsiteY26" fmla="*/ 78716 h 254053"/>
                      <a:gd name="connsiteX27" fmla="*/ 122782 w 152719"/>
                      <a:gd name="connsiteY27" fmla="*/ 80280 h 254053"/>
                      <a:gd name="connsiteX28" fmla="*/ 82116 w 152719"/>
                      <a:gd name="connsiteY28" fmla="*/ 91229 h 254053"/>
                      <a:gd name="connsiteX29" fmla="*/ 81334 w 152719"/>
                      <a:gd name="connsiteY29" fmla="*/ 90447 h 254053"/>
                      <a:gd name="connsiteX30" fmla="*/ 43795 w 152719"/>
                      <a:gd name="connsiteY30" fmla="*/ 148319 h 254053"/>
                      <a:gd name="connsiteX31" fmla="*/ 83680 w 152719"/>
                      <a:gd name="connsiteY31" fmla="*/ 143627 h 254053"/>
                      <a:gd name="connsiteX32" fmla="*/ 115744 w 152719"/>
                      <a:gd name="connsiteY32" fmla="*/ 124857 h 254053"/>
                      <a:gd name="connsiteX33" fmla="*/ 118090 w 152719"/>
                      <a:gd name="connsiteY33" fmla="*/ 123293 h 254053"/>
                      <a:gd name="connsiteX34" fmla="*/ 119654 w 152719"/>
                      <a:gd name="connsiteY34" fmla="*/ 124857 h 254053"/>
                      <a:gd name="connsiteX35" fmla="*/ 68039 w 152719"/>
                      <a:gd name="connsiteY35" fmla="*/ 150665 h 254053"/>
                      <a:gd name="connsiteX36" fmla="*/ 43795 w 152719"/>
                      <a:gd name="connsiteY36" fmla="*/ 152229 h 254053"/>
                      <a:gd name="connsiteX37" fmla="*/ 42231 w 152719"/>
                      <a:gd name="connsiteY37" fmla="*/ 152229 h 254053"/>
                      <a:gd name="connsiteX38" fmla="*/ 17205 w 152719"/>
                      <a:gd name="connsiteY38" fmla="*/ 206973 h 254053"/>
                      <a:gd name="connsiteX39" fmla="*/ 6256 w 152719"/>
                      <a:gd name="connsiteY39" fmla="*/ 250768 h 254053"/>
                      <a:gd name="connsiteX40" fmla="*/ 5474 w 152719"/>
                      <a:gd name="connsiteY40" fmla="*/ 251550 h 254053"/>
                      <a:gd name="connsiteX41" fmla="*/ 5474 w 152719"/>
                      <a:gd name="connsiteY41" fmla="*/ 251550 h 254053"/>
                      <a:gd name="connsiteX42" fmla="*/ 5474 w 152719"/>
                      <a:gd name="connsiteY42" fmla="*/ 251550 h 254053"/>
                      <a:gd name="connsiteX43" fmla="*/ 3128 w 152719"/>
                      <a:gd name="connsiteY43" fmla="*/ 253896 h 254053"/>
                      <a:gd name="connsiteX44" fmla="*/ 1564 w 152719"/>
                      <a:gd name="connsiteY44" fmla="*/ 249986 h 254053"/>
                      <a:gd name="connsiteX45" fmla="*/ 17987 w 152719"/>
                      <a:gd name="connsiteY45" fmla="*/ 192896 h 254053"/>
                      <a:gd name="connsiteX46" fmla="*/ 21897 w 152719"/>
                      <a:gd name="connsiteY46" fmla="*/ 183511 h 254053"/>
                      <a:gd name="connsiteX47" fmla="*/ 0 w 152719"/>
                      <a:gd name="connsiteY47" fmla="*/ 124857 h 254053"/>
                      <a:gd name="connsiteX48" fmla="*/ 782 w 152719"/>
                      <a:gd name="connsiteY48" fmla="*/ 121729 h 254053"/>
                      <a:gd name="connsiteX49" fmla="*/ 2346 w 152719"/>
                      <a:gd name="connsiteY49" fmla="*/ 123293 h 254053"/>
                      <a:gd name="connsiteX50" fmla="*/ 24244 w 152719"/>
                      <a:gd name="connsiteY50" fmla="*/ 180383 h 254053"/>
                      <a:gd name="connsiteX51" fmla="*/ 24244 w 152719"/>
                      <a:gd name="connsiteY51" fmla="*/ 180383 h 254053"/>
                      <a:gd name="connsiteX52" fmla="*/ 3128 w 152719"/>
                      <a:gd name="connsiteY52" fmla="*/ 251550 h 254053"/>
                      <a:gd name="connsiteX53" fmla="*/ 5474 w 152719"/>
                      <a:gd name="connsiteY53" fmla="*/ 252332 h 254053"/>
                      <a:gd name="connsiteX54" fmla="*/ 3128 w 152719"/>
                      <a:gd name="connsiteY54" fmla="*/ 251550 h 254053"/>
                      <a:gd name="connsiteX55" fmla="*/ 3128 w 152719"/>
                      <a:gd name="connsiteY55" fmla="*/ 251550 h 25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2719" h="254053">
                        <a:moveTo>
                          <a:pt x="24244" y="180383"/>
                        </a:moveTo>
                        <a:cubicBezTo>
                          <a:pt x="35192" y="156921"/>
                          <a:pt x="47705" y="135024"/>
                          <a:pt x="61782" y="113908"/>
                        </a:cubicBezTo>
                        <a:cubicBezTo>
                          <a:pt x="57872" y="111562"/>
                          <a:pt x="56308" y="105306"/>
                          <a:pt x="53962" y="99049"/>
                        </a:cubicBezTo>
                        <a:cubicBezTo>
                          <a:pt x="47705" y="81844"/>
                          <a:pt x="46141" y="64639"/>
                          <a:pt x="50833" y="49780"/>
                        </a:cubicBezTo>
                        <a:cubicBezTo>
                          <a:pt x="50833" y="49780"/>
                          <a:pt x="51616" y="48216"/>
                          <a:pt x="52398" y="50562"/>
                        </a:cubicBezTo>
                        <a:cubicBezTo>
                          <a:pt x="52398" y="52126"/>
                          <a:pt x="52398" y="52126"/>
                          <a:pt x="51616" y="52908"/>
                        </a:cubicBezTo>
                        <a:cubicBezTo>
                          <a:pt x="48487" y="69332"/>
                          <a:pt x="50833" y="88883"/>
                          <a:pt x="60218" y="106088"/>
                        </a:cubicBezTo>
                        <a:cubicBezTo>
                          <a:pt x="61000" y="108434"/>
                          <a:pt x="62564" y="109998"/>
                          <a:pt x="63346" y="109998"/>
                        </a:cubicBezTo>
                        <a:cubicBezTo>
                          <a:pt x="78987" y="87319"/>
                          <a:pt x="95411" y="65421"/>
                          <a:pt x="113398" y="45088"/>
                        </a:cubicBezTo>
                        <a:cubicBezTo>
                          <a:pt x="112616" y="43524"/>
                          <a:pt x="112616" y="42742"/>
                          <a:pt x="111834" y="41178"/>
                        </a:cubicBezTo>
                        <a:cubicBezTo>
                          <a:pt x="106359" y="27883"/>
                          <a:pt x="107141" y="13806"/>
                          <a:pt x="108705" y="511"/>
                        </a:cubicBezTo>
                        <a:cubicBezTo>
                          <a:pt x="108705" y="511"/>
                          <a:pt x="108705" y="-1053"/>
                          <a:pt x="110270" y="1293"/>
                        </a:cubicBezTo>
                        <a:cubicBezTo>
                          <a:pt x="108705" y="14588"/>
                          <a:pt x="108705" y="27883"/>
                          <a:pt x="114962" y="41960"/>
                        </a:cubicBezTo>
                        <a:cubicBezTo>
                          <a:pt x="114962" y="41960"/>
                          <a:pt x="114962" y="42742"/>
                          <a:pt x="114962" y="42742"/>
                        </a:cubicBezTo>
                        <a:cubicBezTo>
                          <a:pt x="118872" y="38049"/>
                          <a:pt x="123564" y="32575"/>
                          <a:pt x="127475" y="27883"/>
                        </a:cubicBezTo>
                        <a:lnTo>
                          <a:pt x="129821" y="27883"/>
                        </a:lnTo>
                        <a:cubicBezTo>
                          <a:pt x="129821" y="28665"/>
                          <a:pt x="129821" y="29447"/>
                          <a:pt x="130603" y="29447"/>
                        </a:cubicBezTo>
                        <a:cubicBezTo>
                          <a:pt x="123564" y="37267"/>
                          <a:pt x="116526" y="45870"/>
                          <a:pt x="109487" y="54473"/>
                        </a:cubicBezTo>
                        <a:cubicBezTo>
                          <a:pt x="122000" y="56819"/>
                          <a:pt x="135295" y="54473"/>
                          <a:pt x="147026" y="52126"/>
                        </a:cubicBezTo>
                        <a:cubicBezTo>
                          <a:pt x="148590" y="52126"/>
                          <a:pt x="150154" y="51344"/>
                          <a:pt x="151718" y="50562"/>
                        </a:cubicBezTo>
                        <a:cubicBezTo>
                          <a:pt x="151718" y="50562"/>
                          <a:pt x="153282" y="49780"/>
                          <a:pt x="152500" y="52126"/>
                        </a:cubicBezTo>
                        <a:cubicBezTo>
                          <a:pt x="141552" y="56819"/>
                          <a:pt x="128257" y="57601"/>
                          <a:pt x="114962" y="57601"/>
                        </a:cubicBezTo>
                        <a:cubicBezTo>
                          <a:pt x="112616" y="57601"/>
                          <a:pt x="109487" y="57601"/>
                          <a:pt x="107141" y="56819"/>
                        </a:cubicBezTo>
                        <a:lnTo>
                          <a:pt x="107141" y="56819"/>
                        </a:lnTo>
                        <a:cubicBezTo>
                          <a:pt x="99321" y="66985"/>
                          <a:pt x="90718" y="77152"/>
                          <a:pt x="83680" y="87319"/>
                        </a:cubicBezTo>
                        <a:cubicBezTo>
                          <a:pt x="83680" y="87319"/>
                          <a:pt x="84462" y="87319"/>
                          <a:pt x="84462" y="87319"/>
                        </a:cubicBezTo>
                        <a:cubicBezTo>
                          <a:pt x="97757" y="86537"/>
                          <a:pt x="110270" y="84190"/>
                          <a:pt x="121218" y="78716"/>
                        </a:cubicBezTo>
                        <a:cubicBezTo>
                          <a:pt x="121218" y="78716"/>
                          <a:pt x="122782" y="77934"/>
                          <a:pt x="122782" y="80280"/>
                        </a:cubicBezTo>
                        <a:cubicBezTo>
                          <a:pt x="111052" y="86537"/>
                          <a:pt x="96975" y="89665"/>
                          <a:pt x="82116" y="91229"/>
                        </a:cubicBezTo>
                        <a:lnTo>
                          <a:pt x="81334" y="90447"/>
                        </a:lnTo>
                        <a:cubicBezTo>
                          <a:pt x="68039" y="109216"/>
                          <a:pt x="55526" y="127986"/>
                          <a:pt x="43795" y="148319"/>
                        </a:cubicBezTo>
                        <a:cubicBezTo>
                          <a:pt x="57872" y="149101"/>
                          <a:pt x="71167" y="147537"/>
                          <a:pt x="83680" y="143627"/>
                        </a:cubicBezTo>
                        <a:cubicBezTo>
                          <a:pt x="95411" y="138934"/>
                          <a:pt x="105577" y="131896"/>
                          <a:pt x="115744" y="124857"/>
                        </a:cubicBezTo>
                        <a:lnTo>
                          <a:pt x="118090" y="123293"/>
                        </a:lnTo>
                        <a:cubicBezTo>
                          <a:pt x="118090" y="123293"/>
                          <a:pt x="119654" y="122511"/>
                          <a:pt x="119654" y="124857"/>
                        </a:cubicBezTo>
                        <a:cubicBezTo>
                          <a:pt x="104013" y="135806"/>
                          <a:pt x="88372" y="147537"/>
                          <a:pt x="68039" y="150665"/>
                        </a:cubicBezTo>
                        <a:cubicBezTo>
                          <a:pt x="60218" y="152229"/>
                          <a:pt x="52398" y="152229"/>
                          <a:pt x="43795" y="152229"/>
                        </a:cubicBezTo>
                        <a:lnTo>
                          <a:pt x="42231" y="152229"/>
                        </a:lnTo>
                        <a:cubicBezTo>
                          <a:pt x="32846" y="169434"/>
                          <a:pt x="24244" y="187422"/>
                          <a:pt x="17205" y="206973"/>
                        </a:cubicBezTo>
                        <a:cubicBezTo>
                          <a:pt x="11731" y="221050"/>
                          <a:pt x="7038" y="235127"/>
                          <a:pt x="6256" y="250768"/>
                        </a:cubicBezTo>
                        <a:cubicBezTo>
                          <a:pt x="6256" y="253114"/>
                          <a:pt x="5474" y="252332"/>
                          <a:pt x="5474" y="251550"/>
                        </a:cubicBezTo>
                        <a:cubicBezTo>
                          <a:pt x="5474" y="251550"/>
                          <a:pt x="5474" y="251550"/>
                          <a:pt x="5474" y="251550"/>
                        </a:cubicBezTo>
                        <a:cubicBezTo>
                          <a:pt x="5474" y="251550"/>
                          <a:pt x="5474" y="251550"/>
                          <a:pt x="5474" y="251550"/>
                        </a:cubicBezTo>
                        <a:cubicBezTo>
                          <a:pt x="5474" y="252332"/>
                          <a:pt x="5474" y="254678"/>
                          <a:pt x="3128" y="253896"/>
                        </a:cubicBezTo>
                        <a:cubicBezTo>
                          <a:pt x="3128" y="253896"/>
                          <a:pt x="1564" y="252332"/>
                          <a:pt x="1564" y="249986"/>
                        </a:cubicBezTo>
                        <a:cubicBezTo>
                          <a:pt x="3128" y="229652"/>
                          <a:pt x="10167" y="211665"/>
                          <a:pt x="17987" y="192896"/>
                        </a:cubicBezTo>
                        <a:cubicBezTo>
                          <a:pt x="19551" y="189768"/>
                          <a:pt x="20333" y="186640"/>
                          <a:pt x="21897" y="183511"/>
                        </a:cubicBezTo>
                        <a:cubicBezTo>
                          <a:pt x="10949" y="164742"/>
                          <a:pt x="2346" y="144409"/>
                          <a:pt x="0" y="124857"/>
                        </a:cubicBezTo>
                        <a:cubicBezTo>
                          <a:pt x="0" y="121729"/>
                          <a:pt x="782" y="121729"/>
                          <a:pt x="782" y="121729"/>
                        </a:cubicBezTo>
                        <a:cubicBezTo>
                          <a:pt x="782" y="121729"/>
                          <a:pt x="1564" y="122511"/>
                          <a:pt x="2346" y="123293"/>
                        </a:cubicBezTo>
                        <a:cubicBezTo>
                          <a:pt x="5474" y="142844"/>
                          <a:pt x="13295" y="162396"/>
                          <a:pt x="24244" y="180383"/>
                        </a:cubicBezTo>
                        <a:lnTo>
                          <a:pt x="24244" y="180383"/>
                        </a:lnTo>
                        <a:close/>
                        <a:moveTo>
                          <a:pt x="3128" y="251550"/>
                        </a:moveTo>
                        <a:lnTo>
                          <a:pt x="5474" y="252332"/>
                        </a:lnTo>
                        <a:cubicBezTo>
                          <a:pt x="5474" y="251550"/>
                          <a:pt x="4692" y="251550"/>
                          <a:pt x="3128" y="251550"/>
                        </a:cubicBezTo>
                        <a:lnTo>
                          <a:pt x="3128" y="25155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7" name="任意多边形: 形状 2496"/>
                  <p:cNvSpPr/>
                  <p:nvPr/>
                </p:nvSpPr>
                <p:spPr>
                  <a:xfrm>
                    <a:off x="5324027" y="4743726"/>
                    <a:ext cx="19736" cy="27463"/>
                  </a:xfrm>
                  <a:custGeom>
                    <a:avLst/>
                    <a:gdLst>
                      <a:gd name="connsiteX0" fmla="*/ 9470 w 19736"/>
                      <a:gd name="connsiteY0" fmla="*/ 27278 h 27463"/>
                      <a:gd name="connsiteX1" fmla="*/ 86 w 19736"/>
                      <a:gd name="connsiteY1" fmla="*/ 6944 h 27463"/>
                      <a:gd name="connsiteX2" fmla="*/ 10252 w 19736"/>
                      <a:gd name="connsiteY2" fmla="*/ 5380 h 27463"/>
                      <a:gd name="connsiteX3" fmla="*/ 19637 w 19736"/>
                      <a:gd name="connsiteY3" fmla="*/ 13201 h 27463"/>
                      <a:gd name="connsiteX4" fmla="*/ 9470 w 19736"/>
                      <a:gd name="connsiteY4" fmla="*/ 27278 h 27463"/>
                      <a:gd name="connsiteX5" fmla="*/ 9470 w 19736"/>
                      <a:gd name="connsiteY5" fmla="*/ 27278 h 2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36" h="27463">
                        <a:moveTo>
                          <a:pt x="9470" y="27278"/>
                        </a:moveTo>
                        <a:cubicBezTo>
                          <a:pt x="3996" y="25713"/>
                          <a:pt x="-696" y="15547"/>
                          <a:pt x="86" y="6944"/>
                        </a:cubicBezTo>
                        <a:cubicBezTo>
                          <a:pt x="868" y="-3222"/>
                          <a:pt x="4778" y="-876"/>
                          <a:pt x="10252" y="5380"/>
                        </a:cubicBezTo>
                        <a:cubicBezTo>
                          <a:pt x="16509" y="1470"/>
                          <a:pt x="20419" y="3034"/>
                          <a:pt x="19637" y="13201"/>
                        </a:cubicBezTo>
                        <a:cubicBezTo>
                          <a:pt x="18855" y="20239"/>
                          <a:pt x="14945" y="28842"/>
                          <a:pt x="9470" y="27278"/>
                        </a:cubicBezTo>
                        <a:lnTo>
                          <a:pt x="9470" y="2727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8" name="任意多边形: 形状 2497"/>
                  <p:cNvSpPr/>
                  <p:nvPr/>
                </p:nvSpPr>
                <p:spPr>
                  <a:xfrm>
                    <a:off x="5304656" y="4773210"/>
                    <a:ext cx="27323" cy="19008"/>
                  </a:xfrm>
                  <a:custGeom>
                    <a:avLst/>
                    <a:gdLst>
                      <a:gd name="connsiteX0" fmla="*/ 27278 w 27323"/>
                      <a:gd name="connsiteY0" fmla="*/ 14998 h 19008"/>
                      <a:gd name="connsiteX1" fmla="*/ 7726 w 27323"/>
                      <a:gd name="connsiteY1" fmla="*/ 17345 h 19008"/>
                      <a:gd name="connsiteX2" fmla="*/ 4598 w 27323"/>
                      <a:gd name="connsiteY2" fmla="*/ 7960 h 19008"/>
                      <a:gd name="connsiteX3" fmla="*/ 10854 w 27323"/>
                      <a:gd name="connsiteY3" fmla="*/ 1703 h 19008"/>
                      <a:gd name="connsiteX4" fmla="*/ 27278 w 27323"/>
                      <a:gd name="connsiteY4" fmla="*/ 14998 h 19008"/>
                      <a:gd name="connsiteX5" fmla="*/ 27278 w 27323"/>
                      <a:gd name="connsiteY5" fmla="*/ 14998 h 1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23" h="19008">
                        <a:moveTo>
                          <a:pt x="27278" y="14998"/>
                        </a:moveTo>
                        <a:cubicBezTo>
                          <a:pt x="26496" y="18908"/>
                          <a:pt x="17111" y="20473"/>
                          <a:pt x="7726" y="17345"/>
                        </a:cubicBezTo>
                        <a:cubicBezTo>
                          <a:pt x="-3222" y="13434"/>
                          <a:pt x="-876" y="10306"/>
                          <a:pt x="4598" y="7960"/>
                        </a:cubicBezTo>
                        <a:cubicBezTo>
                          <a:pt x="-876" y="921"/>
                          <a:pt x="688" y="-2207"/>
                          <a:pt x="10854" y="1703"/>
                        </a:cubicBezTo>
                        <a:cubicBezTo>
                          <a:pt x="18675" y="4050"/>
                          <a:pt x="28060" y="10306"/>
                          <a:pt x="27278" y="14998"/>
                        </a:cubicBezTo>
                        <a:lnTo>
                          <a:pt x="27278" y="14998"/>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99" name="任意多边形: 形状 2498"/>
                  <p:cNvSpPr/>
                  <p:nvPr/>
                </p:nvSpPr>
                <p:spPr>
                  <a:xfrm>
                    <a:off x="5270365" y="4829651"/>
                    <a:ext cx="25381" cy="23700"/>
                  </a:xfrm>
                  <a:custGeom>
                    <a:avLst/>
                    <a:gdLst>
                      <a:gd name="connsiteX0" fmla="*/ 2132 w 25381"/>
                      <a:gd name="connsiteY0" fmla="*/ 21904 h 23700"/>
                      <a:gd name="connsiteX1" fmla="*/ 6042 w 25381"/>
                      <a:gd name="connsiteY1" fmla="*/ 3135 h 23700"/>
                      <a:gd name="connsiteX2" fmla="*/ 16991 w 25381"/>
                      <a:gd name="connsiteY2" fmla="*/ 7827 h 23700"/>
                      <a:gd name="connsiteX3" fmla="*/ 20901 w 25381"/>
                      <a:gd name="connsiteY3" fmla="*/ 18776 h 23700"/>
                      <a:gd name="connsiteX4" fmla="*/ 2132 w 25381"/>
                      <a:gd name="connsiteY4" fmla="*/ 21904 h 23700"/>
                      <a:gd name="connsiteX5" fmla="*/ 2132 w 25381"/>
                      <a:gd name="connsiteY5" fmla="*/ 21904 h 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 h="23700">
                        <a:moveTo>
                          <a:pt x="2132" y="21904"/>
                        </a:moveTo>
                        <a:cubicBezTo>
                          <a:pt x="-1778" y="17994"/>
                          <a:pt x="-214" y="8609"/>
                          <a:pt x="6042" y="3135"/>
                        </a:cubicBezTo>
                        <a:cubicBezTo>
                          <a:pt x="13081" y="-3122"/>
                          <a:pt x="15427" y="789"/>
                          <a:pt x="16991" y="7827"/>
                        </a:cubicBezTo>
                        <a:cubicBezTo>
                          <a:pt x="25593" y="8609"/>
                          <a:pt x="28722" y="11737"/>
                          <a:pt x="20901" y="18776"/>
                        </a:cubicBezTo>
                        <a:cubicBezTo>
                          <a:pt x="16209" y="22686"/>
                          <a:pt x="6824" y="25814"/>
                          <a:pt x="2132" y="21904"/>
                        </a:cubicBezTo>
                        <a:lnTo>
                          <a:pt x="2132" y="2190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0" name="任意多边形: 形状 2499"/>
                  <p:cNvSpPr/>
                  <p:nvPr/>
                </p:nvSpPr>
                <p:spPr>
                  <a:xfrm>
                    <a:off x="5232827" y="4907074"/>
                    <a:ext cx="25381" cy="23700"/>
                  </a:xfrm>
                  <a:custGeom>
                    <a:avLst/>
                    <a:gdLst>
                      <a:gd name="connsiteX0" fmla="*/ 2132 w 25381"/>
                      <a:gd name="connsiteY0" fmla="*/ 21904 h 23700"/>
                      <a:gd name="connsiteX1" fmla="*/ 6042 w 25381"/>
                      <a:gd name="connsiteY1" fmla="*/ 3135 h 23700"/>
                      <a:gd name="connsiteX2" fmla="*/ 16991 w 25381"/>
                      <a:gd name="connsiteY2" fmla="*/ 7827 h 23700"/>
                      <a:gd name="connsiteX3" fmla="*/ 20901 w 25381"/>
                      <a:gd name="connsiteY3" fmla="*/ 18776 h 23700"/>
                      <a:gd name="connsiteX4" fmla="*/ 2132 w 25381"/>
                      <a:gd name="connsiteY4" fmla="*/ 21904 h 23700"/>
                      <a:gd name="connsiteX5" fmla="*/ 2132 w 25381"/>
                      <a:gd name="connsiteY5" fmla="*/ 21904 h 2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1" h="23700">
                        <a:moveTo>
                          <a:pt x="2132" y="21904"/>
                        </a:moveTo>
                        <a:cubicBezTo>
                          <a:pt x="-1778" y="17994"/>
                          <a:pt x="-214" y="8609"/>
                          <a:pt x="6042" y="3135"/>
                        </a:cubicBezTo>
                        <a:cubicBezTo>
                          <a:pt x="13081" y="-3122"/>
                          <a:pt x="15427" y="789"/>
                          <a:pt x="16991" y="7827"/>
                        </a:cubicBezTo>
                        <a:cubicBezTo>
                          <a:pt x="25593" y="8609"/>
                          <a:pt x="28722" y="11737"/>
                          <a:pt x="20901" y="18776"/>
                        </a:cubicBezTo>
                        <a:cubicBezTo>
                          <a:pt x="16209" y="22686"/>
                          <a:pt x="6824" y="25814"/>
                          <a:pt x="2132" y="21904"/>
                        </a:cubicBezTo>
                        <a:lnTo>
                          <a:pt x="2132" y="2190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1" name="任意多边形: 形状 2500"/>
                  <p:cNvSpPr/>
                  <p:nvPr/>
                </p:nvSpPr>
                <p:spPr>
                  <a:xfrm>
                    <a:off x="5348194" y="4766206"/>
                    <a:ext cx="36458" cy="34608"/>
                  </a:xfrm>
                  <a:custGeom>
                    <a:avLst/>
                    <a:gdLst>
                      <a:gd name="connsiteX0" fmla="*/ 3291 w 36458"/>
                      <a:gd name="connsiteY0" fmla="*/ 32169 h 34608"/>
                      <a:gd name="connsiteX1" fmla="*/ 8765 w 36458"/>
                      <a:gd name="connsiteY1" fmla="*/ 4797 h 34608"/>
                      <a:gd name="connsiteX2" fmla="*/ 24406 w 36458"/>
                      <a:gd name="connsiteY2" fmla="*/ 11835 h 34608"/>
                      <a:gd name="connsiteX3" fmla="*/ 30662 w 36458"/>
                      <a:gd name="connsiteY3" fmla="*/ 27476 h 34608"/>
                      <a:gd name="connsiteX4" fmla="*/ 3291 w 36458"/>
                      <a:gd name="connsiteY4" fmla="*/ 32169 h 34608"/>
                      <a:gd name="connsiteX5" fmla="*/ 3291 w 36458"/>
                      <a:gd name="connsiteY5" fmla="*/ 32169 h 3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58" h="34608">
                        <a:moveTo>
                          <a:pt x="3291" y="32169"/>
                        </a:moveTo>
                        <a:cubicBezTo>
                          <a:pt x="-2966" y="26694"/>
                          <a:pt x="162" y="12617"/>
                          <a:pt x="8765" y="4797"/>
                        </a:cubicBezTo>
                        <a:cubicBezTo>
                          <a:pt x="18932" y="-4588"/>
                          <a:pt x="22842" y="886"/>
                          <a:pt x="24406" y="11835"/>
                        </a:cubicBezTo>
                        <a:cubicBezTo>
                          <a:pt x="36919" y="12617"/>
                          <a:pt x="40829" y="18092"/>
                          <a:pt x="30662" y="27476"/>
                        </a:cubicBezTo>
                        <a:cubicBezTo>
                          <a:pt x="23624" y="32951"/>
                          <a:pt x="9547" y="37643"/>
                          <a:pt x="3291" y="32169"/>
                        </a:cubicBezTo>
                        <a:lnTo>
                          <a:pt x="3291" y="32169"/>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2" name="任意多边形: 形状 2501"/>
                  <p:cNvSpPr/>
                  <p:nvPr/>
                </p:nvSpPr>
                <p:spPr>
                  <a:xfrm>
                    <a:off x="5246980" y="4849785"/>
                    <a:ext cx="30252" cy="22260"/>
                  </a:xfrm>
                  <a:custGeom>
                    <a:avLst/>
                    <a:gdLst>
                      <a:gd name="connsiteX0" fmla="*/ 30210 w 30252"/>
                      <a:gd name="connsiteY0" fmla="*/ 18193 h 22260"/>
                      <a:gd name="connsiteX1" fmla="*/ 8313 w 30252"/>
                      <a:gd name="connsiteY1" fmla="*/ 19757 h 22260"/>
                      <a:gd name="connsiteX2" fmla="*/ 5184 w 30252"/>
                      <a:gd name="connsiteY2" fmla="*/ 8808 h 22260"/>
                      <a:gd name="connsiteX3" fmla="*/ 13005 w 30252"/>
                      <a:gd name="connsiteY3" fmla="*/ 2552 h 22260"/>
                      <a:gd name="connsiteX4" fmla="*/ 30210 w 30252"/>
                      <a:gd name="connsiteY4" fmla="*/ 18193 h 22260"/>
                      <a:gd name="connsiteX5" fmla="*/ 30210 w 30252"/>
                      <a:gd name="connsiteY5" fmla="*/ 18193 h 2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2" h="22260">
                        <a:moveTo>
                          <a:pt x="30210" y="18193"/>
                        </a:moveTo>
                        <a:cubicBezTo>
                          <a:pt x="29428" y="22885"/>
                          <a:pt x="17697" y="23668"/>
                          <a:pt x="8313" y="19757"/>
                        </a:cubicBezTo>
                        <a:cubicBezTo>
                          <a:pt x="-3418" y="15065"/>
                          <a:pt x="-1072" y="11937"/>
                          <a:pt x="5184" y="8808"/>
                        </a:cubicBezTo>
                        <a:cubicBezTo>
                          <a:pt x="-290" y="988"/>
                          <a:pt x="1274" y="-2923"/>
                          <a:pt x="13005" y="2552"/>
                        </a:cubicBezTo>
                        <a:cubicBezTo>
                          <a:pt x="20825" y="4898"/>
                          <a:pt x="30992" y="12719"/>
                          <a:pt x="30210" y="18193"/>
                        </a:cubicBezTo>
                        <a:lnTo>
                          <a:pt x="30210" y="181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3" name="任意多边形: 形状 2502"/>
                  <p:cNvSpPr/>
                  <p:nvPr/>
                </p:nvSpPr>
                <p:spPr>
                  <a:xfrm>
                    <a:off x="5199274" y="4900618"/>
                    <a:ext cx="30252" cy="22260"/>
                  </a:xfrm>
                  <a:custGeom>
                    <a:avLst/>
                    <a:gdLst>
                      <a:gd name="connsiteX0" fmla="*/ 30210 w 30252"/>
                      <a:gd name="connsiteY0" fmla="*/ 18193 h 22260"/>
                      <a:gd name="connsiteX1" fmla="*/ 8313 w 30252"/>
                      <a:gd name="connsiteY1" fmla="*/ 19757 h 22260"/>
                      <a:gd name="connsiteX2" fmla="*/ 5184 w 30252"/>
                      <a:gd name="connsiteY2" fmla="*/ 8808 h 22260"/>
                      <a:gd name="connsiteX3" fmla="*/ 13005 w 30252"/>
                      <a:gd name="connsiteY3" fmla="*/ 2552 h 22260"/>
                      <a:gd name="connsiteX4" fmla="*/ 30210 w 30252"/>
                      <a:gd name="connsiteY4" fmla="*/ 18193 h 22260"/>
                      <a:gd name="connsiteX5" fmla="*/ 30210 w 30252"/>
                      <a:gd name="connsiteY5" fmla="*/ 18193 h 2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2" h="22260">
                        <a:moveTo>
                          <a:pt x="30210" y="18193"/>
                        </a:moveTo>
                        <a:cubicBezTo>
                          <a:pt x="29428" y="22885"/>
                          <a:pt x="17697" y="23668"/>
                          <a:pt x="8313" y="19757"/>
                        </a:cubicBezTo>
                        <a:cubicBezTo>
                          <a:pt x="-3418" y="15065"/>
                          <a:pt x="-1072" y="11937"/>
                          <a:pt x="5184" y="8808"/>
                        </a:cubicBezTo>
                        <a:cubicBezTo>
                          <a:pt x="-290" y="988"/>
                          <a:pt x="1274" y="-2923"/>
                          <a:pt x="13005" y="2552"/>
                        </a:cubicBezTo>
                        <a:cubicBezTo>
                          <a:pt x="20825" y="5680"/>
                          <a:pt x="30992" y="13501"/>
                          <a:pt x="30210" y="18193"/>
                        </a:cubicBezTo>
                        <a:lnTo>
                          <a:pt x="30210" y="1819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4" name="任意多边形: 形状 2503"/>
                  <p:cNvSpPr/>
                  <p:nvPr/>
                </p:nvSpPr>
                <p:spPr>
                  <a:xfrm>
                    <a:off x="5263027" y="4788750"/>
                    <a:ext cx="24148" cy="33451"/>
                  </a:xfrm>
                  <a:custGeom>
                    <a:avLst/>
                    <a:gdLst>
                      <a:gd name="connsiteX0" fmla="*/ 10252 w 24148"/>
                      <a:gd name="connsiteY0" fmla="*/ 33086 h 33451"/>
                      <a:gd name="connsiteX1" fmla="*/ 85 w 24148"/>
                      <a:gd name="connsiteY1" fmla="*/ 8061 h 33451"/>
                      <a:gd name="connsiteX2" fmla="*/ 12598 w 24148"/>
                      <a:gd name="connsiteY2" fmla="*/ 7278 h 33451"/>
                      <a:gd name="connsiteX3" fmla="*/ 23547 w 24148"/>
                      <a:gd name="connsiteY3" fmla="*/ 17445 h 33451"/>
                      <a:gd name="connsiteX4" fmla="*/ 10252 w 24148"/>
                      <a:gd name="connsiteY4" fmla="*/ 33086 h 33451"/>
                      <a:gd name="connsiteX5" fmla="*/ 10252 w 24148"/>
                      <a:gd name="connsiteY5" fmla="*/ 33086 h 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8" h="33451">
                        <a:moveTo>
                          <a:pt x="10252" y="33086"/>
                        </a:moveTo>
                        <a:cubicBezTo>
                          <a:pt x="3996" y="31522"/>
                          <a:pt x="-697" y="18227"/>
                          <a:pt x="85" y="8061"/>
                        </a:cubicBezTo>
                        <a:cubicBezTo>
                          <a:pt x="1649" y="-4452"/>
                          <a:pt x="7124" y="-542"/>
                          <a:pt x="12598" y="7278"/>
                        </a:cubicBezTo>
                        <a:cubicBezTo>
                          <a:pt x="21201" y="2586"/>
                          <a:pt x="25893" y="4932"/>
                          <a:pt x="23547" y="17445"/>
                        </a:cubicBezTo>
                        <a:cubicBezTo>
                          <a:pt x="22765" y="26048"/>
                          <a:pt x="16508" y="35432"/>
                          <a:pt x="10252" y="33086"/>
                        </a:cubicBezTo>
                        <a:lnTo>
                          <a:pt x="10252" y="330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5" name="任意多边形: 形状 2504"/>
                  <p:cNvSpPr/>
                  <p:nvPr/>
                </p:nvSpPr>
                <p:spPr>
                  <a:xfrm>
                    <a:off x="5216104" y="4863828"/>
                    <a:ext cx="24148" cy="33451"/>
                  </a:xfrm>
                  <a:custGeom>
                    <a:avLst/>
                    <a:gdLst>
                      <a:gd name="connsiteX0" fmla="*/ 10252 w 24148"/>
                      <a:gd name="connsiteY0" fmla="*/ 33086 h 33451"/>
                      <a:gd name="connsiteX1" fmla="*/ 85 w 24148"/>
                      <a:gd name="connsiteY1" fmla="*/ 8061 h 33451"/>
                      <a:gd name="connsiteX2" fmla="*/ 12598 w 24148"/>
                      <a:gd name="connsiteY2" fmla="*/ 7278 h 33451"/>
                      <a:gd name="connsiteX3" fmla="*/ 23547 w 24148"/>
                      <a:gd name="connsiteY3" fmla="*/ 17445 h 33451"/>
                      <a:gd name="connsiteX4" fmla="*/ 10252 w 24148"/>
                      <a:gd name="connsiteY4" fmla="*/ 33086 h 33451"/>
                      <a:gd name="connsiteX5" fmla="*/ 10252 w 24148"/>
                      <a:gd name="connsiteY5" fmla="*/ 33086 h 3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8" h="33451">
                        <a:moveTo>
                          <a:pt x="10252" y="33086"/>
                        </a:moveTo>
                        <a:cubicBezTo>
                          <a:pt x="3996" y="31522"/>
                          <a:pt x="-697" y="18227"/>
                          <a:pt x="85" y="8061"/>
                        </a:cubicBezTo>
                        <a:cubicBezTo>
                          <a:pt x="1649" y="-4452"/>
                          <a:pt x="7124" y="-542"/>
                          <a:pt x="12598" y="7278"/>
                        </a:cubicBezTo>
                        <a:cubicBezTo>
                          <a:pt x="21201" y="2586"/>
                          <a:pt x="25893" y="4932"/>
                          <a:pt x="23547" y="17445"/>
                        </a:cubicBezTo>
                        <a:cubicBezTo>
                          <a:pt x="22765" y="26048"/>
                          <a:pt x="16508" y="35432"/>
                          <a:pt x="10252" y="33086"/>
                        </a:cubicBezTo>
                        <a:lnTo>
                          <a:pt x="10252" y="3308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6" name="任意多边形: 形状 2505"/>
                  <p:cNvSpPr/>
                  <p:nvPr/>
                </p:nvSpPr>
                <p:spPr>
                  <a:xfrm>
                    <a:off x="5339334" y="4839521"/>
                    <a:ext cx="30345" cy="19974"/>
                  </a:xfrm>
                  <a:custGeom>
                    <a:avLst/>
                    <a:gdLst>
                      <a:gd name="connsiteX0" fmla="*/ 420 w 30345"/>
                      <a:gd name="connsiteY0" fmla="*/ 12816 h 19974"/>
                      <a:gd name="connsiteX1" fmla="*/ 15279 w 30345"/>
                      <a:gd name="connsiteY1" fmla="*/ 303 h 19974"/>
                      <a:gd name="connsiteX2" fmla="*/ 23882 w 30345"/>
                      <a:gd name="connsiteY2" fmla="*/ 9688 h 19974"/>
                      <a:gd name="connsiteX3" fmla="*/ 21536 w 30345"/>
                      <a:gd name="connsiteY3" fmla="*/ 19854 h 19974"/>
                      <a:gd name="connsiteX4" fmla="*/ 420 w 30345"/>
                      <a:gd name="connsiteY4" fmla="*/ 12816 h 19974"/>
                      <a:gd name="connsiteX5" fmla="*/ 420 w 30345"/>
                      <a:gd name="connsiteY5" fmla="*/ 12816 h 1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5" h="19974">
                        <a:moveTo>
                          <a:pt x="420" y="12816"/>
                        </a:moveTo>
                        <a:cubicBezTo>
                          <a:pt x="-1926" y="8124"/>
                          <a:pt x="5895" y="1085"/>
                          <a:pt x="15279" y="303"/>
                        </a:cubicBezTo>
                        <a:cubicBezTo>
                          <a:pt x="27010" y="-1261"/>
                          <a:pt x="27010" y="3431"/>
                          <a:pt x="23882" y="9688"/>
                        </a:cubicBezTo>
                        <a:cubicBezTo>
                          <a:pt x="32485" y="15162"/>
                          <a:pt x="33267" y="19072"/>
                          <a:pt x="21536" y="19854"/>
                        </a:cubicBezTo>
                        <a:cubicBezTo>
                          <a:pt x="14497" y="20637"/>
                          <a:pt x="2767" y="17508"/>
                          <a:pt x="420" y="12816"/>
                        </a:cubicBezTo>
                        <a:lnTo>
                          <a:pt x="420" y="12816"/>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7" name="任意多边形: 形状 2506"/>
                  <p:cNvSpPr/>
                  <p:nvPr/>
                </p:nvSpPr>
                <p:spPr>
                  <a:xfrm>
                    <a:off x="5320833" y="4836479"/>
                    <a:ext cx="13853" cy="18510"/>
                  </a:xfrm>
                  <a:custGeom>
                    <a:avLst/>
                    <a:gdLst>
                      <a:gd name="connsiteX0" fmla="*/ 4844 w 13853"/>
                      <a:gd name="connsiteY0" fmla="*/ 18203 h 18510"/>
                      <a:gd name="connsiteX1" fmla="*/ 152 w 13853"/>
                      <a:gd name="connsiteY1" fmla="*/ 4126 h 18510"/>
                      <a:gd name="connsiteX2" fmla="*/ 7190 w 13853"/>
                      <a:gd name="connsiteY2" fmla="*/ 4126 h 18510"/>
                      <a:gd name="connsiteX3" fmla="*/ 13446 w 13853"/>
                      <a:gd name="connsiteY3" fmla="*/ 10383 h 18510"/>
                      <a:gd name="connsiteX4" fmla="*/ 4844 w 13853"/>
                      <a:gd name="connsiteY4" fmla="*/ 18203 h 18510"/>
                      <a:gd name="connsiteX5" fmla="*/ 4844 w 13853"/>
                      <a:gd name="connsiteY5" fmla="*/ 18203 h 1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3" h="18510">
                        <a:moveTo>
                          <a:pt x="4844" y="18203"/>
                        </a:moveTo>
                        <a:cubicBezTo>
                          <a:pt x="1716" y="16639"/>
                          <a:pt x="-630" y="9601"/>
                          <a:pt x="152" y="4126"/>
                        </a:cubicBezTo>
                        <a:cubicBezTo>
                          <a:pt x="1716" y="-2130"/>
                          <a:pt x="4062" y="-566"/>
                          <a:pt x="7190" y="4126"/>
                        </a:cubicBezTo>
                        <a:cubicBezTo>
                          <a:pt x="11882" y="1780"/>
                          <a:pt x="15011" y="3344"/>
                          <a:pt x="13446" y="10383"/>
                        </a:cubicBezTo>
                        <a:cubicBezTo>
                          <a:pt x="12664" y="15075"/>
                          <a:pt x="8754" y="19768"/>
                          <a:pt x="4844" y="18203"/>
                        </a:cubicBezTo>
                        <a:lnTo>
                          <a:pt x="4844" y="18203"/>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8" name="任意多边形: 形状 2507"/>
                  <p:cNvSpPr/>
                  <p:nvPr/>
                </p:nvSpPr>
                <p:spPr>
                  <a:xfrm>
                    <a:off x="5281503" y="4919322"/>
                    <a:ext cx="16397" cy="18276"/>
                  </a:xfrm>
                  <a:custGeom>
                    <a:avLst/>
                    <a:gdLst>
                      <a:gd name="connsiteX0" fmla="*/ 1161 w 16397"/>
                      <a:gd name="connsiteY0" fmla="*/ 271 h 18276"/>
                      <a:gd name="connsiteX1" fmla="*/ 14455 w 16397"/>
                      <a:gd name="connsiteY1" fmla="*/ 9656 h 18276"/>
                      <a:gd name="connsiteX2" fmla="*/ 10545 w 16397"/>
                      <a:gd name="connsiteY2" fmla="*/ 14348 h 18276"/>
                      <a:gd name="connsiteX3" fmla="*/ 2725 w 16397"/>
                      <a:gd name="connsiteY3" fmla="*/ 12784 h 18276"/>
                      <a:gd name="connsiteX4" fmla="*/ 1161 w 16397"/>
                      <a:gd name="connsiteY4" fmla="*/ 271 h 18276"/>
                      <a:gd name="connsiteX5" fmla="*/ 1161 w 16397"/>
                      <a:gd name="connsiteY5" fmla="*/ 271 h 1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7" h="18276">
                        <a:moveTo>
                          <a:pt x="1161" y="271"/>
                        </a:moveTo>
                        <a:cubicBezTo>
                          <a:pt x="4289" y="-1293"/>
                          <a:pt x="10545" y="4182"/>
                          <a:pt x="14455" y="9656"/>
                        </a:cubicBezTo>
                        <a:cubicBezTo>
                          <a:pt x="18366" y="16694"/>
                          <a:pt x="16020" y="16694"/>
                          <a:pt x="10545" y="14348"/>
                        </a:cubicBezTo>
                        <a:cubicBezTo>
                          <a:pt x="9763" y="19823"/>
                          <a:pt x="6635" y="19823"/>
                          <a:pt x="2725" y="12784"/>
                        </a:cubicBezTo>
                        <a:cubicBezTo>
                          <a:pt x="379" y="8874"/>
                          <a:pt x="-1186" y="1835"/>
                          <a:pt x="1161" y="271"/>
                        </a:cubicBezTo>
                        <a:lnTo>
                          <a:pt x="1161" y="2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09" name="任意多边形: 形状 2508"/>
                  <p:cNvSpPr/>
                  <p:nvPr/>
                </p:nvSpPr>
                <p:spPr>
                  <a:xfrm>
                    <a:off x="5330235" y="4873905"/>
                    <a:ext cx="36321" cy="29172"/>
                  </a:xfrm>
                  <a:custGeom>
                    <a:avLst/>
                    <a:gdLst>
                      <a:gd name="connsiteX0" fmla="*/ 1699 w 36321"/>
                      <a:gd name="connsiteY0" fmla="*/ 25355 h 29172"/>
                      <a:gd name="connsiteX1" fmla="*/ 12647 w 36321"/>
                      <a:gd name="connsiteY1" fmla="*/ 2675 h 29172"/>
                      <a:gd name="connsiteX2" fmla="*/ 25942 w 36321"/>
                      <a:gd name="connsiteY2" fmla="*/ 11278 h 29172"/>
                      <a:gd name="connsiteX3" fmla="*/ 28289 w 36321"/>
                      <a:gd name="connsiteY3" fmla="*/ 25355 h 29172"/>
                      <a:gd name="connsiteX4" fmla="*/ 1699 w 36321"/>
                      <a:gd name="connsiteY4" fmla="*/ 25355 h 29172"/>
                      <a:gd name="connsiteX5" fmla="*/ 1699 w 36321"/>
                      <a:gd name="connsiteY5" fmla="*/ 25355 h 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21" h="29172">
                        <a:moveTo>
                          <a:pt x="1699" y="25355"/>
                        </a:moveTo>
                        <a:cubicBezTo>
                          <a:pt x="-2994" y="19880"/>
                          <a:pt x="2481" y="8149"/>
                          <a:pt x="12647" y="2675"/>
                        </a:cubicBezTo>
                        <a:cubicBezTo>
                          <a:pt x="24378" y="-3581"/>
                          <a:pt x="26724" y="1893"/>
                          <a:pt x="25942" y="11278"/>
                        </a:cubicBezTo>
                        <a:cubicBezTo>
                          <a:pt x="37673" y="14406"/>
                          <a:pt x="40801" y="19880"/>
                          <a:pt x="28289" y="25355"/>
                        </a:cubicBezTo>
                        <a:cubicBezTo>
                          <a:pt x="20468" y="30047"/>
                          <a:pt x="6391" y="30829"/>
                          <a:pt x="1699" y="25355"/>
                        </a:cubicBezTo>
                        <a:lnTo>
                          <a:pt x="1699" y="2535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0" name="任意多边形: 形状 2509"/>
                  <p:cNvSpPr/>
                  <p:nvPr/>
                </p:nvSpPr>
                <p:spPr>
                  <a:xfrm>
                    <a:off x="5291236" y="4887998"/>
                    <a:ext cx="23153" cy="28189"/>
                  </a:xfrm>
                  <a:custGeom>
                    <a:avLst/>
                    <a:gdLst>
                      <a:gd name="connsiteX0" fmla="*/ 5505 w 23153"/>
                      <a:gd name="connsiteY0" fmla="*/ 27685 h 28189"/>
                      <a:gd name="connsiteX1" fmla="*/ 1594 w 23153"/>
                      <a:gd name="connsiteY1" fmla="*/ 5787 h 28189"/>
                      <a:gd name="connsiteX2" fmla="*/ 13325 w 23153"/>
                      <a:gd name="connsiteY2" fmla="*/ 7352 h 28189"/>
                      <a:gd name="connsiteX3" fmla="*/ 21146 w 23153"/>
                      <a:gd name="connsiteY3" fmla="*/ 17518 h 28189"/>
                      <a:gd name="connsiteX4" fmla="*/ 5505 w 23153"/>
                      <a:gd name="connsiteY4" fmla="*/ 27685 h 28189"/>
                      <a:gd name="connsiteX5" fmla="*/ 5505 w 23153"/>
                      <a:gd name="connsiteY5" fmla="*/ 27685 h 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3" h="28189">
                        <a:moveTo>
                          <a:pt x="5505" y="27685"/>
                        </a:moveTo>
                        <a:cubicBezTo>
                          <a:pt x="30" y="25339"/>
                          <a:pt x="-1534" y="13608"/>
                          <a:pt x="1594" y="5787"/>
                        </a:cubicBezTo>
                        <a:cubicBezTo>
                          <a:pt x="5505" y="-3597"/>
                          <a:pt x="9415" y="-469"/>
                          <a:pt x="13325" y="7352"/>
                        </a:cubicBezTo>
                        <a:cubicBezTo>
                          <a:pt x="21928" y="5006"/>
                          <a:pt x="25838" y="8134"/>
                          <a:pt x="21146" y="17518"/>
                        </a:cubicBezTo>
                        <a:cubicBezTo>
                          <a:pt x="18800" y="23775"/>
                          <a:pt x="10979" y="30031"/>
                          <a:pt x="5505" y="27685"/>
                        </a:cubicBezTo>
                        <a:lnTo>
                          <a:pt x="5505" y="27685"/>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1" name="任意多边形: 形状 2510"/>
                  <p:cNvSpPr/>
                  <p:nvPr/>
                </p:nvSpPr>
                <p:spPr>
                  <a:xfrm>
                    <a:off x="5317802" y="4906856"/>
                    <a:ext cx="26549" cy="20217"/>
                  </a:xfrm>
                  <a:custGeom>
                    <a:avLst/>
                    <a:gdLst>
                      <a:gd name="connsiteX0" fmla="*/ 54 w 26549"/>
                      <a:gd name="connsiteY0" fmla="*/ 2571 h 20217"/>
                      <a:gd name="connsiteX1" fmla="*/ 19606 w 26549"/>
                      <a:gd name="connsiteY1" fmla="*/ 3353 h 20217"/>
                      <a:gd name="connsiteX2" fmla="*/ 21170 w 26549"/>
                      <a:gd name="connsiteY2" fmla="*/ 12738 h 20217"/>
                      <a:gd name="connsiteX3" fmla="*/ 13349 w 26549"/>
                      <a:gd name="connsiteY3" fmla="*/ 17430 h 20217"/>
                      <a:gd name="connsiteX4" fmla="*/ 54 w 26549"/>
                      <a:gd name="connsiteY4" fmla="*/ 2571 h 20217"/>
                      <a:gd name="connsiteX5" fmla="*/ 54 w 26549"/>
                      <a:gd name="connsiteY5" fmla="*/ 2571 h 2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9" h="20217">
                        <a:moveTo>
                          <a:pt x="54" y="2571"/>
                        </a:moveTo>
                        <a:cubicBezTo>
                          <a:pt x="1618" y="-1339"/>
                          <a:pt x="11785" y="-557"/>
                          <a:pt x="19606" y="3353"/>
                        </a:cubicBezTo>
                        <a:cubicBezTo>
                          <a:pt x="29772" y="8827"/>
                          <a:pt x="27426" y="11173"/>
                          <a:pt x="21170" y="12738"/>
                        </a:cubicBezTo>
                        <a:cubicBezTo>
                          <a:pt x="25080" y="19776"/>
                          <a:pt x="23516" y="22904"/>
                          <a:pt x="13349" y="17430"/>
                        </a:cubicBezTo>
                        <a:cubicBezTo>
                          <a:pt x="7093" y="14302"/>
                          <a:pt x="-728" y="6481"/>
                          <a:pt x="54" y="2571"/>
                        </a:cubicBezTo>
                        <a:lnTo>
                          <a:pt x="54" y="2571"/>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2" name="任意多边形: 形状 2511"/>
                  <p:cNvSpPr/>
                  <p:nvPr/>
                </p:nvSpPr>
                <p:spPr>
                  <a:xfrm>
                    <a:off x="5359583" y="4823540"/>
                    <a:ext cx="23834" cy="19420"/>
                  </a:xfrm>
                  <a:custGeom>
                    <a:avLst/>
                    <a:gdLst>
                      <a:gd name="connsiteX0" fmla="*/ 504 w 23834"/>
                      <a:gd name="connsiteY0" fmla="*/ 1424 h 19420"/>
                      <a:gd name="connsiteX1" fmla="*/ 18492 w 23834"/>
                      <a:gd name="connsiteY1" fmla="*/ 5335 h 19420"/>
                      <a:gd name="connsiteX2" fmla="*/ 18492 w 23834"/>
                      <a:gd name="connsiteY2" fmla="*/ 13155 h 19420"/>
                      <a:gd name="connsiteX3" fmla="*/ 10671 w 23834"/>
                      <a:gd name="connsiteY3" fmla="*/ 15501 h 19420"/>
                      <a:gd name="connsiteX4" fmla="*/ 504 w 23834"/>
                      <a:gd name="connsiteY4" fmla="*/ 1424 h 19420"/>
                      <a:gd name="connsiteX5" fmla="*/ 504 w 23834"/>
                      <a:gd name="connsiteY5" fmla="*/ 1424 h 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34" h="19420">
                        <a:moveTo>
                          <a:pt x="504" y="1424"/>
                        </a:moveTo>
                        <a:cubicBezTo>
                          <a:pt x="2068" y="-1704"/>
                          <a:pt x="11453" y="642"/>
                          <a:pt x="18492" y="5335"/>
                        </a:cubicBezTo>
                        <a:cubicBezTo>
                          <a:pt x="27094" y="11591"/>
                          <a:pt x="23966" y="13155"/>
                          <a:pt x="18492" y="13155"/>
                        </a:cubicBezTo>
                        <a:cubicBezTo>
                          <a:pt x="20838" y="20194"/>
                          <a:pt x="18492" y="21758"/>
                          <a:pt x="10671" y="15501"/>
                        </a:cubicBezTo>
                        <a:cubicBezTo>
                          <a:pt x="4415" y="12373"/>
                          <a:pt x="-1842" y="4553"/>
                          <a:pt x="504" y="1424"/>
                        </a:cubicBezTo>
                        <a:lnTo>
                          <a:pt x="504" y="1424"/>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3" name="任意多边形: 形状 2512"/>
                  <p:cNvSpPr/>
                  <p:nvPr/>
                </p:nvSpPr>
                <p:spPr>
                  <a:xfrm>
                    <a:off x="5373182" y="4810007"/>
                    <a:ext cx="30907" cy="19769"/>
                  </a:xfrm>
                  <a:custGeom>
                    <a:avLst/>
                    <a:gdLst>
                      <a:gd name="connsiteX0" fmla="*/ 200 w 30907"/>
                      <a:gd name="connsiteY0" fmla="*/ 11830 h 19769"/>
                      <a:gd name="connsiteX1" fmla="*/ 15841 w 30907"/>
                      <a:gd name="connsiteY1" fmla="*/ 99 h 19769"/>
                      <a:gd name="connsiteX2" fmla="*/ 24444 w 30907"/>
                      <a:gd name="connsiteY2" fmla="*/ 9484 h 19769"/>
                      <a:gd name="connsiteX3" fmla="*/ 22098 w 30907"/>
                      <a:gd name="connsiteY3" fmla="*/ 19651 h 19769"/>
                      <a:gd name="connsiteX4" fmla="*/ 200 w 30907"/>
                      <a:gd name="connsiteY4" fmla="*/ 11830 h 19769"/>
                      <a:gd name="connsiteX5" fmla="*/ 200 w 30907"/>
                      <a:gd name="connsiteY5" fmla="*/ 11830 h 1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7" h="19769">
                        <a:moveTo>
                          <a:pt x="200" y="11830"/>
                        </a:moveTo>
                        <a:cubicBezTo>
                          <a:pt x="-1364" y="7138"/>
                          <a:pt x="6457" y="881"/>
                          <a:pt x="15841" y="99"/>
                        </a:cubicBezTo>
                        <a:cubicBezTo>
                          <a:pt x="27572" y="-683"/>
                          <a:pt x="27572" y="3227"/>
                          <a:pt x="24444" y="9484"/>
                        </a:cubicBezTo>
                        <a:cubicBezTo>
                          <a:pt x="33047" y="14958"/>
                          <a:pt x="33829" y="18868"/>
                          <a:pt x="22098" y="19651"/>
                        </a:cubicBezTo>
                        <a:cubicBezTo>
                          <a:pt x="14277" y="20433"/>
                          <a:pt x="2546" y="17304"/>
                          <a:pt x="200" y="11830"/>
                        </a:cubicBezTo>
                        <a:lnTo>
                          <a:pt x="200" y="11830"/>
                        </a:ln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14" name="图形 2034"/>
                <p:cNvGrpSpPr/>
                <p:nvPr/>
              </p:nvGrpSpPr>
              <p:grpSpPr>
                <a:xfrm>
                  <a:off x="5139806" y="4938376"/>
                  <a:ext cx="122343" cy="136528"/>
                  <a:chOff x="5139806" y="4938376"/>
                  <a:chExt cx="122343" cy="136528"/>
                </a:xfrm>
              </p:grpSpPr>
              <p:sp>
                <p:nvSpPr>
                  <p:cNvPr id="2515" name="任意多边形: 形状 2514"/>
                  <p:cNvSpPr/>
                  <p:nvPr/>
                </p:nvSpPr>
                <p:spPr>
                  <a:xfrm>
                    <a:off x="5170273" y="5015763"/>
                    <a:ext cx="28553" cy="59141"/>
                  </a:xfrm>
                  <a:custGeom>
                    <a:avLst/>
                    <a:gdLst>
                      <a:gd name="connsiteX0" fmla="*/ 21673 w 28553"/>
                      <a:gd name="connsiteY0" fmla="*/ 2369 h 59141"/>
                      <a:gd name="connsiteX1" fmla="*/ 6814 w 28553"/>
                      <a:gd name="connsiteY1" fmla="*/ 23485 h 59141"/>
                      <a:gd name="connsiteX2" fmla="*/ 2903 w 28553"/>
                      <a:gd name="connsiteY2" fmla="*/ 55549 h 59141"/>
                      <a:gd name="connsiteX3" fmla="*/ 20891 w 28553"/>
                      <a:gd name="connsiteY3" fmla="*/ 53203 h 59141"/>
                      <a:gd name="connsiteX4" fmla="*/ 27929 w 28553"/>
                      <a:gd name="connsiteY4" fmla="*/ 3933 h 59141"/>
                      <a:gd name="connsiteX5" fmla="*/ 21673 w 28553"/>
                      <a:gd name="connsiteY5" fmla="*/ 2369 h 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3" h="59141">
                        <a:moveTo>
                          <a:pt x="21673" y="2369"/>
                        </a:moveTo>
                        <a:cubicBezTo>
                          <a:pt x="21673" y="2369"/>
                          <a:pt x="14634" y="9408"/>
                          <a:pt x="6814" y="23485"/>
                        </a:cubicBezTo>
                        <a:cubicBezTo>
                          <a:pt x="-1007" y="37562"/>
                          <a:pt x="-1789" y="50857"/>
                          <a:pt x="2903" y="55549"/>
                        </a:cubicBezTo>
                        <a:cubicBezTo>
                          <a:pt x="7596" y="61023"/>
                          <a:pt x="16198" y="60241"/>
                          <a:pt x="20891" y="53203"/>
                        </a:cubicBezTo>
                        <a:cubicBezTo>
                          <a:pt x="25583" y="46164"/>
                          <a:pt x="30275" y="10190"/>
                          <a:pt x="27929" y="3933"/>
                        </a:cubicBezTo>
                        <a:cubicBezTo>
                          <a:pt x="26365" y="-3887"/>
                          <a:pt x="21673" y="2369"/>
                          <a:pt x="21673" y="2369"/>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6" name="任意多边形: 形状 2515"/>
                  <p:cNvSpPr/>
                  <p:nvPr/>
                </p:nvSpPr>
                <p:spPr>
                  <a:xfrm>
                    <a:off x="5139806" y="5007157"/>
                    <a:ext cx="53673" cy="38626"/>
                  </a:xfrm>
                  <a:custGeom>
                    <a:avLst/>
                    <a:gdLst>
                      <a:gd name="connsiteX0" fmla="*/ 1307 w 53673"/>
                      <a:gd name="connsiteY0" fmla="*/ 32872 h 38626"/>
                      <a:gd name="connsiteX1" fmla="*/ 21640 w 53673"/>
                      <a:gd name="connsiteY1" fmla="*/ 36000 h 38626"/>
                      <a:gd name="connsiteX2" fmla="*/ 52140 w 53673"/>
                      <a:gd name="connsiteY2" fmla="*/ 9411 h 38626"/>
                      <a:gd name="connsiteX3" fmla="*/ 46666 w 53673"/>
                      <a:gd name="connsiteY3" fmla="*/ 26 h 38626"/>
                      <a:gd name="connsiteX4" fmla="*/ 17730 w 53673"/>
                      <a:gd name="connsiteY4" fmla="*/ 6282 h 38626"/>
                      <a:gd name="connsiteX5" fmla="*/ 1307 w 53673"/>
                      <a:gd name="connsiteY5" fmla="*/ 32872 h 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3" h="38626">
                        <a:moveTo>
                          <a:pt x="1307" y="32872"/>
                        </a:moveTo>
                        <a:cubicBezTo>
                          <a:pt x="5999" y="39911"/>
                          <a:pt x="15384" y="39911"/>
                          <a:pt x="21640" y="36000"/>
                        </a:cubicBezTo>
                        <a:cubicBezTo>
                          <a:pt x="28679" y="32090"/>
                          <a:pt x="46666" y="16449"/>
                          <a:pt x="52140" y="9411"/>
                        </a:cubicBezTo>
                        <a:cubicBezTo>
                          <a:pt x="57615" y="2372"/>
                          <a:pt x="46666" y="26"/>
                          <a:pt x="46666" y="26"/>
                        </a:cubicBezTo>
                        <a:cubicBezTo>
                          <a:pt x="46666" y="26"/>
                          <a:pt x="34153" y="-756"/>
                          <a:pt x="17730" y="6282"/>
                        </a:cubicBezTo>
                        <a:cubicBezTo>
                          <a:pt x="2089" y="12539"/>
                          <a:pt x="-2604" y="25052"/>
                          <a:pt x="1307" y="32872"/>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7" name="任意多边形: 形状 2516"/>
                  <p:cNvSpPr/>
                  <p:nvPr/>
                </p:nvSpPr>
                <p:spPr>
                  <a:xfrm>
                    <a:off x="5145293" y="4971681"/>
                    <a:ext cx="43524" cy="34751"/>
                  </a:xfrm>
                  <a:custGeom>
                    <a:avLst/>
                    <a:gdLst>
                      <a:gd name="connsiteX0" fmla="*/ 41179 w 43524"/>
                      <a:gd name="connsiteY0" fmla="*/ 34721 h 34751"/>
                      <a:gd name="connsiteX1" fmla="*/ 18499 w 43524"/>
                      <a:gd name="connsiteY1" fmla="*/ 29246 h 34751"/>
                      <a:gd name="connsiteX2" fmla="*/ 1294 w 43524"/>
                      <a:gd name="connsiteY2" fmla="*/ 4220 h 34751"/>
                      <a:gd name="connsiteX3" fmla="*/ 25538 w 43524"/>
                      <a:gd name="connsiteY3" fmla="*/ 8913 h 34751"/>
                      <a:gd name="connsiteX4" fmla="*/ 43525 w 43524"/>
                      <a:gd name="connsiteY4" fmla="*/ 26900 h 34751"/>
                      <a:gd name="connsiteX5" fmla="*/ 41179 w 43524"/>
                      <a:gd name="connsiteY5" fmla="*/ 34721 h 3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4" h="34751">
                        <a:moveTo>
                          <a:pt x="41179" y="34721"/>
                        </a:moveTo>
                        <a:cubicBezTo>
                          <a:pt x="41179" y="34721"/>
                          <a:pt x="31794" y="35502"/>
                          <a:pt x="18499" y="29246"/>
                        </a:cubicBezTo>
                        <a:cubicBezTo>
                          <a:pt x="5204" y="22990"/>
                          <a:pt x="-3398" y="12041"/>
                          <a:pt x="1294" y="4220"/>
                        </a:cubicBezTo>
                        <a:cubicBezTo>
                          <a:pt x="5986" y="-3600"/>
                          <a:pt x="16153" y="310"/>
                          <a:pt x="25538" y="8913"/>
                        </a:cubicBezTo>
                        <a:cubicBezTo>
                          <a:pt x="35704" y="17515"/>
                          <a:pt x="43525" y="26900"/>
                          <a:pt x="43525" y="26900"/>
                        </a:cubicBezTo>
                        <a:lnTo>
                          <a:pt x="41179" y="34721"/>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8" name="任意多边形: 形状 2517"/>
                  <p:cNvSpPr/>
                  <p:nvPr/>
                </p:nvSpPr>
                <p:spPr>
                  <a:xfrm>
                    <a:off x="5168903" y="4938376"/>
                    <a:ext cx="28370" cy="57858"/>
                  </a:xfrm>
                  <a:custGeom>
                    <a:avLst/>
                    <a:gdLst>
                      <a:gd name="connsiteX0" fmla="*/ 19133 w 28370"/>
                      <a:gd name="connsiteY0" fmla="*/ 57859 h 57858"/>
                      <a:gd name="connsiteX1" fmla="*/ 3492 w 28370"/>
                      <a:gd name="connsiteY1" fmla="*/ 33615 h 57858"/>
                      <a:gd name="connsiteX2" fmla="*/ 8966 w 28370"/>
                      <a:gd name="connsiteY2" fmla="*/ 1551 h 57858"/>
                      <a:gd name="connsiteX3" fmla="*/ 26953 w 28370"/>
                      <a:gd name="connsiteY3" fmla="*/ 18756 h 57858"/>
                      <a:gd name="connsiteX4" fmla="*/ 26171 w 28370"/>
                      <a:gd name="connsiteY4" fmla="*/ 50820 h 57858"/>
                      <a:gd name="connsiteX5" fmla="*/ 19133 w 28370"/>
                      <a:gd name="connsiteY5" fmla="*/ 57859 h 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0" h="57858">
                        <a:moveTo>
                          <a:pt x="19133" y="57859"/>
                        </a:moveTo>
                        <a:cubicBezTo>
                          <a:pt x="19133" y="57859"/>
                          <a:pt x="9748" y="46910"/>
                          <a:pt x="3492" y="33615"/>
                        </a:cubicBezTo>
                        <a:cubicBezTo>
                          <a:pt x="-2765" y="20320"/>
                          <a:pt x="-418" y="7807"/>
                          <a:pt x="8966" y="1551"/>
                        </a:cubicBezTo>
                        <a:cubicBezTo>
                          <a:pt x="18351" y="-4705"/>
                          <a:pt x="25389" y="9372"/>
                          <a:pt x="26953" y="18756"/>
                        </a:cubicBezTo>
                        <a:cubicBezTo>
                          <a:pt x="29300" y="30487"/>
                          <a:pt x="28518" y="45346"/>
                          <a:pt x="26171" y="50820"/>
                        </a:cubicBezTo>
                        <a:cubicBezTo>
                          <a:pt x="23825" y="55513"/>
                          <a:pt x="19133" y="57859"/>
                          <a:pt x="19133" y="57859"/>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19" name="任意多边形: 形状 2518"/>
                  <p:cNvSpPr/>
                  <p:nvPr/>
                </p:nvSpPr>
                <p:spPr>
                  <a:xfrm>
                    <a:off x="5196638" y="4941986"/>
                    <a:ext cx="41316" cy="54248"/>
                  </a:xfrm>
                  <a:custGeom>
                    <a:avLst/>
                    <a:gdLst>
                      <a:gd name="connsiteX0" fmla="*/ 0 w 41316"/>
                      <a:gd name="connsiteY0" fmla="*/ 47210 h 54248"/>
                      <a:gd name="connsiteX1" fmla="*/ 10949 w 41316"/>
                      <a:gd name="connsiteY1" fmla="*/ 21402 h 54248"/>
                      <a:gd name="connsiteX2" fmla="*/ 35974 w 41316"/>
                      <a:gd name="connsiteY2" fmla="*/ 286 h 54248"/>
                      <a:gd name="connsiteX3" fmla="*/ 35974 w 41316"/>
                      <a:gd name="connsiteY3" fmla="*/ 27658 h 54248"/>
                      <a:gd name="connsiteX4" fmla="*/ 7821 w 41316"/>
                      <a:gd name="connsiteY4" fmla="*/ 54248 h 54248"/>
                      <a:gd name="connsiteX5" fmla="*/ 0 w 41316"/>
                      <a:gd name="connsiteY5" fmla="*/ 47210 h 5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16" h="54248">
                        <a:moveTo>
                          <a:pt x="0" y="47210"/>
                        </a:moveTo>
                        <a:cubicBezTo>
                          <a:pt x="0" y="47210"/>
                          <a:pt x="3910" y="32351"/>
                          <a:pt x="10949" y="21402"/>
                        </a:cubicBezTo>
                        <a:cubicBezTo>
                          <a:pt x="17987" y="10453"/>
                          <a:pt x="27372" y="-2060"/>
                          <a:pt x="35974" y="286"/>
                        </a:cubicBezTo>
                        <a:cubicBezTo>
                          <a:pt x="44577" y="2633"/>
                          <a:pt x="41449" y="19838"/>
                          <a:pt x="35974" y="27658"/>
                        </a:cubicBezTo>
                        <a:cubicBezTo>
                          <a:pt x="28154" y="38607"/>
                          <a:pt x="7821" y="54248"/>
                          <a:pt x="7821" y="54248"/>
                        </a:cubicBezTo>
                        <a:lnTo>
                          <a:pt x="0" y="47210"/>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0" name="任意多边形: 形状 2519"/>
                  <p:cNvSpPr/>
                  <p:nvPr/>
                </p:nvSpPr>
                <p:spPr>
                  <a:xfrm>
                    <a:off x="5203431" y="4993156"/>
                    <a:ext cx="58718" cy="27619"/>
                  </a:xfrm>
                  <a:custGeom>
                    <a:avLst/>
                    <a:gdLst>
                      <a:gd name="connsiteX0" fmla="*/ 3373 w 58718"/>
                      <a:gd name="connsiteY0" fmla="*/ 17937 h 27619"/>
                      <a:gd name="connsiteX1" fmla="*/ 22925 w 58718"/>
                      <a:gd name="connsiteY1" fmla="*/ 24194 h 27619"/>
                      <a:gd name="connsiteX2" fmla="*/ 58117 w 58718"/>
                      <a:gd name="connsiteY2" fmla="*/ 21066 h 27619"/>
                      <a:gd name="connsiteX3" fmla="*/ 37002 w 58718"/>
                      <a:gd name="connsiteY3" fmla="*/ 732 h 27619"/>
                      <a:gd name="connsiteX4" fmla="*/ 2591 w 58718"/>
                      <a:gd name="connsiteY4" fmla="*/ 4642 h 27619"/>
                      <a:gd name="connsiteX5" fmla="*/ 3373 w 58718"/>
                      <a:gd name="connsiteY5" fmla="*/ 17937 h 2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18" h="27619">
                        <a:moveTo>
                          <a:pt x="3373" y="17937"/>
                        </a:moveTo>
                        <a:cubicBezTo>
                          <a:pt x="3373" y="17937"/>
                          <a:pt x="13540" y="19501"/>
                          <a:pt x="22925" y="24194"/>
                        </a:cubicBezTo>
                        <a:cubicBezTo>
                          <a:pt x="32309" y="28104"/>
                          <a:pt x="54989" y="30450"/>
                          <a:pt x="58117" y="21066"/>
                        </a:cubicBezTo>
                        <a:cubicBezTo>
                          <a:pt x="61245" y="11681"/>
                          <a:pt x="51861" y="2296"/>
                          <a:pt x="37002" y="732"/>
                        </a:cubicBezTo>
                        <a:cubicBezTo>
                          <a:pt x="23707" y="-832"/>
                          <a:pt x="8066" y="-50"/>
                          <a:pt x="2591" y="4642"/>
                        </a:cubicBezTo>
                        <a:cubicBezTo>
                          <a:pt x="-3665" y="9335"/>
                          <a:pt x="3373" y="17937"/>
                          <a:pt x="3373" y="17937"/>
                        </a:cubicBez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1" name="任意多边形: 形状 2520"/>
                  <p:cNvSpPr/>
                  <p:nvPr/>
                </p:nvSpPr>
                <p:spPr>
                  <a:xfrm>
                    <a:off x="5199766" y="5011093"/>
                    <a:ext cx="38408" cy="56573"/>
                  </a:xfrm>
                  <a:custGeom>
                    <a:avLst/>
                    <a:gdLst>
                      <a:gd name="connsiteX0" fmla="*/ 0 w 38408"/>
                      <a:gd name="connsiteY0" fmla="*/ 6257 h 56573"/>
                      <a:gd name="connsiteX1" fmla="*/ 4692 w 38408"/>
                      <a:gd name="connsiteY1" fmla="*/ 29718 h 56573"/>
                      <a:gd name="connsiteX2" fmla="*/ 31282 w 38408"/>
                      <a:gd name="connsiteY2" fmla="*/ 55526 h 56573"/>
                      <a:gd name="connsiteX3" fmla="*/ 28154 w 38408"/>
                      <a:gd name="connsiteY3" fmla="*/ 21116 h 56573"/>
                      <a:gd name="connsiteX4" fmla="*/ 3910 w 38408"/>
                      <a:gd name="connsiteY4" fmla="*/ 0 h 56573"/>
                      <a:gd name="connsiteX5" fmla="*/ 0 w 38408"/>
                      <a:gd name="connsiteY5" fmla="*/ 6257 h 5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08" h="56573">
                        <a:moveTo>
                          <a:pt x="0" y="6257"/>
                        </a:moveTo>
                        <a:cubicBezTo>
                          <a:pt x="0" y="6257"/>
                          <a:pt x="2346" y="21116"/>
                          <a:pt x="4692" y="29718"/>
                        </a:cubicBezTo>
                        <a:cubicBezTo>
                          <a:pt x="7038" y="38321"/>
                          <a:pt x="17987" y="61782"/>
                          <a:pt x="31282" y="55526"/>
                        </a:cubicBezTo>
                        <a:cubicBezTo>
                          <a:pt x="44577" y="49270"/>
                          <a:pt x="36756" y="31282"/>
                          <a:pt x="28154" y="21116"/>
                        </a:cubicBezTo>
                        <a:cubicBezTo>
                          <a:pt x="21898" y="13295"/>
                          <a:pt x="3910" y="0"/>
                          <a:pt x="3910" y="0"/>
                        </a:cubicBezTo>
                        <a:lnTo>
                          <a:pt x="0" y="6257"/>
                        </a:lnTo>
                        <a:close/>
                      </a:path>
                    </a:pathLst>
                  </a:custGeom>
                  <a:solidFill>
                    <a:srgbClr val="FFD3B5"/>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2" name="任意多边形: 形状 2521"/>
                  <p:cNvSpPr/>
                  <p:nvPr/>
                </p:nvSpPr>
                <p:spPr>
                  <a:xfrm>
                    <a:off x="5187254" y="5019696"/>
                    <a:ext cx="7820" cy="27371"/>
                  </a:xfrm>
                  <a:custGeom>
                    <a:avLst/>
                    <a:gdLst>
                      <a:gd name="connsiteX0" fmla="*/ 0 w 7820"/>
                      <a:gd name="connsiteY0" fmla="*/ 27372 h 27371"/>
                      <a:gd name="connsiteX1" fmla="*/ 7821 w 7820"/>
                      <a:gd name="connsiteY1" fmla="*/ 0 h 27371"/>
                    </a:gdLst>
                    <a:ahLst/>
                    <a:cxnLst>
                      <a:cxn ang="0">
                        <a:pos x="connsiteX0" y="connsiteY0"/>
                      </a:cxn>
                      <a:cxn ang="0">
                        <a:pos x="connsiteX1" y="connsiteY1"/>
                      </a:cxn>
                    </a:cxnLst>
                    <a:rect l="l" t="t" r="r" b="b"/>
                    <a:pathLst>
                      <a:path w="7820" h="27371">
                        <a:moveTo>
                          <a:pt x="0" y="27372"/>
                        </a:moveTo>
                        <a:cubicBezTo>
                          <a:pt x="0" y="27372"/>
                          <a:pt x="6256" y="7038"/>
                          <a:pt x="7821"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3" name="任意多边形: 形状 2522"/>
                  <p:cNvSpPr/>
                  <p:nvPr/>
                </p:nvSpPr>
                <p:spPr>
                  <a:xfrm>
                    <a:off x="5161446" y="5010312"/>
                    <a:ext cx="28153" cy="14858"/>
                  </a:xfrm>
                  <a:custGeom>
                    <a:avLst/>
                    <a:gdLst>
                      <a:gd name="connsiteX0" fmla="*/ 0 w 28153"/>
                      <a:gd name="connsiteY0" fmla="*/ 14859 h 14858"/>
                      <a:gd name="connsiteX1" fmla="*/ 28154 w 28153"/>
                      <a:gd name="connsiteY1" fmla="*/ 0 h 14858"/>
                    </a:gdLst>
                    <a:ahLst/>
                    <a:cxnLst>
                      <a:cxn ang="0">
                        <a:pos x="connsiteX0" y="connsiteY0"/>
                      </a:cxn>
                      <a:cxn ang="0">
                        <a:pos x="connsiteX1" y="connsiteY1"/>
                      </a:cxn>
                    </a:cxnLst>
                    <a:rect l="l" t="t" r="r" b="b"/>
                    <a:pathLst>
                      <a:path w="28153" h="14858">
                        <a:moveTo>
                          <a:pt x="0" y="14859"/>
                        </a:moveTo>
                        <a:cubicBezTo>
                          <a:pt x="0" y="14859"/>
                          <a:pt x="20333" y="3128"/>
                          <a:pt x="28154"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4" name="任意多边形: 形状 2523"/>
                  <p:cNvSpPr/>
                  <p:nvPr/>
                </p:nvSpPr>
                <p:spPr>
                  <a:xfrm>
                    <a:off x="5165356" y="4989978"/>
                    <a:ext cx="21115" cy="10166"/>
                  </a:xfrm>
                  <a:custGeom>
                    <a:avLst/>
                    <a:gdLst>
                      <a:gd name="connsiteX0" fmla="*/ 21115 w 21115"/>
                      <a:gd name="connsiteY0" fmla="*/ 10167 h 10166"/>
                      <a:gd name="connsiteX1" fmla="*/ 0 w 21115"/>
                      <a:gd name="connsiteY1" fmla="*/ 0 h 10166"/>
                    </a:gdLst>
                    <a:ahLst/>
                    <a:cxnLst>
                      <a:cxn ang="0">
                        <a:pos x="connsiteX0" y="connsiteY0"/>
                      </a:cxn>
                      <a:cxn ang="0">
                        <a:pos x="connsiteX1" y="connsiteY1"/>
                      </a:cxn>
                    </a:cxnLst>
                    <a:rect l="l" t="t" r="r" b="b"/>
                    <a:pathLst>
                      <a:path w="21115" h="10166">
                        <a:moveTo>
                          <a:pt x="21115" y="10167"/>
                        </a:moveTo>
                        <a:cubicBezTo>
                          <a:pt x="21115" y="10167"/>
                          <a:pt x="4692" y="3910"/>
                          <a:pt x="0"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5" name="任意多边形: 形状 2524"/>
                  <p:cNvSpPr/>
                  <p:nvPr/>
                </p:nvSpPr>
                <p:spPr>
                  <a:xfrm>
                    <a:off x="5180997" y="4962606"/>
                    <a:ext cx="10166" cy="28153"/>
                  </a:xfrm>
                  <a:custGeom>
                    <a:avLst/>
                    <a:gdLst>
                      <a:gd name="connsiteX0" fmla="*/ 10167 w 10166"/>
                      <a:gd name="connsiteY0" fmla="*/ 28154 h 28153"/>
                      <a:gd name="connsiteX1" fmla="*/ 0 w 10166"/>
                      <a:gd name="connsiteY1" fmla="*/ 0 h 28153"/>
                    </a:gdLst>
                    <a:ahLst/>
                    <a:cxnLst>
                      <a:cxn ang="0">
                        <a:pos x="connsiteX0" y="connsiteY0"/>
                      </a:cxn>
                      <a:cxn ang="0">
                        <a:pos x="connsiteX1" y="connsiteY1"/>
                      </a:cxn>
                    </a:cxnLst>
                    <a:rect l="l" t="t" r="r" b="b"/>
                    <a:pathLst>
                      <a:path w="10166" h="28153">
                        <a:moveTo>
                          <a:pt x="10167" y="28154"/>
                        </a:moveTo>
                        <a:cubicBezTo>
                          <a:pt x="10167" y="28154"/>
                          <a:pt x="4692" y="7821"/>
                          <a:pt x="0"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6" name="任意多边形: 形状 2525"/>
                  <p:cNvSpPr/>
                  <p:nvPr/>
                </p:nvSpPr>
                <p:spPr>
                  <a:xfrm>
                    <a:off x="5202113" y="4964952"/>
                    <a:ext cx="18769" cy="26589"/>
                  </a:xfrm>
                  <a:custGeom>
                    <a:avLst/>
                    <a:gdLst>
                      <a:gd name="connsiteX0" fmla="*/ 0 w 18769"/>
                      <a:gd name="connsiteY0" fmla="*/ 26590 h 26589"/>
                      <a:gd name="connsiteX1" fmla="*/ 18769 w 18769"/>
                      <a:gd name="connsiteY1" fmla="*/ 0 h 26589"/>
                    </a:gdLst>
                    <a:ahLst/>
                    <a:cxnLst>
                      <a:cxn ang="0">
                        <a:pos x="connsiteX0" y="connsiteY0"/>
                      </a:cxn>
                      <a:cxn ang="0">
                        <a:pos x="connsiteX1" y="connsiteY1"/>
                      </a:cxn>
                    </a:cxnLst>
                    <a:rect l="l" t="t" r="r" b="b"/>
                    <a:pathLst>
                      <a:path w="18769" h="26589">
                        <a:moveTo>
                          <a:pt x="0" y="26590"/>
                        </a:moveTo>
                        <a:cubicBezTo>
                          <a:pt x="0" y="26590"/>
                          <a:pt x="16423" y="7038"/>
                          <a:pt x="18769" y="0"/>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7" name="任意多边形: 形状 2526"/>
                  <p:cNvSpPr/>
                  <p:nvPr/>
                </p:nvSpPr>
                <p:spPr>
                  <a:xfrm>
                    <a:off x="5206805" y="5003273"/>
                    <a:ext cx="30500" cy="3128"/>
                  </a:xfrm>
                  <a:custGeom>
                    <a:avLst/>
                    <a:gdLst>
                      <a:gd name="connsiteX0" fmla="*/ 0 w 30500"/>
                      <a:gd name="connsiteY0" fmla="*/ 0 h 3128"/>
                      <a:gd name="connsiteX1" fmla="*/ 30500 w 30500"/>
                      <a:gd name="connsiteY1" fmla="*/ 3128 h 3128"/>
                    </a:gdLst>
                    <a:ahLst/>
                    <a:cxnLst>
                      <a:cxn ang="0">
                        <a:pos x="connsiteX0" y="connsiteY0"/>
                      </a:cxn>
                      <a:cxn ang="0">
                        <a:pos x="connsiteX1" y="connsiteY1"/>
                      </a:cxn>
                    </a:cxnLst>
                    <a:rect l="l" t="t" r="r" b="b"/>
                    <a:pathLst>
                      <a:path w="30500" h="3128">
                        <a:moveTo>
                          <a:pt x="0" y="0"/>
                        </a:moveTo>
                        <a:cubicBezTo>
                          <a:pt x="0" y="0"/>
                          <a:pt x="25026" y="2346"/>
                          <a:pt x="30500" y="3128"/>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8" name="任意多边形: 形状 2527"/>
                  <p:cNvSpPr/>
                  <p:nvPr/>
                </p:nvSpPr>
                <p:spPr>
                  <a:xfrm>
                    <a:off x="5202895" y="5015786"/>
                    <a:ext cx="17205" cy="24243"/>
                  </a:xfrm>
                  <a:custGeom>
                    <a:avLst/>
                    <a:gdLst>
                      <a:gd name="connsiteX0" fmla="*/ 0 w 17205"/>
                      <a:gd name="connsiteY0" fmla="*/ 0 h 24243"/>
                      <a:gd name="connsiteX1" fmla="*/ 17205 w 17205"/>
                      <a:gd name="connsiteY1" fmla="*/ 24244 h 24243"/>
                    </a:gdLst>
                    <a:ahLst/>
                    <a:cxnLst>
                      <a:cxn ang="0">
                        <a:pos x="connsiteX0" y="connsiteY0"/>
                      </a:cxn>
                      <a:cxn ang="0">
                        <a:pos x="connsiteX1" y="connsiteY1"/>
                      </a:cxn>
                    </a:cxnLst>
                    <a:rect l="l" t="t" r="r" b="b"/>
                    <a:pathLst>
                      <a:path w="17205" h="24243">
                        <a:moveTo>
                          <a:pt x="0" y="0"/>
                        </a:moveTo>
                        <a:cubicBezTo>
                          <a:pt x="0" y="0"/>
                          <a:pt x="15641" y="19551"/>
                          <a:pt x="17205" y="24244"/>
                        </a:cubicBezTo>
                      </a:path>
                    </a:pathLst>
                  </a:custGeom>
                  <a:noFill/>
                  <a:ln w="18609" cap="rnd">
                    <a:solidFill>
                      <a:srgbClr val="FFAB87"/>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29" name="任意多边形: 形状 2528"/>
                  <p:cNvSpPr/>
                  <p:nvPr/>
                </p:nvSpPr>
                <p:spPr>
                  <a:xfrm>
                    <a:off x="5184823" y="4986850"/>
                    <a:ext cx="23930" cy="33628"/>
                  </a:xfrm>
                  <a:custGeom>
                    <a:avLst/>
                    <a:gdLst>
                      <a:gd name="connsiteX0" fmla="*/ 12598 w 23930"/>
                      <a:gd name="connsiteY0" fmla="*/ 33628 h 33628"/>
                      <a:gd name="connsiteX1" fmla="*/ 23546 w 23930"/>
                      <a:gd name="connsiteY1" fmla="*/ 16423 h 33628"/>
                      <a:gd name="connsiteX2" fmla="*/ 11815 w 23930"/>
                      <a:gd name="connsiteY2" fmla="*/ 0 h 33628"/>
                      <a:gd name="connsiteX3" fmla="*/ 85 w 23930"/>
                      <a:gd name="connsiteY3" fmla="*/ 17987 h 33628"/>
                      <a:gd name="connsiteX4" fmla="*/ 12598 w 23930"/>
                      <a:gd name="connsiteY4" fmla="*/ 33628 h 3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0" h="33628">
                        <a:moveTo>
                          <a:pt x="12598" y="33628"/>
                        </a:moveTo>
                        <a:cubicBezTo>
                          <a:pt x="21982" y="33628"/>
                          <a:pt x="25110" y="23462"/>
                          <a:pt x="23546" y="16423"/>
                        </a:cubicBezTo>
                        <a:cubicBezTo>
                          <a:pt x="21982" y="7821"/>
                          <a:pt x="18072" y="0"/>
                          <a:pt x="11815" y="0"/>
                        </a:cubicBezTo>
                        <a:cubicBezTo>
                          <a:pt x="3995" y="782"/>
                          <a:pt x="-697" y="8602"/>
                          <a:pt x="85" y="17987"/>
                        </a:cubicBezTo>
                        <a:cubicBezTo>
                          <a:pt x="1649" y="28154"/>
                          <a:pt x="6341" y="33628"/>
                          <a:pt x="12598" y="33628"/>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0" name="任意多边形: 形状 2529"/>
                  <p:cNvSpPr/>
                  <p:nvPr/>
                </p:nvSpPr>
                <p:spPr>
                  <a:xfrm>
                    <a:off x="5192728" y="5004055"/>
                    <a:ext cx="4692" cy="4692"/>
                  </a:xfrm>
                  <a:custGeom>
                    <a:avLst/>
                    <a:gdLst>
                      <a:gd name="connsiteX0" fmla="*/ 4692 w 4692"/>
                      <a:gd name="connsiteY0" fmla="*/ 2346 h 4692"/>
                      <a:gd name="connsiteX1" fmla="*/ 2346 w 4692"/>
                      <a:gd name="connsiteY1" fmla="*/ 0 h 4692"/>
                      <a:gd name="connsiteX2" fmla="*/ 0 w 4692"/>
                      <a:gd name="connsiteY2" fmla="*/ 2346 h 4692"/>
                      <a:gd name="connsiteX3" fmla="*/ 2346 w 4692"/>
                      <a:gd name="connsiteY3" fmla="*/ 4692 h 4692"/>
                      <a:gd name="connsiteX4" fmla="*/ 4692 w 4692"/>
                      <a:gd name="connsiteY4" fmla="*/ 2346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2346"/>
                        </a:moveTo>
                        <a:cubicBezTo>
                          <a:pt x="4692" y="782"/>
                          <a:pt x="3910" y="0"/>
                          <a:pt x="2346" y="0"/>
                        </a:cubicBezTo>
                        <a:cubicBezTo>
                          <a:pt x="782" y="0"/>
                          <a:pt x="0" y="782"/>
                          <a:pt x="0" y="2346"/>
                        </a:cubicBezTo>
                        <a:cubicBezTo>
                          <a:pt x="0" y="3910"/>
                          <a:pt x="782" y="4692"/>
                          <a:pt x="2346" y="4692"/>
                        </a:cubicBezTo>
                        <a:cubicBezTo>
                          <a:pt x="3910" y="4692"/>
                          <a:pt x="4692" y="3128"/>
                          <a:pt x="4692" y="2346"/>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1" name="任意多边形: 形状 2530"/>
                  <p:cNvSpPr/>
                  <p:nvPr/>
                </p:nvSpPr>
                <p:spPr>
                  <a:xfrm>
                    <a:off x="5191164" y="4996234"/>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2" name="任意多边形: 形状 2531"/>
                  <p:cNvSpPr/>
                  <p:nvPr/>
                </p:nvSpPr>
                <p:spPr>
                  <a:xfrm>
                    <a:off x="5201330" y="5001709"/>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3" name="任意多边形: 形状 2532"/>
                  <p:cNvSpPr/>
                  <p:nvPr/>
                </p:nvSpPr>
                <p:spPr>
                  <a:xfrm>
                    <a:off x="5197420" y="4996234"/>
                    <a:ext cx="3128" cy="3128"/>
                  </a:xfrm>
                  <a:custGeom>
                    <a:avLst/>
                    <a:gdLst>
                      <a:gd name="connsiteX0" fmla="*/ 3128 w 3128"/>
                      <a:gd name="connsiteY0" fmla="*/ 1564 h 3128"/>
                      <a:gd name="connsiteX1" fmla="*/ 1564 w 3128"/>
                      <a:gd name="connsiteY1" fmla="*/ 0 h 3128"/>
                      <a:gd name="connsiteX2" fmla="*/ 0 w 3128"/>
                      <a:gd name="connsiteY2" fmla="*/ 1564 h 3128"/>
                      <a:gd name="connsiteX3" fmla="*/ 1564 w 3128"/>
                      <a:gd name="connsiteY3" fmla="*/ 3128 h 3128"/>
                      <a:gd name="connsiteX4" fmla="*/ 3128 w 3128"/>
                      <a:gd name="connsiteY4" fmla="*/ 1564 h 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 h="3128">
                        <a:moveTo>
                          <a:pt x="3128" y="1564"/>
                        </a:moveTo>
                        <a:cubicBezTo>
                          <a:pt x="3128" y="782"/>
                          <a:pt x="2346" y="0"/>
                          <a:pt x="1564" y="0"/>
                        </a:cubicBezTo>
                        <a:cubicBezTo>
                          <a:pt x="782" y="0"/>
                          <a:pt x="0" y="782"/>
                          <a:pt x="0" y="1564"/>
                        </a:cubicBezTo>
                        <a:cubicBezTo>
                          <a:pt x="0" y="2346"/>
                          <a:pt x="782" y="3128"/>
                          <a:pt x="1564" y="3128"/>
                        </a:cubicBezTo>
                        <a:cubicBezTo>
                          <a:pt x="2346" y="3128"/>
                          <a:pt x="3128" y="2346"/>
                          <a:pt x="3128" y="156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34" name="图形 2034"/>
                <p:cNvGrpSpPr/>
                <p:nvPr/>
              </p:nvGrpSpPr>
              <p:grpSpPr>
                <a:xfrm>
                  <a:off x="5263381" y="5168947"/>
                  <a:ext cx="488599" cy="147646"/>
                  <a:chOff x="5263381" y="5168947"/>
                  <a:chExt cx="488599" cy="147646"/>
                </a:xfrm>
              </p:grpSpPr>
              <p:grpSp>
                <p:nvGrpSpPr>
                  <p:cNvPr id="2535" name="图形 2034"/>
                  <p:cNvGrpSpPr/>
                  <p:nvPr/>
                </p:nvGrpSpPr>
                <p:grpSpPr>
                  <a:xfrm>
                    <a:off x="5263381" y="5168947"/>
                    <a:ext cx="488599" cy="147646"/>
                    <a:chOff x="5263381" y="5168947"/>
                    <a:chExt cx="488599" cy="147646"/>
                  </a:xfrm>
                  <a:solidFill>
                    <a:srgbClr val="29909B"/>
                  </a:solidFill>
                </p:grpSpPr>
                <p:sp>
                  <p:nvSpPr>
                    <p:cNvPr id="2536" name="任意多边形: 形状 2535"/>
                    <p:cNvSpPr/>
                    <p:nvPr/>
                  </p:nvSpPr>
                  <p:spPr>
                    <a:xfrm>
                      <a:off x="5263381" y="5195854"/>
                      <a:ext cx="422822" cy="59559"/>
                    </a:xfrm>
                    <a:custGeom>
                      <a:avLst/>
                      <a:gdLst>
                        <a:gd name="connsiteX0" fmla="*/ 514 w 422822"/>
                        <a:gd name="connsiteY0" fmla="*/ 587 h 59559"/>
                        <a:gd name="connsiteX1" fmla="*/ 514 w 422822"/>
                        <a:gd name="connsiteY1" fmla="*/ 587 h 59559"/>
                        <a:gd name="connsiteX2" fmla="*/ 1296 w 422822"/>
                        <a:gd name="connsiteY2" fmla="*/ 3715 h 59559"/>
                        <a:gd name="connsiteX3" fmla="*/ 128770 w 422822"/>
                        <a:gd name="connsiteY3" fmla="*/ 44382 h 59559"/>
                        <a:gd name="connsiteX4" fmla="*/ 421258 w 422822"/>
                        <a:gd name="connsiteY4" fmla="*/ 40471 h 59559"/>
                        <a:gd name="connsiteX5" fmla="*/ 422823 w 422822"/>
                        <a:gd name="connsiteY5" fmla="*/ 38125 h 59559"/>
                        <a:gd name="connsiteX6" fmla="*/ 420476 w 422822"/>
                        <a:gd name="connsiteY6" fmla="*/ 36561 h 59559"/>
                        <a:gd name="connsiteX7" fmla="*/ 129552 w 422822"/>
                        <a:gd name="connsiteY7" fmla="*/ 40471 h 59559"/>
                        <a:gd name="connsiteX8" fmla="*/ 2860 w 422822"/>
                        <a:gd name="connsiteY8" fmla="*/ 587 h 59559"/>
                        <a:gd name="connsiteX9" fmla="*/ 514 w 422822"/>
                        <a:gd name="connsiteY9" fmla="*/ 587 h 5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22" h="59559">
                          <a:moveTo>
                            <a:pt x="514" y="587"/>
                          </a:moveTo>
                          <a:cubicBezTo>
                            <a:pt x="514" y="587"/>
                            <a:pt x="514" y="587"/>
                            <a:pt x="514" y="587"/>
                          </a:cubicBezTo>
                          <a:cubicBezTo>
                            <a:pt x="-268" y="2151"/>
                            <a:pt x="-268" y="3715"/>
                            <a:pt x="1296" y="3715"/>
                          </a:cubicBezTo>
                          <a:cubicBezTo>
                            <a:pt x="2078" y="3715"/>
                            <a:pt x="52129" y="27958"/>
                            <a:pt x="128770" y="44382"/>
                          </a:cubicBezTo>
                          <a:cubicBezTo>
                            <a:pt x="199155" y="59241"/>
                            <a:pt x="307079" y="70971"/>
                            <a:pt x="421258" y="40471"/>
                          </a:cubicBezTo>
                          <a:cubicBezTo>
                            <a:pt x="422040" y="40471"/>
                            <a:pt x="422823" y="38907"/>
                            <a:pt x="422823" y="38125"/>
                          </a:cubicBezTo>
                          <a:cubicBezTo>
                            <a:pt x="422823" y="37343"/>
                            <a:pt x="421258" y="36561"/>
                            <a:pt x="420476" y="36561"/>
                          </a:cubicBezTo>
                          <a:cubicBezTo>
                            <a:pt x="307079" y="67061"/>
                            <a:pt x="199937" y="55330"/>
                            <a:pt x="129552" y="40471"/>
                          </a:cubicBezTo>
                          <a:cubicBezTo>
                            <a:pt x="53693" y="24048"/>
                            <a:pt x="3642" y="587"/>
                            <a:pt x="2860" y="587"/>
                          </a:cubicBezTo>
                          <a:cubicBezTo>
                            <a:pt x="2078" y="-196"/>
                            <a:pt x="1296" y="-196"/>
                            <a:pt x="514" y="587"/>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7" name="任意多边形: 形状 2536"/>
                    <p:cNvSpPr/>
                    <p:nvPr/>
                  </p:nvSpPr>
                  <p:spPr>
                    <a:xfrm>
                      <a:off x="5672909" y="5209493"/>
                      <a:ext cx="79072" cy="33358"/>
                    </a:xfrm>
                    <a:custGeom>
                      <a:avLst/>
                      <a:gdLst>
                        <a:gd name="connsiteX0" fmla="*/ 0 w 79072"/>
                        <a:gd name="connsiteY0" fmla="*/ 27614 h 33358"/>
                        <a:gd name="connsiteX1" fmla="*/ 68039 w 79072"/>
                        <a:gd name="connsiteY1" fmla="*/ 22921 h 33358"/>
                        <a:gd name="connsiteX2" fmla="*/ 78987 w 79072"/>
                        <a:gd name="connsiteY2" fmla="*/ 6498 h 33358"/>
                        <a:gd name="connsiteX3" fmla="*/ 39885 w 79072"/>
                        <a:gd name="connsiteY3" fmla="*/ 3370 h 33358"/>
                        <a:gd name="connsiteX4" fmla="*/ 0 w 79072"/>
                        <a:gd name="connsiteY4" fmla="*/ 27614 h 3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2" h="33358">
                          <a:moveTo>
                            <a:pt x="0" y="27614"/>
                          </a:moveTo>
                          <a:cubicBezTo>
                            <a:pt x="0" y="27614"/>
                            <a:pt x="45359" y="43255"/>
                            <a:pt x="68039" y="22921"/>
                          </a:cubicBezTo>
                          <a:cubicBezTo>
                            <a:pt x="75077" y="16665"/>
                            <a:pt x="79769" y="7280"/>
                            <a:pt x="78987" y="6498"/>
                          </a:cubicBezTo>
                          <a:cubicBezTo>
                            <a:pt x="77423" y="3370"/>
                            <a:pt x="54744" y="-4451"/>
                            <a:pt x="39885" y="3370"/>
                          </a:cubicBezTo>
                          <a:cubicBezTo>
                            <a:pt x="24244" y="11973"/>
                            <a:pt x="0" y="27614"/>
                            <a:pt x="0" y="27614"/>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8" name="任意多边形: 形状 2537"/>
                    <p:cNvSpPr/>
                    <p:nvPr/>
                  </p:nvSpPr>
                  <p:spPr>
                    <a:xfrm>
                      <a:off x="5630678" y="5244928"/>
                      <a:ext cx="70770" cy="44576"/>
                    </a:xfrm>
                    <a:custGeom>
                      <a:avLst/>
                      <a:gdLst>
                        <a:gd name="connsiteX0" fmla="*/ 0 w 70770"/>
                        <a:gd name="connsiteY0" fmla="*/ 0 h 44576"/>
                        <a:gd name="connsiteX1" fmla="*/ 53180 w 70770"/>
                        <a:gd name="connsiteY1" fmla="*/ 44577 h 44576"/>
                        <a:gd name="connsiteX2" fmla="*/ 70385 w 70770"/>
                        <a:gd name="connsiteY2" fmla="*/ 41449 h 44576"/>
                        <a:gd name="connsiteX3" fmla="*/ 40667 w 70770"/>
                        <a:gd name="connsiteY3" fmla="*/ 9384 h 44576"/>
                        <a:gd name="connsiteX4" fmla="*/ 0 w 70770"/>
                        <a:gd name="connsiteY4" fmla="*/ 0 h 4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70" h="44576">
                          <a:moveTo>
                            <a:pt x="0" y="0"/>
                          </a:moveTo>
                          <a:cubicBezTo>
                            <a:pt x="0" y="0"/>
                            <a:pt x="25808" y="43795"/>
                            <a:pt x="53180" y="44577"/>
                          </a:cubicBezTo>
                          <a:cubicBezTo>
                            <a:pt x="60218" y="44577"/>
                            <a:pt x="68821" y="43795"/>
                            <a:pt x="70385" y="41449"/>
                          </a:cubicBezTo>
                          <a:cubicBezTo>
                            <a:pt x="73513" y="35192"/>
                            <a:pt x="57090" y="13295"/>
                            <a:pt x="40667" y="9384"/>
                          </a:cubicBezTo>
                          <a:cubicBezTo>
                            <a:pt x="25026" y="4692"/>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39" name="任意多边形: 形状 2538"/>
                    <p:cNvSpPr/>
                    <p:nvPr/>
                  </p:nvSpPr>
                  <p:spPr>
                    <a:xfrm>
                      <a:off x="5639280" y="5170798"/>
                      <a:ext cx="51785" cy="74129"/>
                    </a:xfrm>
                    <a:custGeom>
                      <a:avLst/>
                      <a:gdLst>
                        <a:gd name="connsiteX0" fmla="*/ 0 w 51785"/>
                        <a:gd name="connsiteY0" fmla="*/ 74129 h 74129"/>
                        <a:gd name="connsiteX1" fmla="*/ 41449 w 51785"/>
                        <a:gd name="connsiteY1" fmla="*/ 2180 h 74129"/>
                        <a:gd name="connsiteX2" fmla="*/ 50833 w 51785"/>
                        <a:gd name="connsiteY2" fmla="*/ 3744 h 74129"/>
                        <a:gd name="connsiteX3" fmla="*/ 33628 w 51785"/>
                        <a:gd name="connsiteY3" fmla="*/ 49885 h 74129"/>
                        <a:gd name="connsiteX4" fmla="*/ 0 w 51785"/>
                        <a:gd name="connsiteY4" fmla="*/ 74129 h 74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5" h="74129">
                          <a:moveTo>
                            <a:pt x="0" y="74129"/>
                          </a:moveTo>
                          <a:cubicBezTo>
                            <a:pt x="0" y="74129"/>
                            <a:pt x="16423" y="13911"/>
                            <a:pt x="41449" y="2180"/>
                          </a:cubicBezTo>
                          <a:cubicBezTo>
                            <a:pt x="47705" y="-948"/>
                            <a:pt x="49269" y="-948"/>
                            <a:pt x="50833" y="3744"/>
                          </a:cubicBezTo>
                          <a:cubicBezTo>
                            <a:pt x="54744" y="15475"/>
                            <a:pt x="46141" y="39719"/>
                            <a:pt x="33628" y="49885"/>
                          </a:cubicBezTo>
                          <a:cubicBezTo>
                            <a:pt x="21115" y="60052"/>
                            <a:pt x="0" y="74129"/>
                            <a:pt x="0" y="74129"/>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0" name="任意多边形: 形状 2539"/>
                    <p:cNvSpPr/>
                    <p:nvPr/>
                  </p:nvSpPr>
                  <p:spPr>
                    <a:xfrm>
                      <a:off x="5572024" y="5171805"/>
                      <a:ext cx="70762" cy="80160"/>
                    </a:xfrm>
                    <a:custGeom>
                      <a:avLst/>
                      <a:gdLst>
                        <a:gd name="connsiteX0" fmla="*/ 0 w 70762"/>
                        <a:gd name="connsiteY0" fmla="*/ 80161 h 80160"/>
                        <a:gd name="connsiteX1" fmla="*/ 57872 w 70762"/>
                        <a:gd name="connsiteY1" fmla="*/ 1173 h 80160"/>
                        <a:gd name="connsiteX2" fmla="*/ 68039 w 70762"/>
                        <a:gd name="connsiteY2" fmla="*/ 1173 h 80160"/>
                        <a:gd name="connsiteX3" fmla="*/ 40667 w 70762"/>
                        <a:gd name="connsiteY3" fmla="*/ 57481 h 80160"/>
                        <a:gd name="connsiteX4" fmla="*/ 0 w 70762"/>
                        <a:gd name="connsiteY4" fmla="*/ 80161 h 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62" h="80160">
                          <a:moveTo>
                            <a:pt x="0" y="80161"/>
                          </a:moveTo>
                          <a:cubicBezTo>
                            <a:pt x="0" y="80161"/>
                            <a:pt x="28936" y="11340"/>
                            <a:pt x="57872" y="1173"/>
                          </a:cubicBezTo>
                          <a:cubicBezTo>
                            <a:pt x="62564" y="-391"/>
                            <a:pt x="65692" y="-391"/>
                            <a:pt x="68039" y="1173"/>
                          </a:cubicBezTo>
                          <a:cubicBezTo>
                            <a:pt x="78205" y="8212"/>
                            <a:pt x="57872" y="46532"/>
                            <a:pt x="40667" y="57481"/>
                          </a:cubicBezTo>
                          <a:cubicBezTo>
                            <a:pt x="25026" y="66866"/>
                            <a:pt x="0" y="80161"/>
                            <a:pt x="0" y="8016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1" name="任意多边形: 形状 2540"/>
                    <p:cNvSpPr/>
                    <p:nvPr/>
                  </p:nvSpPr>
                  <p:spPr>
                    <a:xfrm>
                      <a:off x="5511024" y="5168947"/>
                      <a:ext cx="65289" cy="83800"/>
                    </a:xfrm>
                    <a:custGeom>
                      <a:avLst/>
                      <a:gdLst>
                        <a:gd name="connsiteX0" fmla="*/ 0 w 65289"/>
                        <a:gd name="connsiteY0" fmla="*/ 83801 h 83800"/>
                        <a:gd name="connsiteX1" fmla="*/ 53962 w 65289"/>
                        <a:gd name="connsiteY1" fmla="*/ 903 h 83800"/>
                        <a:gd name="connsiteX2" fmla="*/ 64128 w 65289"/>
                        <a:gd name="connsiteY2" fmla="*/ 903 h 83800"/>
                        <a:gd name="connsiteX3" fmla="*/ 39885 w 65289"/>
                        <a:gd name="connsiteY3" fmla="*/ 60339 h 83800"/>
                        <a:gd name="connsiteX4" fmla="*/ 0 w 65289"/>
                        <a:gd name="connsiteY4" fmla="*/ 83801 h 8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9" h="83800">
                          <a:moveTo>
                            <a:pt x="0" y="83801"/>
                          </a:moveTo>
                          <a:cubicBezTo>
                            <a:pt x="0" y="83801"/>
                            <a:pt x="25808" y="11070"/>
                            <a:pt x="53962" y="903"/>
                          </a:cubicBezTo>
                          <a:cubicBezTo>
                            <a:pt x="58654" y="-661"/>
                            <a:pt x="61782" y="121"/>
                            <a:pt x="64128" y="903"/>
                          </a:cubicBezTo>
                          <a:cubicBezTo>
                            <a:pt x="69603" y="3249"/>
                            <a:pt x="54744" y="47826"/>
                            <a:pt x="39885" y="60339"/>
                          </a:cubicBezTo>
                          <a:cubicBezTo>
                            <a:pt x="19551" y="78326"/>
                            <a:pt x="0" y="83801"/>
                            <a:pt x="0" y="83801"/>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2" name="任意多边形: 形状 2541"/>
                    <p:cNvSpPr/>
                    <p:nvPr/>
                  </p:nvSpPr>
                  <p:spPr>
                    <a:xfrm>
                      <a:off x="5445331" y="5171215"/>
                      <a:ext cx="84348" cy="75276"/>
                    </a:xfrm>
                    <a:custGeom>
                      <a:avLst/>
                      <a:gdLst>
                        <a:gd name="connsiteX0" fmla="*/ 0 w 84348"/>
                        <a:gd name="connsiteY0" fmla="*/ 75276 h 75276"/>
                        <a:gd name="connsiteX1" fmla="*/ 71167 w 84348"/>
                        <a:gd name="connsiteY1" fmla="*/ 199 h 75276"/>
                        <a:gd name="connsiteX2" fmla="*/ 83680 w 84348"/>
                        <a:gd name="connsiteY2" fmla="*/ 4109 h 75276"/>
                        <a:gd name="connsiteX3" fmla="*/ 45359 w 84348"/>
                        <a:gd name="connsiteY3" fmla="*/ 63546 h 75276"/>
                        <a:gd name="connsiteX4" fmla="*/ 0 w 84348"/>
                        <a:gd name="connsiteY4" fmla="*/ 75276 h 75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48" h="75276">
                          <a:moveTo>
                            <a:pt x="0" y="75276"/>
                          </a:moveTo>
                          <a:cubicBezTo>
                            <a:pt x="0" y="75276"/>
                            <a:pt x="40667" y="3328"/>
                            <a:pt x="71167" y="199"/>
                          </a:cubicBezTo>
                          <a:cubicBezTo>
                            <a:pt x="77423" y="-583"/>
                            <a:pt x="81334" y="981"/>
                            <a:pt x="83680" y="4109"/>
                          </a:cubicBezTo>
                          <a:cubicBezTo>
                            <a:pt x="87590" y="8802"/>
                            <a:pt x="74295" y="47122"/>
                            <a:pt x="45359" y="63546"/>
                          </a:cubicBezTo>
                          <a:cubicBezTo>
                            <a:pt x="28936" y="72148"/>
                            <a:pt x="0" y="75276"/>
                            <a:pt x="0" y="75276"/>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3" name="任意多边形: 形状 2542"/>
                    <p:cNvSpPr/>
                    <p:nvPr/>
                  </p:nvSpPr>
                  <p:spPr>
                    <a:xfrm>
                      <a:off x="5387459" y="5178254"/>
                      <a:ext cx="76420" cy="58853"/>
                    </a:xfrm>
                    <a:custGeom>
                      <a:avLst/>
                      <a:gdLst>
                        <a:gd name="connsiteX0" fmla="*/ 0 w 76420"/>
                        <a:gd name="connsiteY0" fmla="*/ 58853 h 58853"/>
                        <a:gd name="connsiteX1" fmla="*/ 61000 w 76420"/>
                        <a:gd name="connsiteY1" fmla="*/ 199 h 58853"/>
                        <a:gd name="connsiteX2" fmla="*/ 75859 w 76420"/>
                        <a:gd name="connsiteY2" fmla="*/ 4110 h 58853"/>
                        <a:gd name="connsiteX3" fmla="*/ 45359 w 76420"/>
                        <a:gd name="connsiteY3" fmla="*/ 47123 h 58853"/>
                        <a:gd name="connsiteX4" fmla="*/ 0 w 76420"/>
                        <a:gd name="connsiteY4" fmla="*/ 58853 h 58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20" h="58853">
                          <a:moveTo>
                            <a:pt x="0" y="58853"/>
                          </a:moveTo>
                          <a:cubicBezTo>
                            <a:pt x="0" y="58853"/>
                            <a:pt x="30500" y="2545"/>
                            <a:pt x="61000" y="199"/>
                          </a:cubicBezTo>
                          <a:cubicBezTo>
                            <a:pt x="68039" y="-583"/>
                            <a:pt x="73513" y="981"/>
                            <a:pt x="75859" y="4110"/>
                          </a:cubicBezTo>
                          <a:cubicBezTo>
                            <a:pt x="79769" y="8802"/>
                            <a:pt x="62564" y="41648"/>
                            <a:pt x="45359" y="47123"/>
                          </a:cubicBezTo>
                          <a:cubicBezTo>
                            <a:pt x="28154" y="52597"/>
                            <a:pt x="0" y="58853"/>
                            <a:pt x="0" y="58853"/>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4" name="任意多边形: 形状 2543"/>
                    <p:cNvSpPr/>
                    <p:nvPr/>
                  </p:nvSpPr>
                  <p:spPr>
                    <a:xfrm>
                      <a:off x="5328805" y="5176850"/>
                      <a:ext cx="74295" cy="44616"/>
                    </a:xfrm>
                    <a:custGeom>
                      <a:avLst/>
                      <a:gdLst>
                        <a:gd name="connsiteX0" fmla="*/ 0 w 74295"/>
                        <a:gd name="connsiteY0" fmla="*/ 44616 h 44616"/>
                        <a:gd name="connsiteX1" fmla="*/ 59436 w 74295"/>
                        <a:gd name="connsiteY1" fmla="*/ 39 h 44616"/>
                        <a:gd name="connsiteX2" fmla="*/ 74295 w 74295"/>
                        <a:gd name="connsiteY2" fmla="*/ 5513 h 44616"/>
                        <a:gd name="connsiteX3" fmla="*/ 40667 w 74295"/>
                        <a:gd name="connsiteY3" fmla="*/ 39924 h 44616"/>
                        <a:gd name="connsiteX4" fmla="*/ 0 w 74295"/>
                        <a:gd name="connsiteY4" fmla="*/ 44616 h 44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 h="44616">
                          <a:moveTo>
                            <a:pt x="0" y="44616"/>
                          </a:moveTo>
                          <a:cubicBezTo>
                            <a:pt x="0" y="44616"/>
                            <a:pt x="32846" y="-1525"/>
                            <a:pt x="59436" y="39"/>
                          </a:cubicBezTo>
                          <a:cubicBezTo>
                            <a:pt x="64910" y="39"/>
                            <a:pt x="72731" y="3167"/>
                            <a:pt x="74295" y="5513"/>
                          </a:cubicBezTo>
                          <a:cubicBezTo>
                            <a:pt x="74295" y="5513"/>
                            <a:pt x="64910" y="35231"/>
                            <a:pt x="40667" y="39924"/>
                          </a:cubicBezTo>
                          <a:cubicBezTo>
                            <a:pt x="25026" y="43052"/>
                            <a:pt x="0" y="44616"/>
                            <a:pt x="0" y="44616"/>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5" name="任意多边形: 形状 2544"/>
                    <p:cNvSpPr/>
                    <p:nvPr/>
                  </p:nvSpPr>
                  <p:spPr>
                    <a:xfrm>
                      <a:off x="5564985" y="5251966"/>
                      <a:ext cx="75808" cy="61000"/>
                    </a:xfrm>
                    <a:custGeom>
                      <a:avLst/>
                      <a:gdLst>
                        <a:gd name="connsiteX0" fmla="*/ 0 w 75808"/>
                        <a:gd name="connsiteY0" fmla="*/ 0 h 61000"/>
                        <a:gd name="connsiteX1" fmla="*/ 56308 w 75808"/>
                        <a:gd name="connsiteY1" fmla="*/ 60218 h 61000"/>
                        <a:gd name="connsiteX2" fmla="*/ 75077 w 75808"/>
                        <a:gd name="connsiteY2" fmla="*/ 57872 h 61000"/>
                        <a:gd name="connsiteX3" fmla="*/ 43795 w 75808"/>
                        <a:gd name="connsiteY3" fmla="*/ 16423 h 61000"/>
                        <a:gd name="connsiteX4" fmla="*/ 0 w 75808"/>
                        <a:gd name="connsiteY4" fmla="*/ 0 h 6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8" h="61000">
                          <a:moveTo>
                            <a:pt x="0" y="0"/>
                          </a:moveTo>
                          <a:cubicBezTo>
                            <a:pt x="0" y="0"/>
                            <a:pt x="25808" y="53962"/>
                            <a:pt x="56308" y="60218"/>
                          </a:cubicBezTo>
                          <a:cubicBezTo>
                            <a:pt x="63346" y="61782"/>
                            <a:pt x="72731" y="61000"/>
                            <a:pt x="75077" y="57872"/>
                          </a:cubicBezTo>
                          <a:cubicBezTo>
                            <a:pt x="79769" y="53180"/>
                            <a:pt x="61000" y="24244"/>
                            <a:pt x="43795" y="16423"/>
                          </a:cubicBezTo>
                          <a:cubicBezTo>
                            <a:pt x="27372" y="9384"/>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6" name="任意多边形: 形状 2545"/>
                    <p:cNvSpPr/>
                    <p:nvPr/>
                  </p:nvSpPr>
                  <p:spPr>
                    <a:xfrm>
                      <a:off x="5500075" y="5251184"/>
                      <a:ext cx="64497" cy="65409"/>
                    </a:xfrm>
                    <a:custGeom>
                      <a:avLst/>
                      <a:gdLst>
                        <a:gd name="connsiteX0" fmla="*/ 0 w 64497"/>
                        <a:gd name="connsiteY0" fmla="*/ 0 h 65409"/>
                        <a:gd name="connsiteX1" fmla="*/ 43013 w 64497"/>
                        <a:gd name="connsiteY1" fmla="*/ 63346 h 65409"/>
                        <a:gd name="connsiteX2" fmla="*/ 63346 w 64497"/>
                        <a:gd name="connsiteY2" fmla="*/ 63346 h 65409"/>
                        <a:gd name="connsiteX3" fmla="*/ 42231 w 64497"/>
                        <a:gd name="connsiteY3" fmla="*/ 19551 h 65409"/>
                        <a:gd name="connsiteX4" fmla="*/ 0 w 64497"/>
                        <a:gd name="connsiteY4" fmla="*/ 0 h 65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97" h="65409">
                          <a:moveTo>
                            <a:pt x="0" y="0"/>
                          </a:moveTo>
                          <a:cubicBezTo>
                            <a:pt x="0" y="0"/>
                            <a:pt x="13295" y="55526"/>
                            <a:pt x="43013" y="63346"/>
                          </a:cubicBezTo>
                          <a:cubicBezTo>
                            <a:pt x="50833" y="65692"/>
                            <a:pt x="60218" y="66475"/>
                            <a:pt x="63346" y="63346"/>
                          </a:cubicBezTo>
                          <a:cubicBezTo>
                            <a:pt x="68039" y="59436"/>
                            <a:pt x="57872" y="28154"/>
                            <a:pt x="42231" y="19551"/>
                          </a:cubicBezTo>
                          <a:cubicBezTo>
                            <a:pt x="26590" y="10949"/>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7" name="任意多边形: 形状 2546"/>
                    <p:cNvSpPr/>
                    <p:nvPr/>
                  </p:nvSpPr>
                  <p:spPr>
                    <a:xfrm>
                      <a:off x="5439857" y="5245709"/>
                      <a:ext cx="56233" cy="67008"/>
                    </a:xfrm>
                    <a:custGeom>
                      <a:avLst/>
                      <a:gdLst>
                        <a:gd name="connsiteX0" fmla="*/ 0 w 56233"/>
                        <a:gd name="connsiteY0" fmla="*/ 0 h 67008"/>
                        <a:gd name="connsiteX1" fmla="*/ 38321 w 56233"/>
                        <a:gd name="connsiteY1" fmla="*/ 65693 h 67008"/>
                        <a:gd name="connsiteX2" fmla="*/ 55526 w 56233"/>
                        <a:gd name="connsiteY2" fmla="*/ 63346 h 67008"/>
                        <a:gd name="connsiteX3" fmla="*/ 40667 w 56233"/>
                        <a:gd name="connsiteY3" fmla="*/ 23462 h 67008"/>
                        <a:gd name="connsiteX4" fmla="*/ 0 w 56233"/>
                        <a:gd name="connsiteY4" fmla="*/ 0 h 6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3" h="67008">
                          <a:moveTo>
                            <a:pt x="0" y="0"/>
                          </a:moveTo>
                          <a:cubicBezTo>
                            <a:pt x="0" y="0"/>
                            <a:pt x="9385" y="54744"/>
                            <a:pt x="38321" y="65693"/>
                          </a:cubicBezTo>
                          <a:cubicBezTo>
                            <a:pt x="46923" y="68821"/>
                            <a:pt x="53962" y="65693"/>
                            <a:pt x="55526" y="63346"/>
                          </a:cubicBezTo>
                          <a:cubicBezTo>
                            <a:pt x="57872" y="58654"/>
                            <a:pt x="54744" y="32846"/>
                            <a:pt x="40667" y="23462"/>
                          </a:cubicBezTo>
                          <a:cubicBezTo>
                            <a:pt x="25808" y="13295"/>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8" name="任意多边形: 形状 2547"/>
                    <p:cNvSpPr/>
                    <p:nvPr/>
                  </p:nvSpPr>
                  <p:spPr>
                    <a:xfrm>
                      <a:off x="5375728" y="5233197"/>
                      <a:ext cx="52838" cy="72535"/>
                    </a:xfrm>
                    <a:custGeom>
                      <a:avLst/>
                      <a:gdLst>
                        <a:gd name="connsiteX0" fmla="*/ 0 w 52838"/>
                        <a:gd name="connsiteY0" fmla="*/ 0 h 72535"/>
                        <a:gd name="connsiteX1" fmla="*/ 36756 w 52838"/>
                        <a:gd name="connsiteY1" fmla="*/ 70385 h 72535"/>
                        <a:gd name="connsiteX2" fmla="*/ 50833 w 52838"/>
                        <a:gd name="connsiteY2" fmla="*/ 71167 h 72535"/>
                        <a:gd name="connsiteX3" fmla="*/ 39103 w 52838"/>
                        <a:gd name="connsiteY3" fmla="*/ 25808 h 72535"/>
                        <a:gd name="connsiteX4" fmla="*/ 0 w 52838"/>
                        <a:gd name="connsiteY4" fmla="*/ 0 h 7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8" h="72535">
                          <a:moveTo>
                            <a:pt x="0" y="0"/>
                          </a:moveTo>
                          <a:cubicBezTo>
                            <a:pt x="0" y="0"/>
                            <a:pt x="8603" y="57872"/>
                            <a:pt x="36756" y="70385"/>
                          </a:cubicBezTo>
                          <a:cubicBezTo>
                            <a:pt x="43013" y="73513"/>
                            <a:pt x="46923" y="72731"/>
                            <a:pt x="50833" y="71167"/>
                          </a:cubicBezTo>
                          <a:cubicBezTo>
                            <a:pt x="54744" y="69603"/>
                            <a:pt x="53962" y="37538"/>
                            <a:pt x="39103" y="25808"/>
                          </a:cubicBezTo>
                          <a:cubicBezTo>
                            <a:pt x="25026" y="15641"/>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49" name="任意多边形: 形状 2548"/>
                    <p:cNvSpPr/>
                    <p:nvPr/>
                  </p:nvSpPr>
                  <p:spPr>
                    <a:xfrm>
                      <a:off x="5319421" y="5218338"/>
                      <a:ext cx="45452" cy="69327"/>
                    </a:xfrm>
                    <a:custGeom>
                      <a:avLst/>
                      <a:gdLst>
                        <a:gd name="connsiteX0" fmla="*/ 0 w 45452"/>
                        <a:gd name="connsiteY0" fmla="*/ 0 h 69327"/>
                        <a:gd name="connsiteX1" fmla="*/ 27372 w 45452"/>
                        <a:gd name="connsiteY1" fmla="*/ 65693 h 69327"/>
                        <a:gd name="connsiteX2" fmla="*/ 44577 w 45452"/>
                        <a:gd name="connsiteY2" fmla="*/ 68821 h 69327"/>
                        <a:gd name="connsiteX3" fmla="*/ 33628 w 45452"/>
                        <a:gd name="connsiteY3" fmla="*/ 22680 h 69327"/>
                        <a:gd name="connsiteX4" fmla="*/ 0 w 45452"/>
                        <a:gd name="connsiteY4" fmla="*/ 0 h 69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2" h="69327">
                          <a:moveTo>
                            <a:pt x="0" y="0"/>
                          </a:moveTo>
                          <a:cubicBezTo>
                            <a:pt x="0" y="0"/>
                            <a:pt x="3128" y="54744"/>
                            <a:pt x="27372" y="65693"/>
                          </a:cubicBezTo>
                          <a:cubicBezTo>
                            <a:pt x="32846" y="68039"/>
                            <a:pt x="41449" y="70385"/>
                            <a:pt x="44577" y="68821"/>
                          </a:cubicBezTo>
                          <a:cubicBezTo>
                            <a:pt x="44577" y="68821"/>
                            <a:pt x="50051" y="42231"/>
                            <a:pt x="33628" y="22680"/>
                          </a:cubicBezTo>
                          <a:cubicBezTo>
                            <a:pt x="24244" y="11731"/>
                            <a:pt x="0" y="0"/>
                            <a:pt x="0" y="0"/>
                          </a:cubicBezTo>
                          <a:close/>
                        </a:path>
                      </a:pathLst>
                    </a:custGeom>
                    <a:solidFill>
                      <a:srgbClr val="29909B"/>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50" name="任意多边形: 形状 2549"/>
                  <p:cNvSpPr/>
                  <p:nvPr/>
                </p:nvSpPr>
                <p:spPr>
                  <a:xfrm>
                    <a:off x="5331933" y="5185492"/>
                    <a:ext cx="64128" cy="34410"/>
                  </a:xfrm>
                  <a:custGeom>
                    <a:avLst/>
                    <a:gdLst>
                      <a:gd name="connsiteX0" fmla="*/ 0 w 64128"/>
                      <a:gd name="connsiteY0" fmla="*/ 33628 h 34410"/>
                      <a:gd name="connsiteX1" fmla="*/ 0 w 64128"/>
                      <a:gd name="connsiteY1" fmla="*/ 33628 h 34410"/>
                      <a:gd name="connsiteX2" fmla="*/ 782 w 64128"/>
                      <a:gd name="connsiteY2" fmla="*/ 34410 h 34410"/>
                      <a:gd name="connsiteX3" fmla="*/ 64128 w 64128"/>
                      <a:gd name="connsiteY3" fmla="*/ 782 h 34410"/>
                      <a:gd name="connsiteX4" fmla="*/ 64128 w 64128"/>
                      <a:gd name="connsiteY4" fmla="*/ 0 h 34410"/>
                      <a:gd name="connsiteX5" fmla="*/ 63346 w 64128"/>
                      <a:gd name="connsiteY5" fmla="*/ 0 h 34410"/>
                      <a:gd name="connsiteX6" fmla="*/ 0 w 64128"/>
                      <a:gd name="connsiteY6" fmla="*/ 33628 h 34410"/>
                      <a:gd name="connsiteX7" fmla="*/ 0 w 64128"/>
                      <a:gd name="connsiteY7" fmla="*/ 33628 h 3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28" h="34410">
                        <a:moveTo>
                          <a:pt x="0" y="33628"/>
                        </a:moveTo>
                        <a:cubicBezTo>
                          <a:pt x="0" y="34410"/>
                          <a:pt x="0" y="34410"/>
                          <a:pt x="0" y="33628"/>
                        </a:cubicBezTo>
                        <a:cubicBezTo>
                          <a:pt x="0" y="34410"/>
                          <a:pt x="782" y="34410"/>
                          <a:pt x="782" y="34410"/>
                        </a:cubicBezTo>
                        <a:cubicBezTo>
                          <a:pt x="1564" y="34410"/>
                          <a:pt x="43795" y="19551"/>
                          <a:pt x="64128" y="782"/>
                        </a:cubicBezTo>
                        <a:cubicBezTo>
                          <a:pt x="64128" y="782"/>
                          <a:pt x="64128" y="0"/>
                          <a:pt x="64128" y="0"/>
                        </a:cubicBezTo>
                        <a:cubicBezTo>
                          <a:pt x="64128" y="0"/>
                          <a:pt x="63346" y="0"/>
                          <a:pt x="63346" y="0"/>
                        </a:cubicBezTo>
                        <a:cubicBezTo>
                          <a:pt x="43013" y="18769"/>
                          <a:pt x="782" y="33628"/>
                          <a:pt x="0" y="33628"/>
                        </a:cubicBezTo>
                        <a:cubicBezTo>
                          <a:pt x="0" y="33628"/>
                          <a:pt x="0" y="33628"/>
                          <a:pt x="0" y="3362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1" name="任意多边形: 形状 2550"/>
                  <p:cNvSpPr/>
                  <p:nvPr/>
                </p:nvSpPr>
                <p:spPr>
                  <a:xfrm>
                    <a:off x="5389805" y="5187055"/>
                    <a:ext cx="63346" cy="48487"/>
                  </a:xfrm>
                  <a:custGeom>
                    <a:avLst/>
                    <a:gdLst>
                      <a:gd name="connsiteX0" fmla="*/ 0 w 63346"/>
                      <a:gd name="connsiteY0" fmla="*/ 47705 h 48487"/>
                      <a:gd name="connsiteX1" fmla="*/ 0 w 63346"/>
                      <a:gd name="connsiteY1" fmla="*/ 47705 h 48487"/>
                      <a:gd name="connsiteX2" fmla="*/ 782 w 63346"/>
                      <a:gd name="connsiteY2" fmla="*/ 48487 h 48487"/>
                      <a:gd name="connsiteX3" fmla="*/ 63346 w 63346"/>
                      <a:gd name="connsiteY3" fmla="*/ 782 h 48487"/>
                      <a:gd name="connsiteX4" fmla="*/ 63346 w 63346"/>
                      <a:gd name="connsiteY4" fmla="*/ 0 h 48487"/>
                      <a:gd name="connsiteX5" fmla="*/ 62564 w 63346"/>
                      <a:gd name="connsiteY5" fmla="*/ 0 h 48487"/>
                      <a:gd name="connsiteX6" fmla="*/ 0 w 63346"/>
                      <a:gd name="connsiteY6" fmla="*/ 47705 h 48487"/>
                      <a:gd name="connsiteX7" fmla="*/ 0 w 63346"/>
                      <a:gd name="connsiteY7" fmla="*/ 47705 h 4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46" h="48487">
                        <a:moveTo>
                          <a:pt x="0" y="47705"/>
                        </a:moveTo>
                        <a:cubicBezTo>
                          <a:pt x="0" y="47705"/>
                          <a:pt x="0" y="48487"/>
                          <a:pt x="0" y="47705"/>
                        </a:cubicBezTo>
                        <a:cubicBezTo>
                          <a:pt x="0" y="48487"/>
                          <a:pt x="782" y="48487"/>
                          <a:pt x="782" y="48487"/>
                        </a:cubicBezTo>
                        <a:cubicBezTo>
                          <a:pt x="1564" y="48487"/>
                          <a:pt x="40667" y="25026"/>
                          <a:pt x="63346" y="782"/>
                        </a:cubicBezTo>
                        <a:cubicBezTo>
                          <a:pt x="63346" y="782"/>
                          <a:pt x="63346" y="0"/>
                          <a:pt x="63346" y="0"/>
                        </a:cubicBezTo>
                        <a:cubicBezTo>
                          <a:pt x="63346" y="0"/>
                          <a:pt x="62564" y="0"/>
                          <a:pt x="62564" y="0"/>
                        </a:cubicBezTo>
                        <a:cubicBezTo>
                          <a:pt x="39885" y="24244"/>
                          <a:pt x="782" y="46923"/>
                          <a:pt x="0" y="47705"/>
                        </a:cubicBezTo>
                        <a:cubicBezTo>
                          <a:pt x="0" y="47705"/>
                          <a:pt x="0" y="47705"/>
                          <a:pt x="0" y="47705"/>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2" name="任意多边形: 形状 2551"/>
                  <p:cNvSpPr/>
                  <p:nvPr/>
                </p:nvSpPr>
                <p:spPr>
                  <a:xfrm>
                    <a:off x="5381203" y="5238671"/>
                    <a:ext cx="41796" cy="59001"/>
                  </a:xfrm>
                  <a:custGeom>
                    <a:avLst/>
                    <a:gdLst>
                      <a:gd name="connsiteX0" fmla="*/ 0 w 41796"/>
                      <a:gd name="connsiteY0" fmla="*/ 0 h 59001"/>
                      <a:gd name="connsiteX1" fmla="*/ 0 w 41796"/>
                      <a:gd name="connsiteY1" fmla="*/ 782 h 59001"/>
                      <a:gd name="connsiteX2" fmla="*/ 40667 w 41796"/>
                      <a:gd name="connsiteY2" fmla="*/ 58654 h 59001"/>
                      <a:gd name="connsiteX3" fmla="*/ 41449 w 41796"/>
                      <a:gd name="connsiteY3" fmla="*/ 58654 h 59001"/>
                      <a:gd name="connsiteX4" fmla="*/ 41449 w 41796"/>
                      <a:gd name="connsiteY4" fmla="*/ 57872 h 59001"/>
                      <a:gd name="connsiteX5" fmla="*/ 782 w 41796"/>
                      <a:gd name="connsiteY5" fmla="*/ 0 h 59001"/>
                      <a:gd name="connsiteX6" fmla="*/ 0 w 41796"/>
                      <a:gd name="connsiteY6" fmla="*/ 0 h 59001"/>
                      <a:gd name="connsiteX7" fmla="*/ 0 w 41796"/>
                      <a:gd name="connsiteY7" fmla="*/ 0 h 5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96" h="59001">
                        <a:moveTo>
                          <a:pt x="0" y="0"/>
                        </a:moveTo>
                        <a:cubicBezTo>
                          <a:pt x="0" y="0"/>
                          <a:pt x="0" y="782"/>
                          <a:pt x="0" y="782"/>
                        </a:cubicBezTo>
                        <a:cubicBezTo>
                          <a:pt x="21115" y="21116"/>
                          <a:pt x="39885" y="57872"/>
                          <a:pt x="40667" y="58654"/>
                        </a:cubicBezTo>
                        <a:cubicBezTo>
                          <a:pt x="40667" y="58654"/>
                          <a:pt x="41449" y="59436"/>
                          <a:pt x="41449" y="58654"/>
                        </a:cubicBezTo>
                        <a:cubicBezTo>
                          <a:pt x="41449" y="58654"/>
                          <a:pt x="42231" y="57872"/>
                          <a:pt x="41449" y="57872"/>
                        </a:cubicBezTo>
                        <a:cubicBezTo>
                          <a:pt x="41449" y="57872"/>
                          <a:pt x="21898" y="20333"/>
                          <a:pt x="782" y="0"/>
                        </a:cubicBezTo>
                        <a:cubicBezTo>
                          <a:pt x="782" y="0"/>
                          <a:pt x="0" y="0"/>
                          <a:pt x="0" y="0"/>
                        </a:cubicBezTo>
                        <a:cubicBezTo>
                          <a:pt x="0" y="0"/>
                          <a:pt x="0" y="0"/>
                          <a:pt x="0" y="0"/>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3" name="任意多边形: 形状 2552"/>
                  <p:cNvSpPr/>
                  <p:nvPr/>
                </p:nvSpPr>
                <p:spPr>
                  <a:xfrm>
                    <a:off x="5322549" y="5220170"/>
                    <a:ext cx="38320" cy="63860"/>
                  </a:xfrm>
                  <a:custGeom>
                    <a:avLst/>
                    <a:gdLst>
                      <a:gd name="connsiteX0" fmla="*/ 0 w 38320"/>
                      <a:gd name="connsiteY0" fmla="*/ 514 h 63860"/>
                      <a:gd name="connsiteX1" fmla="*/ 0 w 38320"/>
                      <a:gd name="connsiteY1" fmla="*/ 1296 h 63860"/>
                      <a:gd name="connsiteX2" fmla="*/ 36757 w 38320"/>
                      <a:gd name="connsiteY2" fmla="*/ 63078 h 63860"/>
                      <a:gd name="connsiteX3" fmla="*/ 37539 w 38320"/>
                      <a:gd name="connsiteY3" fmla="*/ 63860 h 63860"/>
                      <a:gd name="connsiteX4" fmla="*/ 38321 w 38320"/>
                      <a:gd name="connsiteY4" fmla="*/ 63078 h 63860"/>
                      <a:gd name="connsiteX5" fmla="*/ 782 w 38320"/>
                      <a:gd name="connsiteY5" fmla="*/ 1296 h 63860"/>
                      <a:gd name="connsiteX6" fmla="*/ 0 w 38320"/>
                      <a:gd name="connsiteY6" fmla="*/ 514 h 63860"/>
                      <a:gd name="connsiteX7" fmla="*/ 0 w 38320"/>
                      <a:gd name="connsiteY7" fmla="*/ 514 h 6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0" h="63860">
                        <a:moveTo>
                          <a:pt x="0" y="514"/>
                        </a:moveTo>
                        <a:cubicBezTo>
                          <a:pt x="0" y="514"/>
                          <a:pt x="0" y="1296"/>
                          <a:pt x="0" y="1296"/>
                        </a:cubicBezTo>
                        <a:cubicBezTo>
                          <a:pt x="17987" y="16937"/>
                          <a:pt x="36757" y="62296"/>
                          <a:pt x="36757" y="63078"/>
                        </a:cubicBezTo>
                        <a:cubicBezTo>
                          <a:pt x="36757" y="63078"/>
                          <a:pt x="37539" y="63860"/>
                          <a:pt x="37539" y="63860"/>
                        </a:cubicBezTo>
                        <a:cubicBezTo>
                          <a:pt x="37539" y="63860"/>
                          <a:pt x="38321" y="63078"/>
                          <a:pt x="38321" y="63078"/>
                        </a:cubicBezTo>
                        <a:cubicBezTo>
                          <a:pt x="38321" y="62296"/>
                          <a:pt x="18769" y="16937"/>
                          <a:pt x="782" y="1296"/>
                        </a:cubicBezTo>
                        <a:cubicBezTo>
                          <a:pt x="782" y="-268"/>
                          <a:pt x="0" y="-268"/>
                          <a:pt x="0" y="514"/>
                        </a:cubicBezTo>
                        <a:cubicBezTo>
                          <a:pt x="0" y="514"/>
                          <a:pt x="0" y="514"/>
                          <a:pt x="0" y="51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4" name="任意多边形: 形状 2553"/>
                  <p:cNvSpPr/>
                  <p:nvPr/>
                </p:nvSpPr>
                <p:spPr>
                  <a:xfrm>
                    <a:off x="5447677" y="5186274"/>
                    <a:ext cx="69602" cy="59435"/>
                  </a:xfrm>
                  <a:custGeom>
                    <a:avLst/>
                    <a:gdLst>
                      <a:gd name="connsiteX0" fmla="*/ 0 w 69602"/>
                      <a:gd name="connsiteY0" fmla="*/ 58654 h 59435"/>
                      <a:gd name="connsiteX1" fmla="*/ 0 w 69602"/>
                      <a:gd name="connsiteY1" fmla="*/ 58654 h 59435"/>
                      <a:gd name="connsiteX2" fmla="*/ 782 w 69602"/>
                      <a:gd name="connsiteY2" fmla="*/ 59436 h 59435"/>
                      <a:gd name="connsiteX3" fmla="*/ 69603 w 69602"/>
                      <a:gd name="connsiteY3" fmla="*/ 782 h 59435"/>
                      <a:gd name="connsiteX4" fmla="*/ 69603 w 69602"/>
                      <a:gd name="connsiteY4" fmla="*/ 0 h 59435"/>
                      <a:gd name="connsiteX5" fmla="*/ 68821 w 69602"/>
                      <a:gd name="connsiteY5" fmla="*/ 0 h 59435"/>
                      <a:gd name="connsiteX6" fmla="*/ 0 w 69602"/>
                      <a:gd name="connsiteY6" fmla="*/ 58654 h 59435"/>
                      <a:gd name="connsiteX7" fmla="*/ 0 w 69602"/>
                      <a:gd name="connsiteY7" fmla="*/ 58654 h 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02" h="59435">
                        <a:moveTo>
                          <a:pt x="0" y="58654"/>
                        </a:moveTo>
                        <a:cubicBezTo>
                          <a:pt x="0" y="59436"/>
                          <a:pt x="0" y="59436"/>
                          <a:pt x="0" y="58654"/>
                        </a:cubicBezTo>
                        <a:cubicBezTo>
                          <a:pt x="0" y="59436"/>
                          <a:pt x="782" y="59436"/>
                          <a:pt x="782" y="59436"/>
                        </a:cubicBezTo>
                        <a:cubicBezTo>
                          <a:pt x="1564" y="59436"/>
                          <a:pt x="47705" y="39103"/>
                          <a:pt x="69603" y="782"/>
                        </a:cubicBezTo>
                        <a:cubicBezTo>
                          <a:pt x="69603" y="0"/>
                          <a:pt x="69603" y="0"/>
                          <a:pt x="69603" y="0"/>
                        </a:cubicBezTo>
                        <a:cubicBezTo>
                          <a:pt x="69603" y="0"/>
                          <a:pt x="68821" y="0"/>
                          <a:pt x="68821" y="0"/>
                        </a:cubicBezTo>
                        <a:cubicBezTo>
                          <a:pt x="46923" y="38321"/>
                          <a:pt x="782" y="58654"/>
                          <a:pt x="0" y="58654"/>
                        </a:cubicBezTo>
                        <a:cubicBezTo>
                          <a:pt x="0" y="58654"/>
                          <a:pt x="0" y="58654"/>
                          <a:pt x="0" y="5865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5" name="任意多边形: 形状 2554"/>
                  <p:cNvSpPr/>
                  <p:nvPr/>
                </p:nvSpPr>
                <p:spPr>
                  <a:xfrm>
                    <a:off x="5442203" y="5246492"/>
                    <a:ext cx="48052" cy="60565"/>
                  </a:xfrm>
                  <a:custGeom>
                    <a:avLst/>
                    <a:gdLst>
                      <a:gd name="connsiteX0" fmla="*/ 0 w 48052"/>
                      <a:gd name="connsiteY0" fmla="*/ 782 h 60565"/>
                      <a:gd name="connsiteX1" fmla="*/ 0 w 48052"/>
                      <a:gd name="connsiteY1" fmla="*/ 1564 h 60565"/>
                      <a:gd name="connsiteX2" fmla="*/ 46923 w 48052"/>
                      <a:gd name="connsiteY2" fmla="*/ 60218 h 60565"/>
                      <a:gd name="connsiteX3" fmla="*/ 47705 w 48052"/>
                      <a:gd name="connsiteY3" fmla="*/ 60218 h 60565"/>
                      <a:gd name="connsiteX4" fmla="*/ 47705 w 48052"/>
                      <a:gd name="connsiteY4" fmla="*/ 59436 h 60565"/>
                      <a:gd name="connsiteX5" fmla="*/ 782 w 48052"/>
                      <a:gd name="connsiteY5" fmla="*/ 0 h 60565"/>
                      <a:gd name="connsiteX6" fmla="*/ 0 w 48052"/>
                      <a:gd name="connsiteY6" fmla="*/ 782 h 60565"/>
                      <a:gd name="connsiteX7" fmla="*/ 0 w 48052"/>
                      <a:gd name="connsiteY7" fmla="*/ 782 h 6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2" h="60565">
                        <a:moveTo>
                          <a:pt x="0" y="782"/>
                        </a:moveTo>
                        <a:cubicBezTo>
                          <a:pt x="0" y="782"/>
                          <a:pt x="0" y="1564"/>
                          <a:pt x="0" y="1564"/>
                        </a:cubicBezTo>
                        <a:cubicBezTo>
                          <a:pt x="22680" y="19551"/>
                          <a:pt x="46141" y="60218"/>
                          <a:pt x="46923" y="60218"/>
                        </a:cubicBezTo>
                        <a:cubicBezTo>
                          <a:pt x="46923" y="60218"/>
                          <a:pt x="47705" y="61000"/>
                          <a:pt x="47705" y="60218"/>
                        </a:cubicBezTo>
                        <a:cubicBezTo>
                          <a:pt x="47705" y="60218"/>
                          <a:pt x="48487" y="59436"/>
                          <a:pt x="47705" y="59436"/>
                        </a:cubicBezTo>
                        <a:cubicBezTo>
                          <a:pt x="47705" y="58654"/>
                          <a:pt x="23462" y="18769"/>
                          <a:pt x="782" y="0"/>
                        </a:cubicBezTo>
                        <a:cubicBezTo>
                          <a:pt x="1564" y="0"/>
                          <a:pt x="782" y="0"/>
                          <a:pt x="0" y="782"/>
                        </a:cubicBezTo>
                        <a:cubicBezTo>
                          <a:pt x="782" y="782"/>
                          <a:pt x="0" y="782"/>
                          <a:pt x="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6" name="任意多边形: 形状 2555"/>
                  <p:cNvSpPr/>
                  <p:nvPr/>
                </p:nvSpPr>
                <p:spPr>
                  <a:xfrm>
                    <a:off x="5503203" y="5252748"/>
                    <a:ext cx="55091" cy="57437"/>
                  </a:xfrm>
                  <a:custGeom>
                    <a:avLst/>
                    <a:gdLst>
                      <a:gd name="connsiteX0" fmla="*/ 0 w 55091"/>
                      <a:gd name="connsiteY0" fmla="*/ 782 h 57437"/>
                      <a:gd name="connsiteX1" fmla="*/ 0 w 55091"/>
                      <a:gd name="connsiteY1" fmla="*/ 1564 h 57437"/>
                      <a:gd name="connsiteX2" fmla="*/ 53962 w 55091"/>
                      <a:gd name="connsiteY2" fmla="*/ 57090 h 57437"/>
                      <a:gd name="connsiteX3" fmla="*/ 54744 w 55091"/>
                      <a:gd name="connsiteY3" fmla="*/ 57090 h 57437"/>
                      <a:gd name="connsiteX4" fmla="*/ 54744 w 55091"/>
                      <a:gd name="connsiteY4" fmla="*/ 56308 h 57437"/>
                      <a:gd name="connsiteX5" fmla="*/ 0 w 55091"/>
                      <a:gd name="connsiteY5" fmla="*/ 0 h 57437"/>
                      <a:gd name="connsiteX6" fmla="*/ 0 w 55091"/>
                      <a:gd name="connsiteY6" fmla="*/ 782 h 57437"/>
                      <a:gd name="connsiteX7" fmla="*/ 0 w 55091"/>
                      <a:gd name="connsiteY7" fmla="*/ 782 h 5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91" h="57437">
                        <a:moveTo>
                          <a:pt x="0" y="782"/>
                        </a:moveTo>
                        <a:cubicBezTo>
                          <a:pt x="0" y="782"/>
                          <a:pt x="0" y="1564"/>
                          <a:pt x="0" y="1564"/>
                        </a:cubicBezTo>
                        <a:cubicBezTo>
                          <a:pt x="25808" y="17987"/>
                          <a:pt x="53962" y="57090"/>
                          <a:pt x="53962" y="57090"/>
                        </a:cubicBezTo>
                        <a:cubicBezTo>
                          <a:pt x="53962" y="57090"/>
                          <a:pt x="54744" y="57872"/>
                          <a:pt x="54744" y="57090"/>
                        </a:cubicBezTo>
                        <a:cubicBezTo>
                          <a:pt x="54744" y="57090"/>
                          <a:pt x="55526" y="56308"/>
                          <a:pt x="54744" y="56308"/>
                        </a:cubicBezTo>
                        <a:cubicBezTo>
                          <a:pt x="54744" y="56308"/>
                          <a:pt x="26590" y="17205"/>
                          <a:pt x="0" y="0"/>
                        </a:cubicBezTo>
                        <a:cubicBezTo>
                          <a:pt x="782" y="0"/>
                          <a:pt x="0" y="782"/>
                          <a:pt x="0" y="782"/>
                        </a:cubicBezTo>
                        <a:cubicBezTo>
                          <a:pt x="0" y="782"/>
                          <a:pt x="0" y="782"/>
                          <a:pt x="0" y="782"/>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7" name="任意多边形: 形状 2556"/>
                  <p:cNvSpPr/>
                  <p:nvPr/>
                </p:nvSpPr>
                <p:spPr>
                  <a:xfrm>
                    <a:off x="5513370" y="5175325"/>
                    <a:ext cx="57089" cy="74295"/>
                  </a:xfrm>
                  <a:custGeom>
                    <a:avLst/>
                    <a:gdLst>
                      <a:gd name="connsiteX0" fmla="*/ 0 w 57089"/>
                      <a:gd name="connsiteY0" fmla="*/ 73513 h 74295"/>
                      <a:gd name="connsiteX1" fmla="*/ 0 w 57089"/>
                      <a:gd name="connsiteY1" fmla="*/ 74295 h 74295"/>
                      <a:gd name="connsiteX2" fmla="*/ 782 w 57089"/>
                      <a:gd name="connsiteY2" fmla="*/ 74295 h 74295"/>
                      <a:gd name="connsiteX3" fmla="*/ 57090 w 57089"/>
                      <a:gd name="connsiteY3" fmla="*/ 782 h 74295"/>
                      <a:gd name="connsiteX4" fmla="*/ 56308 w 57089"/>
                      <a:gd name="connsiteY4" fmla="*/ 0 h 74295"/>
                      <a:gd name="connsiteX5" fmla="*/ 55526 w 57089"/>
                      <a:gd name="connsiteY5" fmla="*/ 782 h 74295"/>
                      <a:gd name="connsiteX6" fmla="*/ 0 w 57089"/>
                      <a:gd name="connsiteY6" fmla="*/ 73513 h 74295"/>
                      <a:gd name="connsiteX7" fmla="*/ 0 w 57089"/>
                      <a:gd name="connsiteY7" fmla="*/ 7351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89" h="74295">
                        <a:moveTo>
                          <a:pt x="0" y="73513"/>
                        </a:moveTo>
                        <a:cubicBezTo>
                          <a:pt x="0" y="73513"/>
                          <a:pt x="0" y="74295"/>
                          <a:pt x="0" y="74295"/>
                        </a:cubicBezTo>
                        <a:cubicBezTo>
                          <a:pt x="0" y="74295"/>
                          <a:pt x="782" y="74295"/>
                          <a:pt x="782" y="74295"/>
                        </a:cubicBezTo>
                        <a:cubicBezTo>
                          <a:pt x="1564" y="74295"/>
                          <a:pt x="43013" y="39885"/>
                          <a:pt x="57090" y="782"/>
                        </a:cubicBezTo>
                        <a:cubicBezTo>
                          <a:pt x="57090" y="782"/>
                          <a:pt x="57090" y="0"/>
                          <a:pt x="56308" y="0"/>
                        </a:cubicBezTo>
                        <a:cubicBezTo>
                          <a:pt x="56308" y="0"/>
                          <a:pt x="55526" y="0"/>
                          <a:pt x="55526" y="782"/>
                        </a:cubicBezTo>
                        <a:cubicBezTo>
                          <a:pt x="42231" y="39103"/>
                          <a:pt x="782" y="72731"/>
                          <a:pt x="0" y="73513"/>
                        </a:cubicBezTo>
                        <a:cubicBezTo>
                          <a:pt x="0" y="72731"/>
                          <a:pt x="0" y="73513"/>
                          <a:pt x="0" y="7351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8" name="任意多边形: 形状 2557"/>
                  <p:cNvSpPr/>
                  <p:nvPr/>
                </p:nvSpPr>
                <p:spPr>
                  <a:xfrm>
                    <a:off x="5574370" y="5180799"/>
                    <a:ext cx="60218" cy="68038"/>
                  </a:xfrm>
                  <a:custGeom>
                    <a:avLst/>
                    <a:gdLst>
                      <a:gd name="connsiteX0" fmla="*/ 0 w 60218"/>
                      <a:gd name="connsiteY0" fmla="*/ 67257 h 68038"/>
                      <a:gd name="connsiteX1" fmla="*/ 0 w 60218"/>
                      <a:gd name="connsiteY1" fmla="*/ 68039 h 68038"/>
                      <a:gd name="connsiteX2" fmla="*/ 782 w 60218"/>
                      <a:gd name="connsiteY2" fmla="*/ 68039 h 68038"/>
                      <a:gd name="connsiteX3" fmla="*/ 60218 w 60218"/>
                      <a:gd name="connsiteY3" fmla="*/ 782 h 68038"/>
                      <a:gd name="connsiteX4" fmla="*/ 60218 w 60218"/>
                      <a:gd name="connsiteY4" fmla="*/ 782 h 68038"/>
                      <a:gd name="connsiteX5" fmla="*/ 60218 w 60218"/>
                      <a:gd name="connsiteY5" fmla="*/ 0 h 68038"/>
                      <a:gd name="connsiteX6" fmla="*/ 59436 w 60218"/>
                      <a:gd name="connsiteY6" fmla="*/ 0 h 68038"/>
                      <a:gd name="connsiteX7" fmla="*/ 0 w 60218"/>
                      <a:gd name="connsiteY7" fmla="*/ 67257 h 68038"/>
                      <a:gd name="connsiteX8" fmla="*/ 0 w 60218"/>
                      <a:gd name="connsiteY8" fmla="*/ 67257 h 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18" h="68038">
                        <a:moveTo>
                          <a:pt x="0" y="67257"/>
                        </a:moveTo>
                        <a:cubicBezTo>
                          <a:pt x="0" y="67257"/>
                          <a:pt x="0" y="68039"/>
                          <a:pt x="0" y="68039"/>
                        </a:cubicBezTo>
                        <a:cubicBezTo>
                          <a:pt x="0" y="68039"/>
                          <a:pt x="782" y="68039"/>
                          <a:pt x="782" y="68039"/>
                        </a:cubicBezTo>
                        <a:cubicBezTo>
                          <a:pt x="1564" y="68039"/>
                          <a:pt x="44577" y="32064"/>
                          <a:pt x="60218" y="782"/>
                        </a:cubicBezTo>
                        <a:cubicBezTo>
                          <a:pt x="60218" y="782"/>
                          <a:pt x="60218" y="782"/>
                          <a:pt x="60218" y="782"/>
                        </a:cubicBezTo>
                        <a:cubicBezTo>
                          <a:pt x="60218" y="782"/>
                          <a:pt x="60218" y="0"/>
                          <a:pt x="60218" y="0"/>
                        </a:cubicBezTo>
                        <a:cubicBezTo>
                          <a:pt x="60218" y="0"/>
                          <a:pt x="59436" y="0"/>
                          <a:pt x="59436" y="0"/>
                        </a:cubicBezTo>
                        <a:cubicBezTo>
                          <a:pt x="43795" y="31282"/>
                          <a:pt x="782" y="67257"/>
                          <a:pt x="0" y="67257"/>
                        </a:cubicBezTo>
                        <a:cubicBezTo>
                          <a:pt x="0" y="67257"/>
                          <a:pt x="0" y="67257"/>
                          <a:pt x="0" y="6725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59" name="任意多边形: 形状 2558"/>
                  <p:cNvSpPr/>
                  <p:nvPr/>
                </p:nvSpPr>
                <p:spPr>
                  <a:xfrm>
                    <a:off x="5568896" y="5255529"/>
                    <a:ext cx="61782" cy="46488"/>
                  </a:xfrm>
                  <a:custGeom>
                    <a:avLst/>
                    <a:gdLst>
                      <a:gd name="connsiteX0" fmla="*/ 0 w 61782"/>
                      <a:gd name="connsiteY0" fmla="*/ 348 h 46488"/>
                      <a:gd name="connsiteX1" fmla="*/ 0 w 61782"/>
                      <a:gd name="connsiteY1" fmla="*/ 1130 h 46488"/>
                      <a:gd name="connsiteX2" fmla="*/ 61000 w 61782"/>
                      <a:gd name="connsiteY2" fmla="*/ 46489 h 46488"/>
                      <a:gd name="connsiteX3" fmla="*/ 61782 w 61782"/>
                      <a:gd name="connsiteY3" fmla="*/ 46489 h 46488"/>
                      <a:gd name="connsiteX4" fmla="*/ 61782 w 61782"/>
                      <a:gd name="connsiteY4" fmla="*/ 45707 h 46488"/>
                      <a:gd name="connsiteX5" fmla="*/ 782 w 61782"/>
                      <a:gd name="connsiteY5" fmla="*/ 348 h 46488"/>
                      <a:gd name="connsiteX6" fmla="*/ 0 w 61782"/>
                      <a:gd name="connsiteY6" fmla="*/ 348 h 46488"/>
                      <a:gd name="connsiteX7" fmla="*/ 0 w 61782"/>
                      <a:gd name="connsiteY7" fmla="*/ 348 h 4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82" h="46488">
                        <a:moveTo>
                          <a:pt x="0" y="348"/>
                        </a:moveTo>
                        <a:cubicBezTo>
                          <a:pt x="0" y="348"/>
                          <a:pt x="0" y="1130"/>
                          <a:pt x="0" y="1130"/>
                        </a:cubicBezTo>
                        <a:cubicBezTo>
                          <a:pt x="21115" y="13642"/>
                          <a:pt x="60218" y="46489"/>
                          <a:pt x="61000" y="46489"/>
                        </a:cubicBezTo>
                        <a:cubicBezTo>
                          <a:pt x="61000" y="46489"/>
                          <a:pt x="61782" y="46489"/>
                          <a:pt x="61782" y="46489"/>
                        </a:cubicBezTo>
                        <a:cubicBezTo>
                          <a:pt x="61782" y="46489"/>
                          <a:pt x="61782" y="45707"/>
                          <a:pt x="61782" y="45707"/>
                        </a:cubicBezTo>
                        <a:cubicBezTo>
                          <a:pt x="61000" y="45707"/>
                          <a:pt x="21898" y="12861"/>
                          <a:pt x="782" y="348"/>
                        </a:cubicBezTo>
                        <a:cubicBezTo>
                          <a:pt x="782" y="-435"/>
                          <a:pt x="0" y="348"/>
                          <a:pt x="0" y="348"/>
                        </a:cubicBezTo>
                        <a:cubicBezTo>
                          <a:pt x="0" y="348"/>
                          <a:pt x="0" y="348"/>
                          <a:pt x="0" y="348"/>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0" name="任意多边形: 形状 2559"/>
                  <p:cNvSpPr/>
                  <p:nvPr/>
                </p:nvSpPr>
                <p:spPr>
                  <a:xfrm>
                    <a:off x="5635370" y="5245905"/>
                    <a:ext cx="54743" cy="35778"/>
                  </a:xfrm>
                  <a:custGeom>
                    <a:avLst/>
                    <a:gdLst>
                      <a:gd name="connsiteX0" fmla="*/ 0 w 54743"/>
                      <a:gd name="connsiteY0" fmla="*/ 587 h 35778"/>
                      <a:gd name="connsiteX1" fmla="*/ 0 w 54743"/>
                      <a:gd name="connsiteY1" fmla="*/ 587 h 35778"/>
                      <a:gd name="connsiteX2" fmla="*/ 0 w 54743"/>
                      <a:gd name="connsiteY2" fmla="*/ 1369 h 35778"/>
                      <a:gd name="connsiteX3" fmla="*/ 53962 w 54743"/>
                      <a:gd name="connsiteY3" fmla="*/ 35779 h 35778"/>
                      <a:gd name="connsiteX4" fmla="*/ 54744 w 54743"/>
                      <a:gd name="connsiteY4" fmla="*/ 35779 h 35778"/>
                      <a:gd name="connsiteX5" fmla="*/ 54744 w 54743"/>
                      <a:gd name="connsiteY5" fmla="*/ 34997 h 35778"/>
                      <a:gd name="connsiteX6" fmla="*/ 782 w 54743"/>
                      <a:gd name="connsiteY6" fmla="*/ 587 h 35778"/>
                      <a:gd name="connsiteX7" fmla="*/ 0 w 54743"/>
                      <a:gd name="connsiteY7" fmla="*/ 587 h 3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43" h="35778">
                        <a:moveTo>
                          <a:pt x="0" y="587"/>
                        </a:moveTo>
                        <a:cubicBezTo>
                          <a:pt x="0" y="587"/>
                          <a:pt x="0" y="587"/>
                          <a:pt x="0" y="587"/>
                        </a:cubicBezTo>
                        <a:cubicBezTo>
                          <a:pt x="0" y="1369"/>
                          <a:pt x="0" y="1369"/>
                          <a:pt x="0" y="1369"/>
                        </a:cubicBezTo>
                        <a:cubicBezTo>
                          <a:pt x="16423" y="8407"/>
                          <a:pt x="53180" y="35779"/>
                          <a:pt x="53962" y="35779"/>
                        </a:cubicBezTo>
                        <a:cubicBezTo>
                          <a:pt x="53962" y="35779"/>
                          <a:pt x="54744" y="35779"/>
                          <a:pt x="54744" y="35779"/>
                        </a:cubicBezTo>
                        <a:cubicBezTo>
                          <a:pt x="54744" y="35779"/>
                          <a:pt x="54744" y="34997"/>
                          <a:pt x="54744" y="34997"/>
                        </a:cubicBezTo>
                        <a:cubicBezTo>
                          <a:pt x="54744" y="34997"/>
                          <a:pt x="17205" y="7625"/>
                          <a:pt x="782" y="587"/>
                        </a:cubicBezTo>
                        <a:cubicBezTo>
                          <a:pt x="0" y="-196"/>
                          <a:pt x="0" y="-196"/>
                          <a:pt x="0" y="587"/>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1" name="任意多边形: 形状 2560"/>
                  <p:cNvSpPr/>
                  <p:nvPr/>
                </p:nvSpPr>
                <p:spPr>
                  <a:xfrm>
                    <a:off x="5643191" y="5186274"/>
                    <a:ext cx="39884" cy="55525"/>
                  </a:xfrm>
                  <a:custGeom>
                    <a:avLst/>
                    <a:gdLst>
                      <a:gd name="connsiteX0" fmla="*/ 0 w 39884"/>
                      <a:gd name="connsiteY0" fmla="*/ 54744 h 55525"/>
                      <a:gd name="connsiteX1" fmla="*/ 0 w 39884"/>
                      <a:gd name="connsiteY1" fmla="*/ 55526 h 55525"/>
                      <a:gd name="connsiteX2" fmla="*/ 782 w 39884"/>
                      <a:gd name="connsiteY2" fmla="*/ 55526 h 55525"/>
                      <a:gd name="connsiteX3" fmla="*/ 39885 w 39884"/>
                      <a:gd name="connsiteY3" fmla="*/ 782 h 55525"/>
                      <a:gd name="connsiteX4" fmla="*/ 39103 w 39884"/>
                      <a:gd name="connsiteY4" fmla="*/ 0 h 55525"/>
                      <a:gd name="connsiteX5" fmla="*/ 38321 w 39884"/>
                      <a:gd name="connsiteY5" fmla="*/ 782 h 55525"/>
                      <a:gd name="connsiteX6" fmla="*/ 0 w 39884"/>
                      <a:gd name="connsiteY6" fmla="*/ 54744 h 55525"/>
                      <a:gd name="connsiteX7" fmla="*/ 0 w 39884"/>
                      <a:gd name="connsiteY7" fmla="*/ 54744 h 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84" h="55525">
                        <a:moveTo>
                          <a:pt x="0" y="54744"/>
                        </a:moveTo>
                        <a:cubicBezTo>
                          <a:pt x="0" y="54744"/>
                          <a:pt x="0" y="55526"/>
                          <a:pt x="0" y="55526"/>
                        </a:cubicBezTo>
                        <a:cubicBezTo>
                          <a:pt x="0" y="55526"/>
                          <a:pt x="782" y="55526"/>
                          <a:pt x="782" y="55526"/>
                        </a:cubicBezTo>
                        <a:cubicBezTo>
                          <a:pt x="782" y="55526"/>
                          <a:pt x="28936" y="28936"/>
                          <a:pt x="39885" y="782"/>
                        </a:cubicBezTo>
                        <a:cubicBezTo>
                          <a:pt x="39885" y="782"/>
                          <a:pt x="39885" y="0"/>
                          <a:pt x="39103" y="0"/>
                        </a:cubicBezTo>
                        <a:cubicBezTo>
                          <a:pt x="39103" y="0"/>
                          <a:pt x="38321" y="0"/>
                          <a:pt x="38321" y="782"/>
                        </a:cubicBezTo>
                        <a:cubicBezTo>
                          <a:pt x="28936" y="28154"/>
                          <a:pt x="782" y="53962"/>
                          <a:pt x="0" y="54744"/>
                        </a:cubicBezTo>
                        <a:cubicBezTo>
                          <a:pt x="782" y="54744"/>
                          <a:pt x="0" y="54744"/>
                          <a:pt x="0" y="54744"/>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2" name="任意多边形: 形状 2561"/>
                  <p:cNvSpPr/>
                  <p:nvPr/>
                </p:nvSpPr>
                <p:spPr>
                  <a:xfrm>
                    <a:off x="5679947" y="5217990"/>
                    <a:ext cx="62911" cy="18334"/>
                  </a:xfrm>
                  <a:custGeom>
                    <a:avLst/>
                    <a:gdLst>
                      <a:gd name="connsiteX0" fmla="*/ 0 w 62911"/>
                      <a:gd name="connsiteY0" fmla="*/ 17553 h 18334"/>
                      <a:gd name="connsiteX1" fmla="*/ 0 w 62911"/>
                      <a:gd name="connsiteY1" fmla="*/ 17553 h 18334"/>
                      <a:gd name="connsiteX2" fmla="*/ 782 w 62911"/>
                      <a:gd name="connsiteY2" fmla="*/ 18335 h 18334"/>
                      <a:gd name="connsiteX3" fmla="*/ 62564 w 62911"/>
                      <a:gd name="connsiteY3" fmla="*/ 1130 h 18334"/>
                      <a:gd name="connsiteX4" fmla="*/ 62564 w 62911"/>
                      <a:gd name="connsiteY4" fmla="*/ 347 h 18334"/>
                      <a:gd name="connsiteX5" fmla="*/ 61782 w 62911"/>
                      <a:gd name="connsiteY5" fmla="*/ 347 h 18334"/>
                      <a:gd name="connsiteX6" fmla="*/ 0 w 62911"/>
                      <a:gd name="connsiteY6" fmla="*/ 17553 h 18334"/>
                      <a:gd name="connsiteX7" fmla="*/ 0 w 62911"/>
                      <a:gd name="connsiteY7" fmla="*/ 17553 h 1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11" h="18334">
                        <a:moveTo>
                          <a:pt x="0" y="17553"/>
                        </a:moveTo>
                        <a:cubicBezTo>
                          <a:pt x="0" y="17553"/>
                          <a:pt x="0" y="18335"/>
                          <a:pt x="0" y="17553"/>
                        </a:cubicBezTo>
                        <a:cubicBezTo>
                          <a:pt x="0" y="18335"/>
                          <a:pt x="0" y="18335"/>
                          <a:pt x="782" y="18335"/>
                        </a:cubicBezTo>
                        <a:cubicBezTo>
                          <a:pt x="1564" y="18335"/>
                          <a:pt x="42231" y="12078"/>
                          <a:pt x="62564" y="1130"/>
                        </a:cubicBezTo>
                        <a:cubicBezTo>
                          <a:pt x="62564" y="1130"/>
                          <a:pt x="63346" y="347"/>
                          <a:pt x="62564" y="347"/>
                        </a:cubicBezTo>
                        <a:cubicBezTo>
                          <a:pt x="62564" y="347"/>
                          <a:pt x="61782" y="-434"/>
                          <a:pt x="61782" y="347"/>
                        </a:cubicBezTo>
                        <a:cubicBezTo>
                          <a:pt x="41449" y="11296"/>
                          <a:pt x="782" y="17553"/>
                          <a:pt x="0" y="17553"/>
                        </a:cubicBezTo>
                        <a:cubicBezTo>
                          <a:pt x="782" y="17553"/>
                          <a:pt x="0" y="17553"/>
                          <a:pt x="0" y="17553"/>
                        </a:cubicBezTo>
                        <a:close/>
                      </a:path>
                    </a:pathLst>
                  </a:custGeom>
                  <a:solidFill>
                    <a:srgbClr val="1E7287"/>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63" name="图形 2034"/>
                <p:cNvGrpSpPr/>
                <p:nvPr/>
              </p:nvGrpSpPr>
              <p:grpSpPr>
                <a:xfrm>
                  <a:off x="5171817" y="5144427"/>
                  <a:ext cx="163642" cy="165809"/>
                  <a:chOff x="5171817" y="5144427"/>
                  <a:chExt cx="163642" cy="165809"/>
                </a:xfrm>
              </p:grpSpPr>
              <p:grpSp>
                <p:nvGrpSpPr>
                  <p:cNvPr id="2564" name="图形 2034"/>
                  <p:cNvGrpSpPr/>
                  <p:nvPr/>
                </p:nvGrpSpPr>
                <p:grpSpPr>
                  <a:xfrm>
                    <a:off x="5171817" y="5144427"/>
                    <a:ext cx="163642" cy="165809"/>
                    <a:chOff x="5171817" y="5144427"/>
                    <a:chExt cx="163642" cy="165809"/>
                  </a:xfrm>
                </p:grpSpPr>
                <p:sp>
                  <p:nvSpPr>
                    <p:cNvPr id="2565" name="任意多边形: 形状 2564"/>
                    <p:cNvSpPr/>
                    <p:nvPr/>
                  </p:nvSpPr>
                  <p:spPr>
                    <a:xfrm>
                      <a:off x="5244208" y="5227324"/>
                      <a:ext cx="44848" cy="82911"/>
                    </a:xfrm>
                    <a:custGeom>
                      <a:avLst/>
                      <a:gdLst>
                        <a:gd name="connsiteX0" fmla="*/ 35328 w 44848"/>
                        <a:gd name="connsiteY0" fmla="*/ 82514 h 82911"/>
                        <a:gd name="connsiteX1" fmla="*/ 40802 w 44848"/>
                        <a:gd name="connsiteY1" fmla="*/ 35590 h 82911"/>
                        <a:gd name="connsiteX2" fmla="*/ 9520 w 44848"/>
                        <a:gd name="connsiteY2" fmla="*/ 398 h 82911"/>
                        <a:gd name="connsiteX3" fmla="*/ 4046 w 44848"/>
                        <a:gd name="connsiteY3" fmla="*/ 47321 h 82911"/>
                        <a:gd name="connsiteX4" fmla="*/ 35328 w 44848"/>
                        <a:gd name="connsiteY4" fmla="*/ 82514 h 82911"/>
                        <a:gd name="connsiteX5" fmla="*/ 35328 w 44848"/>
                        <a:gd name="connsiteY5" fmla="*/ 82514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35328" y="82514"/>
                          </a:moveTo>
                          <a:cubicBezTo>
                            <a:pt x="45495" y="79386"/>
                            <a:pt x="47841" y="58270"/>
                            <a:pt x="40802" y="35590"/>
                          </a:cubicBezTo>
                          <a:cubicBezTo>
                            <a:pt x="33764" y="12911"/>
                            <a:pt x="19687" y="-2730"/>
                            <a:pt x="9520" y="398"/>
                          </a:cubicBezTo>
                          <a:cubicBezTo>
                            <a:pt x="-647" y="3526"/>
                            <a:pt x="-2993" y="24642"/>
                            <a:pt x="4046" y="47321"/>
                          </a:cubicBezTo>
                          <a:cubicBezTo>
                            <a:pt x="11084" y="70001"/>
                            <a:pt x="25161" y="85642"/>
                            <a:pt x="35328" y="82514"/>
                          </a:cubicBezTo>
                          <a:lnTo>
                            <a:pt x="35328" y="82514"/>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6" name="任意多边形: 形状 2565"/>
                    <p:cNvSpPr/>
                    <p:nvPr/>
                  </p:nvSpPr>
                  <p:spPr>
                    <a:xfrm>
                      <a:off x="5171817" y="5218202"/>
                      <a:ext cx="83090" cy="44848"/>
                    </a:xfrm>
                    <a:custGeom>
                      <a:avLst/>
                      <a:gdLst>
                        <a:gd name="connsiteX0" fmla="*/ 577 w 83090"/>
                        <a:gd name="connsiteY0" fmla="*/ 35328 h 44848"/>
                        <a:gd name="connsiteX1" fmla="*/ 47500 w 83090"/>
                        <a:gd name="connsiteY1" fmla="*/ 40802 h 44848"/>
                        <a:gd name="connsiteX2" fmla="*/ 82693 w 83090"/>
                        <a:gd name="connsiteY2" fmla="*/ 9520 h 44848"/>
                        <a:gd name="connsiteX3" fmla="*/ 35770 w 83090"/>
                        <a:gd name="connsiteY3" fmla="*/ 4046 h 44848"/>
                        <a:gd name="connsiteX4" fmla="*/ 577 w 83090"/>
                        <a:gd name="connsiteY4" fmla="*/ 35328 h 44848"/>
                        <a:gd name="connsiteX5" fmla="*/ 577 w 83090"/>
                        <a:gd name="connsiteY5" fmla="*/ 35328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90" h="44848">
                          <a:moveTo>
                            <a:pt x="577" y="35328"/>
                          </a:moveTo>
                          <a:cubicBezTo>
                            <a:pt x="3705" y="45495"/>
                            <a:pt x="24821" y="47841"/>
                            <a:pt x="47500" y="40802"/>
                          </a:cubicBezTo>
                          <a:cubicBezTo>
                            <a:pt x="70180" y="33764"/>
                            <a:pt x="85821" y="19687"/>
                            <a:pt x="82693" y="9520"/>
                          </a:cubicBezTo>
                          <a:cubicBezTo>
                            <a:pt x="79565" y="-646"/>
                            <a:pt x="58449" y="-2993"/>
                            <a:pt x="35770" y="4046"/>
                          </a:cubicBezTo>
                          <a:cubicBezTo>
                            <a:pt x="13090" y="11084"/>
                            <a:pt x="-3333" y="25161"/>
                            <a:pt x="577" y="35328"/>
                          </a:cubicBezTo>
                          <a:lnTo>
                            <a:pt x="577" y="35328"/>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7" name="任意多边形: 形状 2566"/>
                    <p:cNvSpPr/>
                    <p:nvPr/>
                  </p:nvSpPr>
                  <p:spPr>
                    <a:xfrm>
                      <a:off x="5219182" y="5144427"/>
                      <a:ext cx="44848" cy="82911"/>
                    </a:xfrm>
                    <a:custGeom>
                      <a:avLst/>
                      <a:gdLst>
                        <a:gd name="connsiteX0" fmla="*/ 9520 w 44848"/>
                        <a:gd name="connsiteY0" fmla="*/ 398 h 82911"/>
                        <a:gd name="connsiteX1" fmla="*/ 4046 w 44848"/>
                        <a:gd name="connsiteY1" fmla="*/ 47321 h 82911"/>
                        <a:gd name="connsiteX2" fmla="*/ 35328 w 44848"/>
                        <a:gd name="connsiteY2" fmla="*/ 82514 h 82911"/>
                        <a:gd name="connsiteX3" fmla="*/ 40802 w 44848"/>
                        <a:gd name="connsiteY3" fmla="*/ 35590 h 82911"/>
                        <a:gd name="connsiteX4" fmla="*/ 9520 w 44848"/>
                        <a:gd name="connsiteY4" fmla="*/ 398 h 82911"/>
                        <a:gd name="connsiteX5" fmla="*/ 9520 w 44848"/>
                        <a:gd name="connsiteY5" fmla="*/ 398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8" h="82911">
                          <a:moveTo>
                            <a:pt x="9520" y="398"/>
                          </a:moveTo>
                          <a:cubicBezTo>
                            <a:pt x="-647" y="3526"/>
                            <a:pt x="-2993" y="24642"/>
                            <a:pt x="4046" y="47321"/>
                          </a:cubicBezTo>
                          <a:cubicBezTo>
                            <a:pt x="11084" y="70001"/>
                            <a:pt x="25161" y="85642"/>
                            <a:pt x="35328" y="82514"/>
                          </a:cubicBezTo>
                          <a:cubicBezTo>
                            <a:pt x="45495" y="79386"/>
                            <a:pt x="47841" y="58270"/>
                            <a:pt x="40802" y="35590"/>
                          </a:cubicBezTo>
                          <a:cubicBezTo>
                            <a:pt x="33764" y="12911"/>
                            <a:pt x="19687" y="-2730"/>
                            <a:pt x="9520" y="398"/>
                          </a:cubicBezTo>
                          <a:lnTo>
                            <a:pt x="9520" y="398"/>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8" name="任意多边形: 形状 2567"/>
                    <p:cNvSpPr/>
                    <p:nvPr/>
                  </p:nvSpPr>
                  <p:spPr>
                    <a:xfrm>
                      <a:off x="5253330" y="5190830"/>
                      <a:ext cx="82129" cy="44848"/>
                    </a:xfrm>
                    <a:custGeom>
                      <a:avLst/>
                      <a:gdLst>
                        <a:gd name="connsiteX0" fmla="*/ 81732 w 82129"/>
                        <a:gd name="connsiteY0" fmla="*/ 9520 h 44848"/>
                        <a:gd name="connsiteX1" fmla="*/ 35590 w 82129"/>
                        <a:gd name="connsiteY1" fmla="*/ 4046 h 44848"/>
                        <a:gd name="connsiteX2" fmla="*/ 398 w 82129"/>
                        <a:gd name="connsiteY2" fmla="*/ 35328 h 44848"/>
                        <a:gd name="connsiteX3" fmla="*/ 46539 w 82129"/>
                        <a:gd name="connsiteY3" fmla="*/ 40802 h 44848"/>
                        <a:gd name="connsiteX4" fmla="*/ 81732 w 82129"/>
                        <a:gd name="connsiteY4" fmla="*/ 9520 h 44848"/>
                        <a:gd name="connsiteX5" fmla="*/ 81732 w 82129"/>
                        <a:gd name="connsiteY5" fmla="*/ 9520 h 4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29" h="44848">
                          <a:moveTo>
                            <a:pt x="81732" y="9520"/>
                          </a:moveTo>
                          <a:cubicBezTo>
                            <a:pt x="78603" y="-646"/>
                            <a:pt x="58270" y="-2993"/>
                            <a:pt x="35590" y="4046"/>
                          </a:cubicBezTo>
                          <a:cubicBezTo>
                            <a:pt x="12911" y="11084"/>
                            <a:pt x="-2730" y="25161"/>
                            <a:pt x="398" y="35328"/>
                          </a:cubicBezTo>
                          <a:cubicBezTo>
                            <a:pt x="3526" y="45495"/>
                            <a:pt x="23860" y="47841"/>
                            <a:pt x="46539" y="40802"/>
                          </a:cubicBezTo>
                          <a:cubicBezTo>
                            <a:pt x="69219" y="33764"/>
                            <a:pt x="84860" y="19687"/>
                            <a:pt x="81732" y="9520"/>
                          </a:cubicBezTo>
                          <a:lnTo>
                            <a:pt x="81732" y="9520"/>
                          </a:ln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69" name="任意多边形: 形状 2568"/>
                    <p:cNvSpPr/>
                    <p:nvPr/>
                  </p:nvSpPr>
                  <p:spPr>
                    <a:xfrm>
                      <a:off x="5261549" y="5207389"/>
                      <a:ext cx="45359" cy="13295"/>
                    </a:xfrm>
                    <a:custGeom>
                      <a:avLst/>
                      <a:gdLst>
                        <a:gd name="connsiteX0" fmla="*/ 45359 w 45359"/>
                        <a:gd name="connsiteY0" fmla="*/ 0 h 13295"/>
                        <a:gd name="connsiteX1" fmla="*/ 0 w 45359"/>
                        <a:gd name="connsiteY1" fmla="*/ 13295 h 13295"/>
                      </a:gdLst>
                      <a:ahLst/>
                      <a:cxnLst>
                        <a:cxn ang="0">
                          <a:pos x="connsiteX0" y="connsiteY0"/>
                        </a:cxn>
                        <a:cxn ang="0">
                          <a:pos x="connsiteX1" y="connsiteY1"/>
                        </a:cxn>
                      </a:cxnLst>
                      <a:rect l="l" t="t" r="r" b="b"/>
                      <a:pathLst>
                        <a:path w="45359" h="13295">
                          <a:moveTo>
                            <a:pt x="45359" y="0"/>
                          </a:moveTo>
                          <a:cubicBezTo>
                            <a:pt x="31282" y="1564"/>
                            <a:pt x="16423" y="7038"/>
                            <a:pt x="0" y="13295"/>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0" name="任意多边形: 形状 2569"/>
                    <p:cNvSpPr/>
                    <p:nvPr/>
                  </p:nvSpPr>
                  <p:spPr>
                    <a:xfrm>
                      <a:off x="5235613" y="5170633"/>
                      <a:ext cx="14986" cy="47705"/>
                    </a:xfrm>
                    <a:custGeom>
                      <a:avLst/>
                      <a:gdLst>
                        <a:gd name="connsiteX0" fmla="*/ 127 w 14986"/>
                        <a:gd name="connsiteY0" fmla="*/ 0 h 47705"/>
                        <a:gd name="connsiteX1" fmla="*/ 14986 w 14986"/>
                        <a:gd name="connsiteY1" fmla="*/ 47705 h 47705"/>
                      </a:gdLst>
                      <a:ahLst/>
                      <a:cxnLst>
                        <a:cxn ang="0">
                          <a:pos x="connsiteX0" y="connsiteY0"/>
                        </a:cxn>
                        <a:cxn ang="0">
                          <a:pos x="connsiteX1" y="connsiteY1"/>
                        </a:cxn>
                      </a:cxnLst>
                      <a:rect l="l" t="t" r="r" b="b"/>
                      <a:pathLst>
                        <a:path w="14986" h="47705">
                          <a:moveTo>
                            <a:pt x="127" y="0"/>
                          </a:moveTo>
                          <a:cubicBezTo>
                            <a:pt x="-1437" y="1564"/>
                            <a:pt x="11858" y="47705"/>
                            <a:pt x="14986" y="47705"/>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1" name="任意多边形: 形状 2570"/>
                    <p:cNvSpPr/>
                    <p:nvPr/>
                  </p:nvSpPr>
                  <p:spPr>
                    <a:xfrm>
                      <a:off x="5191946" y="5233979"/>
                      <a:ext cx="46141" cy="14077"/>
                    </a:xfrm>
                    <a:custGeom>
                      <a:avLst/>
                      <a:gdLst>
                        <a:gd name="connsiteX0" fmla="*/ 0 w 46141"/>
                        <a:gd name="connsiteY0" fmla="*/ 14077 h 14077"/>
                        <a:gd name="connsiteX1" fmla="*/ 46141 w 46141"/>
                        <a:gd name="connsiteY1" fmla="*/ 0 h 14077"/>
                      </a:gdLst>
                      <a:ahLst/>
                      <a:cxnLst>
                        <a:cxn ang="0">
                          <a:pos x="connsiteX0" y="connsiteY0"/>
                        </a:cxn>
                        <a:cxn ang="0">
                          <a:pos x="connsiteX1" y="connsiteY1"/>
                        </a:cxn>
                      </a:cxnLst>
                      <a:rect l="l" t="t" r="r" b="b"/>
                      <a:pathLst>
                        <a:path w="46141" h="14077">
                          <a:moveTo>
                            <a:pt x="0" y="14077"/>
                          </a:moveTo>
                          <a:cubicBezTo>
                            <a:pt x="17205" y="11731"/>
                            <a:pt x="32846" y="7039"/>
                            <a:pt x="46141"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2" name="任意多边形: 形状 2571"/>
                    <p:cNvSpPr/>
                    <p:nvPr/>
                  </p:nvSpPr>
                  <p:spPr>
                    <a:xfrm>
                      <a:off x="5255292" y="5240235"/>
                      <a:ext cx="17205" cy="49269"/>
                    </a:xfrm>
                    <a:custGeom>
                      <a:avLst/>
                      <a:gdLst>
                        <a:gd name="connsiteX0" fmla="*/ 17205 w 17205"/>
                        <a:gd name="connsiteY0" fmla="*/ 49269 h 49269"/>
                        <a:gd name="connsiteX1" fmla="*/ 0 w 17205"/>
                        <a:gd name="connsiteY1" fmla="*/ 0 h 49269"/>
                      </a:gdLst>
                      <a:ahLst/>
                      <a:cxnLst>
                        <a:cxn ang="0">
                          <a:pos x="connsiteX0" y="connsiteY0"/>
                        </a:cxn>
                        <a:cxn ang="0">
                          <a:pos x="connsiteX1" y="connsiteY1"/>
                        </a:cxn>
                      </a:cxnLst>
                      <a:rect l="l" t="t" r="r" b="b"/>
                      <a:pathLst>
                        <a:path w="17205" h="49269">
                          <a:moveTo>
                            <a:pt x="17205" y="49269"/>
                          </a:moveTo>
                          <a:cubicBezTo>
                            <a:pt x="14859" y="32846"/>
                            <a:pt x="9385" y="16423"/>
                            <a:pt x="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3" name="任意多边形: 形状 2572"/>
                    <p:cNvSpPr/>
                    <p:nvPr/>
                  </p:nvSpPr>
                  <p:spPr>
                    <a:xfrm>
                      <a:off x="5253527" y="5219535"/>
                      <a:ext cx="77042" cy="52147"/>
                    </a:xfrm>
                    <a:custGeom>
                      <a:avLst/>
                      <a:gdLst>
                        <a:gd name="connsiteX0" fmla="*/ 76060 w 77042"/>
                        <a:gd name="connsiteY0" fmla="*/ 45726 h 52147"/>
                        <a:gd name="connsiteX1" fmla="*/ 47124 w 77042"/>
                        <a:gd name="connsiteY1" fmla="*/ 8969 h 52147"/>
                        <a:gd name="connsiteX2" fmla="*/ 983 w 77042"/>
                        <a:gd name="connsiteY2" fmla="*/ 5841 h 52147"/>
                        <a:gd name="connsiteX3" fmla="*/ 29919 w 77042"/>
                        <a:gd name="connsiteY3" fmla="*/ 42597 h 52147"/>
                        <a:gd name="connsiteX4" fmla="*/ 76060 w 77042"/>
                        <a:gd name="connsiteY4" fmla="*/ 45726 h 52147"/>
                        <a:gd name="connsiteX5" fmla="*/ 76060 w 77042"/>
                        <a:gd name="connsiteY5" fmla="*/ 45726 h 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2147">
                          <a:moveTo>
                            <a:pt x="76060" y="45726"/>
                          </a:moveTo>
                          <a:cubicBezTo>
                            <a:pt x="80752" y="36341"/>
                            <a:pt x="68239" y="19918"/>
                            <a:pt x="47124" y="8969"/>
                          </a:cubicBezTo>
                          <a:cubicBezTo>
                            <a:pt x="26791" y="-1979"/>
                            <a:pt x="5675" y="-2762"/>
                            <a:pt x="983" y="5841"/>
                          </a:cubicBezTo>
                          <a:cubicBezTo>
                            <a:pt x="-3710" y="15226"/>
                            <a:pt x="8803" y="31649"/>
                            <a:pt x="29919" y="42597"/>
                          </a:cubicBezTo>
                          <a:cubicBezTo>
                            <a:pt x="50252" y="54328"/>
                            <a:pt x="70586" y="55110"/>
                            <a:pt x="76060" y="45726"/>
                          </a:cubicBezTo>
                          <a:lnTo>
                            <a:pt x="76060" y="45726"/>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4" name="任意多边形: 形状 2573"/>
                    <p:cNvSpPr/>
                    <p:nvPr/>
                  </p:nvSpPr>
                  <p:spPr>
                    <a:xfrm>
                      <a:off x="5207681" y="5226780"/>
                      <a:ext cx="52208" cy="78525"/>
                    </a:xfrm>
                    <a:custGeom>
                      <a:avLst/>
                      <a:gdLst>
                        <a:gd name="connsiteX0" fmla="*/ 6162 w 52208"/>
                        <a:gd name="connsiteY0" fmla="*/ 77583 h 78525"/>
                        <a:gd name="connsiteX1" fmla="*/ 42919 w 52208"/>
                        <a:gd name="connsiteY1" fmla="*/ 47865 h 78525"/>
                        <a:gd name="connsiteX2" fmla="*/ 46047 w 52208"/>
                        <a:gd name="connsiteY2" fmla="*/ 942 h 78525"/>
                        <a:gd name="connsiteX3" fmla="*/ 9290 w 52208"/>
                        <a:gd name="connsiteY3" fmla="*/ 30660 h 78525"/>
                        <a:gd name="connsiteX4" fmla="*/ 6162 w 52208"/>
                        <a:gd name="connsiteY4" fmla="*/ 77583 h 78525"/>
                        <a:gd name="connsiteX5" fmla="*/ 6162 w 52208"/>
                        <a:gd name="connsiteY5" fmla="*/ 77583 h 7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8525">
                          <a:moveTo>
                            <a:pt x="6162" y="77583"/>
                          </a:moveTo>
                          <a:cubicBezTo>
                            <a:pt x="15547" y="82275"/>
                            <a:pt x="31970" y="68981"/>
                            <a:pt x="42919" y="47865"/>
                          </a:cubicBezTo>
                          <a:cubicBezTo>
                            <a:pt x="53867" y="26750"/>
                            <a:pt x="55431" y="5634"/>
                            <a:pt x="46047" y="942"/>
                          </a:cubicBezTo>
                          <a:cubicBezTo>
                            <a:pt x="36662" y="-3750"/>
                            <a:pt x="20239" y="9545"/>
                            <a:pt x="9290" y="30660"/>
                          </a:cubicBezTo>
                          <a:cubicBezTo>
                            <a:pt x="-1658" y="50993"/>
                            <a:pt x="-3223" y="72109"/>
                            <a:pt x="6162" y="77583"/>
                          </a:cubicBezTo>
                          <a:lnTo>
                            <a:pt x="6162" y="77583"/>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5" name="任意多边形: 形状 2574"/>
                    <p:cNvSpPr/>
                    <p:nvPr/>
                  </p:nvSpPr>
                  <p:spPr>
                    <a:xfrm>
                      <a:off x="5178450" y="5180893"/>
                      <a:ext cx="77042" cy="51887"/>
                    </a:xfrm>
                    <a:custGeom>
                      <a:avLst/>
                      <a:gdLst>
                        <a:gd name="connsiteX0" fmla="*/ 983 w 77042"/>
                        <a:gd name="connsiteY0" fmla="*/ 6162 h 51887"/>
                        <a:gd name="connsiteX1" fmla="*/ 29919 w 77042"/>
                        <a:gd name="connsiteY1" fmla="*/ 42919 h 51887"/>
                        <a:gd name="connsiteX2" fmla="*/ 76060 w 77042"/>
                        <a:gd name="connsiteY2" fmla="*/ 46047 h 51887"/>
                        <a:gd name="connsiteX3" fmla="*/ 47124 w 77042"/>
                        <a:gd name="connsiteY3" fmla="*/ 9290 h 51887"/>
                        <a:gd name="connsiteX4" fmla="*/ 983 w 77042"/>
                        <a:gd name="connsiteY4" fmla="*/ 6162 h 51887"/>
                        <a:gd name="connsiteX5" fmla="*/ 983 w 77042"/>
                        <a:gd name="connsiteY5" fmla="*/ 6162 h 5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42" h="51887">
                          <a:moveTo>
                            <a:pt x="983" y="6162"/>
                          </a:moveTo>
                          <a:cubicBezTo>
                            <a:pt x="-3710" y="15547"/>
                            <a:pt x="8803" y="31970"/>
                            <a:pt x="29919" y="42919"/>
                          </a:cubicBezTo>
                          <a:cubicBezTo>
                            <a:pt x="50252" y="53867"/>
                            <a:pt x="71368" y="54649"/>
                            <a:pt x="76060" y="46047"/>
                          </a:cubicBezTo>
                          <a:cubicBezTo>
                            <a:pt x="80752" y="36662"/>
                            <a:pt x="68239" y="20239"/>
                            <a:pt x="47124" y="9290"/>
                          </a:cubicBezTo>
                          <a:cubicBezTo>
                            <a:pt x="26009" y="-1658"/>
                            <a:pt x="5675" y="-3222"/>
                            <a:pt x="983" y="6162"/>
                          </a:cubicBezTo>
                          <a:lnTo>
                            <a:pt x="983" y="6162"/>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6" name="任意多边形: 形状 2575"/>
                    <p:cNvSpPr/>
                    <p:nvPr/>
                  </p:nvSpPr>
                  <p:spPr>
                    <a:xfrm>
                      <a:off x="5247566" y="5150098"/>
                      <a:ext cx="52208" cy="77042"/>
                    </a:xfrm>
                    <a:custGeom>
                      <a:avLst/>
                      <a:gdLst>
                        <a:gd name="connsiteX0" fmla="*/ 46047 w 52208"/>
                        <a:gd name="connsiteY0" fmla="*/ 983 h 77042"/>
                        <a:gd name="connsiteX1" fmla="*/ 9290 w 52208"/>
                        <a:gd name="connsiteY1" fmla="*/ 29919 h 77042"/>
                        <a:gd name="connsiteX2" fmla="*/ 6162 w 52208"/>
                        <a:gd name="connsiteY2" fmla="*/ 76060 h 77042"/>
                        <a:gd name="connsiteX3" fmla="*/ 42919 w 52208"/>
                        <a:gd name="connsiteY3" fmla="*/ 47124 h 77042"/>
                        <a:gd name="connsiteX4" fmla="*/ 46047 w 52208"/>
                        <a:gd name="connsiteY4" fmla="*/ 983 h 77042"/>
                        <a:gd name="connsiteX5" fmla="*/ 46047 w 52208"/>
                        <a:gd name="connsiteY5" fmla="*/ 983 h 7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77042">
                          <a:moveTo>
                            <a:pt x="46047" y="983"/>
                          </a:moveTo>
                          <a:cubicBezTo>
                            <a:pt x="36662" y="-3710"/>
                            <a:pt x="20239" y="8803"/>
                            <a:pt x="9290" y="29919"/>
                          </a:cubicBezTo>
                          <a:cubicBezTo>
                            <a:pt x="-1658" y="51034"/>
                            <a:pt x="-3223" y="71368"/>
                            <a:pt x="6162" y="76060"/>
                          </a:cubicBezTo>
                          <a:cubicBezTo>
                            <a:pt x="15547" y="80752"/>
                            <a:pt x="31970" y="68239"/>
                            <a:pt x="42919" y="47124"/>
                          </a:cubicBezTo>
                          <a:cubicBezTo>
                            <a:pt x="53867" y="26008"/>
                            <a:pt x="55431" y="5675"/>
                            <a:pt x="46047" y="983"/>
                          </a:cubicBezTo>
                          <a:lnTo>
                            <a:pt x="46047" y="983"/>
                          </a:lnTo>
                          <a:close/>
                        </a:path>
                      </a:pathLst>
                    </a:custGeom>
                    <a:solidFill>
                      <a:srgbClr val="FF936D"/>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77" name="任意多边形: 形状 2576"/>
                  <p:cNvSpPr/>
                  <p:nvPr/>
                </p:nvSpPr>
                <p:spPr>
                  <a:xfrm>
                    <a:off x="5264677" y="5230068"/>
                    <a:ext cx="42230" cy="22679"/>
                  </a:xfrm>
                  <a:custGeom>
                    <a:avLst/>
                    <a:gdLst>
                      <a:gd name="connsiteX0" fmla="*/ 42231 w 42230"/>
                      <a:gd name="connsiteY0" fmla="*/ 22680 h 22679"/>
                      <a:gd name="connsiteX1" fmla="*/ 0 w 42230"/>
                      <a:gd name="connsiteY1" fmla="*/ 0 h 22679"/>
                    </a:gdLst>
                    <a:ahLst/>
                    <a:cxnLst>
                      <a:cxn ang="0">
                        <a:pos x="connsiteX0" y="connsiteY0"/>
                      </a:cxn>
                      <a:cxn ang="0">
                        <a:pos x="connsiteX1" y="connsiteY1"/>
                      </a:cxn>
                    </a:cxnLst>
                    <a:rect l="l" t="t" r="r" b="b"/>
                    <a:pathLst>
                      <a:path w="42230" h="22679">
                        <a:moveTo>
                          <a:pt x="42231" y="22680"/>
                        </a:moveTo>
                        <a:cubicBezTo>
                          <a:pt x="31282" y="13295"/>
                          <a:pt x="16423" y="6257"/>
                          <a:pt x="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8" name="任意多边形: 形状 2577"/>
                  <p:cNvSpPr/>
                  <p:nvPr/>
                </p:nvSpPr>
                <p:spPr>
                  <a:xfrm>
                    <a:off x="5257638" y="5170633"/>
                    <a:ext cx="23461" cy="44576"/>
                  </a:xfrm>
                  <a:custGeom>
                    <a:avLst/>
                    <a:gdLst>
                      <a:gd name="connsiteX0" fmla="*/ 23462 w 23461"/>
                      <a:gd name="connsiteY0" fmla="*/ 0 h 44576"/>
                      <a:gd name="connsiteX1" fmla="*/ 0 w 23461"/>
                      <a:gd name="connsiteY1" fmla="*/ 44577 h 44576"/>
                    </a:gdLst>
                    <a:ahLst/>
                    <a:cxnLst>
                      <a:cxn ang="0">
                        <a:pos x="connsiteX0" y="connsiteY0"/>
                      </a:cxn>
                      <a:cxn ang="0">
                        <a:pos x="connsiteX1" y="connsiteY1"/>
                      </a:cxn>
                    </a:cxnLst>
                    <a:rect l="l" t="t" r="r" b="b"/>
                    <a:pathLst>
                      <a:path w="23461" h="44576">
                        <a:moveTo>
                          <a:pt x="23462" y="0"/>
                        </a:moveTo>
                        <a:cubicBezTo>
                          <a:pt x="13295" y="13295"/>
                          <a:pt x="5474" y="28154"/>
                          <a:pt x="0" y="44577"/>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79" name="任意多边形: 形状 2578"/>
                  <p:cNvSpPr/>
                  <p:nvPr/>
                </p:nvSpPr>
                <p:spPr>
                  <a:xfrm>
                    <a:off x="5197420" y="5200350"/>
                    <a:ext cx="50051" cy="25025"/>
                  </a:xfrm>
                  <a:custGeom>
                    <a:avLst/>
                    <a:gdLst>
                      <a:gd name="connsiteX0" fmla="*/ 0 w 50051"/>
                      <a:gd name="connsiteY0" fmla="*/ 0 h 25025"/>
                      <a:gd name="connsiteX1" fmla="*/ 50051 w 50051"/>
                      <a:gd name="connsiteY1" fmla="*/ 25026 h 25025"/>
                    </a:gdLst>
                    <a:ahLst/>
                    <a:cxnLst>
                      <a:cxn ang="0">
                        <a:pos x="connsiteX0" y="connsiteY0"/>
                      </a:cxn>
                      <a:cxn ang="0">
                        <a:pos x="connsiteX1" y="connsiteY1"/>
                      </a:cxn>
                    </a:cxnLst>
                    <a:rect l="l" t="t" r="r" b="b"/>
                    <a:pathLst>
                      <a:path w="50051" h="25025">
                        <a:moveTo>
                          <a:pt x="0" y="0"/>
                        </a:moveTo>
                        <a:cubicBezTo>
                          <a:pt x="15641" y="12513"/>
                          <a:pt x="32064" y="21116"/>
                          <a:pt x="50051" y="25026"/>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0" name="任意多边形: 形状 2579"/>
                  <p:cNvSpPr/>
                  <p:nvPr/>
                </p:nvSpPr>
                <p:spPr>
                  <a:xfrm>
                    <a:off x="5224792" y="5239453"/>
                    <a:ext cx="22679" cy="42230"/>
                  </a:xfrm>
                  <a:custGeom>
                    <a:avLst/>
                    <a:gdLst>
                      <a:gd name="connsiteX0" fmla="*/ 0 w 22679"/>
                      <a:gd name="connsiteY0" fmla="*/ 42231 h 42230"/>
                      <a:gd name="connsiteX1" fmla="*/ 22680 w 22679"/>
                      <a:gd name="connsiteY1" fmla="*/ 0 h 42230"/>
                    </a:gdLst>
                    <a:ahLst/>
                    <a:cxnLst>
                      <a:cxn ang="0">
                        <a:pos x="connsiteX0" y="connsiteY0"/>
                      </a:cxn>
                      <a:cxn ang="0">
                        <a:pos x="connsiteX1" y="connsiteY1"/>
                      </a:cxn>
                    </a:cxnLst>
                    <a:rect l="l" t="t" r="r" b="b"/>
                    <a:pathLst>
                      <a:path w="22679" h="42230">
                        <a:moveTo>
                          <a:pt x="0" y="42231"/>
                        </a:moveTo>
                        <a:cubicBezTo>
                          <a:pt x="10949" y="29718"/>
                          <a:pt x="17987" y="15641"/>
                          <a:pt x="22680" y="0"/>
                        </a:cubicBezTo>
                      </a:path>
                    </a:pathLst>
                  </a:custGeom>
                  <a:noFill/>
                  <a:ln w="19859" cap="rnd">
                    <a:solidFill>
                      <a:srgbClr val="F4867A"/>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1" name="任意多边形: 形状 2580"/>
                  <p:cNvSpPr/>
                  <p:nvPr/>
                </p:nvSpPr>
                <p:spPr>
                  <a:xfrm>
                    <a:off x="5232502" y="5205714"/>
                    <a:ext cx="44016" cy="44016"/>
                  </a:xfrm>
                  <a:custGeom>
                    <a:avLst/>
                    <a:gdLst>
                      <a:gd name="connsiteX0" fmla="*/ 41559 w 44016"/>
                      <a:gd name="connsiteY0" fmla="*/ 32175 h 44016"/>
                      <a:gd name="connsiteX1" fmla="*/ 32175 w 44016"/>
                      <a:gd name="connsiteY1" fmla="*/ 2457 h 44016"/>
                      <a:gd name="connsiteX2" fmla="*/ 2457 w 44016"/>
                      <a:gd name="connsiteY2" fmla="*/ 11841 h 44016"/>
                      <a:gd name="connsiteX3" fmla="*/ 11841 w 44016"/>
                      <a:gd name="connsiteY3" fmla="*/ 41559 h 44016"/>
                      <a:gd name="connsiteX4" fmla="*/ 41559 w 44016"/>
                      <a:gd name="connsiteY4" fmla="*/ 32175 h 44016"/>
                      <a:gd name="connsiteX5" fmla="*/ 41559 w 44016"/>
                      <a:gd name="connsiteY5" fmla="*/ 32175 h 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16" h="44016">
                        <a:moveTo>
                          <a:pt x="41559" y="32175"/>
                        </a:moveTo>
                        <a:cubicBezTo>
                          <a:pt x="47034" y="21226"/>
                          <a:pt x="43123" y="7931"/>
                          <a:pt x="32175" y="2457"/>
                        </a:cubicBezTo>
                        <a:cubicBezTo>
                          <a:pt x="21226" y="-3018"/>
                          <a:pt x="7931" y="893"/>
                          <a:pt x="2457" y="11841"/>
                        </a:cubicBezTo>
                        <a:cubicBezTo>
                          <a:pt x="-3018" y="22790"/>
                          <a:pt x="893" y="36085"/>
                          <a:pt x="11841" y="41559"/>
                        </a:cubicBezTo>
                        <a:cubicBezTo>
                          <a:pt x="22008" y="47034"/>
                          <a:pt x="36085" y="43124"/>
                          <a:pt x="41559" y="32175"/>
                        </a:cubicBezTo>
                        <a:lnTo>
                          <a:pt x="41559" y="32175"/>
                        </a:ln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2" name="任意多边形: 形状 2581"/>
                  <p:cNvSpPr/>
                  <p:nvPr/>
                </p:nvSpPr>
                <p:spPr>
                  <a:xfrm>
                    <a:off x="5247264" y="5227514"/>
                    <a:ext cx="7454" cy="7454"/>
                  </a:xfrm>
                  <a:custGeom>
                    <a:avLst/>
                    <a:gdLst>
                      <a:gd name="connsiteX0" fmla="*/ 7247 w 7454"/>
                      <a:gd name="connsiteY0" fmla="*/ 4900 h 7454"/>
                      <a:gd name="connsiteX1" fmla="*/ 4900 w 7454"/>
                      <a:gd name="connsiteY1" fmla="*/ 208 h 7454"/>
                      <a:gd name="connsiteX2" fmla="*/ 208 w 7454"/>
                      <a:gd name="connsiteY2" fmla="*/ 2554 h 7454"/>
                      <a:gd name="connsiteX3" fmla="*/ 2554 w 7454"/>
                      <a:gd name="connsiteY3" fmla="*/ 7246 h 7454"/>
                      <a:gd name="connsiteX4" fmla="*/ 7247 w 7454"/>
                      <a:gd name="connsiteY4" fmla="*/ 4900 h 7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4" h="7454">
                        <a:moveTo>
                          <a:pt x="7247" y="4900"/>
                        </a:moveTo>
                        <a:cubicBezTo>
                          <a:pt x="8029" y="3336"/>
                          <a:pt x="6464" y="990"/>
                          <a:pt x="4900" y="208"/>
                        </a:cubicBezTo>
                        <a:cubicBezTo>
                          <a:pt x="3336" y="-574"/>
                          <a:pt x="990" y="990"/>
                          <a:pt x="208" y="2554"/>
                        </a:cubicBezTo>
                        <a:cubicBezTo>
                          <a:pt x="-574" y="4118"/>
                          <a:pt x="990" y="6464"/>
                          <a:pt x="2554" y="7246"/>
                        </a:cubicBezTo>
                        <a:cubicBezTo>
                          <a:pt x="4900" y="8029"/>
                          <a:pt x="6464" y="6464"/>
                          <a:pt x="7247" y="4900"/>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3" name="任意多边形: 形状 2582"/>
                  <p:cNvSpPr/>
                  <p:nvPr/>
                </p:nvSpPr>
                <p:spPr>
                  <a:xfrm>
                    <a:off x="5246690" y="5215992"/>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4" name="任意多边形: 形状 2583"/>
                  <p:cNvSpPr/>
                  <p:nvPr/>
                </p:nvSpPr>
                <p:spPr>
                  <a:xfrm>
                    <a:off x="5260767" y="5226158"/>
                    <a:ext cx="4692" cy="4999"/>
                  </a:xfrm>
                  <a:custGeom>
                    <a:avLst/>
                    <a:gdLst>
                      <a:gd name="connsiteX0" fmla="*/ 4692 w 4692"/>
                      <a:gd name="connsiteY0" fmla="*/ 3128 h 4999"/>
                      <a:gd name="connsiteX1" fmla="*/ 3128 w 4692"/>
                      <a:gd name="connsiteY1" fmla="*/ 0 h 4999"/>
                      <a:gd name="connsiteX2" fmla="*/ 0 w 4692"/>
                      <a:gd name="connsiteY2" fmla="*/ 1564 h 4999"/>
                      <a:gd name="connsiteX3" fmla="*/ 1564 w 4692"/>
                      <a:gd name="connsiteY3" fmla="*/ 4692 h 4999"/>
                      <a:gd name="connsiteX4" fmla="*/ 4692 w 4692"/>
                      <a:gd name="connsiteY4" fmla="*/ 3128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999">
                        <a:moveTo>
                          <a:pt x="4692" y="3128"/>
                        </a:moveTo>
                        <a:cubicBezTo>
                          <a:pt x="4692" y="1564"/>
                          <a:pt x="3910" y="782"/>
                          <a:pt x="3128" y="0"/>
                        </a:cubicBezTo>
                        <a:cubicBezTo>
                          <a:pt x="1564" y="0"/>
                          <a:pt x="782" y="782"/>
                          <a:pt x="0" y="1564"/>
                        </a:cubicBezTo>
                        <a:cubicBezTo>
                          <a:pt x="0" y="3128"/>
                          <a:pt x="782" y="3910"/>
                          <a:pt x="1564" y="4692"/>
                        </a:cubicBezTo>
                        <a:cubicBezTo>
                          <a:pt x="3128" y="5474"/>
                          <a:pt x="4692" y="4692"/>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5" name="任意多边形: 形状 2584"/>
                  <p:cNvSpPr/>
                  <p:nvPr/>
                </p:nvSpPr>
                <p:spPr>
                  <a:xfrm>
                    <a:off x="5256074" y="5217556"/>
                    <a:ext cx="4692" cy="4692"/>
                  </a:xfrm>
                  <a:custGeom>
                    <a:avLst/>
                    <a:gdLst>
                      <a:gd name="connsiteX0" fmla="*/ 4692 w 4692"/>
                      <a:gd name="connsiteY0" fmla="*/ 3128 h 4692"/>
                      <a:gd name="connsiteX1" fmla="*/ 3128 w 4692"/>
                      <a:gd name="connsiteY1" fmla="*/ 0 h 4692"/>
                      <a:gd name="connsiteX2" fmla="*/ 0 w 4692"/>
                      <a:gd name="connsiteY2" fmla="*/ 1564 h 4692"/>
                      <a:gd name="connsiteX3" fmla="*/ 1564 w 4692"/>
                      <a:gd name="connsiteY3" fmla="*/ 4692 h 4692"/>
                      <a:gd name="connsiteX4" fmla="*/ 4692 w 4692"/>
                      <a:gd name="connsiteY4" fmla="*/ 3128 h 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 h="4692">
                        <a:moveTo>
                          <a:pt x="4692" y="3128"/>
                        </a:moveTo>
                        <a:cubicBezTo>
                          <a:pt x="4692" y="1564"/>
                          <a:pt x="3910" y="782"/>
                          <a:pt x="3128" y="0"/>
                        </a:cubicBezTo>
                        <a:cubicBezTo>
                          <a:pt x="1564" y="0"/>
                          <a:pt x="782" y="782"/>
                          <a:pt x="0" y="1564"/>
                        </a:cubicBezTo>
                        <a:cubicBezTo>
                          <a:pt x="0" y="3128"/>
                          <a:pt x="782" y="3910"/>
                          <a:pt x="1564" y="4692"/>
                        </a:cubicBezTo>
                        <a:cubicBezTo>
                          <a:pt x="3128" y="4692"/>
                          <a:pt x="3910" y="3910"/>
                          <a:pt x="4692" y="312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586" name="图形 2034"/>
                <p:cNvGrpSpPr/>
                <p:nvPr/>
              </p:nvGrpSpPr>
              <p:grpSpPr>
                <a:xfrm>
                  <a:off x="5034238" y="5106299"/>
                  <a:ext cx="176609" cy="192975"/>
                  <a:chOff x="5034238" y="5106299"/>
                  <a:chExt cx="176609" cy="192975"/>
                </a:xfrm>
              </p:grpSpPr>
              <p:sp>
                <p:nvSpPr>
                  <p:cNvPr id="2587" name="任意多边形: 形状 2586"/>
                  <p:cNvSpPr/>
                  <p:nvPr/>
                </p:nvSpPr>
                <p:spPr>
                  <a:xfrm>
                    <a:off x="5034238" y="5187838"/>
                    <a:ext cx="66208" cy="49588"/>
                  </a:xfrm>
                  <a:custGeom>
                    <a:avLst/>
                    <a:gdLst>
                      <a:gd name="connsiteX0" fmla="*/ 1298 w 66208"/>
                      <a:gd name="connsiteY0" fmla="*/ 41449 h 49588"/>
                      <a:gd name="connsiteX1" fmla="*/ 37272 w 66208"/>
                      <a:gd name="connsiteY1" fmla="*/ 43013 h 49588"/>
                      <a:gd name="connsiteX2" fmla="*/ 66208 w 66208"/>
                      <a:gd name="connsiteY2" fmla="*/ 17205 h 49588"/>
                      <a:gd name="connsiteX3" fmla="*/ 64644 w 66208"/>
                      <a:gd name="connsiteY3" fmla="*/ 0 h 49588"/>
                      <a:gd name="connsiteX4" fmla="*/ 26323 w 66208"/>
                      <a:gd name="connsiteY4" fmla="*/ 8603 h 49588"/>
                      <a:gd name="connsiteX5" fmla="*/ 1298 w 66208"/>
                      <a:gd name="connsiteY5" fmla="*/ 41449 h 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08" h="49588">
                        <a:moveTo>
                          <a:pt x="1298" y="41449"/>
                        </a:moveTo>
                        <a:cubicBezTo>
                          <a:pt x="5990" y="53962"/>
                          <a:pt x="24759" y="50051"/>
                          <a:pt x="37272" y="43013"/>
                        </a:cubicBezTo>
                        <a:cubicBezTo>
                          <a:pt x="49785" y="35975"/>
                          <a:pt x="66208" y="17205"/>
                          <a:pt x="66208" y="17205"/>
                        </a:cubicBezTo>
                        <a:lnTo>
                          <a:pt x="64644" y="0"/>
                        </a:lnTo>
                        <a:cubicBezTo>
                          <a:pt x="64644" y="0"/>
                          <a:pt x="44311" y="2346"/>
                          <a:pt x="26323" y="8603"/>
                        </a:cubicBezTo>
                        <a:cubicBezTo>
                          <a:pt x="8336" y="14077"/>
                          <a:pt x="-4177" y="26590"/>
                          <a:pt x="1298" y="41449"/>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8" name="任意多边形: 形状 2587"/>
                  <p:cNvSpPr/>
                  <p:nvPr/>
                </p:nvSpPr>
                <p:spPr>
                  <a:xfrm>
                    <a:off x="5070823" y="5208171"/>
                    <a:ext cx="59340" cy="91102"/>
                  </a:xfrm>
                  <a:custGeom>
                    <a:avLst/>
                    <a:gdLst>
                      <a:gd name="connsiteX0" fmla="*/ 13199 w 59340"/>
                      <a:gd name="connsiteY0" fmla="*/ 90718 h 91102"/>
                      <a:gd name="connsiteX1" fmla="*/ 48392 w 59340"/>
                      <a:gd name="connsiteY1" fmla="*/ 58654 h 91102"/>
                      <a:gd name="connsiteX2" fmla="*/ 59340 w 59340"/>
                      <a:gd name="connsiteY2" fmla="*/ 10167 h 91102"/>
                      <a:gd name="connsiteX3" fmla="*/ 31968 w 59340"/>
                      <a:gd name="connsiteY3" fmla="*/ 0 h 91102"/>
                      <a:gd name="connsiteX4" fmla="*/ 8507 w 59340"/>
                      <a:gd name="connsiteY4" fmla="*/ 39103 h 91102"/>
                      <a:gd name="connsiteX5" fmla="*/ 13199 w 59340"/>
                      <a:gd name="connsiteY5" fmla="*/ 90718 h 9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40" h="91102">
                        <a:moveTo>
                          <a:pt x="13199" y="90718"/>
                        </a:moveTo>
                        <a:cubicBezTo>
                          <a:pt x="31968" y="93846"/>
                          <a:pt x="42135" y="77423"/>
                          <a:pt x="48392" y="58654"/>
                        </a:cubicBezTo>
                        <a:cubicBezTo>
                          <a:pt x="54648" y="40667"/>
                          <a:pt x="59340" y="10167"/>
                          <a:pt x="59340" y="10167"/>
                        </a:cubicBezTo>
                        <a:lnTo>
                          <a:pt x="31968" y="0"/>
                        </a:lnTo>
                        <a:cubicBezTo>
                          <a:pt x="31968" y="0"/>
                          <a:pt x="17891" y="18769"/>
                          <a:pt x="8507" y="39103"/>
                        </a:cubicBezTo>
                        <a:cubicBezTo>
                          <a:pt x="-1660" y="59436"/>
                          <a:pt x="-5570" y="87590"/>
                          <a:pt x="13199" y="90718"/>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89" name="任意多边形: 形状 2588"/>
                  <p:cNvSpPr/>
                  <p:nvPr/>
                </p:nvSpPr>
                <p:spPr>
                  <a:xfrm>
                    <a:off x="5135638" y="5192530"/>
                    <a:ext cx="59332" cy="62769"/>
                  </a:xfrm>
                  <a:custGeom>
                    <a:avLst/>
                    <a:gdLst>
                      <a:gd name="connsiteX0" fmla="*/ 0 w 59332"/>
                      <a:gd name="connsiteY0" fmla="*/ 21116 h 62769"/>
                      <a:gd name="connsiteX1" fmla="*/ 21897 w 59332"/>
                      <a:gd name="connsiteY1" fmla="*/ 52398 h 62769"/>
                      <a:gd name="connsiteX2" fmla="*/ 57090 w 59332"/>
                      <a:gd name="connsiteY2" fmla="*/ 55526 h 62769"/>
                      <a:gd name="connsiteX3" fmla="*/ 44577 w 59332"/>
                      <a:gd name="connsiteY3" fmla="*/ 21897 h 62769"/>
                      <a:gd name="connsiteX4" fmla="*/ 6256 w 59332"/>
                      <a:gd name="connsiteY4" fmla="*/ 0 h 62769"/>
                      <a:gd name="connsiteX5" fmla="*/ 0 w 59332"/>
                      <a:gd name="connsiteY5" fmla="*/ 21116 h 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32" h="62769">
                        <a:moveTo>
                          <a:pt x="0" y="21116"/>
                        </a:moveTo>
                        <a:cubicBezTo>
                          <a:pt x="0" y="21116"/>
                          <a:pt x="7821" y="38321"/>
                          <a:pt x="21897" y="52398"/>
                        </a:cubicBezTo>
                        <a:cubicBezTo>
                          <a:pt x="35974" y="66475"/>
                          <a:pt x="51616" y="64910"/>
                          <a:pt x="57090" y="55526"/>
                        </a:cubicBezTo>
                        <a:cubicBezTo>
                          <a:pt x="62564" y="46141"/>
                          <a:pt x="57872" y="32846"/>
                          <a:pt x="44577" y="21897"/>
                        </a:cubicBezTo>
                        <a:cubicBezTo>
                          <a:pt x="31282" y="10949"/>
                          <a:pt x="6256" y="0"/>
                          <a:pt x="6256" y="0"/>
                        </a:cubicBezTo>
                        <a:lnTo>
                          <a:pt x="0" y="2111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0" name="任意多边形: 形状 2589"/>
                  <p:cNvSpPr/>
                  <p:nvPr/>
                </p:nvSpPr>
                <p:spPr>
                  <a:xfrm>
                    <a:off x="5070728" y="5195658"/>
                    <a:ext cx="28935" cy="14076"/>
                  </a:xfrm>
                  <a:custGeom>
                    <a:avLst/>
                    <a:gdLst>
                      <a:gd name="connsiteX0" fmla="*/ 0 w 28935"/>
                      <a:gd name="connsiteY0" fmla="*/ 14077 h 14076"/>
                      <a:gd name="connsiteX1" fmla="*/ 28936 w 28935"/>
                      <a:gd name="connsiteY1" fmla="*/ 0 h 14076"/>
                    </a:gdLst>
                    <a:ahLst/>
                    <a:cxnLst>
                      <a:cxn ang="0">
                        <a:pos x="connsiteX0" y="connsiteY0"/>
                      </a:cxn>
                      <a:cxn ang="0">
                        <a:pos x="connsiteX1" y="connsiteY1"/>
                      </a:cxn>
                    </a:cxnLst>
                    <a:rect l="l" t="t" r="r" b="b"/>
                    <a:pathLst>
                      <a:path w="28935" h="14076">
                        <a:moveTo>
                          <a:pt x="0" y="14077"/>
                        </a:moveTo>
                        <a:lnTo>
                          <a:pt x="28936"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1" name="任意多边形: 形状 2590"/>
                  <p:cNvSpPr/>
                  <p:nvPr/>
                </p:nvSpPr>
                <p:spPr>
                  <a:xfrm>
                    <a:off x="5098882" y="5212863"/>
                    <a:ext cx="16423" cy="47705"/>
                  </a:xfrm>
                  <a:custGeom>
                    <a:avLst/>
                    <a:gdLst>
                      <a:gd name="connsiteX0" fmla="*/ 0 w 16423"/>
                      <a:gd name="connsiteY0" fmla="*/ 47705 h 47705"/>
                      <a:gd name="connsiteX1" fmla="*/ 16423 w 16423"/>
                      <a:gd name="connsiteY1" fmla="*/ 0 h 47705"/>
                    </a:gdLst>
                    <a:ahLst/>
                    <a:cxnLst>
                      <a:cxn ang="0">
                        <a:pos x="connsiteX0" y="connsiteY0"/>
                      </a:cxn>
                      <a:cxn ang="0">
                        <a:pos x="connsiteX1" y="connsiteY1"/>
                      </a:cxn>
                    </a:cxnLst>
                    <a:rect l="l" t="t" r="r" b="b"/>
                    <a:pathLst>
                      <a:path w="16423" h="47705">
                        <a:moveTo>
                          <a:pt x="0" y="47705"/>
                        </a:moveTo>
                        <a:lnTo>
                          <a:pt x="16423"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2" name="任意多边形: 形状 2591"/>
                  <p:cNvSpPr/>
                  <p:nvPr/>
                </p:nvSpPr>
                <p:spPr>
                  <a:xfrm>
                    <a:off x="5140330" y="5207389"/>
                    <a:ext cx="27371" cy="19551"/>
                  </a:xfrm>
                  <a:custGeom>
                    <a:avLst/>
                    <a:gdLst>
                      <a:gd name="connsiteX0" fmla="*/ 0 w 27371"/>
                      <a:gd name="connsiteY0" fmla="*/ 0 h 19551"/>
                      <a:gd name="connsiteX1" fmla="*/ 27372 w 27371"/>
                      <a:gd name="connsiteY1" fmla="*/ 19551 h 19551"/>
                    </a:gdLst>
                    <a:ahLst/>
                    <a:cxnLst>
                      <a:cxn ang="0">
                        <a:pos x="connsiteX0" y="connsiteY0"/>
                      </a:cxn>
                      <a:cxn ang="0">
                        <a:pos x="connsiteX1" y="connsiteY1"/>
                      </a:cxn>
                    </a:cxnLst>
                    <a:rect l="l" t="t" r="r" b="b"/>
                    <a:pathLst>
                      <a:path w="27371" h="19551">
                        <a:moveTo>
                          <a:pt x="0" y="0"/>
                        </a:moveTo>
                        <a:lnTo>
                          <a:pt x="27372" y="19551"/>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3" name="任意多边形: 形状 2592"/>
                  <p:cNvSpPr/>
                  <p:nvPr/>
                </p:nvSpPr>
                <p:spPr>
                  <a:xfrm>
                    <a:off x="5051375" y="5141315"/>
                    <a:ext cx="67057" cy="41830"/>
                  </a:xfrm>
                  <a:custGeom>
                    <a:avLst/>
                    <a:gdLst>
                      <a:gd name="connsiteX0" fmla="*/ 51417 w 67057"/>
                      <a:gd name="connsiteY0" fmla="*/ 41830 h 41830"/>
                      <a:gd name="connsiteX1" fmla="*/ 20135 w 67057"/>
                      <a:gd name="connsiteY1" fmla="*/ 35574 h 41830"/>
                      <a:gd name="connsiteX2" fmla="*/ 2930 w 67057"/>
                      <a:gd name="connsiteY2" fmla="*/ 8202 h 41830"/>
                      <a:gd name="connsiteX3" fmla="*/ 40468 w 67057"/>
                      <a:gd name="connsiteY3" fmla="*/ 4292 h 41830"/>
                      <a:gd name="connsiteX4" fmla="*/ 67058 w 67057"/>
                      <a:gd name="connsiteY4" fmla="*/ 29317 h 41830"/>
                      <a:gd name="connsiteX5" fmla="*/ 51417 w 67057"/>
                      <a:gd name="connsiteY5" fmla="*/ 41830 h 4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7" h="41830">
                        <a:moveTo>
                          <a:pt x="51417" y="41830"/>
                        </a:moveTo>
                        <a:cubicBezTo>
                          <a:pt x="51417" y="41830"/>
                          <a:pt x="34212" y="38702"/>
                          <a:pt x="20135" y="35574"/>
                        </a:cubicBezTo>
                        <a:cubicBezTo>
                          <a:pt x="6058" y="31663"/>
                          <a:pt x="-5673" y="18368"/>
                          <a:pt x="2930" y="8202"/>
                        </a:cubicBezTo>
                        <a:cubicBezTo>
                          <a:pt x="11532" y="-1965"/>
                          <a:pt x="26391" y="-1965"/>
                          <a:pt x="40468" y="4292"/>
                        </a:cubicBezTo>
                        <a:cubicBezTo>
                          <a:pt x="54545" y="10548"/>
                          <a:pt x="67058" y="29317"/>
                          <a:pt x="67058" y="29317"/>
                        </a:cubicBezTo>
                        <a:lnTo>
                          <a:pt x="51417" y="41830"/>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4" name="任意多边形: 形状 2593"/>
                  <p:cNvSpPr/>
                  <p:nvPr/>
                </p:nvSpPr>
                <p:spPr>
                  <a:xfrm>
                    <a:off x="5118308" y="5106299"/>
                    <a:ext cx="40250" cy="69025"/>
                  </a:xfrm>
                  <a:custGeom>
                    <a:avLst/>
                    <a:gdLst>
                      <a:gd name="connsiteX0" fmla="*/ 1689 w 40250"/>
                      <a:gd name="connsiteY0" fmla="*/ 61987 h 69025"/>
                      <a:gd name="connsiteX1" fmla="*/ 3253 w 40250"/>
                      <a:gd name="connsiteY1" fmla="*/ 28359 h 69025"/>
                      <a:gd name="connsiteX2" fmla="*/ 31407 w 40250"/>
                      <a:gd name="connsiteY2" fmla="*/ 987 h 69025"/>
                      <a:gd name="connsiteX3" fmla="*/ 33753 w 40250"/>
                      <a:gd name="connsiteY3" fmla="*/ 39308 h 69025"/>
                      <a:gd name="connsiteX4" fmla="*/ 14202 w 40250"/>
                      <a:gd name="connsiteY4" fmla="*/ 69026 h 69025"/>
                      <a:gd name="connsiteX5" fmla="*/ 1689 w 40250"/>
                      <a:gd name="connsiteY5" fmla="*/ 61987 h 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50" h="69025">
                        <a:moveTo>
                          <a:pt x="1689" y="61987"/>
                        </a:moveTo>
                        <a:cubicBezTo>
                          <a:pt x="1689" y="61987"/>
                          <a:pt x="-3003" y="47910"/>
                          <a:pt x="3253" y="28359"/>
                        </a:cubicBezTo>
                        <a:cubicBezTo>
                          <a:pt x="9510" y="8808"/>
                          <a:pt x="20459" y="-3705"/>
                          <a:pt x="31407" y="987"/>
                        </a:cubicBezTo>
                        <a:cubicBezTo>
                          <a:pt x="42356" y="5680"/>
                          <a:pt x="43138" y="20539"/>
                          <a:pt x="33753" y="39308"/>
                        </a:cubicBezTo>
                        <a:cubicBezTo>
                          <a:pt x="29061" y="49474"/>
                          <a:pt x="14202" y="69026"/>
                          <a:pt x="14202" y="69026"/>
                        </a:cubicBezTo>
                        <a:lnTo>
                          <a:pt x="1689" y="6198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5" name="任意多边形: 形状 2594"/>
                  <p:cNvSpPr/>
                  <p:nvPr/>
                </p:nvSpPr>
                <p:spPr>
                  <a:xfrm>
                    <a:off x="5137202" y="5158120"/>
                    <a:ext cx="73644" cy="37340"/>
                  </a:xfrm>
                  <a:custGeom>
                    <a:avLst/>
                    <a:gdLst>
                      <a:gd name="connsiteX0" fmla="*/ 0 w 73644"/>
                      <a:gd name="connsiteY0" fmla="*/ 15641 h 37340"/>
                      <a:gd name="connsiteX1" fmla="*/ 44577 w 73644"/>
                      <a:gd name="connsiteY1" fmla="*/ 0 h 37340"/>
                      <a:gd name="connsiteX2" fmla="*/ 73513 w 73644"/>
                      <a:gd name="connsiteY2" fmla="*/ 24244 h 37340"/>
                      <a:gd name="connsiteX3" fmla="*/ 34410 w 73644"/>
                      <a:gd name="connsiteY3" fmla="*/ 36756 h 37340"/>
                      <a:gd name="connsiteX4" fmla="*/ 3128 w 73644"/>
                      <a:gd name="connsiteY4" fmla="*/ 30500 h 37340"/>
                      <a:gd name="connsiteX5" fmla="*/ 0 w 73644"/>
                      <a:gd name="connsiteY5" fmla="*/ 15641 h 3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44" h="37340">
                        <a:moveTo>
                          <a:pt x="0" y="15641"/>
                        </a:moveTo>
                        <a:cubicBezTo>
                          <a:pt x="0" y="15641"/>
                          <a:pt x="26590" y="0"/>
                          <a:pt x="44577" y="0"/>
                        </a:cubicBezTo>
                        <a:cubicBezTo>
                          <a:pt x="62564" y="0"/>
                          <a:pt x="75077" y="10949"/>
                          <a:pt x="73513" y="24244"/>
                        </a:cubicBezTo>
                        <a:cubicBezTo>
                          <a:pt x="71949" y="37538"/>
                          <a:pt x="46141" y="38321"/>
                          <a:pt x="34410" y="36756"/>
                        </a:cubicBezTo>
                        <a:cubicBezTo>
                          <a:pt x="22680" y="35192"/>
                          <a:pt x="3128" y="30500"/>
                          <a:pt x="3128" y="30500"/>
                        </a:cubicBezTo>
                        <a:lnTo>
                          <a:pt x="0" y="15641"/>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6" name="任意多边形: 形状 2595"/>
                  <p:cNvSpPr/>
                  <p:nvPr/>
                </p:nvSpPr>
                <p:spPr>
                  <a:xfrm>
                    <a:off x="5078548" y="5160466"/>
                    <a:ext cx="29718" cy="13295"/>
                  </a:xfrm>
                  <a:custGeom>
                    <a:avLst/>
                    <a:gdLst>
                      <a:gd name="connsiteX0" fmla="*/ 0 w 29718"/>
                      <a:gd name="connsiteY0" fmla="*/ 0 h 13295"/>
                      <a:gd name="connsiteX1" fmla="*/ 29718 w 29718"/>
                      <a:gd name="connsiteY1" fmla="*/ 13295 h 13295"/>
                    </a:gdLst>
                    <a:ahLst/>
                    <a:cxnLst>
                      <a:cxn ang="0">
                        <a:pos x="connsiteX0" y="connsiteY0"/>
                      </a:cxn>
                      <a:cxn ang="0">
                        <a:pos x="connsiteX1" y="connsiteY1"/>
                      </a:cxn>
                    </a:cxnLst>
                    <a:rect l="l" t="t" r="r" b="b"/>
                    <a:pathLst>
                      <a:path w="29718" h="13295">
                        <a:moveTo>
                          <a:pt x="0" y="0"/>
                        </a:moveTo>
                        <a:cubicBezTo>
                          <a:pt x="18769" y="4692"/>
                          <a:pt x="29718" y="13295"/>
                          <a:pt x="29718" y="13295"/>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7" name="任意多边形: 形状 2596"/>
                  <p:cNvSpPr/>
                  <p:nvPr/>
                </p:nvSpPr>
                <p:spPr>
                  <a:xfrm>
                    <a:off x="5126253" y="5129184"/>
                    <a:ext cx="14859" cy="39884"/>
                  </a:xfrm>
                  <a:custGeom>
                    <a:avLst/>
                    <a:gdLst>
                      <a:gd name="connsiteX0" fmla="*/ 0 w 14859"/>
                      <a:gd name="connsiteY0" fmla="*/ 39885 h 39884"/>
                      <a:gd name="connsiteX1" fmla="*/ 14859 w 14859"/>
                      <a:gd name="connsiteY1" fmla="*/ 0 h 39884"/>
                    </a:gdLst>
                    <a:ahLst/>
                    <a:cxnLst>
                      <a:cxn ang="0">
                        <a:pos x="connsiteX0" y="connsiteY0"/>
                      </a:cxn>
                      <a:cxn ang="0">
                        <a:pos x="connsiteX1" y="connsiteY1"/>
                      </a:cxn>
                    </a:cxnLst>
                    <a:rect l="l" t="t" r="r" b="b"/>
                    <a:pathLst>
                      <a:path w="14859" h="39884">
                        <a:moveTo>
                          <a:pt x="0" y="39885"/>
                        </a:moveTo>
                        <a:cubicBezTo>
                          <a:pt x="0" y="39885"/>
                          <a:pt x="11731" y="7038"/>
                          <a:pt x="14859"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8" name="任意多边形: 形状 2597"/>
                  <p:cNvSpPr/>
                  <p:nvPr/>
                </p:nvSpPr>
                <p:spPr>
                  <a:xfrm>
                    <a:off x="5141894" y="5178385"/>
                    <a:ext cx="43794" cy="5541"/>
                  </a:xfrm>
                  <a:custGeom>
                    <a:avLst/>
                    <a:gdLst>
                      <a:gd name="connsiteX0" fmla="*/ 0 w 43794"/>
                      <a:gd name="connsiteY0" fmla="*/ 5542 h 5541"/>
                      <a:gd name="connsiteX1" fmla="*/ 43795 w 43794"/>
                      <a:gd name="connsiteY1" fmla="*/ 68 h 5541"/>
                    </a:gdLst>
                    <a:ahLst/>
                    <a:cxnLst>
                      <a:cxn ang="0">
                        <a:pos x="connsiteX0" y="connsiteY0"/>
                      </a:cxn>
                      <a:cxn ang="0">
                        <a:pos x="connsiteX1" y="connsiteY1"/>
                      </a:cxn>
                    </a:cxnLst>
                    <a:rect l="l" t="t" r="r" b="b"/>
                    <a:pathLst>
                      <a:path w="43794" h="5541">
                        <a:moveTo>
                          <a:pt x="0" y="5542"/>
                        </a:moveTo>
                        <a:cubicBezTo>
                          <a:pt x="0" y="5542"/>
                          <a:pt x="30500" y="-714"/>
                          <a:pt x="43795" y="68"/>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99" name="任意多边形: 形状 2598"/>
                  <p:cNvSpPr/>
                  <p:nvPr/>
                </p:nvSpPr>
                <p:spPr>
                  <a:xfrm rot="-4540899">
                    <a:off x="5090842" y="5171068"/>
                    <a:ext cx="59433" cy="50049"/>
                  </a:xfrm>
                  <a:custGeom>
                    <a:avLst/>
                    <a:gdLst>
                      <a:gd name="connsiteX0" fmla="*/ 59434 w 59433"/>
                      <a:gd name="connsiteY0" fmla="*/ 25025 h 50049"/>
                      <a:gd name="connsiteX1" fmla="*/ 29717 w 59433"/>
                      <a:gd name="connsiteY1" fmla="*/ 50050 h 50049"/>
                      <a:gd name="connsiteX2" fmla="*/ 0 w 59433"/>
                      <a:gd name="connsiteY2" fmla="*/ 25025 h 50049"/>
                      <a:gd name="connsiteX3" fmla="*/ 29717 w 59433"/>
                      <a:gd name="connsiteY3" fmla="*/ 0 h 50049"/>
                      <a:gd name="connsiteX4" fmla="*/ 59434 w 59433"/>
                      <a:gd name="connsiteY4" fmla="*/ 25025 h 5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3" h="50049">
                        <a:moveTo>
                          <a:pt x="59434" y="25025"/>
                        </a:moveTo>
                        <a:cubicBezTo>
                          <a:pt x="59434" y="38846"/>
                          <a:pt x="46129" y="50050"/>
                          <a:pt x="29717" y="50050"/>
                        </a:cubicBezTo>
                        <a:cubicBezTo>
                          <a:pt x="13305" y="50050"/>
                          <a:pt x="0" y="38846"/>
                          <a:pt x="0" y="25025"/>
                        </a:cubicBezTo>
                        <a:cubicBezTo>
                          <a:pt x="0" y="11204"/>
                          <a:pt x="13305" y="0"/>
                          <a:pt x="29717" y="0"/>
                        </a:cubicBezTo>
                        <a:cubicBezTo>
                          <a:pt x="46129" y="0"/>
                          <a:pt x="59434" y="11204"/>
                          <a:pt x="59434" y="25025"/>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0" name="任意多边形: 形状 2599"/>
                  <p:cNvSpPr/>
                  <p:nvPr/>
                </p:nvSpPr>
                <p:spPr>
                  <a:xfrm>
                    <a:off x="5113537" y="5196237"/>
                    <a:ext cx="9009" cy="8806"/>
                  </a:xfrm>
                  <a:custGeom>
                    <a:avLst/>
                    <a:gdLst>
                      <a:gd name="connsiteX0" fmla="*/ 8806 w 9009"/>
                      <a:gd name="connsiteY0" fmla="*/ 5678 h 8806"/>
                      <a:gd name="connsiteX1" fmla="*/ 5678 w 9009"/>
                      <a:gd name="connsiteY1" fmla="*/ 203 h 8806"/>
                      <a:gd name="connsiteX2" fmla="*/ 203 w 9009"/>
                      <a:gd name="connsiteY2" fmla="*/ 3332 h 8806"/>
                      <a:gd name="connsiteX3" fmla="*/ 3332 w 9009"/>
                      <a:gd name="connsiteY3" fmla="*/ 8806 h 8806"/>
                      <a:gd name="connsiteX4" fmla="*/ 8806 w 9009"/>
                      <a:gd name="connsiteY4" fmla="*/ 5678 h 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9" h="8806">
                        <a:moveTo>
                          <a:pt x="8806" y="5678"/>
                        </a:moveTo>
                        <a:cubicBezTo>
                          <a:pt x="9588" y="3332"/>
                          <a:pt x="8024" y="986"/>
                          <a:pt x="5678" y="203"/>
                        </a:cubicBezTo>
                        <a:cubicBezTo>
                          <a:pt x="3332" y="-579"/>
                          <a:pt x="985" y="986"/>
                          <a:pt x="203" y="3332"/>
                        </a:cubicBezTo>
                        <a:cubicBezTo>
                          <a:pt x="-579" y="5678"/>
                          <a:pt x="985" y="8024"/>
                          <a:pt x="3332" y="8806"/>
                        </a:cubicBezTo>
                        <a:cubicBezTo>
                          <a:pt x="5678" y="8806"/>
                          <a:pt x="8024" y="8024"/>
                          <a:pt x="8806" y="567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1" name="任意多边形: 形状 2600"/>
                  <p:cNvSpPr/>
                  <p:nvPr/>
                </p:nvSpPr>
                <p:spPr>
                  <a:xfrm>
                    <a:off x="5112750" y="5181373"/>
                    <a:ext cx="6672" cy="6464"/>
                  </a:xfrm>
                  <a:custGeom>
                    <a:avLst/>
                    <a:gdLst>
                      <a:gd name="connsiteX0" fmla="*/ 6464 w 6672"/>
                      <a:gd name="connsiteY0" fmla="*/ 4118 h 6464"/>
                      <a:gd name="connsiteX1" fmla="*/ 4118 w 6672"/>
                      <a:gd name="connsiteY1" fmla="*/ 208 h 6464"/>
                      <a:gd name="connsiteX2" fmla="*/ 208 w 6672"/>
                      <a:gd name="connsiteY2" fmla="*/ 2554 h 6464"/>
                      <a:gd name="connsiteX3" fmla="*/ 2554 w 6672"/>
                      <a:gd name="connsiteY3" fmla="*/ 6464 h 6464"/>
                      <a:gd name="connsiteX4" fmla="*/ 6464 w 6672"/>
                      <a:gd name="connsiteY4" fmla="*/ 4118 h 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464">
                        <a:moveTo>
                          <a:pt x="6464" y="4118"/>
                        </a:moveTo>
                        <a:cubicBezTo>
                          <a:pt x="7247" y="2554"/>
                          <a:pt x="5682" y="990"/>
                          <a:pt x="4118" y="208"/>
                        </a:cubicBezTo>
                        <a:cubicBezTo>
                          <a:pt x="2554" y="-574"/>
                          <a:pt x="990" y="990"/>
                          <a:pt x="208" y="2554"/>
                        </a:cubicBezTo>
                        <a:cubicBezTo>
                          <a:pt x="-574" y="4118"/>
                          <a:pt x="990" y="5682"/>
                          <a:pt x="2554" y="6464"/>
                        </a:cubicBezTo>
                        <a:cubicBezTo>
                          <a:pt x="4118" y="6464"/>
                          <a:pt x="5682"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2" name="任意多边形: 形状 2601"/>
                  <p:cNvSpPr/>
                  <p:nvPr/>
                </p:nvSpPr>
                <p:spPr>
                  <a:xfrm>
                    <a:off x="5129956" y="5193886"/>
                    <a:ext cx="6672" cy="6672"/>
                  </a:xfrm>
                  <a:custGeom>
                    <a:avLst/>
                    <a:gdLst>
                      <a:gd name="connsiteX0" fmla="*/ 6464 w 6672"/>
                      <a:gd name="connsiteY0" fmla="*/ 4118 h 6672"/>
                      <a:gd name="connsiteX1" fmla="*/ 4118 w 6672"/>
                      <a:gd name="connsiteY1" fmla="*/ 208 h 6672"/>
                      <a:gd name="connsiteX2" fmla="*/ 208 w 6672"/>
                      <a:gd name="connsiteY2" fmla="*/ 2554 h 6672"/>
                      <a:gd name="connsiteX3" fmla="*/ 2554 w 6672"/>
                      <a:gd name="connsiteY3" fmla="*/ 6464 h 6672"/>
                      <a:gd name="connsiteX4" fmla="*/ 6464 w 6672"/>
                      <a:gd name="connsiteY4" fmla="*/ 4118 h 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672">
                        <a:moveTo>
                          <a:pt x="6464" y="4118"/>
                        </a:moveTo>
                        <a:cubicBezTo>
                          <a:pt x="7246" y="2554"/>
                          <a:pt x="5682" y="990"/>
                          <a:pt x="4118" y="208"/>
                        </a:cubicBezTo>
                        <a:cubicBezTo>
                          <a:pt x="2554" y="-574"/>
                          <a:pt x="990" y="990"/>
                          <a:pt x="208" y="2554"/>
                        </a:cubicBezTo>
                        <a:cubicBezTo>
                          <a:pt x="-574" y="4118"/>
                          <a:pt x="990" y="5682"/>
                          <a:pt x="2554" y="6464"/>
                        </a:cubicBezTo>
                        <a:cubicBezTo>
                          <a:pt x="4118" y="7246"/>
                          <a:pt x="6464"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3" name="任意多边形: 形状 2602"/>
                  <p:cNvSpPr/>
                  <p:nvPr/>
                </p:nvSpPr>
                <p:spPr>
                  <a:xfrm>
                    <a:off x="5123699" y="5182937"/>
                    <a:ext cx="6672" cy="6464"/>
                  </a:xfrm>
                  <a:custGeom>
                    <a:avLst/>
                    <a:gdLst>
                      <a:gd name="connsiteX0" fmla="*/ 6464 w 6672"/>
                      <a:gd name="connsiteY0" fmla="*/ 4118 h 6464"/>
                      <a:gd name="connsiteX1" fmla="*/ 4118 w 6672"/>
                      <a:gd name="connsiteY1" fmla="*/ 208 h 6464"/>
                      <a:gd name="connsiteX2" fmla="*/ 208 w 6672"/>
                      <a:gd name="connsiteY2" fmla="*/ 2554 h 6464"/>
                      <a:gd name="connsiteX3" fmla="*/ 2554 w 6672"/>
                      <a:gd name="connsiteY3" fmla="*/ 6465 h 6464"/>
                      <a:gd name="connsiteX4" fmla="*/ 6464 w 6672"/>
                      <a:gd name="connsiteY4" fmla="*/ 4118 h 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2" h="6464">
                        <a:moveTo>
                          <a:pt x="6464" y="4118"/>
                        </a:moveTo>
                        <a:cubicBezTo>
                          <a:pt x="7246" y="2554"/>
                          <a:pt x="5682" y="990"/>
                          <a:pt x="4118" y="208"/>
                        </a:cubicBezTo>
                        <a:cubicBezTo>
                          <a:pt x="2554" y="-574"/>
                          <a:pt x="990" y="990"/>
                          <a:pt x="208" y="2554"/>
                        </a:cubicBezTo>
                        <a:cubicBezTo>
                          <a:pt x="-574" y="4118"/>
                          <a:pt x="990" y="5682"/>
                          <a:pt x="2554" y="6465"/>
                        </a:cubicBezTo>
                        <a:cubicBezTo>
                          <a:pt x="4118" y="6465"/>
                          <a:pt x="5682" y="5682"/>
                          <a:pt x="6464" y="4118"/>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604" name="图形 2034"/>
                <p:cNvGrpSpPr/>
                <p:nvPr/>
              </p:nvGrpSpPr>
              <p:grpSpPr>
                <a:xfrm>
                  <a:off x="5233150" y="5021880"/>
                  <a:ext cx="166044" cy="183162"/>
                  <a:chOff x="5233150" y="5021880"/>
                  <a:chExt cx="166044" cy="183162"/>
                </a:xfrm>
              </p:grpSpPr>
              <p:sp>
                <p:nvSpPr>
                  <p:cNvPr id="2605" name="任意多边形: 形状 2604"/>
                  <p:cNvSpPr/>
                  <p:nvPr/>
                </p:nvSpPr>
                <p:spPr>
                  <a:xfrm>
                    <a:off x="5291990" y="5131530"/>
                    <a:ext cx="36833" cy="73512"/>
                  </a:xfrm>
                  <a:custGeom>
                    <a:avLst/>
                    <a:gdLst>
                      <a:gd name="connsiteX0" fmla="*/ 22738 w 36833"/>
                      <a:gd name="connsiteY0" fmla="*/ 73513 h 73512"/>
                      <a:gd name="connsiteX1" fmla="*/ 36033 w 36833"/>
                      <a:gd name="connsiteY1" fmla="*/ 39885 h 73512"/>
                      <a:gd name="connsiteX2" fmla="*/ 21174 w 36833"/>
                      <a:gd name="connsiteY2" fmla="*/ 3910 h 73512"/>
                      <a:gd name="connsiteX3" fmla="*/ 4751 w 36833"/>
                      <a:gd name="connsiteY3" fmla="*/ 0 h 73512"/>
                      <a:gd name="connsiteX4" fmla="*/ 58 w 36833"/>
                      <a:gd name="connsiteY4" fmla="*/ 39103 h 73512"/>
                      <a:gd name="connsiteX5" fmla="*/ 22738 w 36833"/>
                      <a:gd name="connsiteY5" fmla="*/ 73513 h 7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33" h="73512">
                        <a:moveTo>
                          <a:pt x="22738" y="73513"/>
                        </a:moveTo>
                        <a:cubicBezTo>
                          <a:pt x="36033" y="73513"/>
                          <a:pt x="38379" y="53962"/>
                          <a:pt x="36033" y="39885"/>
                        </a:cubicBezTo>
                        <a:cubicBezTo>
                          <a:pt x="32905" y="25808"/>
                          <a:pt x="21174" y="3910"/>
                          <a:pt x="21174" y="3910"/>
                        </a:cubicBezTo>
                        <a:lnTo>
                          <a:pt x="4751" y="0"/>
                        </a:lnTo>
                        <a:cubicBezTo>
                          <a:pt x="4751" y="0"/>
                          <a:pt x="841" y="19551"/>
                          <a:pt x="58" y="39103"/>
                        </a:cubicBezTo>
                        <a:cubicBezTo>
                          <a:pt x="-724" y="58654"/>
                          <a:pt x="6315" y="73513"/>
                          <a:pt x="22738" y="73513"/>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6" name="任意多边形: 形状 2605"/>
                  <p:cNvSpPr/>
                  <p:nvPr/>
                </p:nvSpPr>
                <p:spPr>
                  <a:xfrm>
                    <a:off x="5316292" y="5111979"/>
                    <a:ext cx="82902" cy="77336"/>
                  </a:xfrm>
                  <a:custGeom>
                    <a:avLst/>
                    <a:gdLst>
                      <a:gd name="connsiteX0" fmla="*/ 79769 w 82902"/>
                      <a:gd name="connsiteY0" fmla="*/ 69603 h 77336"/>
                      <a:gd name="connsiteX1" fmla="*/ 61000 w 82902"/>
                      <a:gd name="connsiteY1" fmla="*/ 25808 h 77336"/>
                      <a:gd name="connsiteX2" fmla="*/ 18769 w 82902"/>
                      <a:gd name="connsiteY2" fmla="*/ 0 h 77336"/>
                      <a:gd name="connsiteX3" fmla="*/ 0 w 82902"/>
                      <a:gd name="connsiteY3" fmla="*/ 22680 h 77336"/>
                      <a:gd name="connsiteX4" fmla="*/ 29718 w 82902"/>
                      <a:gd name="connsiteY4" fmla="*/ 57872 h 77336"/>
                      <a:gd name="connsiteX5" fmla="*/ 79769 w 82902"/>
                      <a:gd name="connsiteY5" fmla="*/ 69603 h 7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2" h="77336">
                        <a:moveTo>
                          <a:pt x="79769" y="69603"/>
                        </a:moveTo>
                        <a:cubicBezTo>
                          <a:pt x="89154" y="53180"/>
                          <a:pt x="75859" y="37538"/>
                          <a:pt x="61000" y="25808"/>
                        </a:cubicBezTo>
                        <a:cubicBezTo>
                          <a:pt x="46141" y="14077"/>
                          <a:pt x="18769" y="0"/>
                          <a:pt x="18769" y="0"/>
                        </a:cubicBezTo>
                        <a:lnTo>
                          <a:pt x="0" y="22680"/>
                        </a:lnTo>
                        <a:cubicBezTo>
                          <a:pt x="0" y="22680"/>
                          <a:pt x="13295" y="42231"/>
                          <a:pt x="29718" y="57872"/>
                        </a:cubicBezTo>
                        <a:cubicBezTo>
                          <a:pt x="46141" y="73513"/>
                          <a:pt x="70385" y="86026"/>
                          <a:pt x="79769" y="69603"/>
                        </a:cubicBez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7" name="任意多边形: 形状 2606"/>
                  <p:cNvSpPr/>
                  <p:nvPr/>
                </p:nvSpPr>
                <p:spPr>
                  <a:xfrm>
                    <a:off x="5314728" y="5055084"/>
                    <a:ext cx="72300" cy="49855"/>
                  </a:xfrm>
                  <a:custGeom>
                    <a:avLst/>
                    <a:gdLst>
                      <a:gd name="connsiteX0" fmla="*/ 17987 w 72300"/>
                      <a:gd name="connsiteY0" fmla="*/ 49856 h 49855"/>
                      <a:gd name="connsiteX1" fmla="*/ 54744 w 72300"/>
                      <a:gd name="connsiteY1" fmla="*/ 38907 h 49855"/>
                      <a:gd name="connsiteX2" fmla="*/ 68821 w 72300"/>
                      <a:gd name="connsiteY2" fmla="*/ 6061 h 49855"/>
                      <a:gd name="connsiteX3" fmla="*/ 32846 w 72300"/>
                      <a:gd name="connsiteY3" fmla="*/ 6843 h 49855"/>
                      <a:gd name="connsiteX4" fmla="*/ 0 w 72300"/>
                      <a:gd name="connsiteY4" fmla="*/ 35779 h 49855"/>
                      <a:gd name="connsiteX5" fmla="*/ 17987 w 72300"/>
                      <a:gd name="connsiteY5" fmla="*/ 49856 h 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00" h="49855">
                        <a:moveTo>
                          <a:pt x="17987" y="49856"/>
                        </a:moveTo>
                        <a:cubicBezTo>
                          <a:pt x="17987" y="49856"/>
                          <a:pt x="36757" y="48292"/>
                          <a:pt x="54744" y="38907"/>
                        </a:cubicBezTo>
                        <a:cubicBezTo>
                          <a:pt x="72731" y="29523"/>
                          <a:pt x="75859" y="14663"/>
                          <a:pt x="68821" y="6061"/>
                        </a:cubicBezTo>
                        <a:cubicBezTo>
                          <a:pt x="61782" y="-1760"/>
                          <a:pt x="47705" y="-2542"/>
                          <a:pt x="32846" y="6843"/>
                        </a:cubicBezTo>
                        <a:cubicBezTo>
                          <a:pt x="17987" y="16228"/>
                          <a:pt x="0" y="35779"/>
                          <a:pt x="0" y="35779"/>
                        </a:cubicBezTo>
                        <a:lnTo>
                          <a:pt x="17987" y="49856"/>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8" name="任意多边形: 形状 2607"/>
                  <p:cNvSpPr/>
                  <p:nvPr/>
                </p:nvSpPr>
                <p:spPr>
                  <a:xfrm>
                    <a:off x="5303779" y="5133094"/>
                    <a:ext cx="3128" cy="32064"/>
                  </a:xfrm>
                  <a:custGeom>
                    <a:avLst/>
                    <a:gdLst>
                      <a:gd name="connsiteX0" fmla="*/ 3128 w 3128"/>
                      <a:gd name="connsiteY0" fmla="*/ 32064 h 32064"/>
                      <a:gd name="connsiteX1" fmla="*/ 0 w 3128"/>
                      <a:gd name="connsiteY1" fmla="*/ 0 h 32064"/>
                    </a:gdLst>
                    <a:ahLst/>
                    <a:cxnLst>
                      <a:cxn ang="0">
                        <a:pos x="connsiteX0" y="connsiteY0"/>
                      </a:cxn>
                      <a:cxn ang="0">
                        <a:pos x="connsiteX1" y="connsiteY1"/>
                      </a:cxn>
                    </a:cxnLst>
                    <a:rect l="l" t="t" r="r" b="b"/>
                    <a:pathLst>
                      <a:path w="3128" h="32064">
                        <a:moveTo>
                          <a:pt x="3128" y="32064"/>
                        </a:moveTo>
                        <a:lnTo>
                          <a:pt x="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09" name="任意多边形: 形状 2608"/>
                  <p:cNvSpPr/>
                  <p:nvPr/>
                </p:nvSpPr>
                <p:spPr>
                  <a:xfrm>
                    <a:off x="5324895" y="5124491"/>
                    <a:ext cx="39102" cy="31282"/>
                  </a:xfrm>
                  <a:custGeom>
                    <a:avLst/>
                    <a:gdLst>
                      <a:gd name="connsiteX0" fmla="*/ 39103 w 39102"/>
                      <a:gd name="connsiteY0" fmla="*/ 31282 h 31282"/>
                      <a:gd name="connsiteX1" fmla="*/ 0 w 39102"/>
                      <a:gd name="connsiteY1" fmla="*/ 0 h 31282"/>
                    </a:gdLst>
                    <a:ahLst/>
                    <a:cxnLst>
                      <a:cxn ang="0">
                        <a:pos x="connsiteX0" y="connsiteY0"/>
                      </a:cxn>
                      <a:cxn ang="0">
                        <a:pos x="connsiteX1" y="connsiteY1"/>
                      </a:cxn>
                    </a:cxnLst>
                    <a:rect l="l" t="t" r="r" b="b"/>
                    <a:pathLst>
                      <a:path w="39102" h="31282">
                        <a:moveTo>
                          <a:pt x="39103" y="31282"/>
                        </a:moveTo>
                        <a:lnTo>
                          <a:pt x="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0" name="任意多边形: 形状 2609"/>
                  <p:cNvSpPr/>
                  <p:nvPr/>
                </p:nvSpPr>
                <p:spPr>
                  <a:xfrm>
                    <a:off x="5328023" y="5079132"/>
                    <a:ext cx="26589" cy="19551"/>
                  </a:xfrm>
                  <a:custGeom>
                    <a:avLst/>
                    <a:gdLst>
                      <a:gd name="connsiteX0" fmla="*/ 0 w 26589"/>
                      <a:gd name="connsiteY0" fmla="*/ 19551 h 19551"/>
                      <a:gd name="connsiteX1" fmla="*/ 26590 w 26589"/>
                      <a:gd name="connsiteY1" fmla="*/ 0 h 19551"/>
                    </a:gdLst>
                    <a:ahLst/>
                    <a:cxnLst>
                      <a:cxn ang="0">
                        <a:pos x="connsiteX0" y="connsiteY0"/>
                      </a:cxn>
                      <a:cxn ang="0">
                        <a:pos x="connsiteX1" y="connsiteY1"/>
                      </a:cxn>
                    </a:cxnLst>
                    <a:rect l="l" t="t" r="r" b="b"/>
                    <a:pathLst>
                      <a:path w="26589" h="19551">
                        <a:moveTo>
                          <a:pt x="0" y="19551"/>
                        </a:moveTo>
                        <a:lnTo>
                          <a:pt x="26590" y="0"/>
                        </a:lnTo>
                      </a:path>
                    </a:pathLst>
                  </a:custGeom>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1" name="任意多边形: 形状 2610"/>
                  <p:cNvSpPr/>
                  <p:nvPr/>
                </p:nvSpPr>
                <p:spPr>
                  <a:xfrm>
                    <a:off x="5242112" y="5107286"/>
                    <a:ext cx="50718" cy="59607"/>
                  </a:xfrm>
                  <a:custGeom>
                    <a:avLst/>
                    <a:gdLst>
                      <a:gd name="connsiteX0" fmla="*/ 50718 w 50718"/>
                      <a:gd name="connsiteY0" fmla="*/ 18769 h 59607"/>
                      <a:gd name="connsiteX1" fmla="*/ 34295 w 50718"/>
                      <a:gd name="connsiteY1" fmla="*/ 46141 h 59607"/>
                      <a:gd name="connsiteX2" fmla="*/ 3013 w 50718"/>
                      <a:gd name="connsiteY2" fmla="*/ 53962 h 59607"/>
                      <a:gd name="connsiteX3" fmla="*/ 10834 w 50718"/>
                      <a:gd name="connsiteY3" fmla="*/ 17205 h 59607"/>
                      <a:gd name="connsiteX4" fmla="*/ 42898 w 50718"/>
                      <a:gd name="connsiteY4" fmla="*/ 0 h 59607"/>
                      <a:gd name="connsiteX5" fmla="*/ 50718 w 50718"/>
                      <a:gd name="connsiteY5" fmla="*/ 18769 h 5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18" h="59607">
                        <a:moveTo>
                          <a:pt x="50718" y="18769"/>
                        </a:moveTo>
                        <a:cubicBezTo>
                          <a:pt x="50718" y="18769"/>
                          <a:pt x="42116" y="34410"/>
                          <a:pt x="34295" y="46141"/>
                        </a:cubicBezTo>
                        <a:cubicBezTo>
                          <a:pt x="26475" y="58654"/>
                          <a:pt x="10051" y="64910"/>
                          <a:pt x="3013" y="53962"/>
                        </a:cubicBezTo>
                        <a:cubicBezTo>
                          <a:pt x="-3243" y="43013"/>
                          <a:pt x="667" y="28154"/>
                          <a:pt x="10834" y="17205"/>
                        </a:cubicBezTo>
                        <a:cubicBezTo>
                          <a:pt x="21000" y="6256"/>
                          <a:pt x="42898" y="0"/>
                          <a:pt x="42898" y="0"/>
                        </a:cubicBezTo>
                        <a:lnTo>
                          <a:pt x="50718" y="18769"/>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2" name="任意多边形: 形状 2611"/>
                  <p:cNvSpPr/>
                  <p:nvPr/>
                </p:nvSpPr>
                <p:spPr>
                  <a:xfrm>
                    <a:off x="5233150" y="5053515"/>
                    <a:ext cx="61244" cy="52206"/>
                  </a:xfrm>
                  <a:custGeom>
                    <a:avLst/>
                    <a:gdLst>
                      <a:gd name="connsiteX0" fmla="*/ 51078 w 61244"/>
                      <a:gd name="connsiteY0" fmla="*/ 52207 h 52206"/>
                      <a:gd name="connsiteX1" fmla="*/ 19796 w 61244"/>
                      <a:gd name="connsiteY1" fmla="*/ 39694 h 52206"/>
                      <a:gd name="connsiteX2" fmla="*/ 2591 w 61244"/>
                      <a:gd name="connsiteY2" fmla="*/ 4501 h 52206"/>
                      <a:gd name="connsiteX3" fmla="*/ 39347 w 61244"/>
                      <a:gd name="connsiteY3" fmla="*/ 14668 h 52206"/>
                      <a:gd name="connsiteX4" fmla="*/ 61245 w 61244"/>
                      <a:gd name="connsiteY4" fmla="*/ 42822 h 52206"/>
                      <a:gd name="connsiteX5" fmla="*/ 51078 w 61244"/>
                      <a:gd name="connsiteY5" fmla="*/ 52207 h 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4" h="52206">
                        <a:moveTo>
                          <a:pt x="51078" y="52207"/>
                        </a:moveTo>
                        <a:cubicBezTo>
                          <a:pt x="51078" y="52207"/>
                          <a:pt x="36219" y="52207"/>
                          <a:pt x="19796" y="39694"/>
                        </a:cubicBezTo>
                        <a:cubicBezTo>
                          <a:pt x="3373" y="27181"/>
                          <a:pt x="-4448" y="13104"/>
                          <a:pt x="2591" y="4501"/>
                        </a:cubicBezTo>
                        <a:cubicBezTo>
                          <a:pt x="10411" y="-4101"/>
                          <a:pt x="24488" y="-191"/>
                          <a:pt x="39347" y="14668"/>
                        </a:cubicBezTo>
                        <a:cubicBezTo>
                          <a:pt x="47168" y="22489"/>
                          <a:pt x="61245" y="42822"/>
                          <a:pt x="61245" y="42822"/>
                        </a:cubicBezTo>
                        <a:lnTo>
                          <a:pt x="51078" y="52207"/>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3" name="任意多边形: 形状 2612"/>
                  <p:cNvSpPr/>
                  <p:nvPr/>
                </p:nvSpPr>
                <p:spPr>
                  <a:xfrm>
                    <a:off x="5291367" y="5021880"/>
                    <a:ext cx="40678" cy="70547"/>
                  </a:xfrm>
                  <a:custGeom>
                    <a:avLst/>
                    <a:gdLst>
                      <a:gd name="connsiteX0" fmla="*/ 3028 w 40678"/>
                      <a:gd name="connsiteY0" fmla="*/ 68983 h 70547"/>
                      <a:gd name="connsiteX1" fmla="*/ 2246 w 40678"/>
                      <a:gd name="connsiteY1" fmla="*/ 21278 h 70547"/>
                      <a:gd name="connsiteX2" fmla="*/ 34310 w 40678"/>
                      <a:gd name="connsiteY2" fmla="*/ 1726 h 70547"/>
                      <a:gd name="connsiteX3" fmla="*/ 33528 w 40678"/>
                      <a:gd name="connsiteY3" fmla="*/ 43175 h 70547"/>
                      <a:gd name="connsiteX4" fmla="*/ 17105 w 40678"/>
                      <a:gd name="connsiteY4" fmla="*/ 70547 h 70547"/>
                      <a:gd name="connsiteX5" fmla="*/ 3028 w 40678"/>
                      <a:gd name="connsiteY5" fmla="*/ 68983 h 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8" h="70547">
                        <a:moveTo>
                          <a:pt x="3028" y="68983"/>
                        </a:moveTo>
                        <a:cubicBezTo>
                          <a:pt x="3028" y="68983"/>
                          <a:pt x="-3229" y="38483"/>
                          <a:pt x="2246" y="21278"/>
                        </a:cubicBezTo>
                        <a:cubicBezTo>
                          <a:pt x="8502" y="4073"/>
                          <a:pt x="22579" y="-3748"/>
                          <a:pt x="34310" y="1726"/>
                        </a:cubicBezTo>
                        <a:cubicBezTo>
                          <a:pt x="46041" y="7983"/>
                          <a:pt x="39002" y="32226"/>
                          <a:pt x="33528" y="43175"/>
                        </a:cubicBezTo>
                        <a:cubicBezTo>
                          <a:pt x="28053" y="54124"/>
                          <a:pt x="17105" y="70547"/>
                          <a:pt x="17105" y="70547"/>
                        </a:cubicBezTo>
                        <a:lnTo>
                          <a:pt x="3028" y="68983"/>
                        </a:lnTo>
                        <a:close/>
                      </a:path>
                    </a:pathLst>
                  </a:custGeom>
                  <a:solidFill>
                    <a:srgbClr val="FFA89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4" name="任意多边形: 形状 2613"/>
                  <p:cNvSpPr/>
                  <p:nvPr/>
                </p:nvSpPr>
                <p:spPr>
                  <a:xfrm>
                    <a:off x="5263113" y="5118235"/>
                    <a:ext cx="22679" cy="23461"/>
                  </a:xfrm>
                  <a:custGeom>
                    <a:avLst/>
                    <a:gdLst>
                      <a:gd name="connsiteX0" fmla="*/ 0 w 22679"/>
                      <a:gd name="connsiteY0" fmla="*/ 23462 h 23461"/>
                      <a:gd name="connsiteX1" fmla="*/ 22680 w 22679"/>
                      <a:gd name="connsiteY1" fmla="*/ 0 h 23461"/>
                    </a:gdLst>
                    <a:ahLst/>
                    <a:cxnLst>
                      <a:cxn ang="0">
                        <a:pos x="connsiteX0" y="connsiteY0"/>
                      </a:cxn>
                      <a:cxn ang="0">
                        <a:pos x="connsiteX1" y="connsiteY1"/>
                      </a:cxn>
                    </a:cxnLst>
                    <a:rect l="l" t="t" r="r" b="b"/>
                    <a:pathLst>
                      <a:path w="22679" h="23461">
                        <a:moveTo>
                          <a:pt x="0" y="23462"/>
                        </a:moveTo>
                        <a:cubicBezTo>
                          <a:pt x="10167" y="7821"/>
                          <a:pt x="22680" y="0"/>
                          <a:pt x="22680"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5" name="任意多边形: 形状 2614"/>
                  <p:cNvSpPr/>
                  <p:nvPr/>
                </p:nvSpPr>
                <p:spPr>
                  <a:xfrm>
                    <a:off x="5254510" y="5073658"/>
                    <a:ext cx="32846" cy="26590"/>
                  </a:xfrm>
                  <a:custGeom>
                    <a:avLst/>
                    <a:gdLst>
                      <a:gd name="connsiteX0" fmla="*/ 32846 w 32846"/>
                      <a:gd name="connsiteY0" fmla="*/ 26590 h 26590"/>
                      <a:gd name="connsiteX1" fmla="*/ 0 w 32846"/>
                      <a:gd name="connsiteY1" fmla="*/ 0 h 26590"/>
                    </a:gdLst>
                    <a:ahLst/>
                    <a:cxnLst>
                      <a:cxn ang="0">
                        <a:pos x="connsiteX0" y="connsiteY0"/>
                      </a:cxn>
                      <a:cxn ang="0">
                        <a:pos x="connsiteX1" y="connsiteY1"/>
                      </a:cxn>
                    </a:cxnLst>
                    <a:rect l="l" t="t" r="r" b="b"/>
                    <a:pathLst>
                      <a:path w="32846" h="26590">
                        <a:moveTo>
                          <a:pt x="32846" y="26590"/>
                        </a:moveTo>
                        <a:cubicBezTo>
                          <a:pt x="32846" y="26590"/>
                          <a:pt x="5474" y="4692"/>
                          <a:pt x="0"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6" name="任意多边形: 形状 2615"/>
                  <p:cNvSpPr/>
                  <p:nvPr/>
                </p:nvSpPr>
                <p:spPr>
                  <a:xfrm>
                    <a:off x="5306126" y="5046286"/>
                    <a:ext cx="8602" cy="43012"/>
                  </a:xfrm>
                  <a:custGeom>
                    <a:avLst/>
                    <a:gdLst>
                      <a:gd name="connsiteX0" fmla="*/ 0 w 8602"/>
                      <a:gd name="connsiteY0" fmla="*/ 43013 h 43012"/>
                      <a:gd name="connsiteX1" fmla="*/ 8603 w 8602"/>
                      <a:gd name="connsiteY1" fmla="*/ 0 h 43012"/>
                    </a:gdLst>
                    <a:ahLst/>
                    <a:cxnLst>
                      <a:cxn ang="0">
                        <a:pos x="connsiteX0" y="connsiteY0"/>
                      </a:cxn>
                      <a:cxn ang="0">
                        <a:pos x="connsiteX1" y="connsiteY1"/>
                      </a:cxn>
                    </a:cxnLst>
                    <a:rect l="l" t="t" r="r" b="b"/>
                    <a:pathLst>
                      <a:path w="8602" h="43012">
                        <a:moveTo>
                          <a:pt x="0" y="43013"/>
                        </a:moveTo>
                        <a:cubicBezTo>
                          <a:pt x="0" y="43013"/>
                          <a:pt x="3910" y="12513"/>
                          <a:pt x="8603" y="0"/>
                        </a:cubicBezTo>
                      </a:path>
                    </a:pathLst>
                  </a:custGeom>
                  <a:noFill/>
                  <a:ln w="35256" cap="rnd">
                    <a:solidFill>
                      <a:srgbClr val="FF8F80"/>
                    </a:solidFill>
                    <a:prstDash val="solid"/>
                    <a:round/>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7" name="任意多边形: 形状 2616"/>
                  <p:cNvSpPr/>
                  <p:nvPr/>
                </p:nvSpPr>
                <p:spPr>
                  <a:xfrm rot="-3412731">
                    <a:off x="5285708" y="5083429"/>
                    <a:ext cx="50050" cy="59434"/>
                  </a:xfrm>
                  <a:custGeom>
                    <a:avLst/>
                    <a:gdLst>
                      <a:gd name="connsiteX0" fmla="*/ 50050 w 50050"/>
                      <a:gd name="connsiteY0" fmla="*/ 29717 h 59434"/>
                      <a:gd name="connsiteX1" fmla="*/ 25025 w 50050"/>
                      <a:gd name="connsiteY1" fmla="*/ 59435 h 59434"/>
                      <a:gd name="connsiteX2" fmla="*/ 0 w 50050"/>
                      <a:gd name="connsiteY2" fmla="*/ 29717 h 59434"/>
                      <a:gd name="connsiteX3" fmla="*/ 25025 w 50050"/>
                      <a:gd name="connsiteY3" fmla="*/ 0 h 59434"/>
                      <a:gd name="connsiteX4" fmla="*/ 50050 w 50050"/>
                      <a:gd name="connsiteY4" fmla="*/ 29717 h 5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 h="59434">
                        <a:moveTo>
                          <a:pt x="50050" y="29717"/>
                        </a:moveTo>
                        <a:cubicBezTo>
                          <a:pt x="50050" y="46130"/>
                          <a:pt x="38846" y="59435"/>
                          <a:pt x="25025" y="59435"/>
                        </a:cubicBezTo>
                        <a:cubicBezTo>
                          <a:pt x="11204" y="59435"/>
                          <a:pt x="0" y="46130"/>
                          <a:pt x="0" y="29717"/>
                        </a:cubicBezTo>
                        <a:cubicBezTo>
                          <a:pt x="0" y="13305"/>
                          <a:pt x="11204" y="0"/>
                          <a:pt x="25025" y="0"/>
                        </a:cubicBezTo>
                        <a:cubicBezTo>
                          <a:pt x="38846" y="0"/>
                          <a:pt x="50050" y="13305"/>
                          <a:pt x="50050" y="29717"/>
                        </a:cubicBezTo>
                        <a:close/>
                      </a:path>
                    </a:pathLst>
                  </a:custGeom>
                  <a:solidFill>
                    <a:srgbClr val="FFDDB3"/>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8" name="任意多边形: 形状 2617"/>
                  <p:cNvSpPr/>
                  <p:nvPr/>
                </p:nvSpPr>
                <p:spPr>
                  <a:xfrm>
                    <a:off x="5309222" y="5112729"/>
                    <a:ext cx="9101" cy="9448"/>
                  </a:xfrm>
                  <a:custGeom>
                    <a:avLst/>
                    <a:gdLst>
                      <a:gd name="connsiteX0" fmla="*/ 7070 w 9101"/>
                      <a:gd name="connsiteY0" fmla="*/ 814 h 9448"/>
                      <a:gd name="connsiteX1" fmla="*/ 814 w 9101"/>
                      <a:gd name="connsiteY1" fmla="*/ 2378 h 9448"/>
                      <a:gd name="connsiteX2" fmla="*/ 2378 w 9101"/>
                      <a:gd name="connsiteY2" fmla="*/ 8634 h 9448"/>
                      <a:gd name="connsiteX3" fmla="*/ 8634 w 9101"/>
                      <a:gd name="connsiteY3" fmla="*/ 7070 h 9448"/>
                      <a:gd name="connsiteX4" fmla="*/ 7070 w 9101"/>
                      <a:gd name="connsiteY4" fmla="*/ 814 h 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1" h="9448">
                        <a:moveTo>
                          <a:pt x="7070" y="814"/>
                        </a:moveTo>
                        <a:cubicBezTo>
                          <a:pt x="4724" y="-750"/>
                          <a:pt x="2378" y="32"/>
                          <a:pt x="814" y="2378"/>
                        </a:cubicBezTo>
                        <a:cubicBezTo>
                          <a:pt x="-750" y="4724"/>
                          <a:pt x="32" y="7070"/>
                          <a:pt x="2378" y="8634"/>
                        </a:cubicBezTo>
                        <a:cubicBezTo>
                          <a:pt x="4724" y="10198"/>
                          <a:pt x="7070" y="9416"/>
                          <a:pt x="8634" y="7070"/>
                        </a:cubicBezTo>
                        <a:cubicBezTo>
                          <a:pt x="9416" y="5506"/>
                          <a:pt x="9416" y="2378"/>
                          <a:pt x="7070" y="8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19" name="任意多边形: 形状 2618"/>
                  <p:cNvSpPr/>
                  <p:nvPr/>
                </p:nvSpPr>
                <p:spPr>
                  <a:xfrm>
                    <a:off x="5294663" y="5111465"/>
                    <a:ext cx="6501" cy="6501"/>
                  </a:xfrm>
                  <a:custGeom>
                    <a:avLst/>
                    <a:gdLst>
                      <a:gd name="connsiteX0" fmla="*/ 5206 w 6501"/>
                      <a:gd name="connsiteY0" fmla="*/ 514 h 6501"/>
                      <a:gd name="connsiteX1" fmla="*/ 514 w 6501"/>
                      <a:gd name="connsiteY1" fmla="*/ 1296 h 6501"/>
                      <a:gd name="connsiteX2" fmla="*/ 1296 w 6501"/>
                      <a:gd name="connsiteY2" fmla="*/ 5988 h 6501"/>
                      <a:gd name="connsiteX3" fmla="*/ 5988 w 6501"/>
                      <a:gd name="connsiteY3" fmla="*/ 5206 h 6501"/>
                      <a:gd name="connsiteX4" fmla="*/ 5206 w 6501"/>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206" y="514"/>
                        </a:moveTo>
                        <a:cubicBezTo>
                          <a:pt x="3642" y="-268"/>
                          <a:pt x="2078" y="-268"/>
                          <a:pt x="514" y="1296"/>
                        </a:cubicBezTo>
                        <a:cubicBezTo>
                          <a:pt x="-268" y="2860"/>
                          <a:pt x="-268" y="4424"/>
                          <a:pt x="1296" y="5988"/>
                        </a:cubicBezTo>
                        <a:cubicBezTo>
                          <a:pt x="2860" y="6770"/>
                          <a:pt x="4424" y="6770"/>
                          <a:pt x="5988" y="5206"/>
                        </a:cubicBezTo>
                        <a:cubicBezTo>
                          <a:pt x="6770" y="3642"/>
                          <a:pt x="6770" y="1296"/>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0" name="任意多边形: 形状 2619"/>
                  <p:cNvSpPr/>
                  <p:nvPr/>
                </p:nvSpPr>
                <p:spPr>
                  <a:xfrm>
                    <a:off x="5312650" y="5098952"/>
                    <a:ext cx="6501" cy="6501"/>
                  </a:xfrm>
                  <a:custGeom>
                    <a:avLst/>
                    <a:gdLst>
                      <a:gd name="connsiteX0" fmla="*/ 5206 w 6501"/>
                      <a:gd name="connsiteY0" fmla="*/ 514 h 6501"/>
                      <a:gd name="connsiteX1" fmla="*/ 514 w 6501"/>
                      <a:gd name="connsiteY1" fmla="*/ 1296 h 6501"/>
                      <a:gd name="connsiteX2" fmla="*/ 1296 w 6501"/>
                      <a:gd name="connsiteY2" fmla="*/ 5988 h 6501"/>
                      <a:gd name="connsiteX3" fmla="*/ 5988 w 6501"/>
                      <a:gd name="connsiteY3" fmla="*/ 5206 h 6501"/>
                      <a:gd name="connsiteX4" fmla="*/ 5206 w 6501"/>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 h="6501">
                        <a:moveTo>
                          <a:pt x="5206" y="514"/>
                        </a:moveTo>
                        <a:cubicBezTo>
                          <a:pt x="3642" y="-268"/>
                          <a:pt x="2078" y="-268"/>
                          <a:pt x="514" y="1296"/>
                        </a:cubicBezTo>
                        <a:cubicBezTo>
                          <a:pt x="-268" y="2860"/>
                          <a:pt x="-268" y="4424"/>
                          <a:pt x="1296" y="5988"/>
                        </a:cubicBezTo>
                        <a:cubicBezTo>
                          <a:pt x="2860" y="6770"/>
                          <a:pt x="4424" y="6770"/>
                          <a:pt x="5988" y="5206"/>
                        </a:cubicBezTo>
                        <a:cubicBezTo>
                          <a:pt x="6770" y="3642"/>
                          <a:pt x="6770" y="1296"/>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21" name="任意多边形: 形状 2620"/>
                  <p:cNvSpPr/>
                  <p:nvPr/>
                </p:nvSpPr>
                <p:spPr>
                  <a:xfrm>
                    <a:off x="5299356" y="5101298"/>
                    <a:ext cx="6840" cy="6501"/>
                  </a:xfrm>
                  <a:custGeom>
                    <a:avLst/>
                    <a:gdLst>
                      <a:gd name="connsiteX0" fmla="*/ 5206 w 6840"/>
                      <a:gd name="connsiteY0" fmla="*/ 514 h 6501"/>
                      <a:gd name="connsiteX1" fmla="*/ 514 w 6840"/>
                      <a:gd name="connsiteY1" fmla="*/ 1296 h 6501"/>
                      <a:gd name="connsiteX2" fmla="*/ 1296 w 6840"/>
                      <a:gd name="connsiteY2" fmla="*/ 5988 h 6501"/>
                      <a:gd name="connsiteX3" fmla="*/ 5988 w 6840"/>
                      <a:gd name="connsiteY3" fmla="*/ 5206 h 6501"/>
                      <a:gd name="connsiteX4" fmla="*/ 5206 w 6840"/>
                      <a:gd name="connsiteY4" fmla="*/ 514 h 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6501">
                        <a:moveTo>
                          <a:pt x="5206" y="514"/>
                        </a:moveTo>
                        <a:cubicBezTo>
                          <a:pt x="3642" y="-268"/>
                          <a:pt x="2078" y="-268"/>
                          <a:pt x="514" y="1296"/>
                        </a:cubicBezTo>
                        <a:cubicBezTo>
                          <a:pt x="-268" y="2860"/>
                          <a:pt x="-268" y="4424"/>
                          <a:pt x="1296" y="5988"/>
                        </a:cubicBezTo>
                        <a:cubicBezTo>
                          <a:pt x="2860" y="6770"/>
                          <a:pt x="4424" y="6770"/>
                          <a:pt x="5988" y="5206"/>
                        </a:cubicBezTo>
                        <a:cubicBezTo>
                          <a:pt x="7552" y="3642"/>
                          <a:pt x="6770" y="2078"/>
                          <a:pt x="5206" y="514"/>
                        </a:cubicBezTo>
                        <a:close/>
                      </a:path>
                    </a:pathLst>
                  </a:custGeom>
                  <a:solidFill>
                    <a:srgbClr val="FF8C8C"/>
                  </a:solidFill>
                  <a:ln w="7821"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
          <p:nvSpPr>
            <p:cNvPr id="6" name="文本框 5"/>
            <p:cNvSpPr txBox="1"/>
            <p:nvPr/>
          </p:nvSpPr>
          <p:spPr>
            <a:xfrm>
              <a:off x="8249" y="3140"/>
              <a:ext cx="2588" cy="28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60000"/>
                </a:lnSpc>
              </a:pPr>
              <a:r>
                <a:rPr lang="zh-CN" sz="1400" b="1">
                  <a:latin typeface="微软雅黑" panose="020B0503020204020204" charset="-122"/>
                  <a:ea typeface="微软雅黑" panose="020B0503020204020204" charset="-122"/>
                  <a:cs typeface="微软雅黑" panose="020B0503020204020204" charset="-122"/>
                  <a:sym typeface="+mn-ea"/>
                </a:rPr>
                <a:t>今天我们学习了足球的规则，比赛时每个队伍有</a:t>
              </a:r>
              <a:r>
                <a:rPr lang="en-US" altLang="zh-CN" sz="1400" b="1">
                  <a:latin typeface="微软雅黑" panose="020B0503020204020204" charset="-122"/>
                  <a:ea typeface="微软雅黑" panose="020B0503020204020204" charset="-122"/>
                  <a:cs typeface="微软雅黑" panose="020B0503020204020204" charset="-122"/>
                  <a:sym typeface="+mn-ea"/>
                </a:rPr>
                <a:t>11</a:t>
              </a:r>
              <a:r>
                <a:rPr lang="zh-CN" altLang="en-US" sz="1400" b="1">
                  <a:latin typeface="微软雅黑" panose="020B0503020204020204" charset="-122"/>
                  <a:ea typeface="微软雅黑" panose="020B0503020204020204" charset="-122"/>
                  <a:cs typeface="微软雅黑" panose="020B0503020204020204" charset="-122"/>
                  <a:sym typeface="+mn-ea"/>
                </a:rPr>
                <a:t>个人，其中有一个人叫守门员，他可以用手抓住足球，其他人不可用手，不然就犯规了，守门员很重要，他要守着球门不让别人得分</a:t>
              </a:r>
              <a:r>
                <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rPr>
                <a:t>。</a:t>
              </a:r>
              <a:endPar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endParaRPr>
            </a:p>
          </p:txBody>
        </p:sp>
      </p:grpSp>
      <p:pic>
        <p:nvPicPr>
          <p:cNvPr id="7" name="图片 6"/>
          <p:cNvPicPr>
            <a:picLocks noChangeAspect="1"/>
          </p:cNvPicPr>
          <p:nvPr/>
        </p:nvPicPr>
        <p:blipFill>
          <a:blip r:embed="rId3"/>
          <a:stretch>
            <a:fillRect/>
          </a:stretch>
        </p:blipFill>
        <p:spPr>
          <a:xfrm>
            <a:off x="846455" y="1583690"/>
            <a:ext cx="6313170" cy="38119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221488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我的足球游戏</a:t>
            </a:r>
            <a:r>
              <a:rPr lang="zh-CN" altLang="en-US" sz="2000" dirty="0">
                <a:solidFill>
                  <a:schemeClr val="bg1"/>
                </a:solidFill>
                <a:latin typeface="汉仪铸字木头人W" panose="00020600040101010101" pitchFamily="18" charset="-122"/>
                <a:ea typeface="汉仪铸字木头人W" panose="00020600040101010101" pitchFamily="18" charset="-122"/>
              </a:rPr>
              <a:t>作品</a:t>
            </a:r>
            <a:endParaRPr lang="zh-CN" altLang="en-US" sz="2000" dirty="0">
              <a:solidFill>
                <a:schemeClr val="bg1"/>
              </a:solidFill>
              <a:latin typeface="汉仪铸字木头人W" panose="00020600040101010101" pitchFamily="18" charset="-122"/>
              <a:ea typeface="汉仪铸字木头人W" panose="00020600040101010101" pitchFamily="18" charset="-122"/>
            </a:endParaRPr>
          </a:p>
        </p:txBody>
      </p:sp>
      <p:sp>
        <p:nvSpPr>
          <p:cNvPr id="100" name="文本框 99"/>
          <p:cNvSpPr txBox="1"/>
          <p:nvPr/>
        </p:nvSpPr>
        <p:spPr>
          <a:xfrm>
            <a:off x="5077460" y="1584960"/>
            <a:ext cx="5615305" cy="737235"/>
          </a:xfrm>
          <a:prstGeom prst="rect">
            <a:avLst/>
          </a:prstGeom>
          <a:noFill/>
          <a:ln w="9525">
            <a:noFill/>
          </a:ln>
        </p:spPr>
        <p:txBody>
          <a:bodyPr wrap="square">
            <a:spAutoFit/>
          </a:bodyPr>
          <a:p>
            <a:pPr indent="0">
              <a:lnSpc>
                <a:spcPct val="150000"/>
              </a:lnSpc>
            </a:pPr>
            <a:r>
              <a:rPr lang="zh-CN" altLang="en-US" sz="1400">
                <a:latin typeface="微软雅黑" panose="020B0503020204020204" charset="-122"/>
                <a:ea typeface="微软雅黑" panose="020B0503020204020204" charset="-122"/>
              </a:rPr>
              <a:t>足球雨伞，我把我最喜欢的足球图案画在了雨伞上，现在这把雨伞可漂亮了，我特别喜欢有足球图案的</a:t>
            </a:r>
            <a:r>
              <a:rPr lang="zh-CN" altLang="en-US" sz="1400">
                <a:latin typeface="微软雅黑" panose="020B0503020204020204" charset="-122"/>
                <a:ea typeface="微软雅黑" panose="020B0503020204020204" charset="-122"/>
              </a:rPr>
              <a:t>东西。</a:t>
            </a:r>
            <a:endParaRPr lang="zh-CN" altLang="en-US" sz="1400">
              <a:latin typeface="微软雅黑" panose="020B0503020204020204" charset="-122"/>
              <a:ea typeface="微软雅黑" panose="020B0503020204020204" charset="-122"/>
            </a:endParaRPr>
          </a:p>
        </p:txBody>
      </p:sp>
      <p:sp>
        <p:nvSpPr>
          <p:cNvPr id="9" name="文本框 8"/>
          <p:cNvSpPr txBox="1"/>
          <p:nvPr/>
        </p:nvSpPr>
        <p:spPr>
          <a:xfrm>
            <a:off x="7372350" y="3975735"/>
            <a:ext cx="3832225" cy="1383665"/>
          </a:xfrm>
          <a:prstGeom prst="rect">
            <a:avLst/>
          </a:prstGeom>
          <a:noFill/>
          <a:ln w="9525">
            <a:noFill/>
          </a:ln>
        </p:spPr>
        <p:txBody>
          <a:bodyPr wrap="square">
            <a:spAutoFit/>
          </a:bodyPr>
          <a:p>
            <a:pPr indent="0">
              <a:lnSpc>
                <a:spcPct val="150000"/>
              </a:lnSpc>
            </a:pPr>
            <a:r>
              <a:rPr lang="zh-CN" altLang="en-US" sz="1400">
                <a:latin typeface="微软雅黑" panose="020B0503020204020204" charset="-122"/>
                <a:ea typeface="微软雅黑" panose="020B0503020204020204" charset="-122"/>
              </a:rPr>
              <a:t>参照《指南》艺术领域的目标和内容，点点已能十分准确细致地运用颜料涂色，能够选择好看的颜色并搭配。通过学习和创作，设计出了富有童趣的球衣和</a:t>
            </a:r>
            <a:r>
              <a:rPr lang="zh-CN" altLang="en-US" sz="1400">
                <a:latin typeface="微软雅黑" panose="020B0503020204020204" charset="-122"/>
                <a:ea typeface="微软雅黑" panose="020B0503020204020204" charset="-122"/>
              </a:rPr>
              <a:t>包包。</a:t>
            </a:r>
            <a:endParaRPr lang="zh-CN" altLang="en-US" sz="1400">
              <a:latin typeface="微软雅黑" panose="020B0503020204020204" charset="-122"/>
              <a:ea typeface="微软雅黑" panose="020B0503020204020204" charset="-122"/>
            </a:endParaRPr>
          </a:p>
        </p:txBody>
      </p:sp>
      <p:pic>
        <p:nvPicPr>
          <p:cNvPr id="4" name="图片 3" descr="IMG_7634(20240520-235947)"/>
          <p:cNvPicPr>
            <a:picLocks noChangeAspect="1"/>
          </p:cNvPicPr>
          <p:nvPr/>
        </p:nvPicPr>
        <p:blipFill>
          <a:blip r:embed="rId3"/>
          <a:srcRect t="18566" b="17919"/>
          <a:stretch>
            <a:fillRect/>
          </a:stretch>
        </p:blipFill>
        <p:spPr>
          <a:xfrm>
            <a:off x="762635" y="1584960"/>
            <a:ext cx="4262120" cy="2030730"/>
          </a:xfrm>
          <a:prstGeom prst="rect">
            <a:avLst/>
          </a:prstGeom>
        </p:spPr>
      </p:pic>
      <p:pic>
        <p:nvPicPr>
          <p:cNvPr id="5" name="图片 4" descr="IMG_7635(20240520-235955)"/>
          <p:cNvPicPr>
            <a:picLocks noChangeAspect="1"/>
          </p:cNvPicPr>
          <p:nvPr/>
        </p:nvPicPr>
        <p:blipFill>
          <a:blip r:embed="rId4"/>
          <a:srcRect l="5560" t="9280" b="11440"/>
          <a:stretch>
            <a:fillRect/>
          </a:stretch>
        </p:blipFill>
        <p:spPr>
          <a:xfrm>
            <a:off x="2967355" y="3707130"/>
            <a:ext cx="4145915" cy="26098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221488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我的足球游戏</a:t>
            </a:r>
            <a:r>
              <a:rPr lang="zh-CN" altLang="en-US" sz="2000" dirty="0">
                <a:solidFill>
                  <a:schemeClr val="bg1"/>
                </a:solidFill>
                <a:latin typeface="汉仪铸字木头人W" panose="00020600040101010101" pitchFamily="18" charset="-122"/>
                <a:ea typeface="汉仪铸字木头人W" panose="00020600040101010101" pitchFamily="18" charset="-122"/>
              </a:rPr>
              <a:t>作品</a:t>
            </a:r>
            <a:endParaRPr lang="zh-CN" altLang="en-US" sz="2000" dirty="0">
              <a:solidFill>
                <a:schemeClr val="bg1"/>
              </a:solidFill>
              <a:latin typeface="汉仪铸字木头人W" panose="00020600040101010101" pitchFamily="18" charset="-122"/>
              <a:ea typeface="汉仪铸字木头人W" panose="00020600040101010101" pitchFamily="18" charset="-122"/>
            </a:endParaRPr>
          </a:p>
        </p:txBody>
      </p:sp>
      <p:sp>
        <p:nvSpPr>
          <p:cNvPr id="100" name="文本框 99"/>
          <p:cNvSpPr txBox="1"/>
          <p:nvPr/>
        </p:nvSpPr>
        <p:spPr>
          <a:xfrm>
            <a:off x="5077460" y="1584960"/>
            <a:ext cx="5615305" cy="1060450"/>
          </a:xfrm>
          <a:prstGeom prst="rect">
            <a:avLst/>
          </a:prstGeom>
          <a:noFill/>
          <a:ln w="9525">
            <a:noFill/>
          </a:ln>
        </p:spPr>
        <p:txBody>
          <a:bodyPr wrap="square">
            <a:spAutoFit/>
          </a:bodyPr>
          <a:p>
            <a:pPr indent="0">
              <a:lnSpc>
                <a:spcPct val="150000"/>
              </a:lnSpc>
            </a:pPr>
            <a:r>
              <a:rPr lang="zh-CN" sz="1400" b="0">
                <a:latin typeface="微软雅黑" panose="020B0503020204020204" charset="-122"/>
                <a:ea typeface="微软雅黑" panose="020B0503020204020204" charset="-122"/>
              </a:rPr>
              <a:t>本节活动，孩子们先是观察足球场地和图片，孩子们看到绿绿的草地，穿着球衣的球员，通过利用纸盒、粘土等材料，制作了属于自己足球场</a:t>
            </a:r>
            <a:r>
              <a:rPr lang="zh-CN" sz="1400" b="0">
                <a:latin typeface="微软雅黑" panose="020B0503020204020204" charset="-122"/>
                <a:ea typeface="微软雅黑" panose="020B0503020204020204" charset="-122"/>
              </a:rPr>
              <a:t>微景观。</a:t>
            </a:r>
            <a:endParaRPr lang="zh-CN" sz="1400" b="0">
              <a:latin typeface="微软雅黑" panose="020B0503020204020204" charset="-122"/>
              <a:ea typeface="微软雅黑" panose="020B0503020204020204" charset="-122"/>
            </a:endParaRPr>
          </a:p>
        </p:txBody>
      </p:sp>
      <p:sp>
        <p:nvSpPr>
          <p:cNvPr id="9" name="文本框 8"/>
          <p:cNvSpPr txBox="1"/>
          <p:nvPr/>
        </p:nvSpPr>
        <p:spPr>
          <a:xfrm>
            <a:off x="7677150" y="3839210"/>
            <a:ext cx="3832225" cy="1706880"/>
          </a:xfrm>
          <a:prstGeom prst="rect">
            <a:avLst/>
          </a:prstGeom>
          <a:noFill/>
          <a:ln w="9525">
            <a:noFill/>
          </a:ln>
        </p:spPr>
        <p:txBody>
          <a:bodyPr wrap="square">
            <a:spAutoFit/>
          </a:bodyPr>
          <a:p>
            <a:pPr indent="0">
              <a:lnSpc>
                <a:spcPct val="150000"/>
              </a:lnSpc>
            </a:pPr>
            <a:r>
              <a:rPr lang="zh-CN" altLang="en-US" sz="1400">
                <a:latin typeface="微软雅黑" panose="020B0503020204020204" charset="-122"/>
                <a:ea typeface="微软雅黑" panose="020B0503020204020204" charset="-122"/>
              </a:rPr>
              <a:t>参照《指南》艺术领域的目标和内容，桃子已能十分准确细致地刻画出自己的形象，并且加以湿度的夸张来表现。从学习品质上来说，</a:t>
            </a:r>
            <a:r>
              <a:rPr lang="zh-CN" altLang="en-US" sz="1400">
                <a:latin typeface="微软雅黑" panose="020B0503020204020204" charset="-122"/>
                <a:ea typeface="微软雅黑" panose="020B0503020204020204" charset="-122"/>
              </a:rPr>
              <a:t>他在绘画时表现出来的专注和敏锐的观察力是难能可贵的。</a:t>
            </a:r>
            <a:endParaRPr lang="zh-CN" altLang="en-US" sz="1400">
              <a:latin typeface="微软雅黑" panose="020B0503020204020204" charset="-122"/>
              <a:ea typeface="微软雅黑" panose="020B0503020204020204" charset="-122"/>
            </a:endParaRPr>
          </a:p>
        </p:txBody>
      </p:sp>
      <p:pic>
        <p:nvPicPr>
          <p:cNvPr id="4" name="图片 3" descr="IMG_7633(20240520-235941)"/>
          <p:cNvPicPr>
            <a:picLocks noChangeAspect="1"/>
          </p:cNvPicPr>
          <p:nvPr/>
        </p:nvPicPr>
        <p:blipFill>
          <a:blip r:embed="rId3"/>
          <a:srcRect b="9453"/>
          <a:stretch>
            <a:fillRect/>
          </a:stretch>
        </p:blipFill>
        <p:spPr>
          <a:xfrm>
            <a:off x="941070" y="1471930"/>
            <a:ext cx="3804285" cy="2583180"/>
          </a:xfrm>
          <a:prstGeom prst="rect">
            <a:avLst/>
          </a:prstGeom>
        </p:spPr>
      </p:pic>
      <p:pic>
        <p:nvPicPr>
          <p:cNvPr id="5" name="图片 4" descr="IMG_7636(20240521-000337)"/>
          <p:cNvPicPr>
            <a:picLocks noChangeAspect="1"/>
          </p:cNvPicPr>
          <p:nvPr/>
        </p:nvPicPr>
        <p:blipFill>
          <a:blip r:embed="rId4"/>
          <a:srcRect b="9173"/>
          <a:stretch>
            <a:fillRect/>
          </a:stretch>
        </p:blipFill>
        <p:spPr>
          <a:xfrm>
            <a:off x="3587115" y="3289935"/>
            <a:ext cx="3847465" cy="26206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221488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我的足球游戏</a:t>
            </a:r>
            <a:r>
              <a:rPr lang="zh-CN" altLang="en-US" sz="2000" dirty="0">
                <a:solidFill>
                  <a:schemeClr val="bg1"/>
                </a:solidFill>
                <a:latin typeface="汉仪铸字木头人W" panose="00020600040101010101" pitchFamily="18" charset="-122"/>
                <a:ea typeface="汉仪铸字木头人W" panose="00020600040101010101" pitchFamily="18" charset="-122"/>
              </a:rPr>
              <a:t>伙伴</a:t>
            </a:r>
            <a:endParaRPr lang="zh-CN" altLang="en-US" sz="2000" dirty="0">
              <a:solidFill>
                <a:schemeClr val="bg1"/>
              </a:solidFill>
              <a:latin typeface="汉仪铸字木头人W" panose="00020600040101010101" pitchFamily="18" charset="-122"/>
              <a:ea typeface="汉仪铸字木头人W" panose="00020600040101010101" pitchFamily="18" charset="-122"/>
            </a:endParaRPr>
          </a:p>
        </p:txBody>
      </p:sp>
      <p:grpSp>
        <p:nvGrpSpPr>
          <p:cNvPr id="167" name="组合 166" descr="7b0a202020202274657874626f78223a20227b5c2263617465676f72795f69645c223a31303432312c5c2269645c223a32303334333739367d220a7d0a"/>
          <p:cNvGrpSpPr/>
          <p:nvPr/>
        </p:nvGrpSpPr>
        <p:grpSpPr>
          <a:xfrm>
            <a:off x="5767070" y="3404235"/>
            <a:ext cx="5645785" cy="2764790"/>
            <a:chOff x="4867" y="3022"/>
            <a:chExt cx="9465" cy="4748"/>
          </a:xfrm>
        </p:grpSpPr>
        <p:grpSp>
          <p:nvGrpSpPr>
            <p:cNvPr id="19" name="组合 18"/>
            <p:cNvGrpSpPr/>
            <p:nvPr/>
          </p:nvGrpSpPr>
          <p:grpSpPr>
            <a:xfrm>
              <a:off x="4867" y="3022"/>
              <a:ext cx="9465" cy="4748"/>
              <a:chOff x="4867" y="3022"/>
              <a:chExt cx="9465" cy="4748"/>
            </a:xfrm>
          </p:grpSpPr>
          <p:grpSp>
            <p:nvGrpSpPr>
              <p:cNvPr id="20" name="图形 2"/>
              <p:cNvGrpSpPr/>
              <p:nvPr/>
            </p:nvGrpSpPr>
            <p:grpSpPr>
              <a:xfrm>
                <a:off x="5511" y="3022"/>
                <a:ext cx="8306" cy="4748"/>
                <a:chOff x="3499628" y="1919240"/>
                <a:chExt cx="5274468" cy="3014995"/>
              </a:xfrm>
            </p:grpSpPr>
            <p:sp>
              <p:nvSpPr>
                <p:cNvPr id="21" name="任意多边形: 形状 4"/>
                <p:cNvSpPr/>
                <p:nvPr/>
              </p:nvSpPr>
              <p:spPr>
                <a:xfrm>
                  <a:off x="7041641" y="2016918"/>
                  <a:ext cx="103346" cy="174117"/>
                </a:xfrm>
                <a:custGeom>
                  <a:avLst/>
                  <a:gdLst>
                    <a:gd name="connsiteX0" fmla="*/ 103346 w 103346"/>
                    <a:gd name="connsiteY0" fmla="*/ 36290 h 174117"/>
                    <a:gd name="connsiteX1" fmla="*/ 103346 w 103346"/>
                    <a:gd name="connsiteY1" fmla="*/ 174117 h 174117"/>
                    <a:gd name="connsiteX2" fmla="*/ 0 w 103346"/>
                    <a:gd name="connsiteY2" fmla="*/ 174117 h 174117"/>
                    <a:gd name="connsiteX3" fmla="*/ 18288 w 103346"/>
                    <a:gd name="connsiteY3" fmla="*/ 45244 h 174117"/>
                    <a:gd name="connsiteX4" fmla="*/ 24670 w 103346"/>
                    <a:gd name="connsiteY4" fmla="*/ 0 h 174117"/>
                    <a:gd name="connsiteX5" fmla="*/ 59150 w 103346"/>
                    <a:gd name="connsiteY5" fmla="*/ 0 h 174117"/>
                    <a:gd name="connsiteX6" fmla="*/ 76105 w 103346"/>
                    <a:gd name="connsiteY6" fmla="*/ 2858 h 174117"/>
                    <a:gd name="connsiteX7" fmla="*/ 76295 w 103346"/>
                    <a:gd name="connsiteY7" fmla="*/ 2858 h 174117"/>
                    <a:gd name="connsiteX8" fmla="*/ 103346 w 103346"/>
                    <a:gd name="connsiteY8" fmla="*/ 36290 h 17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46" h="174117">
                      <a:moveTo>
                        <a:pt x="103346" y="36290"/>
                      </a:moveTo>
                      <a:lnTo>
                        <a:pt x="103346" y="174117"/>
                      </a:lnTo>
                      <a:lnTo>
                        <a:pt x="0" y="174117"/>
                      </a:lnTo>
                      <a:lnTo>
                        <a:pt x="18288" y="45244"/>
                      </a:lnTo>
                      <a:lnTo>
                        <a:pt x="24670" y="0"/>
                      </a:lnTo>
                      <a:lnTo>
                        <a:pt x="59150" y="0"/>
                      </a:lnTo>
                      <a:cubicBezTo>
                        <a:pt x="65151" y="0"/>
                        <a:pt x="70961" y="1048"/>
                        <a:pt x="76105" y="2858"/>
                      </a:cubicBezTo>
                      <a:cubicBezTo>
                        <a:pt x="76105" y="2858"/>
                        <a:pt x="76105" y="2667"/>
                        <a:pt x="76295" y="2858"/>
                      </a:cubicBezTo>
                      <a:cubicBezTo>
                        <a:pt x="92202" y="8382"/>
                        <a:pt x="103346" y="21431"/>
                        <a:pt x="103346" y="36290"/>
                      </a:cubicBezTo>
                      <a:close/>
                    </a:path>
                  </a:pathLst>
                </a:custGeom>
                <a:solidFill>
                  <a:srgbClr val="C03F3C"/>
                </a:solidFill>
                <a:ln w="9525" cap="flat">
                  <a:noFill/>
                  <a:prstDash val="solid"/>
                  <a:miter/>
                </a:ln>
              </p:spPr>
              <p:txBody>
                <a:bodyPr rtlCol="0" anchor="ctr"/>
                <a:p>
                  <a:endParaRPr lang="zh-CN" altLang="en-US"/>
                </a:p>
              </p:txBody>
            </p:sp>
            <p:sp>
              <p:nvSpPr>
                <p:cNvPr id="22" name="任意多边形: 形状 5"/>
                <p:cNvSpPr/>
                <p:nvPr/>
              </p:nvSpPr>
              <p:spPr>
                <a:xfrm>
                  <a:off x="5918453" y="4716303"/>
                  <a:ext cx="431958" cy="217932"/>
                </a:xfrm>
                <a:custGeom>
                  <a:avLst/>
                  <a:gdLst>
                    <a:gd name="connsiteX0" fmla="*/ 431959 w 431958"/>
                    <a:gd name="connsiteY0" fmla="*/ 108966 h 217932"/>
                    <a:gd name="connsiteX1" fmla="*/ 216027 w 431958"/>
                    <a:gd name="connsiteY1" fmla="*/ 217932 h 217932"/>
                    <a:gd name="connsiteX2" fmla="*/ 0 w 431958"/>
                    <a:gd name="connsiteY2" fmla="*/ 108966 h 217932"/>
                    <a:gd name="connsiteX3" fmla="*/ 216027 w 431958"/>
                    <a:gd name="connsiteY3" fmla="*/ 0 h 217932"/>
                    <a:gd name="connsiteX4" fmla="*/ 431959 w 431958"/>
                    <a:gd name="connsiteY4" fmla="*/ 108966 h 21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58" h="217932">
                      <a:moveTo>
                        <a:pt x="431959" y="108966"/>
                      </a:moveTo>
                      <a:cubicBezTo>
                        <a:pt x="431959" y="169164"/>
                        <a:pt x="335280" y="217932"/>
                        <a:pt x="216027" y="217932"/>
                      </a:cubicBezTo>
                      <a:cubicBezTo>
                        <a:pt x="96774" y="217932"/>
                        <a:pt x="0" y="169164"/>
                        <a:pt x="0" y="108966"/>
                      </a:cubicBezTo>
                      <a:cubicBezTo>
                        <a:pt x="0" y="48768"/>
                        <a:pt x="96679" y="0"/>
                        <a:pt x="216027" y="0"/>
                      </a:cubicBezTo>
                      <a:cubicBezTo>
                        <a:pt x="335280" y="0"/>
                        <a:pt x="431959" y="48768"/>
                        <a:pt x="431959" y="108966"/>
                      </a:cubicBezTo>
                      <a:close/>
                    </a:path>
                  </a:pathLst>
                </a:custGeom>
                <a:solidFill>
                  <a:srgbClr val="FF970B"/>
                </a:solidFill>
                <a:ln w="9525" cap="flat">
                  <a:noFill/>
                  <a:prstDash val="solid"/>
                  <a:miter/>
                </a:ln>
              </p:spPr>
              <p:txBody>
                <a:bodyPr rtlCol="0" anchor="ctr"/>
                <a:p>
                  <a:endParaRPr lang="zh-CN" altLang="en-US"/>
                </a:p>
              </p:txBody>
            </p:sp>
            <p:sp>
              <p:nvSpPr>
                <p:cNvPr id="23" name="任意多边形: 形状 6"/>
                <p:cNvSpPr/>
                <p:nvPr/>
              </p:nvSpPr>
              <p:spPr>
                <a:xfrm>
                  <a:off x="3499628" y="2204346"/>
                  <a:ext cx="5274468" cy="2698622"/>
                </a:xfrm>
                <a:custGeom>
                  <a:avLst/>
                  <a:gdLst>
                    <a:gd name="connsiteX0" fmla="*/ 5274469 w 5274468"/>
                    <a:gd name="connsiteY0" fmla="*/ 2698623 h 2698622"/>
                    <a:gd name="connsiteX1" fmla="*/ 0 w 5274468"/>
                    <a:gd name="connsiteY1" fmla="*/ 2698623 h 2698622"/>
                    <a:gd name="connsiteX2" fmla="*/ 0 w 5274468"/>
                    <a:gd name="connsiteY2" fmla="*/ 0 h 2698622"/>
                    <a:gd name="connsiteX3" fmla="*/ 290798 w 5274468"/>
                    <a:gd name="connsiteY3" fmla="*/ 0 h 2698622"/>
                    <a:gd name="connsiteX4" fmla="*/ 2607469 w 5274468"/>
                    <a:gd name="connsiteY4" fmla="*/ 180499 h 2698622"/>
                    <a:gd name="connsiteX5" fmla="*/ 3870103 w 5274468"/>
                    <a:gd name="connsiteY5" fmla="*/ 0 h 2698622"/>
                    <a:gd name="connsiteX6" fmla="*/ 5274469 w 5274468"/>
                    <a:gd name="connsiteY6" fmla="*/ 0 h 269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4468" h="2698622">
                      <a:moveTo>
                        <a:pt x="5274469" y="2698623"/>
                      </a:moveTo>
                      <a:lnTo>
                        <a:pt x="0" y="2698623"/>
                      </a:lnTo>
                      <a:lnTo>
                        <a:pt x="0" y="0"/>
                      </a:lnTo>
                      <a:lnTo>
                        <a:pt x="290798" y="0"/>
                      </a:lnTo>
                      <a:lnTo>
                        <a:pt x="2607469" y="180499"/>
                      </a:lnTo>
                      <a:lnTo>
                        <a:pt x="3870103" y="0"/>
                      </a:lnTo>
                      <a:lnTo>
                        <a:pt x="5274469" y="0"/>
                      </a:lnTo>
                      <a:close/>
                    </a:path>
                  </a:pathLst>
                </a:custGeom>
                <a:solidFill>
                  <a:srgbClr val="FF9E29"/>
                </a:solidFill>
                <a:ln w="9525" cap="flat">
                  <a:noFill/>
                  <a:prstDash val="solid"/>
                  <a:miter/>
                </a:ln>
              </p:spPr>
              <p:txBody>
                <a:bodyPr rtlCol="0" anchor="ctr"/>
                <a:p>
                  <a:endParaRPr lang="zh-CN" altLang="en-US"/>
                </a:p>
              </p:txBody>
            </p:sp>
            <p:grpSp>
              <p:nvGrpSpPr>
                <p:cNvPr id="24" name="图形 2"/>
                <p:cNvGrpSpPr/>
                <p:nvPr/>
              </p:nvGrpSpPr>
              <p:grpSpPr>
                <a:xfrm>
                  <a:off x="3610165" y="1919240"/>
                  <a:ext cx="5048631" cy="2858975"/>
                  <a:chOff x="3610165" y="1919240"/>
                  <a:chExt cx="5048631" cy="2858975"/>
                </a:xfrm>
              </p:grpSpPr>
              <p:sp>
                <p:nvSpPr>
                  <p:cNvPr id="25" name="任意多边形: 形状 8"/>
                  <p:cNvSpPr/>
                  <p:nvPr/>
                </p:nvSpPr>
                <p:spPr>
                  <a:xfrm>
                    <a:off x="3610165" y="2289809"/>
                    <a:ext cx="2525172" cy="2488311"/>
                  </a:xfrm>
                  <a:custGeom>
                    <a:avLst/>
                    <a:gdLst>
                      <a:gd name="connsiteX0" fmla="*/ 0 w 2525172"/>
                      <a:gd name="connsiteY0" fmla="*/ 0 h 2488311"/>
                      <a:gd name="connsiteX1" fmla="*/ 2525173 w 2525172"/>
                      <a:gd name="connsiteY1" fmla="*/ 0 h 2488311"/>
                      <a:gd name="connsiteX2" fmla="*/ 2525173 w 2525172"/>
                      <a:gd name="connsiteY2" fmla="*/ 2488311 h 2488311"/>
                      <a:gd name="connsiteX3" fmla="*/ 0 w 2525172"/>
                      <a:gd name="connsiteY3" fmla="*/ 2488311 h 2488311"/>
                    </a:gdLst>
                    <a:ahLst/>
                    <a:cxnLst>
                      <a:cxn ang="0">
                        <a:pos x="connsiteX0" y="connsiteY0"/>
                      </a:cxn>
                      <a:cxn ang="0">
                        <a:pos x="connsiteX1" y="connsiteY1"/>
                      </a:cxn>
                      <a:cxn ang="0">
                        <a:pos x="connsiteX2" y="connsiteY2"/>
                      </a:cxn>
                      <a:cxn ang="0">
                        <a:pos x="connsiteX3" y="connsiteY3"/>
                      </a:cxn>
                    </a:cxnLst>
                    <a:rect l="l" t="t" r="r" b="b"/>
                    <a:pathLst>
                      <a:path w="2525172" h="2488311">
                        <a:moveTo>
                          <a:pt x="0" y="0"/>
                        </a:moveTo>
                        <a:lnTo>
                          <a:pt x="2525173" y="0"/>
                        </a:lnTo>
                        <a:lnTo>
                          <a:pt x="2525173" y="2488311"/>
                        </a:lnTo>
                        <a:lnTo>
                          <a:pt x="0" y="2488311"/>
                        </a:lnTo>
                        <a:close/>
                      </a:path>
                    </a:pathLst>
                  </a:custGeom>
                  <a:solidFill>
                    <a:srgbClr val="BACFE8"/>
                  </a:solidFill>
                  <a:ln w="9525" cap="flat">
                    <a:noFill/>
                    <a:prstDash val="solid"/>
                    <a:miter/>
                  </a:ln>
                </p:spPr>
                <p:txBody>
                  <a:bodyPr rtlCol="0" anchor="ctr"/>
                  <a:p>
                    <a:endParaRPr lang="zh-CN" altLang="en-US"/>
                  </a:p>
                </p:txBody>
              </p:sp>
              <p:sp>
                <p:nvSpPr>
                  <p:cNvPr id="26" name="任意多边形: 形状 9"/>
                  <p:cNvSpPr/>
                  <p:nvPr/>
                </p:nvSpPr>
                <p:spPr>
                  <a:xfrm>
                    <a:off x="3610165" y="2030229"/>
                    <a:ext cx="2525172" cy="2747986"/>
                  </a:xfrm>
                  <a:custGeom>
                    <a:avLst/>
                    <a:gdLst>
                      <a:gd name="connsiteX0" fmla="*/ 2525173 w 2525172"/>
                      <a:gd name="connsiteY0" fmla="*/ 2747986 h 2747986"/>
                      <a:gd name="connsiteX1" fmla="*/ 0 w 2525172"/>
                      <a:gd name="connsiteY1" fmla="*/ 2747986 h 2747986"/>
                      <a:gd name="connsiteX2" fmla="*/ 0 w 2525172"/>
                      <a:gd name="connsiteY2" fmla="*/ 175093 h 2747986"/>
                      <a:gd name="connsiteX3" fmla="*/ 2525173 w 2525172"/>
                      <a:gd name="connsiteY3" fmla="*/ 175093 h 2747986"/>
                      <a:gd name="connsiteX4" fmla="*/ 2525173 w 2525172"/>
                      <a:gd name="connsiteY4" fmla="*/ 2747986 h 274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172" h="2747986">
                        <a:moveTo>
                          <a:pt x="2525173" y="2747986"/>
                        </a:moveTo>
                        <a:cubicBezTo>
                          <a:pt x="1665161" y="2514529"/>
                          <a:pt x="860012" y="2514529"/>
                          <a:pt x="0" y="2747986"/>
                        </a:cubicBezTo>
                        <a:cubicBezTo>
                          <a:pt x="0" y="1890355"/>
                          <a:pt x="0" y="1032724"/>
                          <a:pt x="0" y="175093"/>
                        </a:cubicBezTo>
                        <a:cubicBezTo>
                          <a:pt x="860012" y="-58364"/>
                          <a:pt x="1665161" y="-58364"/>
                          <a:pt x="2525173" y="175093"/>
                        </a:cubicBezTo>
                        <a:cubicBezTo>
                          <a:pt x="2525173" y="1032724"/>
                          <a:pt x="2525173" y="1890355"/>
                          <a:pt x="2525173" y="2747986"/>
                        </a:cubicBezTo>
                        <a:close/>
                      </a:path>
                    </a:pathLst>
                  </a:custGeom>
                  <a:solidFill>
                    <a:srgbClr val="DFEEFE"/>
                  </a:solidFill>
                  <a:ln w="9525" cap="flat">
                    <a:noFill/>
                    <a:prstDash val="solid"/>
                    <a:miter/>
                  </a:ln>
                </p:spPr>
                <p:txBody>
                  <a:bodyPr rtlCol="0" anchor="ctr"/>
                  <a:p>
                    <a:endParaRPr lang="zh-CN" altLang="en-US"/>
                  </a:p>
                </p:txBody>
              </p:sp>
              <p:sp>
                <p:nvSpPr>
                  <p:cNvPr id="27" name="任意多边形: 形状 10"/>
                  <p:cNvSpPr/>
                  <p:nvPr/>
                </p:nvSpPr>
                <p:spPr>
                  <a:xfrm>
                    <a:off x="3610165" y="2175604"/>
                    <a:ext cx="114871" cy="2602610"/>
                  </a:xfrm>
                  <a:custGeom>
                    <a:avLst/>
                    <a:gdLst>
                      <a:gd name="connsiteX0" fmla="*/ 0 w 114871"/>
                      <a:gd name="connsiteY0" fmla="*/ 29718 h 2602610"/>
                      <a:gd name="connsiteX1" fmla="*/ 0 w 114871"/>
                      <a:gd name="connsiteY1" fmla="*/ 2602611 h 2602610"/>
                      <a:gd name="connsiteX2" fmla="*/ 114872 w 114871"/>
                      <a:gd name="connsiteY2" fmla="*/ 2572893 h 2602610"/>
                      <a:gd name="connsiteX3" fmla="*/ 114872 w 114871"/>
                      <a:gd name="connsiteY3" fmla="*/ 0 h 2602610"/>
                      <a:gd name="connsiteX4" fmla="*/ 0 w 114871"/>
                      <a:gd name="connsiteY4" fmla="*/ 29718 h 2602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71" h="2602610">
                        <a:moveTo>
                          <a:pt x="0" y="29718"/>
                        </a:moveTo>
                        <a:cubicBezTo>
                          <a:pt x="0" y="887349"/>
                          <a:pt x="0" y="1744980"/>
                          <a:pt x="0" y="2602611"/>
                        </a:cubicBezTo>
                        <a:cubicBezTo>
                          <a:pt x="38386" y="2592229"/>
                          <a:pt x="76676" y="2582418"/>
                          <a:pt x="114872" y="2572893"/>
                        </a:cubicBezTo>
                        <a:lnTo>
                          <a:pt x="114872" y="0"/>
                        </a:lnTo>
                        <a:cubicBezTo>
                          <a:pt x="76676" y="9525"/>
                          <a:pt x="38386" y="19336"/>
                          <a:pt x="0" y="29718"/>
                        </a:cubicBezTo>
                        <a:close/>
                      </a:path>
                    </a:pathLst>
                  </a:custGeom>
                  <a:solidFill>
                    <a:srgbClr val="DFEEFE"/>
                  </a:solidFill>
                  <a:ln w="9525" cap="flat">
                    <a:noFill/>
                    <a:prstDash val="solid"/>
                    <a:miter/>
                  </a:ln>
                </p:spPr>
                <p:txBody>
                  <a:bodyPr rtlCol="0" anchor="ctr"/>
                  <a:p>
                    <a:endParaRPr lang="zh-CN" altLang="en-US"/>
                  </a:p>
                </p:txBody>
              </p:sp>
              <p:sp>
                <p:nvSpPr>
                  <p:cNvPr id="28" name="任意多边形: 形状 11"/>
                  <p:cNvSpPr/>
                  <p:nvPr/>
                </p:nvSpPr>
                <p:spPr>
                  <a:xfrm>
                    <a:off x="3725036" y="1919240"/>
                    <a:ext cx="2376678" cy="2858499"/>
                  </a:xfrm>
                  <a:custGeom>
                    <a:avLst/>
                    <a:gdLst>
                      <a:gd name="connsiteX0" fmla="*/ 2376678 w 2376678"/>
                      <a:gd name="connsiteY0" fmla="*/ 2858499 h 2858499"/>
                      <a:gd name="connsiteX1" fmla="*/ 0 w 2376678"/>
                      <a:gd name="connsiteY1" fmla="*/ 2513027 h 2858499"/>
                      <a:gd name="connsiteX2" fmla="*/ 0 w 2376678"/>
                      <a:gd name="connsiteY2" fmla="*/ 58245 h 2858499"/>
                      <a:gd name="connsiteX3" fmla="*/ 2372297 w 2376678"/>
                      <a:gd name="connsiteY3" fmla="*/ 286083 h 2858499"/>
                      <a:gd name="connsiteX4" fmla="*/ 2376678 w 2376678"/>
                      <a:gd name="connsiteY4" fmla="*/ 2858499 h 28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678" h="2858499">
                        <a:moveTo>
                          <a:pt x="2376678" y="2858499"/>
                        </a:moveTo>
                        <a:cubicBezTo>
                          <a:pt x="1567243" y="2483405"/>
                          <a:pt x="809434" y="2442733"/>
                          <a:pt x="0" y="2513027"/>
                        </a:cubicBezTo>
                        <a:cubicBezTo>
                          <a:pt x="0" y="1694830"/>
                          <a:pt x="0" y="876537"/>
                          <a:pt x="0" y="58245"/>
                        </a:cubicBezTo>
                        <a:cubicBezTo>
                          <a:pt x="809434" y="-12050"/>
                          <a:pt x="1562862" y="-89107"/>
                          <a:pt x="2372297" y="286083"/>
                        </a:cubicBezTo>
                        <a:cubicBezTo>
                          <a:pt x="2372297" y="1104375"/>
                          <a:pt x="2376678" y="2040207"/>
                          <a:pt x="2376678" y="2858499"/>
                        </a:cubicBezTo>
                        <a:close/>
                      </a:path>
                    </a:pathLst>
                  </a:custGeom>
                  <a:solidFill>
                    <a:srgbClr val="FFFFFF"/>
                  </a:solidFill>
                  <a:ln w="9525" cap="flat">
                    <a:noFill/>
                    <a:prstDash val="solid"/>
                    <a:miter/>
                  </a:ln>
                </p:spPr>
                <p:txBody>
                  <a:bodyPr rtlCol="0" anchor="ctr"/>
                  <a:p>
                    <a:endParaRPr lang="zh-CN" altLang="en-US"/>
                  </a:p>
                </p:txBody>
              </p:sp>
              <p:sp>
                <p:nvSpPr>
                  <p:cNvPr id="29" name="任意多边形: 形状 12"/>
                  <p:cNvSpPr/>
                  <p:nvPr/>
                </p:nvSpPr>
                <p:spPr>
                  <a:xfrm>
                    <a:off x="6133623" y="2289809"/>
                    <a:ext cx="2525172" cy="2488311"/>
                  </a:xfrm>
                  <a:custGeom>
                    <a:avLst/>
                    <a:gdLst>
                      <a:gd name="connsiteX0" fmla="*/ 0 w 2525172"/>
                      <a:gd name="connsiteY0" fmla="*/ 0 h 2488311"/>
                      <a:gd name="connsiteX1" fmla="*/ 2525173 w 2525172"/>
                      <a:gd name="connsiteY1" fmla="*/ 0 h 2488311"/>
                      <a:gd name="connsiteX2" fmla="*/ 2525173 w 2525172"/>
                      <a:gd name="connsiteY2" fmla="*/ 2488311 h 2488311"/>
                      <a:gd name="connsiteX3" fmla="*/ 0 w 2525172"/>
                      <a:gd name="connsiteY3" fmla="*/ 2488311 h 2488311"/>
                    </a:gdLst>
                    <a:ahLst/>
                    <a:cxnLst>
                      <a:cxn ang="0">
                        <a:pos x="connsiteX0" y="connsiteY0"/>
                      </a:cxn>
                      <a:cxn ang="0">
                        <a:pos x="connsiteX1" y="connsiteY1"/>
                      </a:cxn>
                      <a:cxn ang="0">
                        <a:pos x="connsiteX2" y="connsiteY2"/>
                      </a:cxn>
                      <a:cxn ang="0">
                        <a:pos x="connsiteX3" y="connsiteY3"/>
                      </a:cxn>
                    </a:cxnLst>
                    <a:rect l="l" t="t" r="r" b="b"/>
                    <a:pathLst>
                      <a:path w="2525172" h="2488311">
                        <a:moveTo>
                          <a:pt x="0" y="0"/>
                        </a:moveTo>
                        <a:lnTo>
                          <a:pt x="2525173" y="0"/>
                        </a:lnTo>
                        <a:lnTo>
                          <a:pt x="2525173" y="2488311"/>
                        </a:lnTo>
                        <a:lnTo>
                          <a:pt x="0" y="2488311"/>
                        </a:lnTo>
                        <a:close/>
                      </a:path>
                    </a:pathLst>
                  </a:custGeom>
                  <a:solidFill>
                    <a:srgbClr val="BACFE8"/>
                  </a:solidFill>
                  <a:ln w="9525" cap="flat">
                    <a:noFill/>
                    <a:prstDash val="solid"/>
                    <a:miter/>
                  </a:ln>
                </p:spPr>
                <p:txBody>
                  <a:bodyPr rtlCol="0" anchor="ctr"/>
                  <a:p>
                    <a:endParaRPr lang="zh-CN" altLang="en-US"/>
                  </a:p>
                </p:txBody>
              </p:sp>
              <p:sp>
                <p:nvSpPr>
                  <p:cNvPr id="30" name="任意多边形: 形状 13"/>
                  <p:cNvSpPr/>
                  <p:nvPr/>
                </p:nvSpPr>
                <p:spPr>
                  <a:xfrm>
                    <a:off x="6097333" y="2030229"/>
                    <a:ext cx="2561462" cy="2747986"/>
                  </a:xfrm>
                  <a:custGeom>
                    <a:avLst/>
                    <a:gdLst>
                      <a:gd name="connsiteX0" fmla="*/ 2561463 w 2561462"/>
                      <a:gd name="connsiteY0" fmla="*/ 2747986 h 2747986"/>
                      <a:gd name="connsiteX1" fmla="*/ 0 w 2561462"/>
                      <a:gd name="connsiteY1" fmla="*/ 2747986 h 2747986"/>
                      <a:gd name="connsiteX2" fmla="*/ 0 w 2561462"/>
                      <a:gd name="connsiteY2" fmla="*/ 175093 h 2747986"/>
                      <a:gd name="connsiteX3" fmla="*/ 2561463 w 2561462"/>
                      <a:gd name="connsiteY3" fmla="*/ 175093 h 2747986"/>
                      <a:gd name="connsiteX4" fmla="*/ 2561463 w 2561462"/>
                      <a:gd name="connsiteY4" fmla="*/ 2747986 h 274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462" h="2747986">
                        <a:moveTo>
                          <a:pt x="2561463" y="2747986"/>
                        </a:moveTo>
                        <a:cubicBezTo>
                          <a:pt x="1689164" y="2514529"/>
                          <a:pt x="872395" y="2514529"/>
                          <a:pt x="0" y="2747986"/>
                        </a:cubicBezTo>
                        <a:cubicBezTo>
                          <a:pt x="0" y="1890355"/>
                          <a:pt x="0" y="1032724"/>
                          <a:pt x="0" y="175093"/>
                        </a:cubicBezTo>
                        <a:cubicBezTo>
                          <a:pt x="872299" y="-58364"/>
                          <a:pt x="1689068" y="-58364"/>
                          <a:pt x="2561463" y="175093"/>
                        </a:cubicBezTo>
                        <a:cubicBezTo>
                          <a:pt x="2561463" y="1032724"/>
                          <a:pt x="2561463" y="1890355"/>
                          <a:pt x="2561463" y="2747986"/>
                        </a:cubicBezTo>
                        <a:close/>
                      </a:path>
                    </a:pathLst>
                  </a:custGeom>
                  <a:solidFill>
                    <a:srgbClr val="FFFFFF"/>
                  </a:solidFill>
                  <a:ln w="9525" cap="flat">
                    <a:noFill/>
                    <a:prstDash val="solid"/>
                    <a:miter/>
                  </a:ln>
                </p:spPr>
                <p:txBody>
                  <a:bodyPr rtlCol="0" anchor="ctr"/>
                  <a:p>
                    <a:endParaRPr lang="zh-CN" altLang="en-US"/>
                  </a:p>
                </p:txBody>
              </p:sp>
              <p:grpSp>
                <p:nvGrpSpPr>
                  <p:cNvPr id="31" name="图形 2"/>
                  <p:cNvGrpSpPr/>
                  <p:nvPr/>
                </p:nvGrpSpPr>
                <p:grpSpPr>
                  <a:xfrm>
                    <a:off x="8531542" y="2172556"/>
                    <a:ext cx="127253" cy="2605658"/>
                    <a:chOff x="8531542" y="2172556"/>
                    <a:chExt cx="127253" cy="2605658"/>
                  </a:xfrm>
                  <a:solidFill>
                    <a:srgbClr val="DFEEFE"/>
                  </a:solidFill>
                </p:grpSpPr>
                <p:sp>
                  <p:nvSpPr>
                    <p:cNvPr id="32" name="任意多边形: 形状 15"/>
                    <p:cNvSpPr/>
                    <p:nvPr/>
                  </p:nvSpPr>
                  <p:spPr>
                    <a:xfrm>
                      <a:off x="8531542" y="2172556"/>
                      <a:ext cx="34575" cy="2581560"/>
                    </a:xfrm>
                    <a:custGeom>
                      <a:avLst/>
                      <a:gdLst>
                        <a:gd name="connsiteX0" fmla="*/ 0 w 34575"/>
                        <a:gd name="connsiteY0" fmla="*/ 0 h 2581560"/>
                        <a:gd name="connsiteX1" fmla="*/ 0 w 34575"/>
                        <a:gd name="connsiteY1" fmla="*/ 2572893 h 2581560"/>
                        <a:gd name="connsiteX2" fmla="*/ 34576 w 34575"/>
                        <a:gd name="connsiteY2" fmla="*/ 2581561 h 2581560"/>
                        <a:gd name="connsiteX3" fmla="*/ 34576 w 34575"/>
                        <a:gd name="connsiteY3" fmla="*/ 8668 h 2581560"/>
                        <a:gd name="connsiteX4" fmla="*/ 0 w 34575"/>
                        <a:gd name="connsiteY4" fmla="*/ 0 h 258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 h="2581560">
                          <a:moveTo>
                            <a:pt x="0" y="0"/>
                          </a:moveTo>
                          <a:lnTo>
                            <a:pt x="0" y="2572893"/>
                          </a:lnTo>
                          <a:cubicBezTo>
                            <a:pt x="11525" y="2575751"/>
                            <a:pt x="23050" y="2578703"/>
                            <a:pt x="34576" y="2581561"/>
                          </a:cubicBezTo>
                          <a:lnTo>
                            <a:pt x="34576" y="8668"/>
                          </a:lnTo>
                          <a:cubicBezTo>
                            <a:pt x="23050" y="5810"/>
                            <a:pt x="11430" y="2857"/>
                            <a:pt x="0" y="0"/>
                          </a:cubicBezTo>
                          <a:close/>
                        </a:path>
                      </a:pathLst>
                    </a:custGeom>
                    <a:solidFill>
                      <a:srgbClr val="DFEEFE"/>
                    </a:solidFill>
                    <a:ln w="9525" cap="flat">
                      <a:noFill/>
                      <a:prstDash val="solid"/>
                      <a:miter/>
                    </a:ln>
                  </p:spPr>
                  <p:txBody>
                    <a:bodyPr rtlCol="0" anchor="ctr"/>
                    <a:p>
                      <a:endParaRPr lang="zh-CN" altLang="en-US"/>
                    </a:p>
                  </p:txBody>
                </p:sp>
                <p:sp>
                  <p:nvSpPr>
                    <p:cNvPr id="33" name="任意多边形: 形状 16"/>
                    <p:cNvSpPr/>
                    <p:nvPr/>
                  </p:nvSpPr>
                  <p:spPr>
                    <a:xfrm>
                      <a:off x="8566117" y="2181224"/>
                      <a:ext cx="31432" cy="2581084"/>
                    </a:xfrm>
                    <a:custGeom>
                      <a:avLst/>
                      <a:gdLst>
                        <a:gd name="connsiteX0" fmla="*/ 0 w 31432"/>
                        <a:gd name="connsiteY0" fmla="*/ 0 h 2581084"/>
                        <a:gd name="connsiteX1" fmla="*/ 0 w 31432"/>
                        <a:gd name="connsiteY1" fmla="*/ 2572893 h 2581084"/>
                        <a:gd name="connsiteX2" fmla="*/ 31432 w 31432"/>
                        <a:gd name="connsiteY2" fmla="*/ 2581085 h 2581084"/>
                        <a:gd name="connsiteX3" fmla="*/ 31432 w 31432"/>
                        <a:gd name="connsiteY3" fmla="*/ 8192 h 2581084"/>
                        <a:gd name="connsiteX4" fmla="*/ 0 w 31432"/>
                        <a:gd name="connsiteY4" fmla="*/ 0 h 258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2581084">
                          <a:moveTo>
                            <a:pt x="0" y="0"/>
                          </a:moveTo>
                          <a:lnTo>
                            <a:pt x="0" y="2572893"/>
                          </a:lnTo>
                          <a:cubicBezTo>
                            <a:pt x="10477" y="2575560"/>
                            <a:pt x="20955" y="2578418"/>
                            <a:pt x="31432" y="2581085"/>
                          </a:cubicBezTo>
                          <a:lnTo>
                            <a:pt x="31432" y="8192"/>
                          </a:lnTo>
                          <a:cubicBezTo>
                            <a:pt x="20955" y="5524"/>
                            <a:pt x="10382" y="2667"/>
                            <a:pt x="0" y="0"/>
                          </a:cubicBezTo>
                          <a:close/>
                        </a:path>
                      </a:pathLst>
                    </a:custGeom>
                    <a:solidFill>
                      <a:srgbClr val="DFEEFE"/>
                    </a:solidFill>
                    <a:ln w="9525" cap="flat">
                      <a:noFill/>
                      <a:prstDash val="solid"/>
                      <a:miter/>
                    </a:ln>
                  </p:spPr>
                  <p:txBody>
                    <a:bodyPr rtlCol="0" anchor="ctr"/>
                    <a:p>
                      <a:endParaRPr lang="zh-CN" altLang="en-US"/>
                    </a:p>
                  </p:txBody>
                </p:sp>
                <p:sp>
                  <p:nvSpPr>
                    <p:cNvPr id="34" name="任意多边形: 形状 17"/>
                    <p:cNvSpPr/>
                    <p:nvPr/>
                  </p:nvSpPr>
                  <p:spPr>
                    <a:xfrm>
                      <a:off x="8597550" y="2189416"/>
                      <a:ext cx="31432" cy="2581084"/>
                    </a:xfrm>
                    <a:custGeom>
                      <a:avLst/>
                      <a:gdLst>
                        <a:gd name="connsiteX0" fmla="*/ 0 w 31432"/>
                        <a:gd name="connsiteY0" fmla="*/ 0 h 2581084"/>
                        <a:gd name="connsiteX1" fmla="*/ 0 w 31432"/>
                        <a:gd name="connsiteY1" fmla="*/ 2572893 h 2581084"/>
                        <a:gd name="connsiteX2" fmla="*/ 31432 w 31432"/>
                        <a:gd name="connsiteY2" fmla="*/ 2581085 h 2581084"/>
                        <a:gd name="connsiteX3" fmla="*/ 31432 w 31432"/>
                        <a:gd name="connsiteY3" fmla="*/ 8191 h 2581084"/>
                        <a:gd name="connsiteX4" fmla="*/ 0 w 31432"/>
                        <a:gd name="connsiteY4" fmla="*/ 0 h 258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2581084">
                          <a:moveTo>
                            <a:pt x="0" y="0"/>
                          </a:moveTo>
                          <a:lnTo>
                            <a:pt x="0" y="2572893"/>
                          </a:lnTo>
                          <a:cubicBezTo>
                            <a:pt x="10477" y="2575560"/>
                            <a:pt x="20955" y="2578322"/>
                            <a:pt x="31432" y="2581085"/>
                          </a:cubicBezTo>
                          <a:lnTo>
                            <a:pt x="31432" y="8191"/>
                          </a:lnTo>
                          <a:cubicBezTo>
                            <a:pt x="20955" y="5524"/>
                            <a:pt x="10477" y="2762"/>
                            <a:pt x="0" y="0"/>
                          </a:cubicBezTo>
                          <a:close/>
                        </a:path>
                      </a:pathLst>
                    </a:custGeom>
                    <a:solidFill>
                      <a:srgbClr val="DFEEFE"/>
                    </a:solidFill>
                    <a:ln w="9525" cap="flat">
                      <a:noFill/>
                      <a:prstDash val="solid"/>
                      <a:miter/>
                    </a:ln>
                  </p:spPr>
                  <p:txBody>
                    <a:bodyPr rtlCol="0" anchor="ctr"/>
                    <a:p>
                      <a:endParaRPr lang="zh-CN" altLang="en-US"/>
                    </a:p>
                  </p:txBody>
                </p:sp>
                <p:sp>
                  <p:nvSpPr>
                    <p:cNvPr id="35" name="任意多边形: 形状 18"/>
                    <p:cNvSpPr/>
                    <p:nvPr/>
                  </p:nvSpPr>
                  <p:spPr>
                    <a:xfrm>
                      <a:off x="8628982" y="2197607"/>
                      <a:ext cx="29813" cy="2580608"/>
                    </a:xfrm>
                    <a:custGeom>
                      <a:avLst/>
                      <a:gdLst>
                        <a:gd name="connsiteX0" fmla="*/ 29813 w 29813"/>
                        <a:gd name="connsiteY0" fmla="*/ 7715 h 2580608"/>
                        <a:gd name="connsiteX1" fmla="*/ 0 w 29813"/>
                        <a:gd name="connsiteY1" fmla="*/ 0 h 2580608"/>
                        <a:gd name="connsiteX2" fmla="*/ 0 w 29813"/>
                        <a:gd name="connsiteY2" fmla="*/ 2572893 h 2580608"/>
                        <a:gd name="connsiteX3" fmla="*/ 29813 w 29813"/>
                        <a:gd name="connsiteY3" fmla="*/ 2580608 h 2580608"/>
                        <a:gd name="connsiteX4" fmla="*/ 29813 w 29813"/>
                        <a:gd name="connsiteY4" fmla="*/ 7715 h 258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3" h="2580608">
                          <a:moveTo>
                            <a:pt x="29813" y="7715"/>
                          </a:moveTo>
                          <a:cubicBezTo>
                            <a:pt x="19908" y="5048"/>
                            <a:pt x="10001" y="2572"/>
                            <a:pt x="0" y="0"/>
                          </a:cubicBezTo>
                          <a:lnTo>
                            <a:pt x="0" y="2572893"/>
                          </a:lnTo>
                          <a:cubicBezTo>
                            <a:pt x="9906" y="2575465"/>
                            <a:pt x="19812" y="2577941"/>
                            <a:pt x="29813" y="2580608"/>
                          </a:cubicBezTo>
                          <a:cubicBezTo>
                            <a:pt x="29813" y="1722977"/>
                            <a:pt x="29813" y="865346"/>
                            <a:pt x="29813" y="7715"/>
                          </a:cubicBezTo>
                          <a:close/>
                        </a:path>
                      </a:pathLst>
                    </a:custGeom>
                    <a:solidFill>
                      <a:srgbClr val="DFEEFE"/>
                    </a:solidFill>
                    <a:ln w="9525" cap="flat">
                      <a:noFill/>
                      <a:prstDash val="solid"/>
                      <a:miter/>
                    </a:ln>
                  </p:spPr>
                  <p:txBody>
                    <a:bodyPr rtlCol="0" anchor="ctr"/>
                    <a:p>
                      <a:endParaRPr lang="zh-CN" altLang="en-US"/>
                    </a:p>
                  </p:txBody>
                </p:sp>
              </p:grpSp>
              <p:sp>
                <p:nvSpPr>
                  <p:cNvPr id="36" name="任意多边形: 形状 19"/>
                  <p:cNvSpPr/>
                  <p:nvPr/>
                </p:nvSpPr>
                <p:spPr>
                  <a:xfrm>
                    <a:off x="6097333" y="2122550"/>
                    <a:ext cx="355758" cy="2569940"/>
                  </a:xfrm>
                  <a:custGeom>
                    <a:avLst/>
                    <a:gdLst>
                      <a:gd name="connsiteX0" fmla="*/ 0 w 355758"/>
                      <a:gd name="connsiteY0" fmla="*/ 89154 h 2569940"/>
                      <a:gd name="connsiteX1" fmla="*/ 36290 w 355758"/>
                      <a:gd name="connsiteY1" fmla="*/ 2569940 h 2569940"/>
                      <a:gd name="connsiteX2" fmla="*/ 355759 w 355758"/>
                      <a:gd name="connsiteY2" fmla="*/ 0 h 2569940"/>
                      <a:gd name="connsiteX3" fmla="*/ 6096 w 355758"/>
                      <a:gd name="connsiteY3" fmla="*/ 81153 h 2569940"/>
                      <a:gd name="connsiteX4" fmla="*/ 0 w 355758"/>
                      <a:gd name="connsiteY4" fmla="*/ 89154 h 2569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8" h="2569940">
                        <a:moveTo>
                          <a:pt x="0" y="89154"/>
                        </a:moveTo>
                        <a:cubicBezTo>
                          <a:pt x="190" y="916400"/>
                          <a:pt x="36290" y="1742694"/>
                          <a:pt x="36290" y="2569940"/>
                        </a:cubicBezTo>
                        <a:lnTo>
                          <a:pt x="355759" y="0"/>
                        </a:lnTo>
                        <a:cubicBezTo>
                          <a:pt x="262033" y="14002"/>
                          <a:pt x="109918" y="53435"/>
                          <a:pt x="6096" y="81153"/>
                        </a:cubicBezTo>
                        <a:cubicBezTo>
                          <a:pt x="2476" y="82105"/>
                          <a:pt x="0" y="85439"/>
                          <a:pt x="0" y="89154"/>
                        </a:cubicBezTo>
                        <a:close/>
                      </a:path>
                    </a:pathLst>
                  </a:custGeom>
                  <a:solidFill>
                    <a:srgbClr val="E6E6E6">
                      <a:alpha val="44000"/>
                    </a:srgbClr>
                  </a:solidFill>
                  <a:ln w="9525" cap="flat">
                    <a:noFill/>
                    <a:prstDash val="solid"/>
                    <a:miter/>
                  </a:ln>
                </p:spPr>
                <p:txBody>
                  <a:bodyPr rtlCol="0" anchor="ctr"/>
                  <a:p>
                    <a:endParaRPr lang="zh-CN" altLang="en-US"/>
                  </a:p>
                </p:txBody>
              </p:sp>
            </p:grpSp>
            <p:grpSp>
              <p:nvGrpSpPr>
                <p:cNvPr id="37" name="图形 2"/>
                <p:cNvGrpSpPr/>
                <p:nvPr/>
              </p:nvGrpSpPr>
              <p:grpSpPr>
                <a:xfrm>
                  <a:off x="6726363" y="2012433"/>
                  <a:ext cx="389477" cy="571031"/>
                  <a:chOff x="6726363" y="2012433"/>
                  <a:chExt cx="389477" cy="571031"/>
                </a:xfrm>
              </p:grpSpPr>
              <p:sp>
                <p:nvSpPr>
                  <p:cNvPr id="38" name="任意多边形: 形状 21"/>
                  <p:cNvSpPr/>
                  <p:nvPr/>
                </p:nvSpPr>
                <p:spPr>
                  <a:xfrm>
                    <a:off x="6736555" y="2032435"/>
                    <a:ext cx="367474" cy="551029"/>
                  </a:xfrm>
                  <a:custGeom>
                    <a:avLst/>
                    <a:gdLst>
                      <a:gd name="connsiteX0" fmla="*/ 367474 w 367474"/>
                      <a:gd name="connsiteY0" fmla="*/ 4104 h 551029"/>
                      <a:gd name="connsiteX1" fmla="*/ 366713 w 367474"/>
                      <a:gd name="connsiteY1" fmla="*/ 47729 h 551029"/>
                      <a:gd name="connsiteX2" fmla="*/ 364998 w 367474"/>
                      <a:gd name="connsiteY2" fmla="*/ 161933 h 551029"/>
                      <a:gd name="connsiteX3" fmla="*/ 359188 w 367474"/>
                      <a:gd name="connsiteY3" fmla="*/ 551030 h 551029"/>
                      <a:gd name="connsiteX4" fmla="*/ 183928 w 367474"/>
                      <a:gd name="connsiteY4" fmla="*/ 418727 h 551029"/>
                      <a:gd name="connsiteX5" fmla="*/ 0 w 367474"/>
                      <a:gd name="connsiteY5" fmla="*/ 547315 h 551029"/>
                      <a:gd name="connsiteX6" fmla="*/ 7715 w 367474"/>
                      <a:gd name="connsiteY6" fmla="*/ 44871 h 551029"/>
                      <a:gd name="connsiteX7" fmla="*/ 64198 w 367474"/>
                      <a:gd name="connsiteY7" fmla="*/ 8 h 551029"/>
                      <a:gd name="connsiteX8" fmla="*/ 330232 w 367474"/>
                      <a:gd name="connsiteY8" fmla="*/ 3628 h 551029"/>
                      <a:gd name="connsiteX9" fmla="*/ 367474 w 367474"/>
                      <a:gd name="connsiteY9" fmla="*/ 4104 h 55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474" h="551029">
                        <a:moveTo>
                          <a:pt x="367474" y="4104"/>
                        </a:moveTo>
                        <a:lnTo>
                          <a:pt x="366713" y="47729"/>
                        </a:lnTo>
                        <a:lnTo>
                          <a:pt x="364998" y="161933"/>
                        </a:lnTo>
                        <a:lnTo>
                          <a:pt x="359188" y="551030"/>
                        </a:lnTo>
                        <a:cubicBezTo>
                          <a:pt x="284797" y="500928"/>
                          <a:pt x="247745" y="463495"/>
                          <a:pt x="183928" y="418727"/>
                        </a:cubicBezTo>
                        <a:cubicBezTo>
                          <a:pt x="126587" y="460447"/>
                          <a:pt x="49721" y="497975"/>
                          <a:pt x="0" y="547315"/>
                        </a:cubicBezTo>
                        <a:lnTo>
                          <a:pt x="7715" y="44871"/>
                        </a:lnTo>
                        <a:cubicBezTo>
                          <a:pt x="8096" y="19630"/>
                          <a:pt x="33433" y="-468"/>
                          <a:pt x="64198" y="8"/>
                        </a:cubicBezTo>
                        <a:cubicBezTo>
                          <a:pt x="162020" y="1247"/>
                          <a:pt x="228695" y="2199"/>
                          <a:pt x="330232" y="3628"/>
                        </a:cubicBezTo>
                        <a:cubicBezTo>
                          <a:pt x="342329" y="3723"/>
                          <a:pt x="354616" y="3914"/>
                          <a:pt x="367474" y="4104"/>
                        </a:cubicBezTo>
                        <a:close/>
                      </a:path>
                    </a:pathLst>
                  </a:custGeom>
                  <a:solidFill>
                    <a:srgbClr val="CCCCCC"/>
                  </a:solidFill>
                  <a:ln w="9525" cap="flat">
                    <a:noFill/>
                    <a:prstDash val="solid"/>
                    <a:miter/>
                  </a:ln>
                </p:spPr>
                <p:txBody>
                  <a:bodyPr rtlCol="0" anchor="ctr"/>
                  <a:p>
                    <a:endParaRPr lang="zh-CN" altLang="en-US"/>
                  </a:p>
                </p:txBody>
              </p:sp>
              <p:sp>
                <p:nvSpPr>
                  <p:cNvPr id="39" name="任意多边形: 形状 22"/>
                  <p:cNvSpPr/>
                  <p:nvPr/>
                </p:nvSpPr>
                <p:spPr>
                  <a:xfrm>
                    <a:off x="7056595" y="2015965"/>
                    <a:ext cx="59245" cy="55948"/>
                  </a:xfrm>
                  <a:custGeom>
                    <a:avLst/>
                    <a:gdLst>
                      <a:gd name="connsiteX0" fmla="*/ 59246 w 59245"/>
                      <a:gd name="connsiteY0" fmla="*/ 3143 h 55948"/>
                      <a:gd name="connsiteX1" fmla="*/ 37243 w 59245"/>
                      <a:gd name="connsiteY1" fmla="*/ 36957 h 55948"/>
                      <a:gd name="connsiteX2" fmla="*/ 36481 w 59245"/>
                      <a:gd name="connsiteY2" fmla="*/ 44006 h 55948"/>
                      <a:gd name="connsiteX3" fmla="*/ 6953 w 59245"/>
                      <a:gd name="connsiteY3" fmla="*/ 41339 h 55948"/>
                      <a:gd name="connsiteX4" fmla="*/ 4477 w 59245"/>
                      <a:gd name="connsiteY4" fmla="*/ 38386 h 55948"/>
                      <a:gd name="connsiteX5" fmla="*/ 0 w 59245"/>
                      <a:gd name="connsiteY5" fmla="*/ 0 h 55948"/>
                      <a:gd name="connsiteX6" fmla="*/ 37243 w 59245"/>
                      <a:gd name="connsiteY6" fmla="*/ 476 h 55948"/>
                      <a:gd name="connsiteX7" fmla="*/ 44005 w 59245"/>
                      <a:gd name="connsiteY7" fmla="*/ 476 h 55948"/>
                      <a:gd name="connsiteX8" fmla="*/ 59246 w 59245"/>
                      <a:gd name="connsiteY8" fmla="*/ 3143 h 5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45" h="55948">
                        <a:moveTo>
                          <a:pt x="59246" y="3143"/>
                        </a:moveTo>
                        <a:cubicBezTo>
                          <a:pt x="48578" y="7144"/>
                          <a:pt x="37719" y="16097"/>
                          <a:pt x="37243" y="36957"/>
                        </a:cubicBezTo>
                        <a:cubicBezTo>
                          <a:pt x="37243" y="39719"/>
                          <a:pt x="37052" y="42005"/>
                          <a:pt x="36481" y="44006"/>
                        </a:cubicBezTo>
                        <a:cubicBezTo>
                          <a:pt x="32956" y="68390"/>
                          <a:pt x="13906" y="49149"/>
                          <a:pt x="6953" y="41339"/>
                        </a:cubicBezTo>
                        <a:cubicBezTo>
                          <a:pt x="5429" y="39624"/>
                          <a:pt x="4477" y="38386"/>
                          <a:pt x="4477" y="38386"/>
                        </a:cubicBezTo>
                        <a:lnTo>
                          <a:pt x="0" y="0"/>
                        </a:lnTo>
                        <a:cubicBezTo>
                          <a:pt x="12001" y="0"/>
                          <a:pt x="24289" y="191"/>
                          <a:pt x="37243" y="476"/>
                        </a:cubicBezTo>
                        <a:lnTo>
                          <a:pt x="44005" y="476"/>
                        </a:lnTo>
                        <a:cubicBezTo>
                          <a:pt x="49339" y="572"/>
                          <a:pt x="54578" y="1524"/>
                          <a:pt x="59246" y="3143"/>
                        </a:cubicBezTo>
                        <a:close/>
                      </a:path>
                    </a:pathLst>
                  </a:custGeom>
                  <a:solidFill>
                    <a:srgbClr val="F4615D"/>
                  </a:solidFill>
                  <a:ln w="9525" cap="flat">
                    <a:noFill/>
                    <a:prstDash val="solid"/>
                    <a:miter/>
                  </a:ln>
                </p:spPr>
                <p:txBody>
                  <a:bodyPr rtlCol="0" anchor="ctr"/>
                  <a:p>
                    <a:endParaRPr lang="zh-CN" altLang="en-US"/>
                  </a:p>
                </p:txBody>
              </p:sp>
              <p:sp>
                <p:nvSpPr>
                  <p:cNvPr id="40" name="任意多边形: 形状 23"/>
                  <p:cNvSpPr/>
                  <p:nvPr/>
                </p:nvSpPr>
                <p:spPr>
                  <a:xfrm>
                    <a:off x="6726363" y="2012433"/>
                    <a:ext cx="367474" cy="551029"/>
                  </a:xfrm>
                  <a:custGeom>
                    <a:avLst/>
                    <a:gdLst>
                      <a:gd name="connsiteX0" fmla="*/ 367475 w 367474"/>
                      <a:gd name="connsiteY0" fmla="*/ 4009 h 551029"/>
                      <a:gd name="connsiteX1" fmla="*/ 366713 w 367474"/>
                      <a:gd name="connsiteY1" fmla="*/ 47633 h 551029"/>
                      <a:gd name="connsiteX2" fmla="*/ 364998 w 367474"/>
                      <a:gd name="connsiteY2" fmla="*/ 161838 h 551029"/>
                      <a:gd name="connsiteX3" fmla="*/ 359188 w 367474"/>
                      <a:gd name="connsiteY3" fmla="*/ 551030 h 551029"/>
                      <a:gd name="connsiteX4" fmla="*/ 183928 w 367474"/>
                      <a:gd name="connsiteY4" fmla="*/ 418727 h 551029"/>
                      <a:gd name="connsiteX5" fmla="*/ 0 w 367474"/>
                      <a:gd name="connsiteY5" fmla="*/ 547315 h 551029"/>
                      <a:gd name="connsiteX6" fmla="*/ 7715 w 367474"/>
                      <a:gd name="connsiteY6" fmla="*/ 44871 h 551029"/>
                      <a:gd name="connsiteX7" fmla="*/ 64199 w 367474"/>
                      <a:gd name="connsiteY7" fmla="*/ 8 h 551029"/>
                      <a:gd name="connsiteX8" fmla="*/ 330232 w 367474"/>
                      <a:gd name="connsiteY8" fmla="*/ 3628 h 551029"/>
                      <a:gd name="connsiteX9" fmla="*/ 367475 w 367474"/>
                      <a:gd name="connsiteY9" fmla="*/ 4009 h 55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474" h="551029">
                        <a:moveTo>
                          <a:pt x="367475" y="4009"/>
                        </a:moveTo>
                        <a:lnTo>
                          <a:pt x="366713" y="47633"/>
                        </a:lnTo>
                        <a:lnTo>
                          <a:pt x="364998" y="161838"/>
                        </a:lnTo>
                        <a:lnTo>
                          <a:pt x="359188" y="551030"/>
                        </a:lnTo>
                        <a:cubicBezTo>
                          <a:pt x="284797" y="500928"/>
                          <a:pt x="247745" y="463495"/>
                          <a:pt x="183928" y="418727"/>
                        </a:cubicBezTo>
                        <a:cubicBezTo>
                          <a:pt x="126587" y="460447"/>
                          <a:pt x="49721" y="497975"/>
                          <a:pt x="0" y="547315"/>
                        </a:cubicBezTo>
                        <a:lnTo>
                          <a:pt x="7715" y="44871"/>
                        </a:lnTo>
                        <a:cubicBezTo>
                          <a:pt x="8096" y="19630"/>
                          <a:pt x="33433" y="-468"/>
                          <a:pt x="64199" y="8"/>
                        </a:cubicBezTo>
                        <a:cubicBezTo>
                          <a:pt x="162020" y="1247"/>
                          <a:pt x="228695" y="2199"/>
                          <a:pt x="330232" y="3628"/>
                        </a:cubicBezTo>
                        <a:cubicBezTo>
                          <a:pt x="342233" y="3628"/>
                          <a:pt x="354521" y="3818"/>
                          <a:pt x="367475" y="4009"/>
                        </a:cubicBezTo>
                        <a:close/>
                      </a:path>
                    </a:pathLst>
                  </a:custGeom>
                  <a:solidFill>
                    <a:srgbClr val="F67471"/>
                  </a:solidFill>
                  <a:ln w="9525" cap="flat">
                    <a:noFill/>
                    <a:prstDash val="solid"/>
                    <a:miter/>
                  </a:ln>
                </p:spPr>
                <p:txBody>
                  <a:bodyPr rtlCol="0" anchor="ctr"/>
                  <a:p>
                    <a:endParaRPr lang="zh-CN" altLang="en-US"/>
                  </a:p>
                </p:txBody>
              </p:sp>
            </p:grpSp>
          </p:grpSp>
          <p:grpSp>
            <p:nvGrpSpPr>
              <p:cNvPr id="66" name="图形 2"/>
              <p:cNvGrpSpPr/>
              <p:nvPr/>
            </p:nvGrpSpPr>
            <p:grpSpPr>
              <a:xfrm>
                <a:off x="11894" y="6246"/>
                <a:ext cx="2438" cy="1434"/>
                <a:chOff x="7552467" y="3966209"/>
                <a:chExt cx="1548103" cy="910590"/>
              </a:xfrm>
            </p:grpSpPr>
            <p:grpSp>
              <p:nvGrpSpPr>
                <p:cNvPr id="67" name="图形 2"/>
                <p:cNvGrpSpPr/>
                <p:nvPr/>
              </p:nvGrpSpPr>
              <p:grpSpPr>
                <a:xfrm>
                  <a:off x="7774113" y="3974782"/>
                  <a:ext cx="1326456" cy="291179"/>
                  <a:chOff x="7774113" y="3974782"/>
                  <a:chExt cx="1326456" cy="291179"/>
                </a:xfrm>
                <a:solidFill>
                  <a:srgbClr val="006859"/>
                </a:solidFill>
              </p:grpSpPr>
              <p:sp>
                <p:nvSpPr>
                  <p:cNvPr id="68" name="任意多边形: 形状 67"/>
                  <p:cNvSpPr/>
                  <p:nvPr/>
                </p:nvSpPr>
                <p:spPr>
                  <a:xfrm>
                    <a:off x="9096183" y="4129182"/>
                    <a:ext cx="4386" cy="136779"/>
                  </a:xfrm>
                  <a:custGeom>
                    <a:avLst/>
                    <a:gdLst>
                      <a:gd name="connsiteX0" fmla="*/ 381 w 4386"/>
                      <a:gd name="connsiteY0" fmla="*/ 8001 h 136779"/>
                      <a:gd name="connsiteX1" fmla="*/ 0 w 4386"/>
                      <a:gd name="connsiteY1" fmla="*/ 0 h 136779"/>
                      <a:gd name="connsiteX2" fmla="*/ 953 w 4386"/>
                      <a:gd name="connsiteY2" fmla="*/ 1048 h 136779"/>
                      <a:gd name="connsiteX3" fmla="*/ 3524 w 4386"/>
                      <a:gd name="connsiteY3" fmla="*/ 6477 h 136779"/>
                      <a:gd name="connsiteX4" fmla="*/ 3524 w 4386"/>
                      <a:gd name="connsiteY4" fmla="*/ 6668 h 136779"/>
                      <a:gd name="connsiteX5" fmla="*/ 4382 w 4386"/>
                      <a:gd name="connsiteY5" fmla="*/ 118110 h 136779"/>
                      <a:gd name="connsiteX6" fmla="*/ 953 w 4386"/>
                      <a:gd name="connsiteY6" fmla="*/ 136779 h 136779"/>
                      <a:gd name="connsiteX7" fmla="*/ 953 w 4386"/>
                      <a:gd name="connsiteY7" fmla="*/ 136779 h 136779"/>
                      <a:gd name="connsiteX8" fmla="*/ 381 w 4386"/>
                      <a:gd name="connsiteY8" fmla="*/ 8001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6" h="136779">
                        <a:moveTo>
                          <a:pt x="381" y="8001"/>
                        </a:moveTo>
                        <a:lnTo>
                          <a:pt x="0" y="0"/>
                        </a:lnTo>
                        <a:lnTo>
                          <a:pt x="953" y="1048"/>
                        </a:lnTo>
                        <a:cubicBezTo>
                          <a:pt x="2381" y="2477"/>
                          <a:pt x="3334" y="4382"/>
                          <a:pt x="3524" y="6477"/>
                        </a:cubicBezTo>
                        <a:cubicBezTo>
                          <a:pt x="3524" y="6572"/>
                          <a:pt x="3524" y="6572"/>
                          <a:pt x="3524" y="6668"/>
                        </a:cubicBezTo>
                        <a:lnTo>
                          <a:pt x="4382" y="118110"/>
                        </a:lnTo>
                        <a:cubicBezTo>
                          <a:pt x="4477" y="124492"/>
                          <a:pt x="3239" y="130874"/>
                          <a:pt x="953" y="136779"/>
                        </a:cubicBezTo>
                        <a:lnTo>
                          <a:pt x="953" y="136779"/>
                        </a:lnTo>
                        <a:lnTo>
                          <a:pt x="381" y="8001"/>
                        </a:lnTo>
                        <a:close/>
                      </a:path>
                    </a:pathLst>
                  </a:custGeom>
                  <a:solidFill>
                    <a:srgbClr val="006859"/>
                  </a:solidFill>
                  <a:ln w="9525" cap="flat">
                    <a:noFill/>
                    <a:prstDash val="solid"/>
                    <a:miter/>
                  </a:ln>
                </p:spPr>
                <p:txBody>
                  <a:bodyPr rtlCol="0" anchor="ctr"/>
                  <a:p>
                    <a:endParaRPr lang="zh-CN" altLang="en-US"/>
                  </a:p>
                </p:txBody>
              </p:sp>
              <p:sp>
                <p:nvSpPr>
                  <p:cNvPr id="69" name="任意多边形: 形状 68"/>
                  <p:cNvSpPr/>
                  <p:nvPr/>
                </p:nvSpPr>
                <p:spPr>
                  <a:xfrm>
                    <a:off x="7774113" y="3974782"/>
                    <a:ext cx="1323022" cy="291179"/>
                  </a:xfrm>
                  <a:custGeom>
                    <a:avLst/>
                    <a:gdLst>
                      <a:gd name="connsiteX0" fmla="*/ 1322451 w 1323022"/>
                      <a:gd name="connsiteY0" fmla="*/ 162401 h 291179"/>
                      <a:gd name="connsiteX1" fmla="*/ 1323023 w 1323022"/>
                      <a:gd name="connsiteY1" fmla="*/ 291179 h 291179"/>
                      <a:gd name="connsiteX2" fmla="*/ 1048 w 1323022"/>
                      <a:gd name="connsiteY2" fmla="*/ 129350 h 291179"/>
                      <a:gd name="connsiteX3" fmla="*/ 0 w 1323022"/>
                      <a:gd name="connsiteY3" fmla="*/ 0 h 291179"/>
                    </a:gdLst>
                    <a:ahLst/>
                    <a:cxnLst>
                      <a:cxn ang="0">
                        <a:pos x="connsiteX0" y="connsiteY0"/>
                      </a:cxn>
                      <a:cxn ang="0">
                        <a:pos x="connsiteX1" y="connsiteY1"/>
                      </a:cxn>
                      <a:cxn ang="0">
                        <a:pos x="connsiteX2" y="connsiteY2"/>
                      </a:cxn>
                      <a:cxn ang="0">
                        <a:pos x="connsiteX3" y="connsiteY3"/>
                      </a:cxn>
                    </a:cxnLst>
                    <a:rect l="l" t="t" r="r" b="b"/>
                    <a:pathLst>
                      <a:path w="1323022" h="291179">
                        <a:moveTo>
                          <a:pt x="1322451" y="162401"/>
                        </a:moveTo>
                        <a:lnTo>
                          <a:pt x="1323023" y="291179"/>
                        </a:lnTo>
                        <a:lnTo>
                          <a:pt x="1048" y="129350"/>
                        </a:lnTo>
                        <a:lnTo>
                          <a:pt x="0" y="0"/>
                        </a:lnTo>
                        <a:close/>
                      </a:path>
                    </a:pathLst>
                  </a:custGeom>
                  <a:solidFill>
                    <a:srgbClr val="006859"/>
                  </a:solidFill>
                  <a:ln w="9525" cap="flat">
                    <a:noFill/>
                    <a:prstDash val="solid"/>
                    <a:miter/>
                  </a:ln>
                </p:spPr>
                <p:txBody>
                  <a:bodyPr rtlCol="0" anchor="ctr"/>
                  <a:p>
                    <a:endParaRPr lang="zh-CN" altLang="en-US"/>
                  </a:p>
                </p:txBody>
              </p:sp>
            </p:grpSp>
            <p:grpSp>
              <p:nvGrpSpPr>
                <p:cNvPr id="70" name="图形 2"/>
                <p:cNvGrpSpPr/>
                <p:nvPr/>
              </p:nvGrpSpPr>
              <p:grpSpPr>
                <a:xfrm>
                  <a:off x="7552562" y="4092701"/>
                  <a:ext cx="1544574" cy="784098"/>
                  <a:chOff x="7552562" y="4092701"/>
                  <a:chExt cx="1544574" cy="784098"/>
                </a:xfrm>
              </p:grpSpPr>
              <p:sp>
                <p:nvSpPr>
                  <p:cNvPr id="71" name="任意多边形: 形状 70"/>
                  <p:cNvSpPr/>
                  <p:nvPr/>
                </p:nvSpPr>
                <p:spPr>
                  <a:xfrm>
                    <a:off x="8874918" y="4255102"/>
                    <a:ext cx="222218" cy="621696"/>
                  </a:xfrm>
                  <a:custGeom>
                    <a:avLst/>
                    <a:gdLst>
                      <a:gd name="connsiteX0" fmla="*/ 221647 w 222218"/>
                      <a:gd name="connsiteY0" fmla="*/ 0 h 621696"/>
                      <a:gd name="connsiteX1" fmla="*/ 222218 w 222218"/>
                      <a:gd name="connsiteY1" fmla="*/ 10858 h 621696"/>
                      <a:gd name="connsiteX2" fmla="*/ 95 w 222218"/>
                      <a:gd name="connsiteY2" fmla="*/ 621697 h 621696"/>
                      <a:gd name="connsiteX3" fmla="*/ 0 w 222218"/>
                      <a:gd name="connsiteY3" fmla="*/ 609791 h 621696"/>
                    </a:gdLst>
                    <a:ahLst/>
                    <a:cxnLst>
                      <a:cxn ang="0">
                        <a:pos x="connsiteX0" y="connsiteY0"/>
                      </a:cxn>
                      <a:cxn ang="0">
                        <a:pos x="connsiteX1" y="connsiteY1"/>
                      </a:cxn>
                      <a:cxn ang="0">
                        <a:pos x="connsiteX2" y="connsiteY2"/>
                      </a:cxn>
                      <a:cxn ang="0">
                        <a:pos x="connsiteX3" y="connsiteY3"/>
                      </a:cxn>
                    </a:cxnLst>
                    <a:rect l="l" t="t" r="r" b="b"/>
                    <a:pathLst>
                      <a:path w="222218" h="621696">
                        <a:moveTo>
                          <a:pt x="221647" y="0"/>
                        </a:moveTo>
                        <a:lnTo>
                          <a:pt x="222218" y="10858"/>
                        </a:lnTo>
                        <a:lnTo>
                          <a:pt x="95" y="621697"/>
                        </a:lnTo>
                        <a:lnTo>
                          <a:pt x="0" y="609791"/>
                        </a:lnTo>
                        <a:close/>
                      </a:path>
                    </a:pathLst>
                  </a:custGeom>
                  <a:solidFill>
                    <a:srgbClr val="006859"/>
                  </a:solidFill>
                  <a:ln w="9525" cap="flat">
                    <a:noFill/>
                    <a:prstDash val="solid"/>
                    <a:miter/>
                  </a:ln>
                </p:spPr>
                <p:txBody>
                  <a:bodyPr rtlCol="0" anchor="ctr"/>
                  <a:p>
                    <a:endParaRPr lang="zh-CN" altLang="en-US"/>
                  </a:p>
                </p:txBody>
              </p:sp>
              <p:sp>
                <p:nvSpPr>
                  <p:cNvPr id="72" name="任意多边形: 形状 71"/>
                  <p:cNvSpPr/>
                  <p:nvPr/>
                </p:nvSpPr>
                <p:spPr>
                  <a:xfrm>
                    <a:off x="7552562" y="4702587"/>
                    <a:ext cx="1322450" cy="174212"/>
                  </a:xfrm>
                  <a:custGeom>
                    <a:avLst/>
                    <a:gdLst>
                      <a:gd name="connsiteX0" fmla="*/ 1322356 w 1322450"/>
                      <a:gd name="connsiteY0" fmla="*/ 162306 h 174212"/>
                      <a:gd name="connsiteX1" fmla="*/ 1322451 w 1322450"/>
                      <a:gd name="connsiteY1" fmla="*/ 174212 h 174212"/>
                      <a:gd name="connsiteX2" fmla="*/ 95 w 1322450"/>
                      <a:gd name="connsiteY2" fmla="*/ 11811 h 174212"/>
                      <a:gd name="connsiteX3" fmla="*/ 0 w 1322450"/>
                      <a:gd name="connsiteY3" fmla="*/ 0 h 174212"/>
                    </a:gdLst>
                    <a:ahLst/>
                    <a:cxnLst>
                      <a:cxn ang="0">
                        <a:pos x="connsiteX0" y="connsiteY0"/>
                      </a:cxn>
                      <a:cxn ang="0">
                        <a:pos x="connsiteX1" y="connsiteY1"/>
                      </a:cxn>
                      <a:cxn ang="0">
                        <a:pos x="connsiteX2" y="connsiteY2"/>
                      </a:cxn>
                      <a:cxn ang="0">
                        <a:pos x="connsiteX3" y="connsiteY3"/>
                      </a:cxn>
                    </a:cxnLst>
                    <a:rect l="l" t="t" r="r" b="b"/>
                    <a:pathLst>
                      <a:path w="1322450" h="174212">
                        <a:moveTo>
                          <a:pt x="1322356" y="162306"/>
                        </a:moveTo>
                        <a:lnTo>
                          <a:pt x="1322451" y="174212"/>
                        </a:lnTo>
                        <a:lnTo>
                          <a:pt x="95" y="11811"/>
                        </a:lnTo>
                        <a:lnTo>
                          <a:pt x="0" y="0"/>
                        </a:lnTo>
                        <a:close/>
                      </a:path>
                    </a:pathLst>
                  </a:custGeom>
                  <a:solidFill>
                    <a:srgbClr val="006859"/>
                  </a:solidFill>
                  <a:ln w="9525" cap="flat">
                    <a:noFill/>
                    <a:prstDash val="solid"/>
                    <a:miter/>
                  </a:ln>
                </p:spPr>
                <p:txBody>
                  <a:bodyPr rtlCol="0" anchor="ctr"/>
                  <a:p>
                    <a:endParaRPr lang="zh-CN" altLang="en-US"/>
                  </a:p>
                </p:txBody>
              </p:sp>
              <p:sp>
                <p:nvSpPr>
                  <p:cNvPr id="73" name="任意多边形: 形状 72"/>
                  <p:cNvSpPr/>
                  <p:nvPr/>
                </p:nvSpPr>
                <p:spPr>
                  <a:xfrm>
                    <a:off x="7552562" y="4092701"/>
                    <a:ext cx="1544002" cy="772191"/>
                  </a:xfrm>
                  <a:custGeom>
                    <a:avLst/>
                    <a:gdLst>
                      <a:gd name="connsiteX0" fmla="*/ 1544003 w 1544002"/>
                      <a:gd name="connsiteY0" fmla="*/ 162401 h 772191"/>
                      <a:gd name="connsiteX1" fmla="*/ 1322356 w 1544002"/>
                      <a:gd name="connsiteY1" fmla="*/ 772192 h 772191"/>
                      <a:gd name="connsiteX2" fmla="*/ 0 w 1544002"/>
                      <a:gd name="connsiteY2" fmla="*/ 609886 h 772191"/>
                      <a:gd name="connsiteX3" fmla="*/ 221647 w 1544002"/>
                      <a:gd name="connsiteY3" fmla="*/ 0 h 772191"/>
                    </a:gdLst>
                    <a:ahLst/>
                    <a:cxnLst>
                      <a:cxn ang="0">
                        <a:pos x="connsiteX0" y="connsiteY0"/>
                      </a:cxn>
                      <a:cxn ang="0">
                        <a:pos x="connsiteX1" y="connsiteY1"/>
                      </a:cxn>
                      <a:cxn ang="0">
                        <a:pos x="connsiteX2" y="connsiteY2"/>
                      </a:cxn>
                      <a:cxn ang="0">
                        <a:pos x="connsiteX3" y="connsiteY3"/>
                      </a:cxn>
                    </a:cxnLst>
                    <a:rect l="l" t="t" r="r" b="b"/>
                    <a:pathLst>
                      <a:path w="1544002" h="772191">
                        <a:moveTo>
                          <a:pt x="1544003" y="162401"/>
                        </a:moveTo>
                        <a:lnTo>
                          <a:pt x="1322356" y="772192"/>
                        </a:lnTo>
                        <a:lnTo>
                          <a:pt x="0" y="609886"/>
                        </a:lnTo>
                        <a:lnTo>
                          <a:pt x="221647" y="0"/>
                        </a:lnTo>
                        <a:close/>
                      </a:path>
                    </a:pathLst>
                  </a:custGeom>
                  <a:solidFill>
                    <a:srgbClr val="6BDF9D"/>
                  </a:solidFill>
                  <a:ln w="9525" cap="flat">
                    <a:noFill/>
                    <a:prstDash val="solid"/>
                    <a:miter/>
                  </a:ln>
                </p:spPr>
                <p:txBody>
                  <a:bodyPr rtlCol="0" anchor="ctr"/>
                  <a:p>
                    <a:endParaRPr lang="zh-CN" altLang="en-US"/>
                  </a:p>
                </p:txBody>
              </p:sp>
            </p:grpSp>
            <p:grpSp>
              <p:nvGrpSpPr>
                <p:cNvPr id="74" name="图形 2"/>
                <p:cNvGrpSpPr/>
                <p:nvPr/>
              </p:nvGrpSpPr>
              <p:grpSpPr>
                <a:xfrm>
                  <a:off x="7572184" y="4162805"/>
                  <a:ext cx="1509140" cy="682275"/>
                  <a:chOff x="7572184" y="4162805"/>
                  <a:chExt cx="1509140" cy="682275"/>
                </a:xfrm>
              </p:grpSpPr>
              <p:sp>
                <p:nvSpPr>
                  <p:cNvPr id="75" name="任意多边形: 形状 74"/>
                  <p:cNvSpPr/>
                  <p:nvPr/>
                </p:nvSpPr>
                <p:spPr>
                  <a:xfrm>
                    <a:off x="8859011" y="4162805"/>
                    <a:ext cx="222313" cy="682275"/>
                  </a:xfrm>
                  <a:custGeom>
                    <a:avLst/>
                    <a:gdLst>
                      <a:gd name="connsiteX0" fmla="*/ 222313 w 222313"/>
                      <a:gd name="connsiteY0" fmla="*/ 0 h 682275"/>
                      <a:gd name="connsiteX1" fmla="*/ 222028 w 222313"/>
                      <a:gd name="connsiteY1" fmla="*/ 101727 h 682275"/>
                      <a:gd name="connsiteX2" fmla="*/ 5239 w 222313"/>
                      <a:gd name="connsiteY2" fmla="*/ 682276 h 682275"/>
                      <a:gd name="connsiteX3" fmla="*/ 0 w 222313"/>
                      <a:gd name="connsiteY3" fmla="*/ 569309 h 682275"/>
                    </a:gdLst>
                    <a:ahLst/>
                    <a:cxnLst>
                      <a:cxn ang="0">
                        <a:pos x="connsiteX0" y="connsiteY0"/>
                      </a:cxn>
                      <a:cxn ang="0">
                        <a:pos x="connsiteX1" y="connsiteY1"/>
                      </a:cxn>
                      <a:cxn ang="0">
                        <a:pos x="connsiteX2" y="connsiteY2"/>
                      </a:cxn>
                      <a:cxn ang="0">
                        <a:pos x="connsiteX3" y="connsiteY3"/>
                      </a:cxn>
                    </a:cxnLst>
                    <a:rect l="l" t="t" r="r" b="b"/>
                    <a:pathLst>
                      <a:path w="222313" h="682275">
                        <a:moveTo>
                          <a:pt x="222313" y="0"/>
                        </a:moveTo>
                        <a:lnTo>
                          <a:pt x="222028" y="101727"/>
                        </a:lnTo>
                        <a:lnTo>
                          <a:pt x="5239" y="682276"/>
                        </a:lnTo>
                        <a:lnTo>
                          <a:pt x="0" y="569309"/>
                        </a:lnTo>
                        <a:close/>
                      </a:path>
                    </a:pathLst>
                  </a:custGeom>
                  <a:solidFill>
                    <a:srgbClr val="DDDDDD"/>
                  </a:solidFill>
                  <a:ln w="9525" cap="flat">
                    <a:noFill/>
                    <a:prstDash val="solid"/>
                    <a:miter/>
                  </a:ln>
                </p:spPr>
                <p:txBody>
                  <a:bodyPr rtlCol="0" anchor="ctr"/>
                  <a:p>
                    <a:endParaRPr lang="zh-CN" altLang="en-US"/>
                  </a:p>
                </p:txBody>
              </p:sp>
              <p:sp>
                <p:nvSpPr>
                  <p:cNvPr id="76" name="任意多边形: 形状 75"/>
                  <p:cNvSpPr/>
                  <p:nvPr/>
                </p:nvSpPr>
                <p:spPr>
                  <a:xfrm>
                    <a:off x="7572184" y="4561236"/>
                    <a:ext cx="1292066" cy="283845"/>
                  </a:xfrm>
                  <a:custGeom>
                    <a:avLst/>
                    <a:gdLst>
                      <a:gd name="connsiteX0" fmla="*/ 1286828 w 1292066"/>
                      <a:gd name="connsiteY0" fmla="*/ 170879 h 283845"/>
                      <a:gd name="connsiteX1" fmla="*/ 1292066 w 1292066"/>
                      <a:gd name="connsiteY1" fmla="*/ 283845 h 283845"/>
                      <a:gd name="connsiteX2" fmla="*/ 0 w 1292066"/>
                      <a:gd name="connsiteY2" fmla="*/ 120301 h 283845"/>
                      <a:gd name="connsiteX3" fmla="*/ 381 w 1292066"/>
                      <a:gd name="connsiteY3" fmla="*/ 0 h 283845"/>
                    </a:gdLst>
                    <a:ahLst/>
                    <a:cxnLst>
                      <a:cxn ang="0">
                        <a:pos x="connsiteX0" y="connsiteY0"/>
                      </a:cxn>
                      <a:cxn ang="0">
                        <a:pos x="connsiteX1" y="connsiteY1"/>
                      </a:cxn>
                      <a:cxn ang="0">
                        <a:pos x="connsiteX2" y="connsiteY2"/>
                      </a:cxn>
                      <a:cxn ang="0">
                        <a:pos x="connsiteX3" y="connsiteY3"/>
                      </a:cxn>
                    </a:cxnLst>
                    <a:rect l="l" t="t" r="r" b="b"/>
                    <a:pathLst>
                      <a:path w="1292066" h="283845">
                        <a:moveTo>
                          <a:pt x="1286828" y="170879"/>
                        </a:moveTo>
                        <a:lnTo>
                          <a:pt x="1292066" y="283845"/>
                        </a:lnTo>
                        <a:lnTo>
                          <a:pt x="0" y="120301"/>
                        </a:lnTo>
                        <a:lnTo>
                          <a:pt x="381" y="0"/>
                        </a:lnTo>
                        <a:close/>
                      </a:path>
                    </a:pathLst>
                  </a:custGeom>
                  <a:solidFill>
                    <a:srgbClr val="F4F4F4"/>
                  </a:solidFill>
                  <a:ln w="9525" cap="flat">
                    <a:noFill/>
                    <a:prstDash val="solid"/>
                    <a:miter/>
                  </a:ln>
                </p:spPr>
                <p:txBody>
                  <a:bodyPr rtlCol="0" anchor="ctr"/>
                  <a:p>
                    <a:endParaRPr lang="zh-CN" altLang="en-US"/>
                  </a:p>
                </p:txBody>
              </p:sp>
            </p:grpSp>
            <p:grpSp>
              <p:nvGrpSpPr>
                <p:cNvPr id="77" name="图形 2"/>
                <p:cNvGrpSpPr/>
                <p:nvPr/>
              </p:nvGrpSpPr>
              <p:grpSpPr>
                <a:xfrm>
                  <a:off x="7552467" y="3966209"/>
                  <a:ext cx="1545245" cy="792575"/>
                  <a:chOff x="7552467" y="3966209"/>
                  <a:chExt cx="1545245" cy="792575"/>
                </a:xfrm>
              </p:grpSpPr>
              <p:sp>
                <p:nvSpPr>
                  <p:cNvPr id="78" name="任意多边形: 形状 77"/>
                  <p:cNvSpPr/>
                  <p:nvPr/>
                </p:nvSpPr>
                <p:spPr>
                  <a:xfrm>
                    <a:off x="8874918" y="4137087"/>
                    <a:ext cx="221742" cy="621696"/>
                  </a:xfrm>
                  <a:custGeom>
                    <a:avLst/>
                    <a:gdLst>
                      <a:gd name="connsiteX0" fmla="*/ 221647 w 221742"/>
                      <a:gd name="connsiteY0" fmla="*/ 0 h 621696"/>
                      <a:gd name="connsiteX1" fmla="*/ 221742 w 221742"/>
                      <a:gd name="connsiteY1" fmla="*/ 11906 h 621696"/>
                      <a:gd name="connsiteX2" fmla="*/ 95 w 221742"/>
                      <a:gd name="connsiteY2" fmla="*/ 621697 h 621696"/>
                      <a:gd name="connsiteX3" fmla="*/ 0 w 221742"/>
                      <a:gd name="connsiteY3" fmla="*/ 609790 h 621696"/>
                    </a:gdLst>
                    <a:ahLst/>
                    <a:cxnLst>
                      <a:cxn ang="0">
                        <a:pos x="connsiteX0" y="connsiteY0"/>
                      </a:cxn>
                      <a:cxn ang="0">
                        <a:pos x="connsiteX1" y="connsiteY1"/>
                      </a:cxn>
                      <a:cxn ang="0">
                        <a:pos x="connsiteX2" y="connsiteY2"/>
                      </a:cxn>
                      <a:cxn ang="0">
                        <a:pos x="connsiteX3" y="connsiteY3"/>
                      </a:cxn>
                    </a:cxnLst>
                    <a:rect l="l" t="t" r="r" b="b"/>
                    <a:pathLst>
                      <a:path w="221742" h="621696">
                        <a:moveTo>
                          <a:pt x="221647" y="0"/>
                        </a:moveTo>
                        <a:lnTo>
                          <a:pt x="221742" y="11906"/>
                        </a:lnTo>
                        <a:lnTo>
                          <a:pt x="95" y="621697"/>
                        </a:lnTo>
                        <a:lnTo>
                          <a:pt x="0" y="609790"/>
                        </a:lnTo>
                        <a:close/>
                      </a:path>
                    </a:pathLst>
                  </a:custGeom>
                  <a:solidFill>
                    <a:srgbClr val="4C9E4C"/>
                  </a:solidFill>
                  <a:ln w="9525" cap="flat">
                    <a:noFill/>
                    <a:prstDash val="solid"/>
                    <a:miter/>
                  </a:ln>
                </p:spPr>
                <p:txBody>
                  <a:bodyPr rtlCol="0" anchor="ctr"/>
                  <a:p>
                    <a:endParaRPr lang="zh-CN" altLang="en-US"/>
                  </a:p>
                </p:txBody>
              </p:sp>
              <p:sp>
                <p:nvSpPr>
                  <p:cNvPr id="79" name="任意多边形: 形状 78"/>
                  <p:cNvSpPr/>
                  <p:nvPr/>
                </p:nvSpPr>
                <p:spPr>
                  <a:xfrm>
                    <a:off x="7552562" y="4584477"/>
                    <a:ext cx="1322450" cy="174307"/>
                  </a:xfrm>
                  <a:custGeom>
                    <a:avLst/>
                    <a:gdLst>
                      <a:gd name="connsiteX0" fmla="*/ 1322356 w 1322450"/>
                      <a:gd name="connsiteY0" fmla="*/ 162401 h 174307"/>
                      <a:gd name="connsiteX1" fmla="*/ 1322451 w 1322450"/>
                      <a:gd name="connsiteY1" fmla="*/ 174307 h 174307"/>
                      <a:gd name="connsiteX2" fmla="*/ 95 w 1322450"/>
                      <a:gd name="connsiteY2" fmla="*/ 11906 h 174307"/>
                      <a:gd name="connsiteX3" fmla="*/ 0 w 1322450"/>
                      <a:gd name="connsiteY3" fmla="*/ 0 h 174307"/>
                    </a:gdLst>
                    <a:ahLst/>
                    <a:cxnLst>
                      <a:cxn ang="0">
                        <a:pos x="connsiteX0" y="connsiteY0"/>
                      </a:cxn>
                      <a:cxn ang="0">
                        <a:pos x="connsiteX1" y="connsiteY1"/>
                      </a:cxn>
                      <a:cxn ang="0">
                        <a:pos x="connsiteX2" y="connsiteY2"/>
                      </a:cxn>
                      <a:cxn ang="0">
                        <a:pos x="connsiteX3" y="connsiteY3"/>
                      </a:cxn>
                    </a:cxnLst>
                    <a:rect l="l" t="t" r="r" b="b"/>
                    <a:pathLst>
                      <a:path w="1322450" h="174307">
                        <a:moveTo>
                          <a:pt x="1322356" y="162401"/>
                        </a:moveTo>
                        <a:lnTo>
                          <a:pt x="1322451" y="174307"/>
                        </a:lnTo>
                        <a:lnTo>
                          <a:pt x="95" y="11906"/>
                        </a:lnTo>
                        <a:lnTo>
                          <a:pt x="0" y="0"/>
                        </a:lnTo>
                        <a:close/>
                      </a:path>
                    </a:pathLst>
                  </a:custGeom>
                  <a:solidFill>
                    <a:srgbClr val="4C9E4C"/>
                  </a:solidFill>
                  <a:ln w="9525" cap="flat">
                    <a:noFill/>
                    <a:prstDash val="solid"/>
                    <a:miter/>
                  </a:ln>
                </p:spPr>
                <p:txBody>
                  <a:bodyPr rtlCol="0" anchor="ctr"/>
                  <a:p>
                    <a:endParaRPr lang="zh-CN" altLang="en-US"/>
                  </a:p>
                </p:txBody>
              </p:sp>
              <p:sp>
                <p:nvSpPr>
                  <p:cNvPr id="80" name="任意多边形: 形状 79"/>
                  <p:cNvSpPr/>
                  <p:nvPr/>
                </p:nvSpPr>
                <p:spPr>
                  <a:xfrm>
                    <a:off x="7552467" y="3966209"/>
                    <a:ext cx="1545245" cy="780668"/>
                  </a:xfrm>
                  <a:custGeom>
                    <a:avLst/>
                    <a:gdLst>
                      <a:gd name="connsiteX0" fmla="*/ 1540288 w 1545245"/>
                      <a:gd name="connsiteY0" fmla="*/ 161544 h 780668"/>
                      <a:gd name="connsiteX1" fmla="*/ 224790 w 1545245"/>
                      <a:gd name="connsiteY1" fmla="*/ 0 h 780668"/>
                      <a:gd name="connsiteX2" fmla="*/ 221647 w 1545245"/>
                      <a:gd name="connsiteY2" fmla="*/ 8573 h 780668"/>
                      <a:gd name="connsiteX3" fmla="*/ 221647 w 1545245"/>
                      <a:gd name="connsiteY3" fmla="*/ 8573 h 780668"/>
                      <a:gd name="connsiteX4" fmla="*/ 0 w 1545245"/>
                      <a:gd name="connsiteY4" fmla="*/ 618268 h 780668"/>
                      <a:gd name="connsiteX5" fmla="*/ 1322451 w 1545245"/>
                      <a:gd name="connsiteY5" fmla="*/ 780669 h 780668"/>
                      <a:gd name="connsiteX6" fmla="*/ 1544098 w 1545245"/>
                      <a:gd name="connsiteY6" fmla="*/ 170879 h 780668"/>
                      <a:gd name="connsiteX7" fmla="*/ 1544098 w 1545245"/>
                      <a:gd name="connsiteY7" fmla="*/ 170879 h 780668"/>
                      <a:gd name="connsiteX8" fmla="*/ 1544955 w 1545245"/>
                      <a:gd name="connsiteY8" fmla="*/ 168497 h 780668"/>
                      <a:gd name="connsiteX9" fmla="*/ 1542955 w 1545245"/>
                      <a:gd name="connsiteY9" fmla="*/ 162497 h 780668"/>
                      <a:gd name="connsiteX10" fmla="*/ 1540288 w 1545245"/>
                      <a:gd name="connsiteY10" fmla="*/ 161544 h 7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5245" h="780668">
                        <a:moveTo>
                          <a:pt x="1540288" y="161544"/>
                        </a:moveTo>
                        <a:lnTo>
                          <a:pt x="224790" y="0"/>
                        </a:lnTo>
                        <a:lnTo>
                          <a:pt x="221647" y="8573"/>
                        </a:lnTo>
                        <a:lnTo>
                          <a:pt x="221647" y="8573"/>
                        </a:lnTo>
                        <a:lnTo>
                          <a:pt x="0" y="618268"/>
                        </a:lnTo>
                        <a:lnTo>
                          <a:pt x="1322451" y="780669"/>
                        </a:lnTo>
                        <a:lnTo>
                          <a:pt x="1544098" y="170879"/>
                        </a:lnTo>
                        <a:lnTo>
                          <a:pt x="1544098" y="170879"/>
                        </a:lnTo>
                        <a:lnTo>
                          <a:pt x="1544955" y="168497"/>
                        </a:lnTo>
                        <a:cubicBezTo>
                          <a:pt x="1545717" y="166307"/>
                          <a:pt x="1544955" y="163640"/>
                          <a:pt x="1542955" y="162497"/>
                        </a:cubicBezTo>
                        <a:cubicBezTo>
                          <a:pt x="1541526" y="161639"/>
                          <a:pt x="1540288" y="161544"/>
                          <a:pt x="1540288" y="161544"/>
                        </a:cubicBezTo>
                        <a:close/>
                      </a:path>
                    </a:pathLst>
                  </a:custGeom>
                  <a:solidFill>
                    <a:srgbClr val="6BE3A9"/>
                  </a:solidFill>
                  <a:ln w="9525" cap="flat">
                    <a:noFill/>
                    <a:prstDash val="solid"/>
                    <a:miter/>
                  </a:ln>
                </p:spPr>
                <p:txBody>
                  <a:bodyPr rtlCol="0" anchor="ctr"/>
                  <a:p>
                    <a:endParaRPr lang="zh-CN" altLang="en-US"/>
                  </a:p>
                </p:txBody>
              </p:sp>
            </p:grpSp>
            <p:grpSp>
              <p:nvGrpSpPr>
                <p:cNvPr id="81" name="图形 2"/>
                <p:cNvGrpSpPr/>
                <p:nvPr/>
              </p:nvGrpSpPr>
              <p:grpSpPr>
                <a:xfrm>
                  <a:off x="7843741" y="4658867"/>
                  <a:ext cx="1037653" cy="169640"/>
                  <a:chOff x="7843741" y="4658867"/>
                  <a:chExt cx="1037653" cy="169640"/>
                </a:xfrm>
              </p:grpSpPr>
              <p:sp>
                <p:nvSpPr>
                  <p:cNvPr id="82" name="任意多边形: 形状 81"/>
                  <p:cNvSpPr/>
                  <p:nvPr/>
                </p:nvSpPr>
                <p:spPr>
                  <a:xfrm>
                    <a:off x="8839961" y="4787645"/>
                    <a:ext cx="41433" cy="40862"/>
                  </a:xfrm>
                  <a:custGeom>
                    <a:avLst/>
                    <a:gdLst>
                      <a:gd name="connsiteX0" fmla="*/ 22955 w 41433"/>
                      <a:gd name="connsiteY0" fmla="*/ 36862 h 40862"/>
                      <a:gd name="connsiteX1" fmla="*/ 0 w 41433"/>
                      <a:gd name="connsiteY1" fmla="*/ 35623 h 40862"/>
                      <a:gd name="connsiteX2" fmla="*/ 23241 w 41433"/>
                      <a:gd name="connsiteY2" fmla="*/ 40862 h 40862"/>
                      <a:gd name="connsiteX3" fmla="*/ 41434 w 41433"/>
                      <a:gd name="connsiteY3" fmla="*/ 0 h 40862"/>
                    </a:gdLst>
                    <a:ahLst/>
                    <a:cxnLst>
                      <a:cxn ang="0">
                        <a:pos x="connsiteX0" y="connsiteY0"/>
                      </a:cxn>
                      <a:cxn ang="0">
                        <a:pos x="connsiteX1" y="connsiteY1"/>
                      </a:cxn>
                      <a:cxn ang="0">
                        <a:pos x="connsiteX2" y="connsiteY2"/>
                      </a:cxn>
                      <a:cxn ang="0">
                        <a:pos x="connsiteX3" y="connsiteY3"/>
                      </a:cxn>
                    </a:cxnLst>
                    <a:rect l="l" t="t" r="r" b="b"/>
                    <a:pathLst>
                      <a:path w="41433" h="40862">
                        <a:moveTo>
                          <a:pt x="22955" y="36862"/>
                        </a:moveTo>
                        <a:lnTo>
                          <a:pt x="0" y="35623"/>
                        </a:lnTo>
                        <a:lnTo>
                          <a:pt x="23241" y="40862"/>
                        </a:lnTo>
                        <a:lnTo>
                          <a:pt x="41434" y="0"/>
                        </a:lnTo>
                        <a:close/>
                      </a:path>
                    </a:pathLst>
                  </a:custGeom>
                  <a:solidFill>
                    <a:srgbClr val="D1D1D1"/>
                  </a:solidFill>
                  <a:ln w="9525" cap="flat">
                    <a:noFill/>
                    <a:prstDash val="solid"/>
                    <a:miter/>
                  </a:ln>
                </p:spPr>
                <p:txBody>
                  <a:bodyPr rtlCol="0" anchor="ctr"/>
                  <a:p>
                    <a:endParaRPr lang="zh-CN" altLang="en-US"/>
                  </a:p>
                </p:txBody>
              </p:sp>
              <p:sp>
                <p:nvSpPr>
                  <p:cNvPr id="83" name="任意多边形: 形状 82"/>
                  <p:cNvSpPr/>
                  <p:nvPr/>
                </p:nvSpPr>
                <p:spPr>
                  <a:xfrm>
                    <a:off x="8853773" y="4793931"/>
                    <a:ext cx="12667" cy="10668"/>
                  </a:xfrm>
                  <a:custGeom>
                    <a:avLst/>
                    <a:gdLst>
                      <a:gd name="connsiteX0" fmla="*/ 8287 w 12667"/>
                      <a:gd name="connsiteY0" fmla="*/ 8763 h 10668"/>
                      <a:gd name="connsiteX1" fmla="*/ 0 w 12667"/>
                      <a:gd name="connsiteY1" fmla="*/ 8287 h 10668"/>
                      <a:gd name="connsiteX2" fmla="*/ 8381 w 12667"/>
                      <a:gd name="connsiteY2" fmla="*/ 10668 h 10668"/>
                      <a:gd name="connsiteX3" fmla="*/ 12668 w 12667"/>
                      <a:gd name="connsiteY3" fmla="*/ 0 h 10668"/>
                    </a:gdLst>
                    <a:ahLst/>
                    <a:cxnLst>
                      <a:cxn ang="0">
                        <a:pos x="connsiteX0" y="connsiteY0"/>
                      </a:cxn>
                      <a:cxn ang="0">
                        <a:pos x="connsiteX1" y="connsiteY1"/>
                      </a:cxn>
                      <a:cxn ang="0">
                        <a:pos x="connsiteX2" y="connsiteY2"/>
                      </a:cxn>
                      <a:cxn ang="0">
                        <a:pos x="connsiteX3" y="connsiteY3"/>
                      </a:cxn>
                    </a:cxnLst>
                    <a:rect l="l" t="t" r="r" b="b"/>
                    <a:pathLst>
                      <a:path w="12667" h="10668">
                        <a:moveTo>
                          <a:pt x="8287" y="8763"/>
                        </a:moveTo>
                        <a:lnTo>
                          <a:pt x="0" y="8287"/>
                        </a:lnTo>
                        <a:lnTo>
                          <a:pt x="8381" y="10668"/>
                        </a:lnTo>
                        <a:lnTo>
                          <a:pt x="12668" y="0"/>
                        </a:lnTo>
                        <a:close/>
                      </a:path>
                    </a:pathLst>
                  </a:custGeom>
                  <a:solidFill>
                    <a:srgbClr val="D1D1D1"/>
                  </a:solidFill>
                  <a:ln w="9525" cap="flat">
                    <a:noFill/>
                    <a:prstDash val="solid"/>
                    <a:miter/>
                  </a:ln>
                </p:spPr>
                <p:txBody>
                  <a:bodyPr rtlCol="0" anchor="ctr"/>
                  <a:p>
                    <a:endParaRPr lang="zh-CN" altLang="en-US"/>
                  </a:p>
                </p:txBody>
              </p:sp>
              <p:sp>
                <p:nvSpPr>
                  <p:cNvPr id="84" name="任意多边形: 形状 83"/>
                  <p:cNvSpPr/>
                  <p:nvPr/>
                </p:nvSpPr>
                <p:spPr>
                  <a:xfrm>
                    <a:off x="8800147" y="4773358"/>
                    <a:ext cx="64865" cy="9334"/>
                  </a:xfrm>
                  <a:custGeom>
                    <a:avLst/>
                    <a:gdLst>
                      <a:gd name="connsiteX0" fmla="*/ 61055 w 64865"/>
                      <a:gd name="connsiteY0" fmla="*/ 3334 h 9334"/>
                      <a:gd name="connsiteX1" fmla="*/ 0 w 64865"/>
                      <a:gd name="connsiteY1" fmla="*/ 0 h 9334"/>
                      <a:gd name="connsiteX2" fmla="*/ 61341 w 64865"/>
                      <a:gd name="connsiteY2" fmla="*/ 9334 h 9334"/>
                      <a:gd name="connsiteX3" fmla="*/ 64865 w 64865"/>
                      <a:gd name="connsiteY3" fmla="*/ 3810 h 9334"/>
                    </a:gdLst>
                    <a:ahLst/>
                    <a:cxnLst>
                      <a:cxn ang="0">
                        <a:pos x="connsiteX0" y="connsiteY0"/>
                      </a:cxn>
                      <a:cxn ang="0">
                        <a:pos x="connsiteX1" y="connsiteY1"/>
                      </a:cxn>
                      <a:cxn ang="0">
                        <a:pos x="connsiteX2" y="connsiteY2"/>
                      </a:cxn>
                      <a:cxn ang="0">
                        <a:pos x="connsiteX3" y="connsiteY3"/>
                      </a:cxn>
                    </a:cxnLst>
                    <a:rect l="l" t="t" r="r" b="b"/>
                    <a:pathLst>
                      <a:path w="64865" h="9334">
                        <a:moveTo>
                          <a:pt x="61055" y="3334"/>
                        </a:moveTo>
                        <a:lnTo>
                          <a:pt x="0" y="0"/>
                        </a:lnTo>
                        <a:lnTo>
                          <a:pt x="61341" y="9334"/>
                        </a:lnTo>
                        <a:lnTo>
                          <a:pt x="64865" y="3810"/>
                        </a:lnTo>
                        <a:close/>
                      </a:path>
                    </a:pathLst>
                  </a:custGeom>
                  <a:solidFill>
                    <a:srgbClr val="DDDDDD"/>
                  </a:solidFill>
                  <a:ln w="9525" cap="flat">
                    <a:noFill/>
                    <a:prstDash val="solid"/>
                    <a:miter/>
                  </a:ln>
                </p:spPr>
                <p:txBody>
                  <a:bodyPr rtlCol="0" anchor="ctr"/>
                  <a:p>
                    <a:endParaRPr lang="zh-CN" altLang="en-US"/>
                  </a:p>
                </p:txBody>
              </p:sp>
              <p:sp>
                <p:nvSpPr>
                  <p:cNvPr id="85" name="任意多边形: 形状 84"/>
                  <p:cNvSpPr/>
                  <p:nvPr/>
                </p:nvSpPr>
                <p:spPr>
                  <a:xfrm>
                    <a:off x="7873554" y="4658867"/>
                    <a:ext cx="79533" cy="10572"/>
                  </a:xfrm>
                  <a:custGeom>
                    <a:avLst/>
                    <a:gdLst>
                      <a:gd name="connsiteX0" fmla="*/ 79534 w 79533"/>
                      <a:gd name="connsiteY0" fmla="*/ 10573 h 10572"/>
                      <a:gd name="connsiteX1" fmla="*/ 0 w 79533"/>
                      <a:gd name="connsiteY1" fmla="*/ 1714 h 10572"/>
                      <a:gd name="connsiteX2" fmla="*/ 191 w 79533"/>
                      <a:gd name="connsiteY2" fmla="*/ 0 h 10572"/>
                    </a:gdLst>
                    <a:ahLst/>
                    <a:cxnLst>
                      <a:cxn ang="0">
                        <a:pos x="connsiteX0" y="connsiteY0"/>
                      </a:cxn>
                      <a:cxn ang="0">
                        <a:pos x="connsiteX1" y="connsiteY1"/>
                      </a:cxn>
                      <a:cxn ang="0">
                        <a:pos x="connsiteX2" y="connsiteY2"/>
                      </a:cxn>
                    </a:cxnLst>
                    <a:rect l="l" t="t" r="r" b="b"/>
                    <a:pathLst>
                      <a:path w="79533" h="10572">
                        <a:moveTo>
                          <a:pt x="79534" y="10573"/>
                        </a:moveTo>
                        <a:lnTo>
                          <a:pt x="0" y="1714"/>
                        </a:lnTo>
                        <a:lnTo>
                          <a:pt x="191" y="0"/>
                        </a:lnTo>
                        <a:close/>
                      </a:path>
                    </a:pathLst>
                  </a:custGeom>
                  <a:solidFill>
                    <a:srgbClr val="DDDDDD"/>
                  </a:solidFill>
                  <a:ln w="9525" cap="flat">
                    <a:noFill/>
                    <a:prstDash val="solid"/>
                    <a:miter/>
                  </a:ln>
                </p:spPr>
                <p:txBody>
                  <a:bodyPr rtlCol="0" anchor="ctr"/>
                  <a:p>
                    <a:endParaRPr lang="zh-CN" altLang="en-US"/>
                  </a:p>
                </p:txBody>
              </p:sp>
              <p:sp>
                <p:nvSpPr>
                  <p:cNvPr id="86" name="任意多边形: 形状 85"/>
                  <p:cNvSpPr/>
                  <p:nvPr/>
                </p:nvSpPr>
                <p:spPr>
                  <a:xfrm>
                    <a:off x="8357710" y="4719160"/>
                    <a:ext cx="202596" cy="24860"/>
                  </a:xfrm>
                  <a:custGeom>
                    <a:avLst/>
                    <a:gdLst>
                      <a:gd name="connsiteX0" fmla="*/ 202596 w 202596"/>
                      <a:gd name="connsiteY0" fmla="*/ 24860 h 24860"/>
                      <a:gd name="connsiteX1" fmla="*/ 177260 w 202596"/>
                      <a:gd name="connsiteY1" fmla="*/ 22193 h 24860"/>
                      <a:gd name="connsiteX2" fmla="*/ 151924 w 202596"/>
                      <a:gd name="connsiteY2" fmla="*/ 19240 h 24860"/>
                      <a:gd name="connsiteX3" fmla="*/ 101155 w 202596"/>
                      <a:gd name="connsiteY3" fmla="*/ 13240 h 24860"/>
                      <a:gd name="connsiteX4" fmla="*/ 50578 w 202596"/>
                      <a:gd name="connsiteY4" fmla="*/ 6858 h 24860"/>
                      <a:gd name="connsiteX5" fmla="*/ 25241 w 202596"/>
                      <a:gd name="connsiteY5" fmla="*/ 3524 h 24860"/>
                      <a:gd name="connsiteX6" fmla="*/ 0 w 202596"/>
                      <a:gd name="connsiteY6" fmla="*/ 0 h 24860"/>
                      <a:gd name="connsiteX7" fmla="*/ 25336 w 202596"/>
                      <a:gd name="connsiteY7" fmla="*/ 2667 h 24860"/>
                      <a:gd name="connsiteX8" fmla="*/ 50673 w 202596"/>
                      <a:gd name="connsiteY8" fmla="*/ 5524 h 24860"/>
                      <a:gd name="connsiteX9" fmla="*/ 101441 w 202596"/>
                      <a:gd name="connsiteY9" fmla="*/ 11525 h 24860"/>
                      <a:gd name="connsiteX10" fmla="*/ 152019 w 202596"/>
                      <a:gd name="connsiteY10" fmla="*/ 18002 h 24860"/>
                      <a:gd name="connsiteX11" fmla="*/ 177355 w 202596"/>
                      <a:gd name="connsiteY11" fmla="*/ 21336 h 2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596" h="24860">
                        <a:moveTo>
                          <a:pt x="202596" y="24860"/>
                        </a:moveTo>
                        <a:lnTo>
                          <a:pt x="177260" y="22193"/>
                        </a:lnTo>
                        <a:lnTo>
                          <a:pt x="151924" y="19240"/>
                        </a:lnTo>
                        <a:lnTo>
                          <a:pt x="101155" y="13240"/>
                        </a:lnTo>
                        <a:lnTo>
                          <a:pt x="50578" y="6858"/>
                        </a:lnTo>
                        <a:lnTo>
                          <a:pt x="25241" y="3524"/>
                        </a:lnTo>
                        <a:lnTo>
                          <a:pt x="0" y="0"/>
                        </a:lnTo>
                        <a:lnTo>
                          <a:pt x="25336" y="2667"/>
                        </a:lnTo>
                        <a:lnTo>
                          <a:pt x="50673" y="5524"/>
                        </a:lnTo>
                        <a:lnTo>
                          <a:pt x="101441" y="11525"/>
                        </a:lnTo>
                        <a:lnTo>
                          <a:pt x="152019" y="18002"/>
                        </a:lnTo>
                        <a:lnTo>
                          <a:pt x="177355" y="21336"/>
                        </a:lnTo>
                        <a:close/>
                      </a:path>
                    </a:pathLst>
                  </a:custGeom>
                  <a:solidFill>
                    <a:srgbClr val="DDDDDD"/>
                  </a:solidFill>
                  <a:ln w="9525" cap="flat">
                    <a:noFill/>
                    <a:prstDash val="solid"/>
                    <a:miter/>
                  </a:ln>
                </p:spPr>
                <p:txBody>
                  <a:bodyPr rtlCol="0" anchor="ctr"/>
                  <a:p>
                    <a:endParaRPr lang="zh-CN" altLang="en-US"/>
                  </a:p>
                </p:txBody>
              </p:sp>
              <p:sp>
                <p:nvSpPr>
                  <p:cNvPr id="87" name="任意多边形: 形状 86"/>
                  <p:cNvSpPr/>
                  <p:nvPr/>
                </p:nvSpPr>
                <p:spPr>
                  <a:xfrm>
                    <a:off x="7843741" y="4677060"/>
                    <a:ext cx="205930" cy="26098"/>
                  </a:xfrm>
                  <a:custGeom>
                    <a:avLst/>
                    <a:gdLst>
                      <a:gd name="connsiteX0" fmla="*/ 205930 w 205930"/>
                      <a:gd name="connsiteY0" fmla="*/ 26098 h 26098"/>
                      <a:gd name="connsiteX1" fmla="*/ 0 w 205930"/>
                      <a:gd name="connsiteY1" fmla="*/ 1714 h 26098"/>
                      <a:gd name="connsiteX2" fmla="*/ 286 w 205930"/>
                      <a:gd name="connsiteY2" fmla="*/ 0 h 26098"/>
                    </a:gdLst>
                    <a:ahLst/>
                    <a:cxnLst>
                      <a:cxn ang="0">
                        <a:pos x="connsiteX0" y="connsiteY0"/>
                      </a:cxn>
                      <a:cxn ang="0">
                        <a:pos x="connsiteX1" y="connsiteY1"/>
                      </a:cxn>
                      <a:cxn ang="0">
                        <a:pos x="connsiteX2" y="connsiteY2"/>
                      </a:cxn>
                    </a:cxnLst>
                    <a:rect l="l" t="t" r="r" b="b"/>
                    <a:pathLst>
                      <a:path w="205930" h="26098">
                        <a:moveTo>
                          <a:pt x="205930" y="26098"/>
                        </a:moveTo>
                        <a:lnTo>
                          <a:pt x="0" y="1714"/>
                        </a:lnTo>
                        <a:lnTo>
                          <a:pt x="286" y="0"/>
                        </a:lnTo>
                        <a:close/>
                      </a:path>
                    </a:pathLst>
                  </a:custGeom>
                  <a:solidFill>
                    <a:srgbClr val="DDDDDD"/>
                  </a:solidFill>
                  <a:ln w="9525" cap="flat">
                    <a:noFill/>
                    <a:prstDash val="solid"/>
                    <a:miter/>
                  </a:ln>
                </p:spPr>
                <p:txBody>
                  <a:bodyPr rtlCol="0" anchor="ctr"/>
                  <a:p>
                    <a:endParaRPr lang="zh-CN" altLang="en-US"/>
                  </a:p>
                </p:txBody>
              </p:sp>
              <p:sp>
                <p:nvSpPr>
                  <p:cNvPr id="88" name="任意多边形: 形状 87"/>
                  <p:cNvSpPr/>
                  <p:nvPr/>
                </p:nvSpPr>
                <p:spPr>
                  <a:xfrm>
                    <a:off x="8128253" y="4736020"/>
                    <a:ext cx="319945" cy="39338"/>
                  </a:xfrm>
                  <a:custGeom>
                    <a:avLst/>
                    <a:gdLst>
                      <a:gd name="connsiteX0" fmla="*/ 319945 w 319945"/>
                      <a:gd name="connsiteY0" fmla="*/ 39338 h 39338"/>
                      <a:gd name="connsiteX1" fmla="*/ 279940 w 319945"/>
                      <a:gd name="connsiteY1" fmla="*/ 34862 h 39338"/>
                      <a:gd name="connsiteX2" fmla="*/ 239839 w 319945"/>
                      <a:gd name="connsiteY2" fmla="*/ 30194 h 39338"/>
                      <a:gd name="connsiteX3" fmla="*/ 159830 w 319945"/>
                      <a:gd name="connsiteY3" fmla="*/ 20479 h 39338"/>
                      <a:gd name="connsiteX4" fmla="*/ 79915 w 319945"/>
                      <a:gd name="connsiteY4" fmla="*/ 10478 h 39338"/>
                      <a:gd name="connsiteX5" fmla="*/ 39910 w 319945"/>
                      <a:gd name="connsiteY5" fmla="*/ 5334 h 39338"/>
                      <a:gd name="connsiteX6" fmla="*/ 0 w 319945"/>
                      <a:gd name="connsiteY6" fmla="*/ 0 h 39338"/>
                      <a:gd name="connsiteX7" fmla="*/ 40005 w 319945"/>
                      <a:gd name="connsiteY7" fmla="*/ 4477 h 39338"/>
                      <a:gd name="connsiteX8" fmla="*/ 80106 w 319945"/>
                      <a:gd name="connsiteY8" fmla="*/ 9239 h 39338"/>
                      <a:gd name="connsiteX9" fmla="*/ 160115 w 319945"/>
                      <a:gd name="connsiteY9" fmla="*/ 18860 h 39338"/>
                      <a:gd name="connsiteX10" fmla="*/ 240030 w 319945"/>
                      <a:gd name="connsiteY10" fmla="*/ 28861 h 39338"/>
                      <a:gd name="connsiteX11" fmla="*/ 280035 w 319945"/>
                      <a:gd name="connsiteY11" fmla="*/ 34004 h 3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945" h="39338">
                        <a:moveTo>
                          <a:pt x="319945" y="39338"/>
                        </a:moveTo>
                        <a:lnTo>
                          <a:pt x="279940" y="34862"/>
                        </a:lnTo>
                        <a:lnTo>
                          <a:pt x="239839" y="30194"/>
                        </a:lnTo>
                        <a:lnTo>
                          <a:pt x="159830" y="20479"/>
                        </a:lnTo>
                        <a:lnTo>
                          <a:pt x="79915" y="10478"/>
                        </a:lnTo>
                        <a:lnTo>
                          <a:pt x="39910" y="5334"/>
                        </a:lnTo>
                        <a:lnTo>
                          <a:pt x="0" y="0"/>
                        </a:lnTo>
                        <a:lnTo>
                          <a:pt x="40005" y="4477"/>
                        </a:lnTo>
                        <a:lnTo>
                          <a:pt x="80106" y="9239"/>
                        </a:lnTo>
                        <a:lnTo>
                          <a:pt x="160115" y="18860"/>
                        </a:lnTo>
                        <a:lnTo>
                          <a:pt x="240030" y="28861"/>
                        </a:lnTo>
                        <a:lnTo>
                          <a:pt x="280035" y="34004"/>
                        </a:lnTo>
                        <a:close/>
                      </a:path>
                    </a:pathLst>
                  </a:custGeom>
                  <a:solidFill>
                    <a:srgbClr val="DDDDDD"/>
                  </a:solidFill>
                  <a:ln w="9525" cap="flat">
                    <a:noFill/>
                    <a:prstDash val="solid"/>
                    <a:miter/>
                  </a:ln>
                </p:spPr>
                <p:txBody>
                  <a:bodyPr rtlCol="0" anchor="ctr"/>
                  <a:p>
                    <a:endParaRPr lang="zh-CN" altLang="en-US"/>
                  </a:p>
                </p:txBody>
              </p:sp>
            </p:grpSp>
            <p:sp>
              <p:nvSpPr>
                <p:cNvPr id="89" name="任意多边形: 形状 88"/>
                <p:cNvSpPr/>
                <p:nvPr/>
              </p:nvSpPr>
              <p:spPr>
                <a:xfrm>
                  <a:off x="7777516" y="3975231"/>
                  <a:ext cx="1304692" cy="164047"/>
                </a:xfrm>
                <a:custGeom>
                  <a:avLst/>
                  <a:gdLst>
                    <a:gd name="connsiteX0" fmla="*/ 1302475 w 1304692"/>
                    <a:gd name="connsiteY0" fmla="*/ 164047 h 164047"/>
                    <a:gd name="connsiteX1" fmla="*/ 1302189 w 1304692"/>
                    <a:gd name="connsiteY1" fmla="*/ 164047 h 164047"/>
                    <a:gd name="connsiteX2" fmla="*/ 1289045 w 1304692"/>
                    <a:gd name="connsiteY2" fmla="*/ 162428 h 164047"/>
                    <a:gd name="connsiteX3" fmla="*/ 1287140 w 1304692"/>
                    <a:gd name="connsiteY3" fmla="*/ 159951 h 164047"/>
                    <a:gd name="connsiteX4" fmla="*/ 1289616 w 1304692"/>
                    <a:gd name="connsiteY4" fmla="*/ 158046 h 164047"/>
                    <a:gd name="connsiteX5" fmla="*/ 1302761 w 1304692"/>
                    <a:gd name="connsiteY5" fmla="*/ 159665 h 164047"/>
                    <a:gd name="connsiteX6" fmla="*/ 1304666 w 1304692"/>
                    <a:gd name="connsiteY6" fmla="*/ 162142 h 164047"/>
                    <a:gd name="connsiteX7" fmla="*/ 1302475 w 1304692"/>
                    <a:gd name="connsiteY7" fmla="*/ 164047 h 164047"/>
                    <a:gd name="connsiteX8" fmla="*/ 1276091 w 1304692"/>
                    <a:gd name="connsiteY8" fmla="*/ 160808 h 164047"/>
                    <a:gd name="connsiteX9" fmla="*/ 1275805 w 1304692"/>
                    <a:gd name="connsiteY9" fmla="*/ 160808 h 164047"/>
                    <a:gd name="connsiteX10" fmla="*/ 1262660 w 1304692"/>
                    <a:gd name="connsiteY10" fmla="*/ 159189 h 164047"/>
                    <a:gd name="connsiteX11" fmla="*/ 1260756 w 1304692"/>
                    <a:gd name="connsiteY11" fmla="*/ 156713 h 164047"/>
                    <a:gd name="connsiteX12" fmla="*/ 1263232 w 1304692"/>
                    <a:gd name="connsiteY12" fmla="*/ 154808 h 164047"/>
                    <a:gd name="connsiteX13" fmla="*/ 1276376 w 1304692"/>
                    <a:gd name="connsiteY13" fmla="*/ 156427 h 164047"/>
                    <a:gd name="connsiteX14" fmla="*/ 1278281 w 1304692"/>
                    <a:gd name="connsiteY14" fmla="*/ 158903 h 164047"/>
                    <a:gd name="connsiteX15" fmla="*/ 1276091 w 1304692"/>
                    <a:gd name="connsiteY15" fmla="*/ 160808 h 164047"/>
                    <a:gd name="connsiteX16" fmla="*/ 1249706 w 1304692"/>
                    <a:gd name="connsiteY16" fmla="*/ 157570 h 164047"/>
                    <a:gd name="connsiteX17" fmla="*/ 1249421 w 1304692"/>
                    <a:gd name="connsiteY17" fmla="*/ 157570 h 164047"/>
                    <a:gd name="connsiteX18" fmla="*/ 1236276 w 1304692"/>
                    <a:gd name="connsiteY18" fmla="*/ 155951 h 164047"/>
                    <a:gd name="connsiteX19" fmla="*/ 1234371 w 1304692"/>
                    <a:gd name="connsiteY19" fmla="*/ 153474 h 164047"/>
                    <a:gd name="connsiteX20" fmla="*/ 1236848 w 1304692"/>
                    <a:gd name="connsiteY20" fmla="*/ 151569 h 164047"/>
                    <a:gd name="connsiteX21" fmla="*/ 1249992 w 1304692"/>
                    <a:gd name="connsiteY21" fmla="*/ 153188 h 164047"/>
                    <a:gd name="connsiteX22" fmla="*/ 1251897 w 1304692"/>
                    <a:gd name="connsiteY22" fmla="*/ 155665 h 164047"/>
                    <a:gd name="connsiteX23" fmla="*/ 1249706 w 1304692"/>
                    <a:gd name="connsiteY23" fmla="*/ 157570 h 164047"/>
                    <a:gd name="connsiteX24" fmla="*/ 1223417 w 1304692"/>
                    <a:gd name="connsiteY24" fmla="*/ 154331 h 164047"/>
                    <a:gd name="connsiteX25" fmla="*/ 1223132 w 1304692"/>
                    <a:gd name="connsiteY25" fmla="*/ 154331 h 164047"/>
                    <a:gd name="connsiteX26" fmla="*/ 1209987 w 1304692"/>
                    <a:gd name="connsiteY26" fmla="*/ 152712 h 164047"/>
                    <a:gd name="connsiteX27" fmla="*/ 1208082 w 1304692"/>
                    <a:gd name="connsiteY27" fmla="*/ 150236 h 164047"/>
                    <a:gd name="connsiteX28" fmla="*/ 1210559 w 1304692"/>
                    <a:gd name="connsiteY28" fmla="*/ 148331 h 164047"/>
                    <a:gd name="connsiteX29" fmla="*/ 1223703 w 1304692"/>
                    <a:gd name="connsiteY29" fmla="*/ 149950 h 164047"/>
                    <a:gd name="connsiteX30" fmla="*/ 1225608 w 1304692"/>
                    <a:gd name="connsiteY30" fmla="*/ 152427 h 164047"/>
                    <a:gd name="connsiteX31" fmla="*/ 1223417 w 1304692"/>
                    <a:gd name="connsiteY31" fmla="*/ 154331 h 164047"/>
                    <a:gd name="connsiteX32" fmla="*/ 1197033 w 1304692"/>
                    <a:gd name="connsiteY32" fmla="*/ 151093 h 164047"/>
                    <a:gd name="connsiteX33" fmla="*/ 1196747 w 1304692"/>
                    <a:gd name="connsiteY33" fmla="*/ 151093 h 164047"/>
                    <a:gd name="connsiteX34" fmla="*/ 1183603 w 1304692"/>
                    <a:gd name="connsiteY34" fmla="*/ 149474 h 164047"/>
                    <a:gd name="connsiteX35" fmla="*/ 1181698 w 1304692"/>
                    <a:gd name="connsiteY35" fmla="*/ 146997 h 164047"/>
                    <a:gd name="connsiteX36" fmla="*/ 1184174 w 1304692"/>
                    <a:gd name="connsiteY36" fmla="*/ 145092 h 164047"/>
                    <a:gd name="connsiteX37" fmla="*/ 1197319 w 1304692"/>
                    <a:gd name="connsiteY37" fmla="*/ 146711 h 164047"/>
                    <a:gd name="connsiteX38" fmla="*/ 1199224 w 1304692"/>
                    <a:gd name="connsiteY38" fmla="*/ 149188 h 164047"/>
                    <a:gd name="connsiteX39" fmla="*/ 1197033 w 1304692"/>
                    <a:gd name="connsiteY39" fmla="*/ 151093 h 164047"/>
                    <a:gd name="connsiteX40" fmla="*/ 1170649 w 1304692"/>
                    <a:gd name="connsiteY40" fmla="*/ 147854 h 164047"/>
                    <a:gd name="connsiteX41" fmla="*/ 1170363 w 1304692"/>
                    <a:gd name="connsiteY41" fmla="*/ 147854 h 164047"/>
                    <a:gd name="connsiteX42" fmla="*/ 1157219 w 1304692"/>
                    <a:gd name="connsiteY42" fmla="*/ 146235 h 164047"/>
                    <a:gd name="connsiteX43" fmla="*/ 1155314 w 1304692"/>
                    <a:gd name="connsiteY43" fmla="*/ 143759 h 164047"/>
                    <a:gd name="connsiteX44" fmla="*/ 1157791 w 1304692"/>
                    <a:gd name="connsiteY44" fmla="*/ 141854 h 164047"/>
                    <a:gd name="connsiteX45" fmla="*/ 1170935 w 1304692"/>
                    <a:gd name="connsiteY45" fmla="*/ 143473 h 164047"/>
                    <a:gd name="connsiteX46" fmla="*/ 1172840 w 1304692"/>
                    <a:gd name="connsiteY46" fmla="*/ 145949 h 164047"/>
                    <a:gd name="connsiteX47" fmla="*/ 1170649 w 1304692"/>
                    <a:gd name="connsiteY47" fmla="*/ 147854 h 164047"/>
                    <a:gd name="connsiteX48" fmla="*/ 1144265 w 1304692"/>
                    <a:gd name="connsiteY48" fmla="*/ 144616 h 164047"/>
                    <a:gd name="connsiteX49" fmla="*/ 1143979 w 1304692"/>
                    <a:gd name="connsiteY49" fmla="*/ 144616 h 164047"/>
                    <a:gd name="connsiteX50" fmla="*/ 1130835 w 1304692"/>
                    <a:gd name="connsiteY50" fmla="*/ 142997 h 164047"/>
                    <a:gd name="connsiteX51" fmla="*/ 1128930 w 1304692"/>
                    <a:gd name="connsiteY51" fmla="*/ 140520 h 164047"/>
                    <a:gd name="connsiteX52" fmla="*/ 1131406 w 1304692"/>
                    <a:gd name="connsiteY52" fmla="*/ 138615 h 164047"/>
                    <a:gd name="connsiteX53" fmla="*/ 1144551 w 1304692"/>
                    <a:gd name="connsiteY53" fmla="*/ 140235 h 164047"/>
                    <a:gd name="connsiteX54" fmla="*/ 1146456 w 1304692"/>
                    <a:gd name="connsiteY54" fmla="*/ 142711 h 164047"/>
                    <a:gd name="connsiteX55" fmla="*/ 1144265 w 1304692"/>
                    <a:gd name="connsiteY55" fmla="*/ 144616 h 164047"/>
                    <a:gd name="connsiteX56" fmla="*/ 1117881 w 1304692"/>
                    <a:gd name="connsiteY56" fmla="*/ 141377 h 164047"/>
                    <a:gd name="connsiteX57" fmla="*/ 1117595 w 1304692"/>
                    <a:gd name="connsiteY57" fmla="*/ 141377 h 164047"/>
                    <a:gd name="connsiteX58" fmla="*/ 1104450 w 1304692"/>
                    <a:gd name="connsiteY58" fmla="*/ 139758 h 164047"/>
                    <a:gd name="connsiteX59" fmla="*/ 1102545 w 1304692"/>
                    <a:gd name="connsiteY59" fmla="*/ 137282 h 164047"/>
                    <a:gd name="connsiteX60" fmla="*/ 1105022 w 1304692"/>
                    <a:gd name="connsiteY60" fmla="*/ 135377 h 164047"/>
                    <a:gd name="connsiteX61" fmla="*/ 1118166 w 1304692"/>
                    <a:gd name="connsiteY61" fmla="*/ 136996 h 164047"/>
                    <a:gd name="connsiteX62" fmla="*/ 1120071 w 1304692"/>
                    <a:gd name="connsiteY62" fmla="*/ 139473 h 164047"/>
                    <a:gd name="connsiteX63" fmla="*/ 1117881 w 1304692"/>
                    <a:gd name="connsiteY63" fmla="*/ 141377 h 164047"/>
                    <a:gd name="connsiteX64" fmla="*/ 1091592 w 1304692"/>
                    <a:gd name="connsiteY64" fmla="*/ 138139 h 164047"/>
                    <a:gd name="connsiteX65" fmla="*/ 1091306 w 1304692"/>
                    <a:gd name="connsiteY65" fmla="*/ 138139 h 164047"/>
                    <a:gd name="connsiteX66" fmla="*/ 1078161 w 1304692"/>
                    <a:gd name="connsiteY66" fmla="*/ 136520 h 164047"/>
                    <a:gd name="connsiteX67" fmla="*/ 1076257 w 1304692"/>
                    <a:gd name="connsiteY67" fmla="*/ 134043 h 164047"/>
                    <a:gd name="connsiteX68" fmla="*/ 1078733 w 1304692"/>
                    <a:gd name="connsiteY68" fmla="*/ 132138 h 164047"/>
                    <a:gd name="connsiteX69" fmla="*/ 1091877 w 1304692"/>
                    <a:gd name="connsiteY69" fmla="*/ 133757 h 164047"/>
                    <a:gd name="connsiteX70" fmla="*/ 1093782 w 1304692"/>
                    <a:gd name="connsiteY70" fmla="*/ 136234 h 164047"/>
                    <a:gd name="connsiteX71" fmla="*/ 1091592 w 1304692"/>
                    <a:gd name="connsiteY71" fmla="*/ 138139 h 164047"/>
                    <a:gd name="connsiteX72" fmla="*/ 1065207 w 1304692"/>
                    <a:gd name="connsiteY72" fmla="*/ 134900 h 164047"/>
                    <a:gd name="connsiteX73" fmla="*/ 1064922 w 1304692"/>
                    <a:gd name="connsiteY73" fmla="*/ 134900 h 164047"/>
                    <a:gd name="connsiteX74" fmla="*/ 1051777 w 1304692"/>
                    <a:gd name="connsiteY74" fmla="*/ 133281 h 164047"/>
                    <a:gd name="connsiteX75" fmla="*/ 1049872 w 1304692"/>
                    <a:gd name="connsiteY75" fmla="*/ 130805 h 164047"/>
                    <a:gd name="connsiteX76" fmla="*/ 1052349 w 1304692"/>
                    <a:gd name="connsiteY76" fmla="*/ 128900 h 164047"/>
                    <a:gd name="connsiteX77" fmla="*/ 1065493 w 1304692"/>
                    <a:gd name="connsiteY77" fmla="*/ 130519 h 164047"/>
                    <a:gd name="connsiteX78" fmla="*/ 1067398 w 1304692"/>
                    <a:gd name="connsiteY78" fmla="*/ 132995 h 164047"/>
                    <a:gd name="connsiteX79" fmla="*/ 1065207 w 1304692"/>
                    <a:gd name="connsiteY79" fmla="*/ 134900 h 164047"/>
                    <a:gd name="connsiteX80" fmla="*/ 1038823 w 1304692"/>
                    <a:gd name="connsiteY80" fmla="*/ 131662 h 164047"/>
                    <a:gd name="connsiteX81" fmla="*/ 1038537 w 1304692"/>
                    <a:gd name="connsiteY81" fmla="*/ 131662 h 164047"/>
                    <a:gd name="connsiteX82" fmla="*/ 1025393 w 1304692"/>
                    <a:gd name="connsiteY82" fmla="*/ 130043 h 164047"/>
                    <a:gd name="connsiteX83" fmla="*/ 1023488 w 1304692"/>
                    <a:gd name="connsiteY83" fmla="*/ 127566 h 164047"/>
                    <a:gd name="connsiteX84" fmla="*/ 1025964 w 1304692"/>
                    <a:gd name="connsiteY84" fmla="*/ 125661 h 164047"/>
                    <a:gd name="connsiteX85" fmla="*/ 1039109 w 1304692"/>
                    <a:gd name="connsiteY85" fmla="*/ 127281 h 164047"/>
                    <a:gd name="connsiteX86" fmla="*/ 1041014 w 1304692"/>
                    <a:gd name="connsiteY86" fmla="*/ 129757 h 164047"/>
                    <a:gd name="connsiteX87" fmla="*/ 1038823 w 1304692"/>
                    <a:gd name="connsiteY87" fmla="*/ 131662 h 164047"/>
                    <a:gd name="connsiteX88" fmla="*/ 1012439 w 1304692"/>
                    <a:gd name="connsiteY88" fmla="*/ 128423 h 164047"/>
                    <a:gd name="connsiteX89" fmla="*/ 1012153 w 1304692"/>
                    <a:gd name="connsiteY89" fmla="*/ 128423 h 164047"/>
                    <a:gd name="connsiteX90" fmla="*/ 999008 w 1304692"/>
                    <a:gd name="connsiteY90" fmla="*/ 126804 h 164047"/>
                    <a:gd name="connsiteX91" fmla="*/ 997103 w 1304692"/>
                    <a:gd name="connsiteY91" fmla="*/ 124328 h 164047"/>
                    <a:gd name="connsiteX92" fmla="*/ 999580 w 1304692"/>
                    <a:gd name="connsiteY92" fmla="*/ 122423 h 164047"/>
                    <a:gd name="connsiteX93" fmla="*/ 1012724 w 1304692"/>
                    <a:gd name="connsiteY93" fmla="*/ 124042 h 164047"/>
                    <a:gd name="connsiteX94" fmla="*/ 1014629 w 1304692"/>
                    <a:gd name="connsiteY94" fmla="*/ 126519 h 164047"/>
                    <a:gd name="connsiteX95" fmla="*/ 1012439 w 1304692"/>
                    <a:gd name="connsiteY95" fmla="*/ 128423 h 164047"/>
                    <a:gd name="connsiteX96" fmla="*/ 986054 w 1304692"/>
                    <a:gd name="connsiteY96" fmla="*/ 125185 h 164047"/>
                    <a:gd name="connsiteX97" fmla="*/ 985769 w 1304692"/>
                    <a:gd name="connsiteY97" fmla="*/ 125185 h 164047"/>
                    <a:gd name="connsiteX98" fmla="*/ 972624 w 1304692"/>
                    <a:gd name="connsiteY98" fmla="*/ 123566 h 164047"/>
                    <a:gd name="connsiteX99" fmla="*/ 970719 w 1304692"/>
                    <a:gd name="connsiteY99" fmla="*/ 121089 h 164047"/>
                    <a:gd name="connsiteX100" fmla="*/ 973196 w 1304692"/>
                    <a:gd name="connsiteY100" fmla="*/ 119184 h 164047"/>
                    <a:gd name="connsiteX101" fmla="*/ 986341 w 1304692"/>
                    <a:gd name="connsiteY101" fmla="*/ 120803 h 164047"/>
                    <a:gd name="connsiteX102" fmla="*/ 988245 w 1304692"/>
                    <a:gd name="connsiteY102" fmla="*/ 123280 h 164047"/>
                    <a:gd name="connsiteX103" fmla="*/ 986054 w 1304692"/>
                    <a:gd name="connsiteY103" fmla="*/ 125185 h 164047"/>
                    <a:gd name="connsiteX104" fmla="*/ 959765 w 1304692"/>
                    <a:gd name="connsiteY104" fmla="*/ 121946 h 164047"/>
                    <a:gd name="connsiteX105" fmla="*/ 959480 w 1304692"/>
                    <a:gd name="connsiteY105" fmla="*/ 121946 h 164047"/>
                    <a:gd name="connsiteX106" fmla="*/ 946335 w 1304692"/>
                    <a:gd name="connsiteY106" fmla="*/ 120327 h 164047"/>
                    <a:gd name="connsiteX107" fmla="*/ 944430 w 1304692"/>
                    <a:gd name="connsiteY107" fmla="*/ 117851 h 164047"/>
                    <a:gd name="connsiteX108" fmla="*/ 946907 w 1304692"/>
                    <a:gd name="connsiteY108" fmla="*/ 115946 h 164047"/>
                    <a:gd name="connsiteX109" fmla="*/ 960051 w 1304692"/>
                    <a:gd name="connsiteY109" fmla="*/ 117565 h 164047"/>
                    <a:gd name="connsiteX110" fmla="*/ 961957 w 1304692"/>
                    <a:gd name="connsiteY110" fmla="*/ 120041 h 164047"/>
                    <a:gd name="connsiteX111" fmla="*/ 959765 w 1304692"/>
                    <a:gd name="connsiteY111" fmla="*/ 121946 h 164047"/>
                    <a:gd name="connsiteX112" fmla="*/ 933382 w 1304692"/>
                    <a:gd name="connsiteY112" fmla="*/ 118708 h 164047"/>
                    <a:gd name="connsiteX113" fmla="*/ 933095 w 1304692"/>
                    <a:gd name="connsiteY113" fmla="*/ 118708 h 164047"/>
                    <a:gd name="connsiteX114" fmla="*/ 919951 w 1304692"/>
                    <a:gd name="connsiteY114" fmla="*/ 117089 h 164047"/>
                    <a:gd name="connsiteX115" fmla="*/ 918046 w 1304692"/>
                    <a:gd name="connsiteY115" fmla="*/ 114612 h 164047"/>
                    <a:gd name="connsiteX116" fmla="*/ 920522 w 1304692"/>
                    <a:gd name="connsiteY116" fmla="*/ 112707 h 164047"/>
                    <a:gd name="connsiteX117" fmla="*/ 933667 w 1304692"/>
                    <a:gd name="connsiteY117" fmla="*/ 114327 h 164047"/>
                    <a:gd name="connsiteX118" fmla="*/ 935572 w 1304692"/>
                    <a:gd name="connsiteY118" fmla="*/ 116803 h 164047"/>
                    <a:gd name="connsiteX119" fmla="*/ 933382 w 1304692"/>
                    <a:gd name="connsiteY119" fmla="*/ 118708 h 164047"/>
                    <a:gd name="connsiteX120" fmla="*/ 906997 w 1304692"/>
                    <a:gd name="connsiteY120" fmla="*/ 115469 h 164047"/>
                    <a:gd name="connsiteX121" fmla="*/ 906711 w 1304692"/>
                    <a:gd name="connsiteY121" fmla="*/ 115469 h 164047"/>
                    <a:gd name="connsiteX122" fmla="*/ 893567 w 1304692"/>
                    <a:gd name="connsiteY122" fmla="*/ 113850 h 164047"/>
                    <a:gd name="connsiteX123" fmla="*/ 891662 w 1304692"/>
                    <a:gd name="connsiteY123" fmla="*/ 111374 h 164047"/>
                    <a:gd name="connsiteX124" fmla="*/ 894138 w 1304692"/>
                    <a:gd name="connsiteY124" fmla="*/ 109469 h 164047"/>
                    <a:gd name="connsiteX125" fmla="*/ 907283 w 1304692"/>
                    <a:gd name="connsiteY125" fmla="*/ 111088 h 164047"/>
                    <a:gd name="connsiteX126" fmla="*/ 909188 w 1304692"/>
                    <a:gd name="connsiteY126" fmla="*/ 113564 h 164047"/>
                    <a:gd name="connsiteX127" fmla="*/ 906997 w 1304692"/>
                    <a:gd name="connsiteY127" fmla="*/ 115469 h 164047"/>
                    <a:gd name="connsiteX128" fmla="*/ 880613 w 1304692"/>
                    <a:gd name="connsiteY128" fmla="*/ 112231 h 164047"/>
                    <a:gd name="connsiteX129" fmla="*/ 880327 w 1304692"/>
                    <a:gd name="connsiteY129" fmla="*/ 112231 h 164047"/>
                    <a:gd name="connsiteX130" fmla="*/ 867183 w 1304692"/>
                    <a:gd name="connsiteY130" fmla="*/ 110612 h 164047"/>
                    <a:gd name="connsiteX131" fmla="*/ 865278 w 1304692"/>
                    <a:gd name="connsiteY131" fmla="*/ 108135 h 164047"/>
                    <a:gd name="connsiteX132" fmla="*/ 867754 w 1304692"/>
                    <a:gd name="connsiteY132" fmla="*/ 106230 h 164047"/>
                    <a:gd name="connsiteX133" fmla="*/ 880899 w 1304692"/>
                    <a:gd name="connsiteY133" fmla="*/ 107849 h 164047"/>
                    <a:gd name="connsiteX134" fmla="*/ 882803 w 1304692"/>
                    <a:gd name="connsiteY134" fmla="*/ 110326 h 164047"/>
                    <a:gd name="connsiteX135" fmla="*/ 880613 w 1304692"/>
                    <a:gd name="connsiteY135" fmla="*/ 112231 h 164047"/>
                    <a:gd name="connsiteX136" fmla="*/ 854324 w 1304692"/>
                    <a:gd name="connsiteY136" fmla="*/ 108992 h 164047"/>
                    <a:gd name="connsiteX137" fmla="*/ 854038 w 1304692"/>
                    <a:gd name="connsiteY137" fmla="*/ 108992 h 164047"/>
                    <a:gd name="connsiteX138" fmla="*/ 840894 w 1304692"/>
                    <a:gd name="connsiteY138" fmla="*/ 107373 h 164047"/>
                    <a:gd name="connsiteX139" fmla="*/ 838988 w 1304692"/>
                    <a:gd name="connsiteY139" fmla="*/ 104897 h 164047"/>
                    <a:gd name="connsiteX140" fmla="*/ 841465 w 1304692"/>
                    <a:gd name="connsiteY140" fmla="*/ 102992 h 164047"/>
                    <a:gd name="connsiteX141" fmla="*/ 854610 w 1304692"/>
                    <a:gd name="connsiteY141" fmla="*/ 104611 h 164047"/>
                    <a:gd name="connsiteX142" fmla="*/ 856515 w 1304692"/>
                    <a:gd name="connsiteY142" fmla="*/ 107087 h 164047"/>
                    <a:gd name="connsiteX143" fmla="*/ 854324 w 1304692"/>
                    <a:gd name="connsiteY143" fmla="*/ 108992 h 164047"/>
                    <a:gd name="connsiteX144" fmla="*/ 827940 w 1304692"/>
                    <a:gd name="connsiteY144" fmla="*/ 105754 h 164047"/>
                    <a:gd name="connsiteX145" fmla="*/ 827654 w 1304692"/>
                    <a:gd name="connsiteY145" fmla="*/ 105754 h 164047"/>
                    <a:gd name="connsiteX146" fmla="*/ 814509 w 1304692"/>
                    <a:gd name="connsiteY146" fmla="*/ 104135 h 164047"/>
                    <a:gd name="connsiteX147" fmla="*/ 812604 w 1304692"/>
                    <a:gd name="connsiteY147" fmla="*/ 101658 h 164047"/>
                    <a:gd name="connsiteX148" fmla="*/ 815081 w 1304692"/>
                    <a:gd name="connsiteY148" fmla="*/ 99753 h 164047"/>
                    <a:gd name="connsiteX149" fmla="*/ 828225 w 1304692"/>
                    <a:gd name="connsiteY149" fmla="*/ 101373 h 164047"/>
                    <a:gd name="connsiteX150" fmla="*/ 830130 w 1304692"/>
                    <a:gd name="connsiteY150" fmla="*/ 103849 h 164047"/>
                    <a:gd name="connsiteX151" fmla="*/ 827940 w 1304692"/>
                    <a:gd name="connsiteY151" fmla="*/ 105754 h 164047"/>
                    <a:gd name="connsiteX152" fmla="*/ 801555 w 1304692"/>
                    <a:gd name="connsiteY152" fmla="*/ 102515 h 164047"/>
                    <a:gd name="connsiteX153" fmla="*/ 801269 w 1304692"/>
                    <a:gd name="connsiteY153" fmla="*/ 102515 h 164047"/>
                    <a:gd name="connsiteX154" fmla="*/ 788125 w 1304692"/>
                    <a:gd name="connsiteY154" fmla="*/ 100896 h 164047"/>
                    <a:gd name="connsiteX155" fmla="*/ 786220 w 1304692"/>
                    <a:gd name="connsiteY155" fmla="*/ 98420 h 164047"/>
                    <a:gd name="connsiteX156" fmla="*/ 788697 w 1304692"/>
                    <a:gd name="connsiteY156" fmla="*/ 96515 h 164047"/>
                    <a:gd name="connsiteX157" fmla="*/ 801841 w 1304692"/>
                    <a:gd name="connsiteY157" fmla="*/ 98134 h 164047"/>
                    <a:gd name="connsiteX158" fmla="*/ 803746 w 1304692"/>
                    <a:gd name="connsiteY158" fmla="*/ 100610 h 164047"/>
                    <a:gd name="connsiteX159" fmla="*/ 801555 w 1304692"/>
                    <a:gd name="connsiteY159" fmla="*/ 102515 h 164047"/>
                    <a:gd name="connsiteX160" fmla="*/ 775171 w 1304692"/>
                    <a:gd name="connsiteY160" fmla="*/ 99277 h 164047"/>
                    <a:gd name="connsiteX161" fmla="*/ 774885 w 1304692"/>
                    <a:gd name="connsiteY161" fmla="*/ 99277 h 164047"/>
                    <a:gd name="connsiteX162" fmla="*/ 761741 w 1304692"/>
                    <a:gd name="connsiteY162" fmla="*/ 97658 h 164047"/>
                    <a:gd name="connsiteX163" fmla="*/ 759836 w 1304692"/>
                    <a:gd name="connsiteY163" fmla="*/ 95181 h 164047"/>
                    <a:gd name="connsiteX164" fmla="*/ 762312 w 1304692"/>
                    <a:gd name="connsiteY164" fmla="*/ 93276 h 164047"/>
                    <a:gd name="connsiteX165" fmla="*/ 775457 w 1304692"/>
                    <a:gd name="connsiteY165" fmla="*/ 94895 h 164047"/>
                    <a:gd name="connsiteX166" fmla="*/ 777362 w 1304692"/>
                    <a:gd name="connsiteY166" fmla="*/ 97372 h 164047"/>
                    <a:gd name="connsiteX167" fmla="*/ 775171 w 1304692"/>
                    <a:gd name="connsiteY167" fmla="*/ 99277 h 164047"/>
                    <a:gd name="connsiteX168" fmla="*/ 748787 w 1304692"/>
                    <a:gd name="connsiteY168" fmla="*/ 96038 h 164047"/>
                    <a:gd name="connsiteX169" fmla="*/ 748501 w 1304692"/>
                    <a:gd name="connsiteY169" fmla="*/ 96038 h 164047"/>
                    <a:gd name="connsiteX170" fmla="*/ 735356 w 1304692"/>
                    <a:gd name="connsiteY170" fmla="*/ 94419 h 164047"/>
                    <a:gd name="connsiteX171" fmla="*/ 733451 w 1304692"/>
                    <a:gd name="connsiteY171" fmla="*/ 91943 h 164047"/>
                    <a:gd name="connsiteX172" fmla="*/ 735928 w 1304692"/>
                    <a:gd name="connsiteY172" fmla="*/ 90038 h 164047"/>
                    <a:gd name="connsiteX173" fmla="*/ 749072 w 1304692"/>
                    <a:gd name="connsiteY173" fmla="*/ 91657 h 164047"/>
                    <a:gd name="connsiteX174" fmla="*/ 750978 w 1304692"/>
                    <a:gd name="connsiteY174" fmla="*/ 94133 h 164047"/>
                    <a:gd name="connsiteX175" fmla="*/ 748787 w 1304692"/>
                    <a:gd name="connsiteY175" fmla="*/ 96038 h 164047"/>
                    <a:gd name="connsiteX176" fmla="*/ 722498 w 1304692"/>
                    <a:gd name="connsiteY176" fmla="*/ 92800 h 164047"/>
                    <a:gd name="connsiteX177" fmla="*/ 722212 w 1304692"/>
                    <a:gd name="connsiteY177" fmla="*/ 92800 h 164047"/>
                    <a:gd name="connsiteX178" fmla="*/ 709067 w 1304692"/>
                    <a:gd name="connsiteY178" fmla="*/ 91181 h 164047"/>
                    <a:gd name="connsiteX179" fmla="*/ 707163 w 1304692"/>
                    <a:gd name="connsiteY179" fmla="*/ 88704 h 164047"/>
                    <a:gd name="connsiteX180" fmla="*/ 709639 w 1304692"/>
                    <a:gd name="connsiteY180" fmla="*/ 86799 h 164047"/>
                    <a:gd name="connsiteX181" fmla="*/ 722783 w 1304692"/>
                    <a:gd name="connsiteY181" fmla="*/ 88419 h 164047"/>
                    <a:gd name="connsiteX182" fmla="*/ 724688 w 1304692"/>
                    <a:gd name="connsiteY182" fmla="*/ 90895 h 164047"/>
                    <a:gd name="connsiteX183" fmla="*/ 722498 w 1304692"/>
                    <a:gd name="connsiteY183" fmla="*/ 92800 h 164047"/>
                    <a:gd name="connsiteX184" fmla="*/ 696113 w 1304692"/>
                    <a:gd name="connsiteY184" fmla="*/ 89561 h 164047"/>
                    <a:gd name="connsiteX185" fmla="*/ 695828 w 1304692"/>
                    <a:gd name="connsiteY185" fmla="*/ 89561 h 164047"/>
                    <a:gd name="connsiteX186" fmla="*/ 682683 w 1304692"/>
                    <a:gd name="connsiteY186" fmla="*/ 87942 h 164047"/>
                    <a:gd name="connsiteX187" fmla="*/ 680778 w 1304692"/>
                    <a:gd name="connsiteY187" fmla="*/ 85466 h 164047"/>
                    <a:gd name="connsiteX188" fmla="*/ 683255 w 1304692"/>
                    <a:gd name="connsiteY188" fmla="*/ 83561 h 164047"/>
                    <a:gd name="connsiteX189" fmla="*/ 696399 w 1304692"/>
                    <a:gd name="connsiteY189" fmla="*/ 85180 h 164047"/>
                    <a:gd name="connsiteX190" fmla="*/ 698304 w 1304692"/>
                    <a:gd name="connsiteY190" fmla="*/ 87656 h 164047"/>
                    <a:gd name="connsiteX191" fmla="*/ 696113 w 1304692"/>
                    <a:gd name="connsiteY191" fmla="*/ 89561 h 164047"/>
                    <a:gd name="connsiteX192" fmla="*/ 669729 w 1304692"/>
                    <a:gd name="connsiteY192" fmla="*/ 86323 h 164047"/>
                    <a:gd name="connsiteX193" fmla="*/ 669444 w 1304692"/>
                    <a:gd name="connsiteY193" fmla="*/ 86323 h 164047"/>
                    <a:gd name="connsiteX194" fmla="*/ 656299 w 1304692"/>
                    <a:gd name="connsiteY194" fmla="*/ 84704 h 164047"/>
                    <a:gd name="connsiteX195" fmla="*/ 654394 w 1304692"/>
                    <a:gd name="connsiteY195" fmla="*/ 82227 h 164047"/>
                    <a:gd name="connsiteX196" fmla="*/ 656870 w 1304692"/>
                    <a:gd name="connsiteY196" fmla="*/ 80322 h 164047"/>
                    <a:gd name="connsiteX197" fmla="*/ 670015 w 1304692"/>
                    <a:gd name="connsiteY197" fmla="*/ 81941 h 164047"/>
                    <a:gd name="connsiteX198" fmla="*/ 671920 w 1304692"/>
                    <a:gd name="connsiteY198" fmla="*/ 84418 h 164047"/>
                    <a:gd name="connsiteX199" fmla="*/ 669729 w 1304692"/>
                    <a:gd name="connsiteY199" fmla="*/ 86323 h 164047"/>
                    <a:gd name="connsiteX200" fmla="*/ 643345 w 1304692"/>
                    <a:gd name="connsiteY200" fmla="*/ 83085 h 164047"/>
                    <a:gd name="connsiteX201" fmla="*/ 643059 w 1304692"/>
                    <a:gd name="connsiteY201" fmla="*/ 83085 h 164047"/>
                    <a:gd name="connsiteX202" fmla="*/ 629915 w 1304692"/>
                    <a:gd name="connsiteY202" fmla="*/ 81465 h 164047"/>
                    <a:gd name="connsiteX203" fmla="*/ 628009 w 1304692"/>
                    <a:gd name="connsiteY203" fmla="*/ 78989 h 164047"/>
                    <a:gd name="connsiteX204" fmla="*/ 630486 w 1304692"/>
                    <a:gd name="connsiteY204" fmla="*/ 77084 h 164047"/>
                    <a:gd name="connsiteX205" fmla="*/ 643631 w 1304692"/>
                    <a:gd name="connsiteY205" fmla="*/ 78703 h 164047"/>
                    <a:gd name="connsiteX206" fmla="*/ 645536 w 1304692"/>
                    <a:gd name="connsiteY206" fmla="*/ 81179 h 164047"/>
                    <a:gd name="connsiteX207" fmla="*/ 643345 w 1304692"/>
                    <a:gd name="connsiteY207" fmla="*/ 83085 h 164047"/>
                    <a:gd name="connsiteX208" fmla="*/ 616961 w 1304692"/>
                    <a:gd name="connsiteY208" fmla="*/ 79941 h 164047"/>
                    <a:gd name="connsiteX209" fmla="*/ 616675 w 1304692"/>
                    <a:gd name="connsiteY209" fmla="*/ 79941 h 164047"/>
                    <a:gd name="connsiteX210" fmla="*/ 603531 w 1304692"/>
                    <a:gd name="connsiteY210" fmla="*/ 78322 h 164047"/>
                    <a:gd name="connsiteX211" fmla="*/ 601626 w 1304692"/>
                    <a:gd name="connsiteY211" fmla="*/ 75845 h 164047"/>
                    <a:gd name="connsiteX212" fmla="*/ 604102 w 1304692"/>
                    <a:gd name="connsiteY212" fmla="*/ 73940 h 164047"/>
                    <a:gd name="connsiteX213" fmla="*/ 617247 w 1304692"/>
                    <a:gd name="connsiteY213" fmla="*/ 75560 h 164047"/>
                    <a:gd name="connsiteX214" fmla="*/ 619151 w 1304692"/>
                    <a:gd name="connsiteY214" fmla="*/ 78036 h 164047"/>
                    <a:gd name="connsiteX215" fmla="*/ 616961 w 1304692"/>
                    <a:gd name="connsiteY215" fmla="*/ 79941 h 164047"/>
                    <a:gd name="connsiteX216" fmla="*/ 590672 w 1304692"/>
                    <a:gd name="connsiteY216" fmla="*/ 76703 h 164047"/>
                    <a:gd name="connsiteX217" fmla="*/ 590386 w 1304692"/>
                    <a:gd name="connsiteY217" fmla="*/ 76703 h 164047"/>
                    <a:gd name="connsiteX218" fmla="*/ 577242 w 1304692"/>
                    <a:gd name="connsiteY218" fmla="*/ 75083 h 164047"/>
                    <a:gd name="connsiteX219" fmla="*/ 575337 w 1304692"/>
                    <a:gd name="connsiteY219" fmla="*/ 72607 h 164047"/>
                    <a:gd name="connsiteX220" fmla="*/ 577813 w 1304692"/>
                    <a:gd name="connsiteY220" fmla="*/ 70702 h 164047"/>
                    <a:gd name="connsiteX221" fmla="*/ 590958 w 1304692"/>
                    <a:gd name="connsiteY221" fmla="*/ 72321 h 164047"/>
                    <a:gd name="connsiteX222" fmla="*/ 592863 w 1304692"/>
                    <a:gd name="connsiteY222" fmla="*/ 74798 h 164047"/>
                    <a:gd name="connsiteX223" fmla="*/ 590672 w 1304692"/>
                    <a:gd name="connsiteY223" fmla="*/ 76703 h 164047"/>
                    <a:gd name="connsiteX224" fmla="*/ 564288 w 1304692"/>
                    <a:gd name="connsiteY224" fmla="*/ 73464 h 164047"/>
                    <a:gd name="connsiteX225" fmla="*/ 564002 w 1304692"/>
                    <a:gd name="connsiteY225" fmla="*/ 73464 h 164047"/>
                    <a:gd name="connsiteX226" fmla="*/ 550857 w 1304692"/>
                    <a:gd name="connsiteY226" fmla="*/ 71845 h 164047"/>
                    <a:gd name="connsiteX227" fmla="*/ 548952 w 1304692"/>
                    <a:gd name="connsiteY227" fmla="*/ 69369 h 164047"/>
                    <a:gd name="connsiteX228" fmla="*/ 551429 w 1304692"/>
                    <a:gd name="connsiteY228" fmla="*/ 67463 h 164047"/>
                    <a:gd name="connsiteX229" fmla="*/ 564573 w 1304692"/>
                    <a:gd name="connsiteY229" fmla="*/ 69083 h 164047"/>
                    <a:gd name="connsiteX230" fmla="*/ 566478 w 1304692"/>
                    <a:gd name="connsiteY230" fmla="*/ 71559 h 164047"/>
                    <a:gd name="connsiteX231" fmla="*/ 564288 w 1304692"/>
                    <a:gd name="connsiteY231" fmla="*/ 73464 h 164047"/>
                    <a:gd name="connsiteX232" fmla="*/ 537903 w 1304692"/>
                    <a:gd name="connsiteY232" fmla="*/ 70226 h 164047"/>
                    <a:gd name="connsiteX233" fmla="*/ 537617 w 1304692"/>
                    <a:gd name="connsiteY233" fmla="*/ 70226 h 164047"/>
                    <a:gd name="connsiteX234" fmla="*/ 524473 w 1304692"/>
                    <a:gd name="connsiteY234" fmla="*/ 68606 h 164047"/>
                    <a:gd name="connsiteX235" fmla="*/ 522568 w 1304692"/>
                    <a:gd name="connsiteY235" fmla="*/ 66130 h 164047"/>
                    <a:gd name="connsiteX236" fmla="*/ 525044 w 1304692"/>
                    <a:gd name="connsiteY236" fmla="*/ 64225 h 164047"/>
                    <a:gd name="connsiteX237" fmla="*/ 538189 w 1304692"/>
                    <a:gd name="connsiteY237" fmla="*/ 65844 h 164047"/>
                    <a:gd name="connsiteX238" fmla="*/ 540094 w 1304692"/>
                    <a:gd name="connsiteY238" fmla="*/ 68321 h 164047"/>
                    <a:gd name="connsiteX239" fmla="*/ 537903 w 1304692"/>
                    <a:gd name="connsiteY239" fmla="*/ 70226 h 164047"/>
                    <a:gd name="connsiteX240" fmla="*/ 511519 w 1304692"/>
                    <a:gd name="connsiteY240" fmla="*/ 66987 h 164047"/>
                    <a:gd name="connsiteX241" fmla="*/ 511233 w 1304692"/>
                    <a:gd name="connsiteY241" fmla="*/ 66987 h 164047"/>
                    <a:gd name="connsiteX242" fmla="*/ 498089 w 1304692"/>
                    <a:gd name="connsiteY242" fmla="*/ 65368 h 164047"/>
                    <a:gd name="connsiteX243" fmla="*/ 496184 w 1304692"/>
                    <a:gd name="connsiteY243" fmla="*/ 62891 h 164047"/>
                    <a:gd name="connsiteX244" fmla="*/ 498660 w 1304692"/>
                    <a:gd name="connsiteY244" fmla="*/ 60986 h 164047"/>
                    <a:gd name="connsiteX245" fmla="*/ 511805 w 1304692"/>
                    <a:gd name="connsiteY245" fmla="*/ 62606 h 164047"/>
                    <a:gd name="connsiteX246" fmla="*/ 513709 w 1304692"/>
                    <a:gd name="connsiteY246" fmla="*/ 65082 h 164047"/>
                    <a:gd name="connsiteX247" fmla="*/ 511519 w 1304692"/>
                    <a:gd name="connsiteY247" fmla="*/ 66987 h 164047"/>
                    <a:gd name="connsiteX248" fmla="*/ 485134 w 1304692"/>
                    <a:gd name="connsiteY248" fmla="*/ 63749 h 164047"/>
                    <a:gd name="connsiteX249" fmla="*/ 484849 w 1304692"/>
                    <a:gd name="connsiteY249" fmla="*/ 63749 h 164047"/>
                    <a:gd name="connsiteX250" fmla="*/ 471704 w 1304692"/>
                    <a:gd name="connsiteY250" fmla="*/ 62129 h 164047"/>
                    <a:gd name="connsiteX251" fmla="*/ 469799 w 1304692"/>
                    <a:gd name="connsiteY251" fmla="*/ 59653 h 164047"/>
                    <a:gd name="connsiteX252" fmla="*/ 472276 w 1304692"/>
                    <a:gd name="connsiteY252" fmla="*/ 57748 h 164047"/>
                    <a:gd name="connsiteX253" fmla="*/ 485420 w 1304692"/>
                    <a:gd name="connsiteY253" fmla="*/ 59367 h 164047"/>
                    <a:gd name="connsiteX254" fmla="*/ 487326 w 1304692"/>
                    <a:gd name="connsiteY254" fmla="*/ 61844 h 164047"/>
                    <a:gd name="connsiteX255" fmla="*/ 485134 w 1304692"/>
                    <a:gd name="connsiteY255" fmla="*/ 63749 h 164047"/>
                    <a:gd name="connsiteX256" fmla="*/ 458846 w 1304692"/>
                    <a:gd name="connsiteY256" fmla="*/ 60510 h 164047"/>
                    <a:gd name="connsiteX257" fmla="*/ 458560 w 1304692"/>
                    <a:gd name="connsiteY257" fmla="*/ 60510 h 164047"/>
                    <a:gd name="connsiteX258" fmla="*/ 445415 w 1304692"/>
                    <a:gd name="connsiteY258" fmla="*/ 58891 h 164047"/>
                    <a:gd name="connsiteX259" fmla="*/ 443510 w 1304692"/>
                    <a:gd name="connsiteY259" fmla="*/ 56414 h 164047"/>
                    <a:gd name="connsiteX260" fmla="*/ 445987 w 1304692"/>
                    <a:gd name="connsiteY260" fmla="*/ 54510 h 164047"/>
                    <a:gd name="connsiteX261" fmla="*/ 459131 w 1304692"/>
                    <a:gd name="connsiteY261" fmla="*/ 56129 h 164047"/>
                    <a:gd name="connsiteX262" fmla="*/ 461037 w 1304692"/>
                    <a:gd name="connsiteY262" fmla="*/ 58605 h 164047"/>
                    <a:gd name="connsiteX263" fmla="*/ 458846 w 1304692"/>
                    <a:gd name="connsiteY263" fmla="*/ 60510 h 164047"/>
                    <a:gd name="connsiteX264" fmla="*/ 432462 w 1304692"/>
                    <a:gd name="connsiteY264" fmla="*/ 57272 h 164047"/>
                    <a:gd name="connsiteX265" fmla="*/ 432175 w 1304692"/>
                    <a:gd name="connsiteY265" fmla="*/ 57272 h 164047"/>
                    <a:gd name="connsiteX266" fmla="*/ 419032 w 1304692"/>
                    <a:gd name="connsiteY266" fmla="*/ 55652 h 164047"/>
                    <a:gd name="connsiteX267" fmla="*/ 417126 w 1304692"/>
                    <a:gd name="connsiteY267" fmla="*/ 53176 h 164047"/>
                    <a:gd name="connsiteX268" fmla="*/ 419603 w 1304692"/>
                    <a:gd name="connsiteY268" fmla="*/ 51271 h 164047"/>
                    <a:gd name="connsiteX269" fmla="*/ 432747 w 1304692"/>
                    <a:gd name="connsiteY269" fmla="*/ 52890 h 164047"/>
                    <a:gd name="connsiteX270" fmla="*/ 434652 w 1304692"/>
                    <a:gd name="connsiteY270" fmla="*/ 55367 h 164047"/>
                    <a:gd name="connsiteX271" fmla="*/ 432462 w 1304692"/>
                    <a:gd name="connsiteY271" fmla="*/ 57272 h 164047"/>
                    <a:gd name="connsiteX272" fmla="*/ 406077 w 1304692"/>
                    <a:gd name="connsiteY272" fmla="*/ 54033 h 164047"/>
                    <a:gd name="connsiteX273" fmla="*/ 405792 w 1304692"/>
                    <a:gd name="connsiteY273" fmla="*/ 54033 h 164047"/>
                    <a:gd name="connsiteX274" fmla="*/ 392647 w 1304692"/>
                    <a:gd name="connsiteY274" fmla="*/ 52414 h 164047"/>
                    <a:gd name="connsiteX275" fmla="*/ 390742 w 1304692"/>
                    <a:gd name="connsiteY275" fmla="*/ 49937 h 164047"/>
                    <a:gd name="connsiteX276" fmla="*/ 393219 w 1304692"/>
                    <a:gd name="connsiteY276" fmla="*/ 48032 h 164047"/>
                    <a:gd name="connsiteX277" fmla="*/ 406363 w 1304692"/>
                    <a:gd name="connsiteY277" fmla="*/ 49652 h 164047"/>
                    <a:gd name="connsiteX278" fmla="*/ 408268 w 1304692"/>
                    <a:gd name="connsiteY278" fmla="*/ 52128 h 164047"/>
                    <a:gd name="connsiteX279" fmla="*/ 406077 w 1304692"/>
                    <a:gd name="connsiteY279" fmla="*/ 54033 h 164047"/>
                    <a:gd name="connsiteX280" fmla="*/ 379693 w 1304692"/>
                    <a:gd name="connsiteY280" fmla="*/ 50795 h 164047"/>
                    <a:gd name="connsiteX281" fmla="*/ 379407 w 1304692"/>
                    <a:gd name="connsiteY281" fmla="*/ 50795 h 164047"/>
                    <a:gd name="connsiteX282" fmla="*/ 366263 w 1304692"/>
                    <a:gd name="connsiteY282" fmla="*/ 49175 h 164047"/>
                    <a:gd name="connsiteX283" fmla="*/ 364358 w 1304692"/>
                    <a:gd name="connsiteY283" fmla="*/ 46699 h 164047"/>
                    <a:gd name="connsiteX284" fmla="*/ 366834 w 1304692"/>
                    <a:gd name="connsiteY284" fmla="*/ 44794 h 164047"/>
                    <a:gd name="connsiteX285" fmla="*/ 379979 w 1304692"/>
                    <a:gd name="connsiteY285" fmla="*/ 46413 h 164047"/>
                    <a:gd name="connsiteX286" fmla="*/ 381884 w 1304692"/>
                    <a:gd name="connsiteY286" fmla="*/ 48890 h 164047"/>
                    <a:gd name="connsiteX287" fmla="*/ 379693 w 1304692"/>
                    <a:gd name="connsiteY287" fmla="*/ 50795 h 164047"/>
                    <a:gd name="connsiteX288" fmla="*/ 353404 w 1304692"/>
                    <a:gd name="connsiteY288" fmla="*/ 47556 h 164047"/>
                    <a:gd name="connsiteX289" fmla="*/ 353118 w 1304692"/>
                    <a:gd name="connsiteY289" fmla="*/ 47556 h 164047"/>
                    <a:gd name="connsiteX290" fmla="*/ 339974 w 1304692"/>
                    <a:gd name="connsiteY290" fmla="*/ 45937 h 164047"/>
                    <a:gd name="connsiteX291" fmla="*/ 338069 w 1304692"/>
                    <a:gd name="connsiteY291" fmla="*/ 43460 h 164047"/>
                    <a:gd name="connsiteX292" fmla="*/ 340545 w 1304692"/>
                    <a:gd name="connsiteY292" fmla="*/ 41556 h 164047"/>
                    <a:gd name="connsiteX293" fmla="*/ 353690 w 1304692"/>
                    <a:gd name="connsiteY293" fmla="*/ 43175 h 164047"/>
                    <a:gd name="connsiteX294" fmla="*/ 355595 w 1304692"/>
                    <a:gd name="connsiteY294" fmla="*/ 45651 h 164047"/>
                    <a:gd name="connsiteX295" fmla="*/ 353404 w 1304692"/>
                    <a:gd name="connsiteY295" fmla="*/ 47556 h 164047"/>
                    <a:gd name="connsiteX296" fmla="*/ 327020 w 1304692"/>
                    <a:gd name="connsiteY296" fmla="*/ 44318 h 164047"/>
                    <a:gd name="connsiteX297" fmla="*/ 326734 w 1304692"/>
                    <a:gd name="connsiteY297" fmla="*/ 44318 h 164047"/>
                    <a:gd name="connsiteX298" fmla="*/ 313590 w 1304692"/>
                    <a:gd name="connsiteY298" fmla="*/ 42698 h 164047"/>
                    <a:gd name="connsiteX299" fmla="*/ 311685 w 1304692"/>
                    <a:gd name="connsiteY299" fmla="*/ 40222 h 164047"/>
                    <a:gd name="connsiteX300" fmla="*/ 314161 w 1304692"/>
                    <a:gd name="connsiteY300" fmla="*/ 38317 h 164047"/>
                    <a:gd name="connsiteX301" fmla="*/ 327306 w 1304692"/>
                    <a:gd name="connsiteY301" fmla="*/ 39936 h 164047"/>
                    <a:gd name="connsiteX302" fmla="*/ 329210 w 1304692"/>
                    <a:gd name="connsiteY302" fmla="*/ 42413 h 164047"/>
                    <a:gd name="connsiteX303" fmla="*/ 327020 w 1304692"/>
                    <a:gd name="connsiteY303" fmla="*/ 44318 h 164047"/>
                    <a:gd name="connsiteX304" fmla="*/ 300635 w 1304692"/>
                    <a:gd name="connsiteY304" fmla="*/ 41079 h 164047"/>
                    <a:gd name="connsiteX305" fmla="*/ 300350 w 1304692"/>
                    <a:gd name="connsiteY305" fmla="*/ 41079 h 164047"/>
                    <a:gd name="connsiteX306" fmla="*/ 287205 w 1304692"/>
                    <a:gd name="connsiteY306" fmla="*/ 39460 h 164047"/>
                    <a:gd name="connsiteX307" fmla="*/ 285300 w 1304692"/>
                    <a:gd name="connsiteY307" fmla="*/ 36983 h 164047"/>
                    <a:gd name="connsiteX308" fmla="*/ 287777 w 1304692"/>
                    <a:gd name="connsiteY308" fmla="*/ 35078 h 164047"/>
                    <a:gd name="connsiteX309" fmla="*/ 300921 w 1304692"/>
                    <a:gd name="connsiteY309" fmla="*/ 36698 h 164047"/>
                    <a:gd name="connsiteX310" fmla="*/ 302826 w 1304692"/>
                    <a:gd name="connsiteY310" fmla="*/ 39174 h 164047"/>
                    <a:gd name="connsiteX311" fmla="*/ 300635 w 1304692"/>
                    <a:gd name="connsiteY311" fmla="*/ 41079 h 164047"/>
                    <a:gd name="connsiteX312" fmla="*/ 274251 w 1304692"/>
                    <a:gd name="connsiteY312" fmla="*/ 37841 h 164047"/>
                    <a:gd name="connsiteX313" fmla="*/ 273965 w 1304692"/>
                    <a:gd name="connsiteY313" fmla="*/ 37841 h 164047"/>
                    <a:gd name="connsiteX314" fmla="*/ 260821 w 1304692"/>
                    <a:gd name="connsiteY314" fmla="*/ 36221 h 164047"/>
                    <a:gd name="connsiteX315" fmla="*/ 258916 w 1304692"/>
                    <a:gd name="connsiteY315" fmla="*/ 33745 h 164047"/>
                    <a:gd name="connsiteX316" fmla="*/ 261392 w 1304692"/>
                    <a:gd name="connsiteY316" fmla="*/ 31840 h 164047"/>
                    <a:gd name="connsiteX317" fmla="*/ 274537 w 1304692"/>
                    <a:gd name="connsiteY317" fmla="*/ 33459 h 164047"/>
                    <a:gd name="connsiteX318" fmla="*/ 276442 w 1304692"/>
                    <a:gd name="connsiteY318" fmla="*/ 35936 h 164047"/>
                    <a:gd name="connsiteX319" fmla="*/ 274251 w 1304692"/>
                    <a:gd name="connsiteY319" fmla="*/ 37841 h 164047"/>
                    <a:gd name="connsiteX320" fmla="*/ 247867 w 1304692"/>
                    <a:gd name="connsiteY320" fmla="*/ 34602 h 164047"/>
                    <a:gd name="connsiteX321" fmla="*/ 247582 w 1304692"/>
                    <a:gd name="connsiteY321" fmla="*/ 34602 h 164047"/>
                    <a:gd name="connsiteX322" fmla="*/ 234437 w 1304692"/>
                    <a:gd name="connsiteY322" fmla="*/ 32983 h 164047"/>
                    <a:gd name="connsiteX323" fmla="*/ 232532 w 1304692"/>
                    <a:gd name="connsiteY323" fmla="*/ 30506 h 164047"/>
                    <a:gd name="connsiteX324" fmla="*/ 235008 w 1304692"/>
                    <a:gd name="connsiteY324" fmla="*/ 28602 h 164047"/>
                    <a:gd name="connsiteX325" fmla="*/ 248153 w 1304692"/>
                    <a:gd name="connsiteY325" fmla="*/ 30221 h 164047"/>
                    <a:gd name="connsiteX326" fmla="*/ 250058 w 1304692"/>
                    <a:gd name="connsiteY326" fmla="*/ 32697 h 164047"/>
                    <a:gd name="connsiteX327" fmla="*/ 247867 w 1304692"/>
                    <a:gd name="connsiteY327" fmla="*/ 34602 h 164047"/>
                    <a:gd name="connsiteX328" fmla="*/ 221578 w 1304692"/>
                    <a:gd name="connsiteY328" fmla="*/ 31364 h 164047"/>
                    <a:gd name="connsiteX329" fmla="*/ 221292 w 1304692"/>
                    <a:gd name="connsiteY329" fmla="*/ 31364 h 164047"/>
                    <a:gd name="connsiteX330" fmla="*/ 208148 w 1304692"/>
                    <a:gd name="connsiteY330" fmla="*/ 29744 h 164047"/>
                    <a:gd name="connsiteX331" fmla="*/ 206243 w 1304692"/>
                    <a:gd name="connsiteY331" fmla="*/ 27268 h 164047"/>
                    <a:gd name="connsiteX332" fmla="*/ 208719 w 1304692"/>
                    <a:gd name="connsiteY332" fmla="*/ 25363 h 164047"/>
                    <a:gd name="connsiteX333" fmla="*/ 221864 w 1304692"/>
                    <a:gd name="connsiteY333" fmla="*/ 26982 h 164047"/>
                    <a:gd name="connsiteX334" fmla="*/ 223769 w 1304692"/>
                    <a:gd name="connsiteY334" fmla="*/ 29459 h 164047"/>
                    <a:gd name="connsiteX335" fmla="*/ 221578 w 1304692"/>
                    <a:gd name="connsiteY335" fmla="*/ 31364 h 164047"/>
                    <a:gd name="connsiteX336" fmla="*/ 195194 w 1304692"/>
                    <a:gd name="connsiteY336" fmla="*/ 28125 h 164047"/>
                    <a:gd name="connsiteX337" fmla="*/ 194908 w 1304692"/>
                    <a:gd name="connsiteY337" fmla="*/ 28125 h 164047"/>
                    <a:gd name="connsiteX338" fmla="*/ 181763 w 1304692"/>
                    <a:gd name="connsiteY338" fmla="*/ 26506 h 164047"/>
                    <a:gd name="connsiteX339" fmla="*/ 179859 w 1304692"/>
                    <a:gd name="connsiteY339" fmla="*/ 24029 h 164047"/>
                    <a:gd name="connsiteX340" fmla="*/ 182335 w 1304692"/>
                    <a:gd name="connsiteY340" fmla="*/ 22124 h 164047"/>
                    <a:gd name="connsiteX341" fmla="*/ 195479 w 1304692"/>
                    <a:gd name="connsiteY341" fmla="*/ 23744 h 164047"/>
                    <a:gd name="connsiteX342" fmla="*/ 197385 w 1304692"/>
                    <a:gd name="connsiteY342" fmla="*/ 26220 h 164047"/>
                    <a:gd name="connsiteX343" fmla="*/ 195194 w 1304692"/>
                    <a:gd name="connsiteY343" fmla="*/ 28125 h 164047"/>
                    <a:gd name="connsiteX344" fmla="*/ 168810 w 1304692"/>
                    <a:gd name="connsiteY344" fmla="*/ 24887 h 164047"/>
                    <a:gd name="connsiteX345" fmla="*/ 168524 w 1304692"/>
                    <a:gd name="connsiteY345" fmla="*/ 24887 h 164047"/>
                    <a:gd name="connsiteX346" fmla="*/ 155379 w 1304692"/>
                    <a:gd name="connsiteY346" fmla="*/ 23267 h 164047"/>
                    <a:gd name="connsiteX347" fmla="*/ 153474 w 1304692"/>
                    <a:gd name="connsiteY347" fmla="*/ 20791 h 164047"/>
                    <a:gd name="connsiteX348" fmla="*/ 155951 w 1304692"/>
                    <a:gd name="connsiteY348" fmla="*/ 18886 h 164047"/>
                    <a:gd name="connsiteX349" fmla="*/ 169095 w 1304692"/>
                    <a:gd name="connsiteY349" fmla="*/ 20505 h 164047"/>
                    <a:gd name="connsiteX350" fmla="*/ 171000 w 1304692"/>
                    <a:gd name="connsiteY350" fmla="*/ 22982 h 164047"/>
                    <a:gd name="connsiteX351" fmla="*/ 168810 w 1304692"/>
                    <a:gd name="connsiteY351" fmla="*/ 24887 h 164047"/>
                    <a:gd name="connsiteX352" fmla="*/ 142425 w 1304692"/>
                    <a:gd name="connsiteY352" fmla="*/ 21648 h 164047"/>
                    <a:gd name="connsiteX353" fmla="*/ 142139 w 1304692"/>
                    <a:gd name="connsiteY353" fmla="*/ 21648 h 164047"/>
                    <a:gd name="connsiteX354" fmla="*/ 128995 w 1304692"/>
                    <a:gd name="connsiteY354" fmla="*/ 20029 h 164047"/>
                    <a:gd name="connsiteX355" fmla="*/ 127090 w 1304692"/>
                    <a:gd name="connsiteY355" fmla="*/ 17552 h 164047"/>
                    <a:gd name="connsiteX356" fmla="*/ 129567 w 1304692"/>
                    <a:gd name="connsiteY356" fmla="*/ 15648 h 164047"/>
                    <a:gd name="connsiteX357" fmla="*/ 142711 w 1304692"/>
                    <a:gd name="connsiteY357" fmla="*/ 17267 h 164047"/>
                    <a:gd name="connsiteX358" fmla="*/ 144616 w 1304692"/>
                    <a:gd name="connsiteY358" fmla="*/ 19743 h 164047"/>
                    <a:gd name="connsiteX359" fmla="*/ 142425 w 1304692"/>
                    <a:gd name="connsiteY359" fmla="*/ 21648 h 164047"/>
                    <a:gd name="connsiteX360" fmla="*/ 116041 w 1304692"/>
                    <a:gd name="connsiteY360" fmla="*/ 18410 h 164047"/>
                    <a:gd name="connsiteX361" fmla="*/ 115755 w 1304692"/>
                    <a:gd name="connsiteY361" fmla="*/ 18410 h 164047"/>
                    <a:gd name="connsiteX362" fmla="*/ 102611 w 1304692"/>
                    <a:gd name="connsiteY362" fmla="*/ 16790 h 164047"/>
                    <a:gd name="connsiteX363" fmla="*/ 100706 w 1304692"/>
                    <a:gd name="connsiteY363" fmla="*/ 14314 h 164047"/>
                    <a:gd name="connsiteX364" fmla="*/ 103182 w 1304692"/>
                    <a:gd name="connsiteY364" fmla="*/ 12409 h 164047"/>
                    <a:gd name="connsiteX365" fmla="*/ 116327 w 1304692"/>
                    <a:gd name="connsiteY365" fmla="*/ 14028 h 164047"/>
                    <a:gd name="connsiteX366" fmla="*/ 118232 w 1304692"/>
                    <a:gd name="connsiteY366" fmla="*/ 16505 h 164047"/>
                    <a:gd name="connsiteX367" fmla="*/ 116041 w 1304692"/>
                    <a:gd name="connsiteY367" fmla="*/ 18410 h 164047"/>
                    <a:gd name="connsiteX368" fmla="*/ 89752 w 1304692"/>
                    <a:gd name="connsiteY368" fmla="*/ 15171 h 164047"/>
                    <a:gd name="connsiteX369" fmla="*/ 89466 w 1304692"/>
                    <a:gd name="connsiteY369" fmla="*/ 15171 h 164047"/>
                    <a:gd name="connsiteX370" fmla="*/ 76322 w 1304692"/>
                    <a:gd name="connsiteY370" fmla="*/ 13552 h 164047"/>
                    <a:gd name="connsiteX371" fmla="*/ 74417 w 1304692"/>
                    <a:gd name="connsiteY371" fmla="*/ 11075 h 164047"/>
                    <a:gd name="connsiteX372" fmla="*/ 76893 w 1304692"/>
                    <a:gd name="connsiteY372" fmla="*/ 9170 h 164047"/>
                    <a:gd name="connsiteX373" fmla="*/ 90038 w 1304692"/>
                    <a:gd name="connsiteY373" fmla="*/ 10790 h 164047"/>
                    <a:gd name="connsiteX374" fmla="*/ 91943 w 1304692"/>
                    <a:gd name="connsiteY374" fmla="*/ 13266 h 164047"/>
                    <a:gd name="connsiteX375" fmla="*/ 89752 w 1304692"/>
                    <a:gd name="connsiteY375" fmla="*/ 15171 h 164047"/>
                    <a:gd name="connsiteX376" fmla="*/ 63368 w 1304692"/>
                    <a:gd name="connsiteY376" fmla="*/ 11933 h 164047"/>
                    <a:gd name="connsiteX377" fmla="*/ 63082 w 1304692"/>
                    <a:gd name="connsiteY377" fmla="*/ 11933 h 164047"/>
                    <a:gd name="connsiteX378" fmla="*/ 49937 w 1304692"/>
                    <a:gd name="connsiteY378" fmla="*/ 10313 h 164047"/>
                    <a:gd name="connsiteX379" fmla="*/ 48032 w 1304692"/>
                    <a:gd name="connsiteY379" fmla="*/ 7837 h 164047"/>
                    <a:gd name="connsiteX380" fmla="*/ 50509 w 1304692"/>
                    <a:gd name="connsiteY380" fmla="*/ 5932 h 164047"/>
                    <a:gd name="connsiteX381" fmla="*/ 63653 w 1304692"/>
                    <a:gd name="connsiteY381" fmla="*/ 7551 h 164047"/>
                    <a:gd name="connsiteX382" fmla="*/ 65559 w 1304692"/>
                    <a:gd name="connsiteY382" fmla="*/ 10028 h 164047"/>
                    <a:gd name="connsiteX383" fmla="*/ 63368 w 1304692"/>
                    <a:gd name="connsiteY383" fmla="*/ 11933 h 164047"/>
                    <a:gd name="connsiteX384" fmla="*/ 36984 w 1304692"/>
                    <a:gd name="connsiteY384" fmla="*/ 8694 h 164047"/>
                    <a:gd name="connsiteX385" fmla="*/ 36698 w 1304692"/>
                    <a:gd name="connsiteY385" fmla="*/ 8694 h 164047"/>
                    <a:gd name="connsiteX386" fmla="*/ 23553 w 1304692"/>
                    <a:gd name="connsiteY386" fmla="*/ 7075 h 164047"/>
                    <a:gd name="connsiteX387" fmla="*/ 21648 w 1304692"/>
                    <a:gd name="connsiteY387" fmla="*/ 4598 h 164047"/>
                    <a:gd name="connsiteX388" fmla="*/ 24125 w 1304692"/>
                    <a:gd name="connsiteY388" fmla="*/ 2694 h 164047"/>
                    <a:gd name="connsiteX389" fmla="*/ 37269 w 1304692"/>
                    <a:gd name="connsiteY389" fmla="*/ 4313 h 164047"/>
                    <a:gd name="connsiteX390" fmla="*/ 39174 w 1304692"/>
                    <a:gd name="connsiteY390" fmla="*/ 6789 h 164047"/>
                    <a:gd name="connsiteX391" fmla="*/ 36984 w 1304692"/>
                    <a:gd name="connsiteY391" fmla="*/ 8694 h 164047"/>
                    <a:gd name="connsiteX392" fmla="*/ 10599 w 1304692"/>
                    <a:gd name="connsiteY392" fmla="*/ 5456 h 164047"/>
                    <a:gd name="connsiteX393" fmla="*/ 10313 w 1304692"/>
                    <a:gd name="connsiteY393" fmla="*/ 5456 h 164047"/>
                    <a:gd name="connsiteX394" fmla="*/ 1931 w 1304692"/>
                    <a:gd name="connsiteY394" fmla="*/ 4408 h 164047"/>
                    <a:gd name="connsiteX395" fmla="*/ 27 w 1304692"/>
                    <a:gd name="connsiteY395" fmla="*/ 1931 h 164047"/>
                    <a:gd name="connsiteX396" fmla="*/ 2503 w 1304692"/>
                    <a:gd name="connsiteY396" fmla="*/ 27 h 164047"/>
                    <a:gd name="connsiteX397" fmla="*/ 10885 w 1304692"/>
                    <a:gd name="connsiteY397" fmla="*/ 1074 h 164047"/>
                    <a:gd name="connsiteX398" fmla="*/ 12790 w 1304692"/>
                    <a:gd name="connsiteY398" fmla="*/ 3551 h 164047"/>
                    <a:gd name="connsiteX399" fmla="*/ 10599 w 1304692"/>
                    <a:gd name="connsiteY399" fmla="*/ 5456 h 16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304692" h="164047">
                      <a:moveTo>
                        <a:pt x="1302475" y="164047"/>
                      </a:moveTo>
                      <a:cubicBezTo>
                        <a:pt x="1302380" y="164047"/>
                        <a:pt x="1302285" y="164047"/>
                        <a:pt x="1302189" y="164047"/>
                      </a:cubicBezTo>
                      <a:lnTo>
                        <a:pt x="1289045" y="162428"/>
                      </a:lnTo>
                      <a:cubicBezTo>
                        <a:pt x="1287806" y="162237"/>
                        <a:pt x="1286950" y="161190"/>
                        <a:pt x="1287140" y="159951"/>
                      </a:cubicBezTo>
                      <a:cubicBezTo>
                        <a:pt x="1287330" y="158713"/>
                        <a:pt x="1288378" y="157856"/>
                        <a:pt x="1289616" y="158046"/>
                      </a:cubicBezTo>
                      <a:lnTo>
                        <a:pt x="1302761" y="159665"/>
                      </a:lnTo>
                      <a:cubicBezTo>
                        <a:pt x="1303999" y="159856"/>
                        <a:pt x="1304857" y="160904"/>
                        <a:pt x="1304666" y="162142"/>
                      </a:cubicBezTo>
                      <a:cubicBezTo>
                        <a:pt x="1304571" y="163190"/>
                        <a:pt x="1303618" y="164047"/>
                        <a:pt x="1302475" y="164047"/>
                      </a:cubicBezTo>
                      <a:close/>
                      <a:moveTo>
                        <a:pt x="1276091" y="160808"/>
                      </a:moveTo>
                      <a:cubicBezTo>
                        <a:pt x="1275996" y="160808"/>
                        <a:pt x="1275900" y="160808"/>
                        <a:pt x="1275805" y="160808"/>
                      </a:cubicBezTo>
                      <a:lnTo>
                        <a:pt x="1262660" y="159189"/>
                      </a:lnTo>
                      <a:cubicBezTo>
                        <a:pt x="1261422" y="158999"/>
                        <a:pt x="1260565" y="157951"/>
                        <a:pt x="1260756" y="156713"/>
                      </a:cubicBezTo>
                      <a:cubicBezTo>
                        <a:pt x="1260946" y="155474"/>
                        <a:pt x="1261994" y="154617"/>
                        <a:pt x="1263232" y="154808"/>
                      </a:cubicBezTo>
                      <a:lnTo>
                        <a:pt x="1276376" y="156427"/>
                      </a:lnTo>
                      <a:cubicBezTo>
                        <a:pt x="1277615" y="156617"/>
                        <a:pt x="1278472" y="157665"/>
                        <a:pt x="1278281" y="158903"/>
                      </a:cubicBezTo>
                      <a:cubicBezTo>
                        <a:pt x="1278186" y="160046"/>
                        <a:pt x="1277234" y="160808"/>
                        <a:pt x="1276091" y="160808"/>
                      </a:cubicBezTo>
                      <a:close/>
                      <a:moveTo>
                        <a:pt x="1249706" y="157570"/>
                      </a:moveTo>
                      <a:cubicBezTo>
                        <a:pt x="1249611" y="157570"/>
                        <a:pt x="1249516" y="157570"/>
                        <a:pt x="1249421" y="157570"/>
                      </a:cubicBezTo>
                      <a:lnTo>
                        <a:pt x="1236276" y="155951"/>
                      </a:lnTo>
                      <a:cubicBezTo>
                        <a:pt x="1235038" y="155760"/>
                        <a:pt x="1234181" y="154712"/>
                        <a:pt x="1234371" y="153474"/>
                      </a:cubicBezTo>
                      <a:cubicBezTo>
                        <a:pt x="1234562" y="152236"/>
                        <a:pt x="1235610" y="151379"/>
                        <a:pt x="1236848" y="151569"/>
                      </a:cubicBezTo>
                      <a:lnTo>
                        <a:pt x="1249992" y="153188"/>
                      </a:lnTo>
                      <a:cubicBezTo>
                        <a:pt x="1251231" y="153379"/>
                        <a:pt x="1252088" y="154427"/>
                        <a:pt x="1251897" y="155665"/>
                      </a:cubicBezTo>
                      <a:cubicBezTo>
                        <a:pt x="1251802" y="156808"/>
                        <a:pt x="1250849" y="157570"/>
                        <a:pt x="1249706" y="157570"/>
                      </a:cubicBezTo>
                      <a:close/>
                      <a:moveTo>
                        <a:pt x="1223417" y="154331"/>
                      </a:moveTo>
                      <a:cubicBezTo>
                        <a:pt x="1223322" y="154331"/>
                        <a:pt x="1223227" y="154331"/>
                        <a:pt x="1223132" y="154331"/>
                      </a:cubicBezTo>
                      <a:lnTo>
                        <a:pt x="1209987" y="152712"/>
                      </a:lnTo>
                      <a:cubicBezTo>
                        <a:pt x="1208749" y="152522"/>
                        <a:pt x="1207892" y="151474"/>
                        <a:pt x="1208082" y="150236"/>
                      </a:cubicBezTo>
                      <a:cubicBezTo>
                        <a:pt x="1208273" y="148998"/>
                        <a:pt x="1209321" y="148140"/>
                        <a:pt x="1210559" y="148331"/>
                      </a:cubicBezTo>
                      <a:lnTo>
                        <a:pt x="1223703" y="149950"/>
                      </a:lnTo>
                      <a:cubicBezTo>
                        <a:pt x="1224942" y="150140"/>
                        <a:pt x="1225799" y="151188"/>
                        <a:pt x="1225608" y="152427"/>
                      </a:cubicBezTo>
                      <a:cubicBezTo>
                        <a:pt x="1225418" y="153569"/>
                        <a:pt x="1224466" y="154331"/>
                        <a:pt x="1223417" y="154331"/>
                      </a:cubicBezTo>
                      <a:close/>
                      <a:moveTo>
                        <a:pt x="1197033" y="151093"/>
                      </a:moveTo>
                      <a:cubicBezTo>
                        <a:pt x="1196938" y="151093"/>
                        <a:pt x="1196843" y="151093"/>
                        <a:pt x="1196747" y="151093"/>
                      </a:cubicBezTo>
                      <a:lnTo>
                        <a:pt x="1183603" y="149474"/>
                      </a:lnTo>
                      <a:cubicBezTo>
                        <a:pt x="1182365" y="149283"/>
                        <a:pt x="1181508" y="148235"/>
                        <a:pt x="1181698" y="146997"/>
                      </a:cubicBezTo>
                      <a:cubicBezTo>
                        <a:pt x="1181888" y="145759"/>
                        <a:pt x="1182936" y="144902"/>
                        <a:pt x="1184174" y="145092"/>
                      </a:cubicBezTo>
                      <a:lnTo>
                        <a:pt x="1197319" y="146711"/>
                      </a:lnTo>
                      <a:cubicBezTo>
                        <a:pt x="1198557" y="146902"/>
                        <a:pt x="1199415" y="147950"/>
                        <a:pt x="1199224" y="149188"/>
                      </a:cubicBezTo>
                      <a:cubicBezTo>
                        <a:pt x="1199033" y="150331"/>
                        <a:pt x="1198081" y="151093"/>
                        <a:pt x="1197033" y="151093"/>
                      </a:cubicBezTo>
                      <a:close/>
                      <a:moveTo>
                        <a:pt x="1170649" y="147854"/>
                      </a:moveTo>
                      <a:cubicBezTo>
                        <a:pt x="1170554" y="147854"/>
                        <a:pt x="1170458" y="147854"/>
                        <a:pt x="1170363" y="147854"/>
                      </a:cubicBezTo>
                      <a:lnTo>
                        <a:pt x="1157219" y="146235"/>
                      </a:lnTo>
                      <a:cubicBezTo>
                        <a:pt x="1155981" y="146045"/>
                        <a:pt x="1155123" y="144997"/>
                        <a:pt x="1155314" y="143759"/>
                      </a:cubicBezTo>
                      <a:cubicBezTo>
                        <a:pt x="1155504" y="142520"/>
                        <a:pt x="1156552" y="141663"/>
                        <a:pt x="1157791" y="141854"/>
                      </a:cubicBezTo>
                      <a:lnTo>
                        <a:pt x="1170935" y="143473"/>
                      </a:lnTo>
                      <a:cubicBezTo>
                        <a:pt x="1172173" y="143663"/>
                        <a:pt x="1173030" y="144711"/>
                        <a:pt x="1172840" y="145949"/>
                      </a:cubicBezTo>
                      <a:cubicBezTo>
                        <a:pt x="1172744" y="147092"/>
                        <a:pt x="1171792" y="147854"/>
                        <a:pt x="1170649" y="147854"/>
                      </a:cubicBezTo>
                      <a:close/>
                      <a:moveTo>
                        <a:pt x="1144265" y="144616"/>
                      </a:moveTo>
                      <a:cubicBezTo>
                        <a:pt x="1144169" y="144616"/>
                        <a:pt x="1144075" y="144616"/>
                        <a:pt x="1143979" y="144616"/>
                      </a:cubicBezTo>
                      <a:lnTo>
                        <a:pt x="1130835" y="142997"/>
                      </a:lnTo>
                      <a:cubicBezTo>
                        <a:pt x="1129596" y="142806"/>
                        <a:pt x="1128739" y="141758"/>
                        <a:pt x="1128930" y="140520"/>
                      </a:cubicBezTo>
                      <a:cubicBezTo>
                        <a:pt x="1129120" y="139282"/>
                        <a:pt x="1130168" y="138425"/>
                        <a:pt x="1131406" y="138615"/>
                      </a:cubicBezTo>
                      <a:lnTo>
                        <a:pt x="1144551" y="140235"/>
                      </a:lnTo>
                      <a:cubicBezTo>
                        <a:pt x="1145789" y="140425"/>
                        <a:pt x="1146646" y="141473"/>
                        <a:pt x="1146456" y="142711"/>
                      </a:cubicBezTo>
                      <a:cubicBezTo>
                        <a:pt x="1146360" y="143854"/>
                        <a:pt x="1145408" y="144616"/>
                        <a:pt x="1144265" y="144616"/>
                      </a:cubicBezTo>
                      <a:close/>
                      <a:moveTo>
                        <a:pt x="1117881" y="141377"/>
                      </a:moveTo>
                      <a:cubicBezTo>
                        <a:pt x="1117785" y="141377"/>
                        <a:pt x="1117690" y="141377"/>
                        <a:pt x="1117595" y="141377"/>
                      </a:cubicBezTo>
                      <a:lnTo>
                        <a:pt x="1104450" y="139758"/>
                      </a:lnTo>
                      <a:cubicBezTo>
                        <a:pt x="1103212" y="139568"/>
                        <a:pt x="1102355" y="138520"/>
                        <a:pt x="1102545" y="137282"/>
                      </a:cubicBezTo>
                      <a:cubicBezTo>
                        <a:pt x="1102736" y="136044"/>
                        <a:pt x="1103783" y="135186"/>
                        <a:pt x="1105022" y="135377"/>
                      </a:cubicBezTo>
                      <a:lnTo>
                        <a:pt x="1118166" y="136996"/>
                      </a:lnTo>
                      <a:cubicBezTo>
                        <a:pt x="1119405" y="137186"/>
                        <a:pt x="1120262" y="138234"/>
                        <a:pt x="1120071" y="139473"/>
                      </a:cubicBezTo>
                      <a:cubicBezTo>
                        <a:pt x="1119976" y="140615"/>
                        <a:pt x="1119024" y="141377"/>
                        <a:pt x="1117881" y="141377"/>
                      </a:cubicBezTo>
                      <a:close/>
                      <a:moveTo>
                        <a:pt x="1091592" y="138139"/>
                      </a:moveTo>
                      <a:cubicBezTo>
                        <a:pt x="1091496" y="138139"/>
                        <a:pt x="1091401" y="138139"/>
                        <a:pt x="1091306" y="138139"/>
                      </a:cubicBezTo>
                      <a:lnTo>
                        <a:pt x="1078161" y="136520"/>
                      </a:lnTo>
                      <a:cubicBezTo>
                        <a:pt x="1076923" y="136329"/>
                        <a:pt x="1076066" y="135281"/>
                        <a:pt x="1076257" y="134043"/>
                      </a:cubicBezTo>
                      <a:cubicBezTo>
                        <a:pt x="1076447" y="132805"/>
                        <a:pt x="1077494" y="131948"/>
                        <a:pt x="1078733" y="132138"/>
                      </a:cubicBezTo>
                      <a:lnTo>
                        <a:pt x="1091877" y="133757"/>
                      </a:lnTo>
                      <a:cubicBezTo>
                        <a:pt x="1093115" y="133948"/>
                        <a:pt x="1093973" y="134996"/>
                        <a:pt x="1093782" y="136234"/>
                      </a:cubicBezTo>
                      <a:cubicBezTo>
                        <a:pt x="1093592" y="137377"/>
                        <a:pt x="1092639" y="138139"/>
                        <a:pt x="1091592" y="138139"/>
                      </a:cubicBezTo>
                      <a:close/>
                      <a:moveTo>
                        <a:pt x="1065207" y="134900"/>
                      </a:moveTo>
                      <a:cubicBezTo>
                        <a:pt x="1065112" y="134900"/>
                        <a:pt x="1065017" y="134900"/>
                        <a:pt x="1064922" y="134900"/>
                      </a:cubicBezTo>
                      <a:lnTo>
                        <a:pt x="1051777" y="133281"/>
                      </a:lnTo>
                      <a:cubicBezTo>
                        <a:pt x="1050539" y="133091"/>
                        <a:pt x="1049681" y="132043"/>
                        <a:pt x="1049872" y="130805"/>
                      </a:cubicBezTo>
                      <a:cubicBezTo>
                        <a:pt x="1050063" y="129566"/>
                        <a:pt x="1051110" y="128709"/>
                        <a:pt x="1052349" y="128900"/>
                      </a:cubicBezTo>
                      <a:lnTo>
                        <a:pt x="1065493" y="130519"/>
                      </a:lnTo>
                      <a:cubicBezTo>
                        <a:pt x="1066732" y="130710"/>
                        <a:pt x="1067588" y="131757"/>
                        <a:pt x="1067398" y="132995"/>
                      </a:cubicBezTo>
                      <a:cubicBezTo>
                        <a:pt x="1067208" y="134138"/>
                        <a:pt x="1066255" y="134900"/>
                        <a:pt x="1065207" y="134900"/>
                      </a:cubicBezTo>
                      <a:close/>
                      <a:moveTo>
                        <a:pt x="1038823" y="131662"/>
                      </a:moveTo>
                      <a:cubicBezTo>
                        <a:pt x="1038728" y="131662"/>
                        <a:pt x="1038633" y="131662"/>
                        <a:pt x="1038537" y="131662"/>
                      </a:cubicBezTo>
                      <a:lnTo>
                        <a:pt x="1025393" y="130043"/>
                      </a:lnTo>
                      <a:cubicBezTo>
                        <a:pt x="1024154" y="129852"/>
                        <a:pt x="1023297" y="128804"/>
                        <a:pt x="1023488" y="127566"/>
                      </a:cubicBezTo>
                      <a:cubicBezTo>
                        <a:pt x="1023678" y="126328"/>
                        <a:pt x="1024726" y="125471"/>
                        <a:pt x="1025964" y="125661"/>
                      </a:cubicBezTo>
                      <a:lnTo>
                        <a:pt x="1039109" y="127281"/>
                      </a:lnTo>
                      <a:cubicBezTo>
                        <a:pt x="1040347" y="127471"/>
                        <a:pt x="1041204" y="128519"/>
                        <a:pt x="1041014" y="129757"/>
                      </a:cubicBezTo>
                      <a:cubicBezTo>
                        <a:pt x="1040919" y="130900"/>
                        <a:pt x="1039966" y="131662"/>
                        <a:pt x="1038823" y="131662"/>
                      </a:cubicBezTo>
                      <a:close/>
                      <a:moveTo>
                        <a:pt x="1012439" y="128423"/>
                      </a:moveTo>
                      <a:cubicBezTo>
                        <a:pt x="1012344" y="128423"/>
                        <a:pt x="1012248" y="128423"/>
                        <a:pt x="1012153" y="128423"/>
                      </a:cubicBezTo>
                      <a:lnTo>
                        <a:pt x="999008" y="126804"/>
                      </a:lnTo>
                      <a:cubicBezTo>
                        <a:pt x="997770" y="126614"/>
                        <a:pt x="996913" y="125566"/>
                        <a:pt x="997103" y="124328"/>
                      </a:cubicBezTo>
                      <a:cubicBezTo>
                        <a:pt x="997294" y="123089"/>
                        <a:pt x="998342" y="122232"/>
                        <a:pt x="999580" y="122423"/>
                      </a:cubicBezTo>
                      <a:lnTo>
                        <a:pt x="1012724" y="124042"/>
                      </a:lnTo>
                      <a:cubicBezTo>
                        <a:pt x="1013963" y="124232"/>
                        <a:pt x="1014820" y="125280"/>
                        <a:pt x="1014629" y="126519"/>
                      </a:cubicBezTo>
                      <a:cubicBezTo>
                        <a:pt x="1014534" y="127661"/>
                        <a:pt x="1013582" y="128423"/>
                        <a:pt x="1012439" y="128423"/>
                      </a:cubicBezTo>
                      <a:close/>
                      <a:moveTo>
                        <a:pt x="986054" y="125185"/>
                      </a:moveTo>
                      <a:cubicBezTo>
                        <a:pt x="985959" y="125185"/>
                        <a:pt x="985864" y="125185"/>
                        <a:pt x="985769" y="125185"/>
                      </a:cubicBezTo>
                      <a:lnTo>
                        <a:pt x="972624" y="123566"/>
                      </a:lnTo>
                      <a:cubicBezTo>
                        <a:pt x="971386" y="123375"/>
                        <a:pt x="970529" y="122327"/>
                        <a:pt x="970719" y="121089"/>
                      </a:cubicBezTo>
                      <a:cubicBezTo>
                        <a:pt x="970909" y="119851"/>
                        <a:pt x="971958" y="118994"/>
                        <a:pt x="973196" y="119184"/>
                      </a:cubicBezTo>
                      <a:lnTo>
                        <a:pt x="986341" y="120803"/>
                      </a:lnTo>
                      <a:cubicBezTo>
                        <a:pt x="987578" y="120994"/>
                        <a:pt x="988436" y="122042"/>
                        <a:pt x="988245" y="123280"/>
                      </a:cubicBezTo>
                      <a:cubicBezTo>
                        <a:pt x="988150" y="124423"/>
                        <a:pt x="987197" y="125185"/>
                        <a:pt x="986054" y="125185"/>
                      </a:cubicBezTo>
                      <a:close/>
                      <a:moveTo>
                        <a:pt x="959765" y="121946"/>
                      </a:moveTo>
                      <a:cubicBezTo>
                        <a:pt x="959670" y="121946"/>
                        <a:pt x="959575" y="121946"/>
                        <a:pt x="959480" y="121946"/>
                      </a:cubicBezTo>
                      <a:lnTo>
                        <a:pt x="946335" y="120327"/>
                      </a:lnTo>
                      <a:cubicBezTo>
                        <a:pt x="945097" y="120137"/>
                        <a:pt x="944240" y="119089"/>
                        <a:pt x="944430" y="117851"/>
                      </a:cubicBezTo>
                      <a:cubicBezTo>
                        <a:pt x="944621" y="116612"/>
                        <a:pt x="945669" y="115755"/>
                        <a:pt x="946907" y="115946"/>
                      </a:cubicBezTo>
                      <a:lnTo>
                        <a:pt x="960051" y="117565"/>
                      </a:lnTo>
                      <a:cubicBezTo>
                        <a:pt x="961290" y="117756"/>
                        <a:pt x="962147" y="118803"/>
                        <a:pt x="961957" y="120041"/>
                      </a:cubicBezTo>
                      <a:cubicBezTo>
                        <a:pt x="961766" y="121185"/>
                        <a:pt x="960813" y="121946"/>
                        <a:pt x="959765" y="121946"/>
                      </a:cubicBezTo>
                      <a:close/>
                      <a:moveTo>
                        <a:pt x="933382" y="118708"/>
                      </a:moveTo>
                      <a:cubicBezTo>
                        <a:pt x="933286" y="118708"/>
                        <a:pt x="933191" y="118708"/>
                        <a:pt x="933095" y="118708"/>
                      </a:cubicBezTo>
                      <a:lnTo>
                        <a:pt x="919951" y="117089"/>
                      </a:lnTo>
                      <a:cubicBezTo>
                        <a:pt x="918713" y="116898"/>
                        <a:pt x="917856" y="115850"/>
                        <a:pt x="918046" y="114612"/>
                      </a:cubicBezTo>
                      <a:cubicBezTo>
                        <a:pt x="918237" y="113374"/>
                        <a:pt x="919284" y="112517"/>
                        <a:pt x="920522" y="112707"/>
                      </a:cubicBezTo>
                      <a:lnTo>
                        <a:pt x="933667" y="114327"/>
                      </a:lnTo>
                      <a:cubicBezTo>
                        <a:pt x="934905" y="114517"/>
                        <a:pt x="935763" y="115565"/>
                        <a:pt x="935572" y="116803"/>
                      </a:cubicBezTo>
                      <a:cubicBezTo>
                        <a:pt x="935477" y="117946"/>
                        <a:pt x="934429" y="118708"/>
                        <a:pt x="933382" y="118708"/>
                      </a:cubicBezTo>
                      <a:close/>
                      <a:moveTo>
                        <a:pt x="906997" y="115469"/>
                      </a:moveTo>
                      <a:cubicBezTo>
                        <a:pt x="906902" y="115469"/>
                        <a:pt x="906806" y="115469"/>
                        <a:pt x="906711" y="115469"/>
                      </a:cubicBezTo>
                      <a:lnTo>
                        <a:pt x="893567" y="113850"/>
                      </a:lnTo>
                      <a:cubicBezTo>
                        <a:pt x="892328" y="113660"/>
                        <a:pt x="891471" y="112612"/>
                        <a:pt x="891662" y="111374"/>
                      </a:cubicBezTo>
                      <a:cubicBezTo>
                        <a:pt x="891852" y="110135"/>
                        <a:pt x="892900" y="109278"/>
                        <a:pt x="894138" y="109469"/>
                      </a:cubicBezTo>
                      <a:lnTo>
                        <a:pt x="907283" y="111088"/>
                      </a:lnTo>
                      <a:cubicBezTo>
                        <a:pt x="908521" y="111278"/>
                        <a:pt x="909378" y="112326"/>
                        <a:pt x="909188" y="113564"/>
                      </a:cubicBezTo>
                      <a:cubicBezTo>
                        <a:pt x="909092" y="114707"/>
                        <a:pt x="908140" y="115469"/>
                        <a:pt x="906997" y="115469"/>
                      </a:cubicBezTo>
                      <a:close/>
                      <a:moveTo>
                        <a:pt x="880613" y="112231"/>
                      </a:moveTo>
                      <a:cubicBezTo>
                        <a:pt x="880517" y="112231"/>
                        <a:pt x="880422" y="112231"/>
                        <a:pt x="880327" y="112231"/>
                      </a:cubicBezTo>
                      <a:lnTo>
                        <a:pt x="867183" y="110612"/>
                      </a:lnTo>
                      <a:cubicBezTo>
                        <a:pt x="865944" y="110421"/>
                        <a:pt x="865087" y="109373"/>
                        <a:pt x="865278" y="108135"/>
                      </a:cubicBezTo>
                      <a:cubicBezTo>
                        <a:pt x="865468" y="106897"/>
                        <a:pt x="866516" y="106040"/>
                        <a:pt x="867754" y="106230"/>
                      </a:cubicBezTo>
                      <a:lnTo>
                        <a:pt x="880899" y="107849"/>
                      </a:lnTo>
                      <a:cubicBezTo>
                        <a:pt x="882137" y="108040"/>
                        <a:pt x="882994" y="109088"/>
                        <a:pt x="882803" y="110326"/>
                      </a:cubicBezTo>
                      <a:cubicBezTo>
                        <a:pt x="882708" y="111469"/>
                        <a:pt x="881756" y="112231"/>
                        <a:pt x="880613" y="112231"/>
                      </a:cubicBezTo>
                      <a:close/>
                      <a:moveTo>
                        <a:pt x="854324" y="108992"/>
                      </a:moveTo>
                      <a:cubicBezTo>
                        <a:pt x="854228" y="108992"/>
                        <a:pt x="854133" y="108992"/>
                        <a:pt x="854038" y="108992"/>
                      </a:cubicBezTo>
                      <a:lnTo>
                        <a:pt x="840894" y="107373"/>
                      </a:lnTo>
                      <a:cubicBezTo>
                        <a:pt x="839655" y="107183"/>
                        <a:pt x="838798" y="106135"/>
                        <a:pt x="838988" y="104897"/>
                      </a:cubicBezTo>
                      <a:cubicBezTo>
                        <a:pt x="839179" y="103658"/>
                        <a:pt x="840227" y="102801"/>
                        <a:pt x="841465" y="102992"/>
                      </a:cubicBezTo>
                      <a:lnTo>
                        <a:pt x="854610" y="104611"/>
                      </a:lnTo>
                      <a:cubicBezTo>
                        <a:pt x="855848" y="104802"/>
                        <a:pt x="856705" y="105849"/>
                        <a:pt x="856515" y="107087"/>
                      </a:cubicBezTo>
                      <a:cubicBezTo>
                        <a:pt x="856324" y="108231"/>
                        <a:pt x="855372" y="108992"/>
                        <a:pt x="854324" y="108992"/>
                      </a:cubicBezTo>
                      <a:close/>
                      <a:moveTo>
                        <a:pt x="827940" y="105754"/>
                      </a:moveTo>
                      <a:cubicBezTo>
                        <a:pt x="827844" y="105754"/>
                        <a:pt x="827749" y="105754"/>
                        <a:pt x="827654" y="105754"/>
                      </a:cubicBezTo>
                      <a:lnTo>
                        <a:pt x="814509" y="104135"/>
                      </a:lnTo>
                      <a:cubicBezTo>
                        <a:pt x="813271" y="103944"/>
                        <a:pt x="812414" y="102896"/>
                        <a:pt x="812604" y="101658"/>
                      </a:cubicBezTo>
                      <a:cubicBezTo>
                        <a:pt x="812795" y="100420"/>
                        <a:pt x="813842" y="99563"/>
                        <a:pt x="815081" y="99753"/>
                      </a:cubicBezTo>
                      <a:lnTo>
                        <a:pt x="828225" y="101373"/>
                      </a:lnTo>
                      <a:cubicBezTo>
                        <a:pt x="829463" y="101563"/>
                        <a:pt x="830321" y="102611"/>
                        <a:pt x="830130" y="103849"/>
                      </a:cubicBezTo>
                      <a:cubicBezTo>
                        <a:pt x="829940" y="104992"/>
                        <a:pt x="828987" y="105754"/>
                        <a:pt x="827940" y="105754"/>
                      </a:cubicBezTo>
                      <a:close/>
                      <a:moveTo>
                        <a:pt x="801555" y="102515"/>
                      </a:moveTo>
                      <a:cubicBezTo>
                        <a:pt x="801460" y="102515"/>
                        <a:pt x="801365" y="102515"/>
                        <a:pt x="801269" y="102515"/>
                      </a:cubicBezTo>
                      <a:lnTo>
                        <a:pt x="788125" y="100896"/>
                      </a:lnTo>
                      <a:cubicBezTo>
                        <a:pt x="786887" y="100706"/>
                        <a:pt x="786029" y="99658"/>
                        <a:pt x="786220" y="98420"/>
                      </a:cubicBezTo>
                      <a:cubicBezTo>
                        <a:pt x="786410" y="97181"/>
                        <a:pt x="787458" y="96324"/>
                        <a:pt x="788697" y="96515"/>
                      </a:cubicBezTo>
                      <a:lnTo>
                        <a:pt x="801841" y="98134"/>
                      </a:lnTo>
                      <a:cubicBezTo>
                        <a:pt x="803079" y="98324"/>
                        <a:pt x="803937" y="99372"/>
                        <a:pt x="803746" y="100610"/>
                      </a:cubicBezTo>
                      <a:cubicBezTo>
                        <a:pt x="803650" y="101753"/>
                        <a:pt x="802698" y="102515"/>
                        <a:pt x="801555" y="102515"/>
                      </a:cubicBezTo>
                      <a:close/>
                      <a:moveTo>
                        <a:pt x="775171" y="99277"/>
                      </a:moveTo>
                      <a:cubicBezTo>
                        <a:pt x="775075" y="99277"/>
                        <a:pt x="774981" y="99277"/>
                        <a:pt x="774885" y="99277"/>
                      </a:cubicBezTo>
                      <a:lnTo>
                        <a:pt x="761741" y="97658"/>
                      </a:lnTo>
                      <a:cubicBezTo>
                        <a:pt x="760503" y="97467"/>
                        <a:pt x="759645" y="96419"/>
                        <a:pt x="759836" y="95181"/>
                      </a:cubicBezTo>
                      <a:cubicBezTo>
                        <a:pt x="760026" y="93943"/>
                        <a:pt x="761074" y="93086"/>
                        <a:pt x="762312" y="93276"/>
                      </a:cubicBezTo>
                      <a:lnTo>
                        <a:pt x="775457" y="94895"/>
                      </a:lnTo>
                      <a:cubicBezTo>
                        <a:pt x="776695" y="95086"/>
                        <a:pt x="777552" y="96134"/>
                        <a:pt x="777362" y="97372"/>
                      </a:cubicBezTo>
                      <a:cubicBezTo>
                        <a:pt x="777267" y="98515"/>
                        <a:pt x="776314" y="99277"/>
                        <a:pt x="775171" y="99277"/>
                      </a:cubicBezTo>
                      <a:close/>
                      <a:moveTo>
                        <a:pt x="748787" y="96038"/>
                      </a:moveTo>
                      <a:cubicBezTo>
                        <a:pt x="748692" y="96038"/>
                        <a:pt x="748596" y="96038"/>
                        <a:pt x="748501" y="96038"/>
                      </a:cubicBezTo>
                      <a:lnTo>
                        <a:pt x="735356" y="94419"/>
                      </a:lnTo>
                      <a:cubicBezTo>
                        <a:pt x="734118" y="94229"/>
                        <a:pt x="733261" y="93181"/>
                        <a:pt x="733451" y="91943"/>
                      </a:cubicBezTo>
                      <a:cubicBezTo>
                        <a:pt x="733642" y="90704"/>
                        <a:pt x="734690" y="89847"/>
                        <a:pt x="735928" y="90038"/>
                      </a:cubicBezTo>
                      <a:lnTo>
                        <a:pt x="749072" y="91657"/>
                      </a:lnTo>
                      <a:cubicBezTo>
                        <a:pt x="750311" y="91848"/>
                        <a:pt x="751168" y="92895"/>
                        <a:pt x="750978" y="94133"/>
                      </a:cubicBezTo>
                      <a:cubicBezTo>
                        <a:pt x="750882" y="95277"/>
                        <a:pt x="749930" y="96038"/>
                        <a:pt x="748787" y="96038"/>
                      </a:cubicBezTo>
                      <a:close/>
                      <a:moveTo>
                        <a:pt x="722498" y="92800"/>
                      </a:moveTo>
                      <a:cubicBezTo>
                        <a:pt x="722403" y="92800"/>
                        <a:pt x="722307" y="92800"/>
                        <a:pt x="722212" y="92800"/>
                      </a:cubicBezTo>
                      <a:lnTo>
                        <a:pt x="709067" y="91181"/>
                      </a:lnTo>
                      <a:cubicBezTo>
                        <a:pt x="707829" y="90990"/>
                        <a:pt x="706972" y="89942"/>
                        <a:pt x="707163" y="88704"/>
                      </a:cubicBezTo>
                      <a:cubicBezTo>
                        <a:pt x="707353" y="87466"/>
                        <a:pt x="708400" y="86609"/>
                        <a:pt x="709639" y="86799"/>
                      </a:cubicBezTo>
                      <a:lnTo>
                        <a:pt x="722783" y="88419"/>
                      </a:lnTo>
                      <a:cubicBezTo>
                        <a:pt x="724022" y="88609"/>
                        <a:pt x="724879" y="89657"/>
                        <a:pt x="724688" y="90895"/>
                      </a:cubicBezTo>
                      <a:cubicBezTo>
                        <a:pt x="724498" y="92038"/>
                        <a:pt x="723545" y="92800"/>
                        <a:pt x="722498" y="92800"/>
                      </a:cubicBezTo>
                      <a:close/>
                      <a:moveTo>
                        <a:pt x="696113" y="89561"/>
                      </a:moveTo>
                      <a:cubicBezTo>
                        <a:pt x="696018" y="89561"/>
                        <a:pt x="695923" y="89561"/>
                        <a:pt x="695828" y="89561"/>
                      </a:cubicBezTo>
                      <a:lnTo>
                        <a:pt x="682683" y="87942"/>
                      </a:lnTo>
                      <a:cubicBezTo>
                        <a:pt x="681445" y="87752"/>
                        <a:pt x="680588" y="86704"/>
                        <a:pt x="680778" y="85466"/>
                      </a:cubicBezTo>
                      <a:cubicBezTo>
                        <a:pt x="680969" y="84227"/>
                        <a:pt x="682017" y="83370"/>
                        <a:pt x="683255" y="83561"/>
                      </a:cubicBezTo>
                      <a:lnTo>
                        <a:pt x="696399" y="85180"/>
                      </a:lnTo>
                      <a:cubicBezTo>
                        <a:pt x="697638" y="85370"/>
                        <a:pt x="698495" y="86418"/>
                        <a:pt x="698304" y="87656"/>
                      </a:cubicBezTo>
                      <a:cubicBezTo>
                        <a:pt x="698114" y="88799"/>
                        <a:pt x="697161" y="89561"/>
                        <a:pt x="696113" y="89561"/>
                      </a:cubicBezTo>
                      <a:close/>
                      <a:moveTo>
                        <a:pt x="669729" y="86323"/>
                      </a:moveTo>
                      <a:cubicBezTo>
                        <a:pt x="669634" y="86323"/>
                        <a:pt x="669539" y="86323"/>
                        <a:pt x="669444" y="86323"/>
                      </a:cubicBezTo>
                      <a:lnTo>
                        <a:pt x="656299" y="84704"/>
                      </a:lnTo>
                      <a:cubicBezTo>
                        <a:pt x="655061" y="84513"/>
                        <a:pt x="654203" y="83465"/>
                        <a:pt x="654394" y="82227"/>
                      </a:cubicBezTo>
                      <a:cubicBezTo>
                        <a:pt x="654585" y="80989"/>
                        <a:pt x="655632" y="80132"/>
                        <a:pt x="656870" y="80322"/>
                      </a:cubicBezTo>
                      <a:lnTo>
                        <a:pt x="670015" y="81941"/>
                      </a:lnTo>
                      <a:cubicBezTo>
                        <a:pt x="671253" y="82132"/>
                        <a:pt x="672110" y="83180"/>
                        <a:pt x="671920" y="84418"/>
                      </a:cubicBezTo>
                      <a:cubicBezTo>
                        <a:pt x="671825" y="85561"/>
                        <a:pt x="670872" y="86323"/>
                        <a:pt x="669729" y="86323"/>
                      </a:cubicBezTo>
                      <a:close/>
                      <a:moveTo>
                        <a:pt x="643345" y="83085"/>
                      </a:moveTo>
                      <a:cubicBezTo>
                        <a:pt x="643250" y="83085"/>
                        <a:pt x="643154" y="83085"/>
                        <a:pt x="643059" y="83085"/>
                      </a:cubicBezTo>
                      <a:lnTo>
                        <a:pt x="629915" y="81465"/>
                      </a:lnTo>
                      <a:cubicBezTo>
                        <a:pt x="628676" y="81275"/>
                        <a:pt x="627819" y="80227"/>
                        <a:pt x="628009" y="78989"/>
                      </a:cubicBezTo>
                      <a:cubicBezTo>
                        <a:pt x="628200" y="77750"/>
                        <a:pt x="629248" y="76893"/>
                        <a:pt x="630486" y="77084"/>
                      </a:cubicBezTo>
                      <a:lnTo>
                        <a:pt x="643631" y="78703"/>
                      </a:lnTo>
                      <a:cubicBezTo>
                        <a:pt x="644869" y="78894"/>
                        <a:pt x="645726" y="79941"/>
                        <a:pt x="645536" y="81179"/>
                      </a:cubicBezTo>
                      <a:cubicBezTo>
                        <a:pt x="645440" y="82323"/>
                        <a:pt x="644488" y="83085"/>
                        <a:pt x="643345" y="83085"/>
                      </a:cubicBezTo>
                      <a:close/>
                      <a:moveTo>
                        <a:pt x="616961" y="79941"/>
                      </a:moveTo>
                      <a:cubicBezTo>
                        <a:pt x="616865" y="79941"/>
                        <a:pt x="616770" y="79941"/>
                        <a:pt x="616675" y="79941"/>
                      </a:cubicBezTo>
                      <a:lnTo>
                        <a:pt x="603531" y="78322"/>
                      </a:lnTo>
                      <a:cubicBezTo>
                        <a:pt x="602292" y="78131"/>
                        <a:pt x="601435" y="77084"/>
                        <a:pt x="601626" y="75845"/>
                      </a:cubicBezTo>
                      <a:cubicBezTo>
                        <a:pt x="601816" y="74607"/>
                        <a:pt x="602864" y="73750"/>
                        <a:pt x="604102" y="73940"/>
                      </a:cubicBezTo>
                      <a:lnTo>
                        <a:pt x="617247" y="75560"/>
                      </a:lnTo>
                      <a:cubicBezTo>
                        <a:pt x="618484" y="75750"/>
                        <a:pt x="619342" y="76798"/>
                        <a:pt x="619151" y="78036"/>
                      </a:cubicBezTo>
                      <a:cubicBezTo>
                        <a:pt x="619057" y="79084"/>
                        <a:pt x="618104" y="79941"/>
                        <a:pt x="616961" y="79941"/>
                      </a:cubicBezTo>
                      <a:close/>
                      <a:moveTo>
                        <a:pt x="590672" y="76703"/>
                      </a:moveTo>
                      <a:cubicBezTo>
                        <a:pt x="590576" y="76703"/>
                        <a:pt x="590482" y="76703"/>
                        <a:pt x="590386" y="76703"/>
                      </a:cubicBezTo>
                      <a:lnTo>
                        <a:pt x="577242" y="75083"/>
                      </a:lnTo>
                      <a:cubicBezTo>
                        <a:pt x="576003" y="74893"/>
                        <a:pt x="575146" y="73845"/>
                        <a:pt x="575337" y="72607"/>
                      </a:cubicBezTo>
                      <a:cubicBezTo>
                        <a:pt x="575527" y="71369"/>
                        <a:pt x="576575" y="70511"/>
                        <a:pt x="577813" y="70702"/>
                      </a:cubicBezTo>
                      <a:lnTo>
                        <a:pt x="590958" y="72321"/>
                      </a:lnTo>
                      <a:cubicBezTo>
                        <a:pt x="592196" y="72512"/>
                        <a:pt x="593053" y="73560"/>
                        <a:pt x="592863" y="74798"/>
                      </a:cubicBezTo>
                      <a:cubicBezTo>
                        <a:pt x="592672" y="75845"/>
                        <a:pt x="591719" y="76703"/>
                        <a:pt x="590672" y="76703"/>
                      </a:cubicBezTo>
                      <a:close/>
                      <a:moveTo>
                        <a:pt x="564288" y="73464"/>
                      </a:moveTo>
                      <a:cubicBezTo>
                        <a:pt x="564192" y="73464"/>
                        <a:pt x="564097" y="73464"/>
                        <a:pt x="564002" y="73464"/>
                      </a:cubicBezTo>
                      <a:lnTo>
                        <a:pt x="550857" y="71845"/>
                      </a:lnTo>
                      <a:cubicBezTo>
                        <a:pt x="549619" y="71654"/>
                        <a:pt x="548762" y="70607"/>
                        <a:pt x="548952" y="69369"/>
                      </a:cubicBezTo>
                      <a:cubicBezTo>
                        <a:pt x="549143" y="68130"/>
                        <a:pt x="550190" y="67273"/>
                        <a:pt x="551429" y="67463"/>
                      </a:cubicBezTo>
                      <a:lnTo>
                        <a:pt x="564573" y="69083"/>
                      </a:lnTo>
                      <a:cubicBezTo>
                        <a:pt x="565812" y="69273"/>
                        <a:pt x="566669" y="70321"/>
                        <a:pt x="566478" y="71559"/>
                      </a:cubicBezTo>
                      <a:cubicBezTo>
                        <a:pt x="566288" y="72607"/>
                        <a:pt x="565335" y="73464"/>
                        <a:pt x="564288" y="73464"/>
                      </a:cubicBezTo>
                      <a:close/>
                      <a:moveTo>
                        <a:pt x="537903" y="70226"/>
                      </a:moveTo>
                      <a:cubicBezTo>
                        <a:pt x="537808" y="70226"/>
                        <a:pt x="537713" y="70226"/>
                        <a:pt x="537617" y="70226"/>
                      </a:cubicBezTo>
                      <a:lnTo>
                        <a:pt x="524473" y="68606"/>
                      </a:lnTo>
                      <a:cubicBezTo>
                        <a:pt x="523234" y="68416"/>
                        <a:pt x="522378" y="67368"/>
                        <a:pt x="522568" y="66130"/>
                      </a:cubicBezTo>
                      <a:cubicBezTo>
                        <a:pt x="522758" y="64892"/>
                        <a:pt x="523807" y="64035"/>
                        <a:pt x="525044" y="64225"/>
                      </a:cubicBezTo>
                      <a:lnTo>
                        <a:pt x="538189" y="65844"/>
                      </a:lnTo>
                      <a:cubicBezTo>
                        <a:pt x="539427" y="66035"/>
                        <a:pt x="540285" y="67082"/>
                        <a:pt x="540094" y="68321"/>
                      </a:cubicBezTo>
                      <a:cubicBezTo>
                        <a:pt x="539999" y="69369"/>
                        <a:pt x="539046" y="70226"/>
                        <a:pt x="537903" y="70226"/>
                      </a:cubicBezTo>
                      <a:close/>
                      <a:moveTo>
                        <a:pt x="511519" y="66987"/>
                      </a:moveTo>
                      <a:cubicBezTo>
                        <a:pt x="511424" y="66987"/>
                        <a:pt x="511328" y="66987"/>
                        <a:pt x="511233" y="66987"/>
                      </a:cubicBezTo>
                      <a:lnTo>
                        <a:pt x="498089" y="65368"/>
                      </a:lnTo>
                      <a:cubicBezTo>
                        <a:pt x="496851" y="65177"/>
                        <a:pt x="495993" y="64130"/>
                        <a:pt x="496184" y="62891"/>
                      </a:cubicBezTo>
                      <a:cubicBezTo>
                        <a:pt x="496374" y="61653"/>
                        <a:pt x="497422" y="60796"/>
                        <a:pt x="498660" y="60986"/>
                      </a:cubicBezTo>
                      <a:lnTo>
                        <a:pt x="511805" y="62606"/>
                      </a:lnTo>
                      <a:cubicBezTo>
                        <a:pt x="513043" y="62796"/>
                        <a:pt x="513900" y="63844"/>
                        <a:pt x="513709" y="65082"/>
                      </a:cubicBezTo>
                      <a:cubicBezTo>
                        <a:pt x="513615" y="66130"/>
                        <a:pt x="512662" y="66987"/>
                        <a:pt x="511519" y="66987"/>
                      </a:cubicBezTo>
                      <a:close/>
                      <a:moveTo>
                        <a:pt x="485134" y="63749"/>
                      </a:moveTo>
                      <a:cubicBezTo>
                        <a:pt x="485040" y="63749"/>
                        <a:pt x="484944" y="63749"/>
                        <a:pt x="484849" y="63749"/>
                      </a:cubicBezTo>
                      <a:lnTo>
                        <a:pt x="471704" y="62129"/>
                      </a:lnTo>
                      <a:cubicBezTo>
                        <a:pt x="470466" y="61939"/>
                        <a:pt x="469609" y="60891"/>
                        <a:pt x="469799" y="59653"/>
                      </a:cubicBezTo>
                      <a:cubicBezTo>
                        <a:pt x="469990" y="58415"/>
                        <a:pt x="471038" y="57557"/>
                        <a:pt x="472276" y="57748"/>
                      </a:cubicBezTo>
                      <a:lnTo>
                        <a:pt x="485420" y="59367"/>
                      </a:lnTo>
                      <a:cubicBezTo>
                        <a:pt x="486659" y="59558"/>
                        <a:pt x="487516" y="60606"/>
                        <a:pt x="487326" y="61844"/>
                      </a:cubicBezTo>
                      <a:cubicBezTo>
                        <a:pt x="487230" y="62891"/>
                        <a:pt x="486278" y="63749"/>
                        <a:pt x="485134" y="63749"/>
                      </a:cubicBezTo>
                      <a:close/>
                      <a:moveTo>
                        <a:pt x="458846" y="60510"/>
                      </a:moveTo>
                      <a:cubicBezTo>
                        <a:pt x="458751" y="60510"/>
                        <a:pt x="458655" y="60510"/>
                        <a:pt x="458560" y="60510"/>
                      </a:cubicBezTo>
                      <a:lnTo>
                        <a:pt x="445415" y="58891"/>
                      </a:lnTo>
                      <a:cubicBezTo>
                        <a:pt x="444177" y="58700"/>
                        <a:pt x="443320" y="57653"/>
                        <a:pt x="443510" y="56414"/>
                      </a:cubicBezTo>
                      <a:cubicBezTo>
                        <a:pt x="443701" y="55176"/>
                        <a:pt x="444749" y="54319"/>
                        <a:pt x="445987" y="54510"/>
                      </a:cubicBezTo>
                      <a:lnTo>
                        <a:pt x="459131" y="56129"/>
                      </a:lnTo>
                      <a:cubicBezTo>
                        <a:pt x="460370" y="56319"/>
                        <a:pt x="461227" y="57367"/>
                        <a:pt x="461037" y="58605"/>
                      </a:cubicBezTo>
                      <a:cubicBezTo>
                        <a:pt x="460846" y="59653"/>
                        <a:pt x="459894" y="60510"/>
                        <a:pt x="458846" y="60510"/>
                      </a:cubicBezTo>
                      <a:close/>
                      <a:moveTo>
                        <a:pt x="432462" y="57272"/>
                      </a:moveTo>
                      <a:cubicBezTo>
                        <a:pt x="432366" y="57272"/>
                        <a:pt x="432271" y="57272"/>
                        <a:pt x="432175" y="57272"/>
                      </a:cubicBezTo>
                      <a:lnTo>
                        <a:pt x="419032" y="55652"/>
                      </a:lnTo>
                      <a:cubicBezTo>
                        <a:pt x="417793" y="55462"/>
                        <a:pt x="416936" y="54414"/>
                        <a:pt x="417126" y="53176"/>
                      </a:cubicBezTo>
                      <a:cubicBezTo>
                        <a:pt x="417317" y="51938"/>
                        <a:pt x="418365" y="51081"/>
                        <a:pt x="419603" y="51271"/>
                      </a:cubicBezTo>
                      <a:lnTo>
                        <a:pt x="432747" y="52890"/>
                      </a:lnTo>
                      <a:cubicBezTo>
                        <a:pt x="433985" y="53081"/>
                        <a:pt x="434843" y="54128"/>
                        <a:pt x="434652" y="55367"/>
                      </a:cubicBezTo>
                      <a:cubicBezTo>
                        <a:pt x="434462" y="56414"/>
                        <a:pt x="433509" y="57272"/>
                        <a:pt x="432462" y="57272"/>
                      </a:cubicBezTo>
                      <a:close/>
                      <a:moveTo>
                        <a:pt x="406077" y="54033"/>
                      </a:moveTo>
                      <a:cubicBezTo>
                        <a:pt x="405982" y="54033"/>
                        <a:pt x="405887" y="54033"/>
                        <a:pt x="405792" y="54033"/>
                      </a:cubicBezTo>
                      <a:lnTo>
                        <a:pt x="392647" y="52414"/>
                      </a:lnTo>
                      <a:cubicBezTo>
                        <a:pt x="391409" y="52223"/>
                        <a:pt x="390551" y="51176"/>
                        <a:pt x="390742" y="49937"/>
                      </a:cubicBezTo>
                      <a:cubicBezTo>
                        <a:pt x="390933" y="48699"/>
                        <a:pt x="391980" y="47842"/>
                        <a:pt x="393219" y="48032"/>
                      </a:cubicBezTo>
                      <a:lnTo>
                        <a:pt x="406363" y="49652"/>
                      </a:lnTo>
                      <a:cubicBezTo>
                        <a:pt x="407601" y="49842"/>
                        <a:pt x="408458" y="50890"/>
                        <a:pt x="408268" y="52128"/>
                      </a:cubicBezTo>
                      <a:cubicBezTo>
                        <a:pt x="408173" y="53176"/>
                        <a:pt x="407220" y="54033"/>
                        <a:pt x="406077" y="54033"/>
                      </a:cubicBezTo>
                      <a:close/>
                      <a:moveTo>
                        <a:pt x="379693" y="50795"/>
                      </a:moveTo>
                      <a:cubicBezTo>
                        <a:pt x="379598" y="50795"/>
                        <a:pt x="379503" y="50795"/>
                        <a:pt x="379407" y="50795"/>
                      </a:cubicBezTo>
                      <a:lnTo>
                        <a:pt x="366263" y="49175"/>
                      </a:lnTo>
                      <a:cubicBezTo>
                        <a:pt x="365024" y="48985"/>
                        <a:pt x="364167" y="47937"/>
                        <a:pt x="364358" y="46699"/>
                      </a:cubicBezTo>
                      <a:cubicBezTo>
                        <a:pt x="364548" y="45461"/>
                        <a:pt x="365596" y="44603"/>
                        <a:pt x="366834" y="44794"/>
                      </a:cubicBezTo>
                      <a:lnTo>
                        <a:pt x="379979" y="46413"/>
                      </a:lnTo>
                      <a:cubicBezTo>
                        <a:pt x="381217" y="46604"/>
                        <a:pt x="382074" y="47652"/>
                        <a:pt x="381884" y="48890"/>
                      </a:cubicBezTo>
                      <a:cubicBezTo>
                        <a:pt x="381788" y="49937"/>
                        <a:pt x="380836" y="50795"/>
                        <a:pt x="379693" y="50795"/>
                      </a:cubicBezTo>
                      <a:close/>
                      <a:moveTo>
                        <a:pt x="353404" y="47556"/>
                      </a:moveTo>
                      <a:cubicBezTo>
                        <a:pt x="353309" y="47556"/>
                        <a:pt x="353213" y="47556"/>
                        <a:pt x="353118" y="47556"/>
                      </a:cubicBezTo>
                      <a:lnTo>
                        <a:pt x="339974" y="45937"/>
                      </a:lnTo>
                      <a:cubicBezTo>
                        <a:pt x="338735" y="45746"/>
                        <a:pt x="337878" y="44699"/>
                        <a:pt x="338069" y="43460"/>
                      </a:cubicBezTo>
                      <a:cubicBezTo>
                        <a:pt x="338259" y="42222"/>
                        <a:pt x="339307" y="41365"/>
                        <a:pt x="340545" y="41556"/>
                      </a:cubicBezTo>
                      <a:lnTo>
                        <a:pt x="353690" y="43175"/>
                      </a:lnTo>
                      <a:cubicBezTo>
                        <a:pt x="354928" y="43365"/>
                        <a:pt x="355785" y="44413"/>
                        <a:pt x="355595" y="45651"/>
                      </a:cubicBezTo>
                      <a:cubicBezTo>
                        <a:pt x="355404" y="46699"/>
                        <a:pt x="354452" y="47556"/>
                        <a:pt x="353404" y="47556"/>
                      </a:cubicBezTo>
                      <a:close/>
                      <a:moveTo>
                        <a:pt x="327020" y="44318"/>
                      </a:moveTo>
                      <a:cubicBezTo>
                        <a:pt x="326924" y="44318"/>
                        <a:pt x="326829" y="44318"/>
                        <a:pt x="326734" y="44318"/>
                      </a:cubicBezTo>
                      <a:lnTo>
                        <a:pt x="313590" y="42698"/>
                      </a:lnTo>
                      <a:cubicBezTo>
                        <a:pt x="312351" y="42508"/>
                        <a:pt x="311494" y="41460"/>
                        <a:pt x="311685" y="40222"/>
                      </a:cubicBezTo>
                      <a:cubicBezTo>
                        <a:pt x="311875" y="38984"/>
                        <a:pt x="312923" y="38127"/>
                        <a:pt x="314161" y="38317"/>
                      </a:cubicBezTo>
                      <a:lnTo>
                        <a:pt x="327306" y="39936"/>
                      </a:lnTo>
                      <a:cubicBezTo>
                        <a:pt x="328544" y="40127"/>
                        <a:pt x="329401" y="41174"/>
                        <a:pt x="329210" y="42413"/>
                      </a:cubicBezTo>
                      <a:cubicBezTo>
                        <a:pt x="329020" y="43460"/>
                        <a:pt x="328067" y="44318"/>
                        <a:pt x="327020" y="44318"/>
                      </a:cubicBezTo>
                      <a:close/>
                      <a:moveTo>
                        <a:pt x="300635" y="41079"/>
                      </a:moveTo>
                      <a:cubicBezTo>
                        <a:pt x="300540" y="41079"/>
                        <a:pt x="300445" y="41079"/>
                        <a:pt x="300350" y="41079"/>
                      </a:cubicBezTo>
                      <a:lnTo>
                        <a:pt x="287205" y="39460"/>
                      </a:lnTo>
                      <a:cubicBezTo>
                        <a:pt x="285967" y="39269"/>
                        <a:pt x="285109" y="38222"/>
                        <a:pt x="285300" y="36983"/>
                      </a:cubicBezTo>
                      <a:cubicBezTo>
                        <a:pt x="285491" y="35745"/>
                        <a:pt x="286538" y="34888"/>
                        <a:pt x="287777" y="35078"/>
                      </a:cubicBezTo>
                      <a:lnTo>
                        <a:pt x="300921" y="36698"/>
                      </a:lnTo>
                      <a:cubicBezTo>
                        <a:pt x="302160" y="36888"/>
                        <a:pt x="303017" y="37936"/>
                        <a:pt x="302826" y="39174"/>
                      </a:cubicBezTo>
                      <a:cubicBezTo>
                        <a:pt x="302731" y="40222"/>
                        <a:pt x="301778" y="41079"/>
                        <a:pt x="300635" y="41079"/>
                      </a:cubicBezTo>
                      <a:close/>
                      <a:moveTo>
                        <a:pt x="274251" y="37841"/>
                      </a:moveTo>
                      <a:cubicBezTo>
                        <a:pt x="274156" y="37841"/>
                        <a:pt x="274061" y="37841"/>
                        <a:pt x="273965" y="37841"/>
                      </a:cubicBezTo>
                      <a:lnTo>
                        <a:pt x="260821" y="36221"/>
                      </a:lnTo>
                      <a:cubicBezTo>
                        <a:pt x="259583" y="36031"/>
                        <a:pt x="258726" y="34983"/>
                        <a:pt x="258916" y="33745"/>
                      </a:cubicBezTo>
                      <a:cubicBezTo>
                        <a:pt x="259106" y="32507"/>
                        <a:pt x="260154" y="31649"/>
                        <a:pt x="261392" y="31840"/>
                      </a:cubicBezTo>
                      <a:lnTo>
                        <a:pt x="274537" y="33459"/>
                      </a:lnTo>
                      <a:cubicBezTo>
                        <a:pt x="275775" y="33650"/>
                        <a:pt x="276633" y="34698"/>
                        <a:pt x="276442" y="35936"/>
                      </a:cubicBezTo>
                      <a:cubicBezTo>
                        <a:pt x="276347" y="36983"/>
                        <a:pt x="275394" y="37841"/>
                        <a:pt x="274251" y="37841"/>
                      </a:cubicBezTo>
                      <a:close/>
                      <a:moveTo>
                        <a:pt x="247867" y="34602"/>
                      </a:moveTo>
                      <a:cubicBezTo>
                        <a:pt x="247772" y="34602"/>
                        <a:pt x="247676" y="34602"/>
                        <a:pt x="247582" y="34602"/>
                      </a:cubicBezTo>
                      <a:lnTo>
                        <a:pt x="234437" y="32983"/>
                      </a:lnTo>
                      <a:cubicBezTo>
                        <a:pt x="233199" y="32792"/>
                        <a:pt x="232341" y="31745"/>
                        <a:pt x="232532" y="30506"/>
                      </a:cubicBezTo>
                      <a:cubicBezTo>
                        <a:pt x="232722" y="29268"/>
                        <a:pt x="233770" y="28411"/>
                        <a:pt x="235008" y="28602"/>
                      </a:cubicBezTo>
                      <a:lnTo>
                        <a:pt x="248153" y="30221"/>
                      </a:lnTo>
                      <a:cubicBezTo>
                        <a:pt x="249391" y="30411"/>
                        <a:pt x="250248" y="31459"/>
                        <a:pt x="250058" y="32697"/>
                      </a:cubicBezTo>
                      <a:cubicBezTo>
                        <a:pt x="249963" y="33745"/>
                        <a:pt x="249010" y="34602"/>
                        <a:pt x="247867" y="34602"/>
                      </a:cubicBezTo>
                      <a:close/>
                      <a:moveTo>
                        <a:pt x="221578" y="31364"/>
                      </a:moveTo>
                      <a:cubicBezTo>
                        <a:pt x="221483" y="31364"/>
                        <a:pt x="221388" y="31364"/>
                        <a:pt x="221292" y="31364"/>
                      </a:cubicBezTo>
                      <a:lnTo>
                        <a:pt x="208148" y="29744"/>
                      </a:lnTo>
                      <a:cubicBezTo>
                        <a:pt x="206910" y="29554"/>
                        <a:pt x="206052" y="28506"/>
                        <a:pt x="206243" y="27268"/>
                      </a:cubicBezTo>
                      <a:cubicBezTo>
                        <a:pt x="206433" y="26030"/>
                        <a:pt x="207481" y="25173"/>
                        <a:pt x="208719" y="25363"/>
                      </a:cubicBezTo>
                      <a:lnTo>
                        <a:pt x="221864" y="26982"/>
                      </a:lnTo>
                      <a:cubicBezTo>
                        <a:pt x="223102" y="27173"/>
                        <a:pt x="223959" y="28220"/>
                        <a:pt x="223769" y="29459"/>
                      </a:cubicBezTo>
                      <a:cubicBezTo>
                        <a:pt x="223578" y="30506"/>
                        <a:pt x="222625" y="31364"/>
                        <a:pt x="221578" y="31364"/>
                      </a:cubicBezTo>
                      <a:close/>
                      <a:moveTo>
                        <a:pt x="195194" y="28125"/>
                      </a:moveTo>
                      <a:cubicBezTo>
                        <a:pt x="195099" y="28125"/>
                        <a:pt x="195003" y="28125"/>
                        <a:pt x="194908" y="28125"/>
                      </a:cubicBezTo>
                      <a:lnTo>
                        <a:pt x="181763" y="26506"/>
                      </a:lnTo>
                      <a:cubicBezTo>
                        <a:pt x="180525" y="26315"/>
                        <a:pt x="179668" y="25268"/>
                        <a:pt x="179859" y="24029"/>
                      </a:cubicBezTo>
                      <a:cubicBezTo>
                        <a:pt x="180049" y="22791"/>
                        <a:pt x="181097" y="21934"/>
                        <a:pt x="182335" y="22124"/>
                      </a:cubicBezTo>
                      <a:lnTo>
                        <a:pt x="195479" y="23744"/>
                      </a:lnTo>
                      <a:cubicBezTo>
                        <a:pt x="196718" y="23934"/>
                        <a:pt x="197575" y="24982"/>
                        <a:pt x="197385" y="26220"/>
                      </a:cubicBezTo>
                      <a:cubicBezTo>
                        <a:pt x="197194" y="27268"/>
                        <a:pt x="196242" y="28125"/>
                        <a:pt x="195194" y="28125"/>
                      </a:cubicBezTo>
                      <a:close/>
                      <a:moveTo>
                        <a:pt x="168810" y="24887"/>
                      </a:moveTo>
                      <a:cubicBezTo>
                        <a:pt x="168714" y="24887"/>
                        <a:pt x="168619" y="24887"/>
                        <a:pt x="168524" y="24887"/>
                      </a:cubicBezTo>
                      <a:lnTo>
                        <a:pt x="155379" y="23267"/>
                      </a:lnTo>
                      <a:cubicBezTo>
                        <a:pt x="154141" y="23077"/>
                        <a:pt x="153284" y="22029"/>
                        <a:pt x="153474" y="20791"/>
                      </a:cubicBezTo>
                      <a:cubicBezTo>
                        <a:pt x="153665" y="19553"/>
                        <a:pt x="154712" y="18695"/>
                        <a:pt x="155951" y="18886"/>
                      </a:cubicBezTo>
                      <a:lnTo>
                        <a:pt x="169095" y="20505"/>
                      </a:lnTo>
                      <a:cubicBezTo>
                        <a:pt x="170334" y="20696"/>
                        <a:pt x="171191" y="21744"/>
                        <a:pt x="171000" y="22982"/>
                      </a:cubicBezTo>
                      <a:cubicBezTo>
                        <a:pt x="170905" y="24029"/>
                        <a:pt x="169953" y="24887"/>
                        <a:pt x="168810" y="24887"/>
                      </a:cubicBezTo>
                      <a:close/>
                      <a:moveTo>
                        <a:pt x="142425" y="21648"/>
                      </a:moveTo>
                      <a:cubicBezTo>
                        <a:pt x="142330" y="21648"/>
                        <a:pt x="142235" y="21648"/>
                        <a:pt x="142139" y="21648"/>
                      </a:cubicBezTo>
                      <a:lnTo>
                        <a:pt x="128995" y="20029"/>
                      </a:lnTo>
                      <a:cubicBezTo>
                        <a:pt x="127757" y="19838"/>
                        <a:pt x="126899" y="18791"/>
                        <a:pt x="127090" y="17552"/>
                      </a:cubicBezTo>
                      <a:cubicBezTo>
                        <a:pt x="127280" y="16314"/>
                        <a:pt x="128328" y="15457"/>
                        <a:pt x="129567" y="15648"/>
                      </a:cubicBezTo>
                      <a:lnTo>
                        <a:pt x="142711" y="17267"/>
                      </a:lnTo>
                      <a:cubicBezTo>
                        <a:pt x="143949" y="17457"/>
                        <a:pt x="144806" y="18505"/>
                        <a:pt x="144616" y="19743"/>
                      </a:cubicBezTo>
                      <a:cubicBezTo>
                        <a:pt x="144521" y="20791"/>
                        <a:pt x="143568" y="21648"/>
                        <a:pt x="142425" y="21648"/>
                      </a:cubicBezTo>
                      <a:close/>
                      <a:moveTo>
                        <a:pt x="116041" y="18410"/>
                      </a:moveTo>
                      <a:cubicBezTo>
                        <a:pt x="115946" y="18410"/>
                        <a:pt x="115851" y="18410"/>
                        <a:pt x="115755" y="18410"/>
                      </a:cubicBezTo>
                      <a:lnTo>
                        <a:pt x="102611" y="16790"/>
                      </a:lnTo>
                      <a:cubicBezTo>
                        <a:pt x="101372" y="16600"/>
                        <a:pt x="100515" y="15552"/>
                        <a:pt x="100706" y="14314"/>
                      </a:cubicBezTo>
                      <a:cubicBezTo>
                        <a:pt x="100896" y="13076"/>
                        <a:pt x="101944" y="12219"/>
                        <a:pt x="103182" y="12409"/>
                      </a:cubicBezTo>
                      <a:lnTo>
                        <a:pt x="116327" y="14028"/>
                      </a:lnTo>
                      <a:cubicBezTo>
                        <a:pt x="117565" y="14219"/>
                        <a:pt x="118422" y="15266"/>
                        <a:pt x="118232" y="16505"/>
                      </a:cubicBezTo>
                      <a:cubicBezTo>
                        <a:pt x="118136" y="17552"/>
                        <a:pt x="117184" y="18410"/>
                        <a:pt x="116041" y="18410"/>
                      </a:cubicBezTo>
                      <a:close/>
                      <a:moveTo>
                        <a:pt x="89752" y="15171"/>
                      </a:moveTo>
                      <a:cubicBezTo>
                        <a:pt x="89657" y="15171"/>
                        <a:pt x="89561" y="15171"/>
                        <a:pt x="89466" y="15171"/>
                      </a:cubicBezTo>
                      <a:lnTo>
                        <a:pt x="76322" y="13552"/>
                      </a:lnTo>
                      <a:cubicBezTo>
                        <a:pt x="75084" y="13361"/>
                        <a:pt x="74226" y="12314"/>
                        <a:pt x="74417" y="11075"/>
                      </a:cubicBezTo>
                      <a:cubicBezTo>
                        <a:pt x="74607" y="9837"/>
                        <a:pt x="75655" y="8980"/>
                        <a:pt x="76893" y="9170"/>
                      </a:cubicBezTo>
                      <a:lnTo>
                        <a:pt x="90038" y="10790"/>
                      </a:lnTo>
                      <a:cubicBezTo>
                        <a:pt x="91276" y="10980"/>
                        <a:pt x="92133" y="12028"/>
                        <a:pt x="91943" y="13266"/>
                      </a:cubicBezTo>
                      <a:cubicBezTo>
                        <a:pt x="91752" y="14314"/>
                        <a:pt x="90800" y="15171"/>
                        <a:pt x="89752" y="15171"/>
                      </a:cubicBezTo>
                      <a:close/>
                      <a:moveTo>
                        <a:pt x="63368" y="11933"/>
                      </a:moveTo>
                      <a:cubicBezTo>
                        <a:pt x="63272" y="11933"/>
                        <a:pt x="63177" y="11933"/>
                        <a:pt x="63082" y="11933"/>
                      </a:cubicBezTo>
                      <a:lnTo>
                        <a:pt x="49937" y="10313"/>
                      </a:lnTo>
                      <a:cubicBezTo>
                        <a:pt x="48699" y="10123"/>
                        <a:pt x="47842" y="9075"/>
                        <a:pt x="48032" y="7837"/>
                      </a:cubicBezTo>
                      <a:cubicBezTo>
                        <a:pt x="48223" y="6599"/>
                        <a:pt x="49271" y="5741"/>
                        <a:pt x="50509" y="5932"/>
                      </a:cubicBezTo>
                      <a:lnTo>
                        <a:pt x="63653" y="7551"/>
                      </a:lnTo>
                      <a:cubicBezTo>
                        <a:pt x="64892" y="7742"/>
                        <a:pt x="65749" y="8789"/>
                        <a:pt x="65559" y="10028"/>
                      </a:cubicBezTo>
                      <a:cubicBezTo>
                        <a:pt x="65368" y="11075"/>
                        <a:pt x="64415" y="11933"/>
                        <a:pt x="63368" y="11933"/>
                      </a:cubicBezTo>
                      <a:close/>
                      <a:moveTo>
                        <a:pt x="36984" y="8694"/>
                      </a:moveTo>
                      <a:cubicBezTo>
                        <a:pt x="36888" y="8694"/>
                        <a:pt x="36793" y="8694"/>
                        <a:pt x="36698" y="8694"/>
                      </a:cubicBezTo>
                      <a:lnTo>
                        <a:pt x="23553" y="7075"/>
                      </a:lnTo>
                      <a:cubicBezTo>
                        <a:pt x="22315" y="6885"/>
                        <a:pt x="21458" y="5837"/>
                        <a:pt x="21648" y="4598"/>
                      </a:cubicBezTo>
                      <a:cubicBezTo>
                        <a:pt x="21839" y="3360"/>
                        <a:pt x="22886" y="2503"/>
                        <a:pt x="24125" y="2694"/>
                      </a:cubicBezTo>
                      <a:lnTo>
                        <a:pt x="37269" y="4313"/>
                      </a:lnTo>
                      <a:cubicBezTo>
                        <a:pt x="38507" y="4503"/>
                        <a:pt x="39365" y="5551"/>
                        <a:pt x="39174" y="6789"/>
                      </a:cubicBezTo>
                      <a:cubicBezTo>
                        <a:pt x="39079" y="7837"/>
                        <a:pt x="38127" y="8694"/>
                        <a:pt x="36984" y="8694"/>
                      </a:cubicBezTo>
                      <a:close/>
                      <a:moveTo>
                        <a:pt x="10599" y="5456"/>
                      </a:moveTo>
                      <a:cubicBezTo>
                        <a:pt x="10504" y="5456"/>
                        <a:pt x="10409" y="5456"/>
                        <a:pt x="10313" y="5456"/>
                      </a:cubicBezTo>
                      <a:lnTo>
                        <a:pt x="1931" y="4408"/>
                      </a:lnTo>
                      <a:cubicBezTo>
                        <a:pt x="693" y="4217"/>
                        <a:pt x="-164" y="3170"/>
                        <a:pt x="27" y="1931"/>
                      </a:cubicBezTo>
                      <a:cubicBezTo>
                        <a:pt x="217" y="693"/>
                        <a:pt x="1265" y="-164"/>
                        <a:pt x="2503" y="27"/>
                      </a:cubicBezTo>
                      <a:lnTo>
                        <a:pt x="10885" y="1074"/>
                      </a:lnTo>
                      <a:cubicBezTo>
                        <a:pt x="12123" y="1265"/>
                        <a:pt x="12980" y="2312"/>
                        <a:pt x="12790" y="3551"/>
                      </a:cubicBezTo>
                      <a:cubicBezTo>
                        <a:pt x="12695" y="4598"/>
                        <a:pt x="11742" y="5456"/>
                        <a:pt x="10599" y="5456"/>
                      </a:cubicBezTo>
                      <a:close/>
                    </a:path>
                  </a:pathLst>
                </a:custGeom>
                <a:solidFill>
                  <a:srgbClr val="4C9E4C"/>
                </a:solidFill>
                <a:ln w="9525" cap="flat">
                  <a:noFill/>
                  <a:prstDash val="solid"/>
                  <a:miter/>
                </a:ln>
              </p:spPr>
              <p:txBody>
                <a:bodyPr rtlCol="0" anchor="ctr"/>
                <a:p>
                  <a:endParaRPr lang="zh-CN" altLang="en-US"/>
                </a:p>
              </p:txBody>
            </p:sp>
          </p:grpSp>
          <p:grpSp>
            <p:nvGrpSpPr>
              <p:cNvPr id="90" name="图形 2"/>
              <p:cNvGrpSpPr/>
              <p:nvPr/>
            </p:nvGrpSpPr>
            <p:grpSpPr>
              <a:xfrm>
                <a:off x="12279" y="6122"/>
                <a:ext cx="1797" cy="1146"/>
                <a:chOff x="7797259" y="3887723"/>
                <a:chExt cx="1140809" cy="727614"/>
              </a:xfrm>
            </p:grpSpPr>
            <p:grpSp>
              <p:nvGrpSpPr>
                <p:cNvPr id="91" name="图形 2"/>
                <p:cNvGrpSpPr/>
                <p:nvPr/>
              </p:nvGrpSpPr>
              <p:grpSpPr>
                <a:xfrm>
                  <a:off x="7797259" y="3887723"/>
                  <a:ext cx="1140809" cy="727614"/>
                  <a:chOff x="7797259" y="3887723"/>
                  <a:chExt cx="1140809" cy="727614"/>
                </a:xfrm>
              </p:grpSpPr>
              <p:sp>
                <p:nvSpPr>
                  <p:cNvPr id="92" name="任意多边形: 形状 91"/>
                  <p:cNvSpPr/>
                  <p:nvPr/>
                </p:nvSpPr>
                <p:spPr>
                  <a:xfrm>
                    <a:off x="7994713" y="4447888"/>
                    <a:ext cx="943355" cy="167449"/>
                  </a:xfrm>
                  <a:custGeom>
                    <a:avLst/>
                    <a:gdLst>
                      <a:gd name="connsiteX0" fmla="*/ 930497 w 943355"/>
                      <a:gd name="connsiteY0" fmla="*/ 72962 h 167449"/>
                      <a:gd name="connsiteX1" fmla="*/ 0 w 943355"/>
                      <a:gd name="connsiteY1" fmla="*/ 139637 h 167449"/>
                      <a:gd name="connsiteX2" fmla="*/ 32575 w 943355"/>
                      <a:gd name="connsiteY2" fmla="*/ 167449 h 167449"/>
                      <a:gd name="connsiteX3" fmla="*/ 943356 w 943355"/>
                      <a:gd name="connsiteY3" fmla="*/ 87535 h 167449"/>
                      <a:gd name="connsiteX4" fmla="*/ 915066 w 943355"/>
                      <a:gd name="connsiteY4" fmla="*/ 0 h 167449"/>
                      <a:gd name="connsiteX5" fmla="*/ 918210 w 943355"/>
                      <a:gd name="connsiteY5" fmla="*/ 62865 h 16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355" h="167449">
                        <a:moveTo>
                          <a:pt x="930497" y="72962"/>
                        </a:moveTo>
                        <a:lnTo>
                          <a:pt x="0" y="139637"/>
                        </a:lnTo>
                        <a:lnTo>
                          <a:pt x="32575" y="167449"/>
                        </a:lnTo>
                        <a:lnTo>
                          <a:pt x="943356" y="87535"/>
                        </a:lnTo>
                        <a:lnTo>
                          <a:pt x="915066" y="0"/>
                        </a:lnTo>
                        <a:lnTo>
                          <a:pt x="918210" y="62865"/>
                        </a:lnTo>
                        <a:close/>
                      </a:path>
                    </a:pathLst>
                  </a:custGeom>
                  <a:solidFill>
                    <a:srgbClr val="509156"/>
                  </a:solidFill>
                  <a:ln w="9525" cap="flat">
                    <a:noFill/>
                    <a:prstDash val="solid"/>
                    <a:miter/>
                  </a:ln>
                </p:spPr>
                <p:txBody>
                  <a:bodyPr rtlCol="0" anchor="ctr"/>
                  <a:p>
                    <a:endParaRPr lang="zh-CN" altLang="en-US"/>
                  </a:p>
                </p:txBody>
              </p:sp>
              <p:sp>
                <p:nvSpPr>
                  <p:cNvPr id="93" name="任意多边形: 形状 92"/>
                  <p:cNvSpPr/>
                  <p:nvPr/>
                </p:nvSpPr>
                <p:spPr>
                  <a:xfrm>
                    <a:off x="7994046" y="4474844"/>
                    <a:ext cx="933068" cy="112680"/>
                  </a:xfrm>
                  <a:custGeom>
                    <a:avLst/>
                    <a:gdLst>
                      <a:gd name="connsiteX0" fmla="*/ 932307 w 933068"/>
                      <a:gd name="connsiteY0" fmla="*/ 0 h 112680"/>
                      <a:gd name="connsiteX1" fmla="*/ 927639 w 933068"/>
                      <a:gd name="connsiteY1" fmla="*/ 24765 h 112680"/>
                      <a:gd name="connsiteX2" fmla="*/ 933069 w 933068"/>
                      <a:gd name="connsiteY2" fmla="*/ 47244 h 112680"/>
                      <a:gd name="connsiteX3" fmla="*/ 667 w 933068"/>
                      <a:gd name="connsiteY3" fmla="*/ 112681 h 112680"/>
                      <a:gd name="connsiteX4" fmla="*/ 0 w 933068"/>
                      <a:gd name="connsiteY4" fmla="*/ 65342 h 112680"/>
                      <a:gd name="connsiteX5" fmla="*/ 932307 w 933068"/>
                      <a:gd name="connsiteY5" fmla="*/ 0 h 11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068" h="112680">
                        <a:moveTo>
                          <a:pt x="932307" y="0"/>
                        </a:moveTo>
                        <a:cubicBezTo>
                          <a:pt x="932307" y="0"/>
                          <a:pt x="927925" y="11430"/>
                          <a:pt x="927639" y="24765"/>
                        </a:cubicBezTo>
                        <a:cubicBezTo>
                          <a:pt x="927449" y="36767"/>
                          <a:pt x="933069" y="47244"/>
                          <a:pt x="933069" y="47244"/>
                        </a:cubicBezTo>
                        <a:lnTo>
                          <a:pt x="667" y="112681"/>
                        </a:lnTo>
                        <a:lnTo>
                          <a:pt x="0" y="65342"/>
                        </a:lnTo>
                        <a:lnTo>
                          <a:pt x="932307" y="0"/>
                        </a:lnTo>
                        <a:close/>
                      </a:path>
                    </a:pathLst>
                  </a:custGeom>
                  <a:solidFill>
                    <a:srgbClr val="F4F4F4"/>
                  </a:solidFill>
                  <a:ln w="9525" cap="flat">
                    <a:noFill/>
                    <a:prstDash val="solid"/>
                    <a:miter/>
                  </a:ln>
                </p:spPr>
                <p:txBody>
                  <a:bodyPr rtlCol="0" anchor="ctr"/>
                  <a:p>
                    <a:endParaRPr lang="zh-CN" altLang="en-US"/>
                  </a:p>
                </p:txBody>
              </p:sp>
              <p:sp>
                <p:nvSpPr>
                  <p:cNvPr id="94" name="任意多边形: 形状 93"/>
                  <p:cNvSpPr/>
                  <p:nvPr/>
                </p:nvSpPr>
                <p:spPr>
                  <a:xfrm>
                    <a:off x="7797259" y="3921251"/>
                    <a:ext cx="1129093" cy="618934"/>
                  </a:xfrm>
                  <a:custGeom>
                    <a:avLst/>
                    <a:gdLst>
                      <a:gd name="connsiteX0" fmla="*/ 932593 w 1129093"/>
                      <a:gd name="connsiteY0" fmla="*/ 0 h 618934"/>
                      <a:gd name="connsiteX1" fmla="*/ 1129094 w 1129093"/>
                      <a:gd name="connsiteY1" fmla="*/ 554355 h 618934"/>
                      <a:gd name="connsiteX2" fmla="*/ 196787 w 1129093"/>
                      <a:gd name="connsiteY2" fmla="*/ 618935 h 618934"/>
                      <a:gd name="connsiteX3" fmla="*/ 0 w 1129093"/>
                      <a:gd name="connsiteY3" fmla="*/ 64484 h 618934"/>
                    </a:gdLst>
                    <a:ahLst/>
                    <a:cxnLst>
                      <a:cxn ang="0">
                        <a:pos x="connsiteX0" y="connsiteY0"/>
                      </a:cxn>
                      <a:cxn ang="0">
                        <a:pos x="connsiteX1" y="connsiteY1"/>
                      </a:cxn>
                      <a:cxn ang="0">
                        <a:pos x="connsiteX2" y="connsiteY2"/>
                      </a:cxn>
                      <a:cxn ang="0">
                        <a:pos x="connsiteX3" y="connsiteY3"/>
                      </a:cxn>
                    </a:cxnLst>
                    <a:rect l="l" t="t" r="r" b="b"/>
                    <a:pathLst>
                      <a:path w="1129093" h="618934">
                        <a:moveTo>
                          <a:pt x="932593" y="0"/>
                        </a:moveTo>
                        <a:lnTo>
                          <a:pt x="1129094" y="554355"/>
                        </a:lnTo>
                        <a:lnTo>
                          <a:pt x="196787" y="618935"/>
                        </a:lnTo>
                        <a:lnTo>
                          <a:pt x="0" y="64484"/>
                        </a:lnTo>
                        <a:close/>
                      </a:path>
                    </a:pathLst>
                  </a:custGeom>
                  <a:solidFill>
                    <a:srgbClr val="F4A92F"/>
                  </a:solidFill>
                  <a:ln w="9525" cap="flat">
                    <a:noFill/>
                    <a:prstDash val="solid"/>
                    <a:miter/>
                  </a:ln>
                </p:spPr>
                <p:txBody>
                  <a:bodyPr rtlCol="0" anchor="ctr"/>
                  <a:p>
                    <a:endParaRPr lang="zh-CN" altLang="en-US"/>
                  </a:p>
                </p:txBody>
              </p:sp>
              <p:grpSp>
                <p:nvGrpSpPr>
                  <p:cNvPr id="95" name="图形 2"/>
                  <p:cNvGrpSpPr/>
                  <p:nvPr/>
                </p:nvGrpSpPr>
                <p:grpSpPr>
                  <a:xfrm>
                    <a:off x="7879746" y="3887723"/>
                    <a:ext cx="806362" cy="144471"/>
                    <a:chOff x="7879746" y="3887723"/>
                    <a:chExt cx="806362" cy="144471"/>
                  </a:xfrm>
                </p:grpSpPr>
                <p:grpSp>
                  <p:nvGrpSpPr>
                    <p:cNvPr id="96" name="图形 2"/>
                    <p:cNvGrpSpPr/>
                    <p:nvPr/>
                  </p:nvGrpSpPr>
                  <p:grpSpPr>
                    <a:xfrm>
                      <a:off x="7885556" y="3925537"/>
                      <a:ext cx="790003" cy="90582"/>
                      <a:chOff x="7885556" y="3925537"/>
                      <a:chExt cx="790003" cy="90582"/>
                    </a:xfrm>
                    <a:solidFill>
                      <a:srgbClr val="E58833"/>
                    </a:solidFill>
                  </p:grpSpPr>
                  <p:sp>
                    <p:nvSpPr>
                      <p:cNvPr id="97" name="任意多边形: 形状 96"/>
                      <p:cNvSpPr/>
                      <p:nvPr/>
                    </p:nvSpPr>
                    <p:spPr>
                      <a:xfrm>
                        <a:off x="8642889" y="3925537"/>
                        <a:ext cx="32670" cy="37623"/>
                      </a:xfrm>
                      <a:custGeom>
                        <a:avLst/>
                        <a:gdLst>
                          <a:gd name="connsiteX0" fmla="*/ 0 w 32670"/>
                          <a:gd name="connsiteY0" fmla="*/ 1048 h 37623"/>
                          <a:gd name="connsiteX1" fmla="*/ 9334 w 32670"/>
                          <a:gd name="connsiteY1" fmla="*/ 16859 h 37623"/>
                          <a:gd name="connsiteX2" fmla="*/ 16193 w 32670"/>
                          <a:gd name="connsiteY2" fmla="*/ 37624 h 37623"/>
                          <a:gd name="connsiteX3" fmla="*/ 32671 w 32670"/>
                          <a:gd name="connsiteY3" fmla="*/ 35242 h 37623"/>
                          <a:gd name="connsiteX4" fmla="*/ 25146 w 32670"/>
                          <a:gd name="connsiteY4" fmla="*/ 14764 h 37623"/>
                          <a:gd name="connsiteX5" fmla="*/ 15335 w 32670"/>
                          <a:gd name="connsiteY5" fmla="*/ 0 h 37623"/>
                          <a:gd name="connsiteX6" fmla="*/ 0 w 32670"/>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37623">
                            <a:moveTo>
                              <a:pt x="0" y="1048"/>
                            </a:moveTo>
                            <a:cubicBezTo>
                              <a:pt x="0" y="1048"/>
                              <a:pt x="5334" y="8763"/>
                              <a:pt x="9334" y="16859"/>
                            </a:cubicBezTo>
                            <a:cubicBezTo>
                              <a:pt x="13525" y="25432"/>
                              <a:pt x="16193" y="37624"/>
                              <a:pt x="16193" y="37624"/>
                            </a:cubicBezTo>
                            <a:cubicBezTo>
                              <a:pt x="16193" y="37624"/>
                              <a:pt x="21907" y="35242"/>
                              <a:pt x="32671" y="35242"/>
                            </a:cubicBezTo>
                            <a:cubicBezTo>
                              <a:pt x="32671" y="35242"/>
                              <a:pt x="27146" y="18955"/>
                              <a:pt x="25146" y="14764"/>
                            </a:cubicBezTo>
                            <a:cubicBezTo>
                              <a:pt x="20764" y="5715"/>
                              <a:pt x="15335" y="0"/>
                              <a:pt x="15335"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98" name="任意多边形: 形状 97"/>
                      <p:cNvSpPr/>
                      <p:nvPr/>
                    </p:nvSpPr>
                    <p:spPr>
                      <a:xfrm>
                        <a:off x="8558021" y="3931538"/>
                        <a:ext cx="32670" cy="37623"/>
                      </a:xfrm>
                      <a:custGeom>
                        <a:avLst/>
                        <a:gdLst>
                          <a:gd name="connsiteX0" fmla="*/ 0 w 32670"/>
                          <a:gd name="connsiteY0" fmla="*/ 1048 h 37623"/>
                          <a:gd name="connsiteX1" fmla="*/ 9335 w 32670"/>
                          <a:gd name="connsiteY1" fmla="*/ 16859 h 37623"/>
                          <a:gd name="connsiteX2" fmla="*/ 16193 w 32670"/>
                          <a:gd name="connsiteY2" fmla="*/ 37624 h 37623"/>
                          <a:gd name="connsiteX3" fmla="*/ 32671 w 32670"/>
                          <a:gd name="connsiteY3" fmla="*/ 35243 h 37623"/>
                          <a:gd name="connsiteX4" fmla="*/ 25146 w 32670"/>
                          <a:gd name="connsiteY4" fmla="*/ 14764 h 37623"/>
                          <a:gd name="connsiteX5" fmla="*/ 15336 w 32670"/>
                          <a:gd name="connsiteY5" fmla="*/ 0 h 37623"/>
                          <a:gd name="connsiteX6" fmla="*/ 0 w 32670"/>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37623">
                            <a:moveTo>
                              <a:pt x="0" y="1048"/>
                            </a:moveTo>
                            <a:cubicBezTo>
                              <a:pt x="0" y="1048"/>
                              <a:pt x="5334" y="8763"/>
                              <a:pt x="9335" y="16859"/>
                            </a:cubicBezTo>
                            <a:cubicBezTo>
                              <a:pt x="13526" y="25432"/>
                              <a:pt x="16193" y="37624"/>
                              <a:pt x="16193" y="37624"/>
                            </a:cubicBezTo>
                            <a:cubicBezTo>
                              <a:pt x="16193" y="37624"/>
                              <a:pt x="21908" y="35243"/>
                              <a:pt x="32671" y="35243"/>
                            </a:cubicBezTo>
                            <a:cubicBezTo>
                              <a:pt x="32671" y="35243"/>
                              <a:pt x="27147" y="18955"/>
                              <a:pt x="25146" y="14764"/>
                            </a:cubicBezTo>
                            <a:cubicBezTo>
                              <a:pt x="20764" y="5715"/>
                              <a:pt x="15336" y="0"/>
                              <a:pt x="15336"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99" name="任意多边形: 形状 98"/>
                      <p:cNvSpPr/>
                      <p:nvPr/>
                    </p:nvSpPr>
                    <p:spPr>
                      <a:xfrm>
                        <a:off x="8474010" y="3937444"/>
                        <a:ext cx="32671" cy="37623"/>
                      </a:xfrm>
                      <a:custGeom>
                        <a:avLst/>
                        <a:gdLst>
                          <a:gd name="connsiteX0" fmla="*/ 0 w 32671"/>
                          <a:gd name="connsiteY0" fmla="*/ 1048 h 37623"/>
                          <a:gd name="connsiteX1" fmla="*/ 9335 w 32671"/>
                          <a:gd name="connsiteY1" fmla="*/ 16859 h 37623"/>
                          <a:gd name="connsiteX2" fmla="*/ 16193 w 32671"/>
                          <a:gd name="connsiteY2" fmla="*/ 37624 h 37623"/>
                          <a:gd name="connsiteX3" fmla="*/ 32671 w 32671"/>
                          <a:gd name="connsiteY3" fmla="*/ 35242 h 37623"/>
                          <a:gd name="connsiteX4" fmla="*/ 25146 w 32671"/>
                          <a:gd name="connsiteY4" fmla="*/ 14764 h 37623"/>
                          <a:gd name="connsiteX5" fmla="*/ 15336 w 32671"/>
                          <a:gd name="connsiteY5" fmla="*/ 0 h 37623"/>
                          <a:gd name="connsiteX6" fmla="*/ 0 w 32671"/>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1" h="37623">
                            <a:moveTo>
                              <a:pt x="0" y="1048"/>
                            </a:moveTo>
                            <a:cubicBezTo>
                              <a:pt x="0" y="1048"/>
                              <a:pt x="5334" y="8763"/>
                              <a:pt x="9335" y="16859"/>
                            </a:cubicBezTo>
                            <a:cubicBezTo>
                              <a:pt x="13526" y="25432"/>
                              <a:pt x="16193" y="37624"/>
                              <a:pt x="16193" y="37624"/>
                            </a:cubicBezTo>
                            <a:cubicBezTo>
                              <a:pt x="16193" y="37624"/>
                              <a:pt x="21908" y="35242"/>
                              <a:pt x="32671" y="35242"/>
                            </a:cubicBezTo>
                            <a:cubicBezTo>
                              <a:pt x="32671" y="35242"/>
                              <a:pt x="27147" y="18955"/>
                              <a:pt x="25146" y="14764"/>
                            </a:cubicBezTo>
                            <a:cubicBezTo>
                              <a:pt x="20765" y="5715"/>
                              <a:pt x="15336" y="0"/>
                              <a:pt x="15336"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41" name="任意多边形: 形状 99"/>
                      <p:cNvSpPr/>
                      <p:nvPr/>
                    </p:nvSpPr>
                    <p:spPr>
                      <a:xfrm>
                        <a:off x="8390095" y="3943254"/>
                        <a:ext cx="32671" cy="37623"/>
                      </a:xfrm>
                      <a:custGeom>
                        <a:avLst/>
                        <a:gdLst>
                          <a:gd name="connsiteX0" fmla="*/ 0 w 32671"/>
                          <a:gd name="connsiteY0" fmla="*/ 1048 h 37623"/>
                          <a:gd name="connsiteX1" fmla="*/ 9335 w 32671"/>
                          <a:gd name="connsiteY1" fmla="*/ 16859 h 37623"/>
                          <a:gd name="connsiteX2" fmla="*/ 16193 w 32671"/>
                          <a:gd name="connsiteY2" fmla="*/ 37624 h 37623"/>
                          <a:gd name="connsiteX3" fmla="*/ 32671 w 32671"/>
                          <a:gd name="connsiteY3" fmla="*/ 35242 h 37623"/>
                          <a:gd name="connsiteX4" fmla="*/ 25146 w 32671"/>
                          <a:gd name="connsiteY4" fmla="*/ 14764 h 37623"/>
                          <a:gd name="connsiteX5" fmla="*/ 15336 w 32671"/>
                          <a:gd name="connsiteY5" fmla="*/ 0 h 37623"/>
                          <a:gd name="connsiteX6" fmla="*/ 0 w 32671"/>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1" h="37623">
                            <a:moveTo>
                              <a:pt x="0" y="1048"/>
                            </a:moveTo>
                            <a:cubicBezTo>
                              <a:pt x="0" y="1048"/>
                              <a:pt x="5334" y="8763"/>
                              <a:pt x="9335" y="16859"/>
                            </a:cubicBezTo>
                            <a:cubicBezTo>
                              <a:pt x="13526" y="25432"/>
                              <a:pt x="16193" y="37624"/>
                              <a:pt x="16193" y="37624"/>
                            </a:cubicBezTo>
                            <a:cubicBezTo>
                              <a:pt x="16193" y="37624"/>
                              <a:pt x="21908" y="35242"/>
                              <a:pt x="32671" y="35242"/>
                            </a:cubicBezTo>
                            <a:cubicBezTo>
                              <a:pt x="32671" y="35242"/>
                              <a:pt x="27147" y="18955"/>
                              <a:pt x="25146" y="14764"/>
                            </a:cubicBezTo>
                            <a:cubicBezTo>
                              <a:pt x="20765" y="5715"/>
                              <a:pt x="15336" y="0"/>
                              <a:pt x="15336"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101" name="任意多边形: 形状 100"/>
                      <p:cNvSpPr/>
                      <p:nvPr/>
                    </p:nvSpPr>
                    <p:spPr>
                      <a:xfrm>
                        <a:off x="8304275" y="3949254"/>
                        <a:ext cx="32670" cy="37623"/>
                      </a:xfrm>
                      <a:custGeom>
                        <a:avLst/>
                        <a:gdLst>
                          <a:gd name="connsiteX0" fmla="*/ 0 w 32670"/>
                          <a:gd name="connsiteY0" fmla="*/ 1048 h 37623"/>
                          <a:gd name="connsiteX1" fmla="*/ 9334 w 32670"/>
                          <a:gd name="connsiteY1" fmla="*/ 16859 h 37623"/>
                          <a:gd name="connsiteX2" fmla="*/ 16192 w 32670"/>
                          <a:gd name="connsiteY2" fmla="*/ 37624 h 37623"/>
                          <a:gd name="connsiteX3" fmla="*/ 32671 w 32670"/>
                          <a:gd name="connsiteY3" fmla="*/ 35243 h 37623"/>
                          <a:gd name="connsiteX4" fmla="*/ 25146 w 32670"/>
                          <a:gd name="connsiteY4" fmla="*/ 14764 h 37623"/>
                          <a:gd name="connsiteX5" fmla="*/ 15335 w 32670"/>
                          <a:gd name="connsiteY5" fmla="*/ 0 h 37623"/>
                          <a:gd name="connsiteX6" fmla="*/ 0 w 32670"/>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37623">
                            <a:moveTo>
                              <a:pt x="0" y="1048"/>
                            </a:moveTo>
                            <a:cubicBezTo>
                              <a:pt x="0" y="1048"/>
                              <a:pt x="5334" y="8763"/>
                              <a:pt x="9334" y="16859"/>
                            </a:cubicBezTo>
                            <a:cubicBezTo>
                              <a:pt x="13525" y="25432"/>
                              <a:pt x="16192" y="37624"/>
                              <a:pt x="16192" y="37624"/>
                            </a:cubicBezTo>
                            <a:cubicBezTo>
                              <a:pt x="16192" y="37624"/>
                              <a:pt x="21907" y="35243"/>
                              <a:pt x="32671" y="35243"/>
                            </a:cubicBezTo>
                            <a:cubicBezTo>
                              <a:pt x="32671" y="35243"/>
                              <a:pt x="27146" y="18955"/>
                              <a:pt x="25146" y="14764"/>
                            </a:cubicBezTo>
                            <a:cubicBezTo>
                              <a:pt x="20764" y="5715"/>
                              <a:pt x="15335" y="0"/>
                              <a:pt x="15335"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102" name="任意多边形: 形状 101"/>
                      <p:cNvSpPr/>
                      <p:nvPr/>
                    </p:nvSpPr>
                    <p:spPr>
                      <a:xfrm>
                        <a:off x="8220741" y="3955065"/>
                        <a:ext cx="32670" cy="37623"/>
                      </a:xfrm>
                      <a:custGeom>
                        <a:avLst/>
                        <a:gdLst>
                          <a:gd name="connsiteX0" fmla="*/ 0 w 32670"/>
                          <a:gd name="connsiteY0" fmla="*/ 1048 h 37623"/>
                          <a:gd name="connsiteX1" fmla="*/ 9334 w 32670"/>
                          <a:gd name="connsiteY1" fmla="*/ 16859 h 37623"/>
                          <a:gd name="connsiteX2" fmla="*/ 16193 w 32670"/>
                          <a:gd name="connsiteY2" fmla="*/ 37624 h 37623"/>
                          <a:gd name="connsiteX3" fmla="*/ 32671 w 32670"/>
                          <a:gd name="connsiteY3" fmla="*/ 35242 h 37623"/>
                          <a:gd name="connsiteX4" fmla="*/ 25146 w 32670"/>
                          <a:gd name="connsiteY4" fmla="*/ 14764 h 37623"/>
                          <a:gd name="connsiteX5" fmla="*/ 15335 w 32670"/>
                          <a:gd name="connsiteY5" fmla="*/ 0 h 37623"/>
                          <a:gd name="connsiteX6" fmla="*/ 0 w 32670"/>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37623">
                            <a:moveTo>
                              <a:pt x="0" y="1048"/>
                            </a:moveTo>
                            <a:cubicBezTo>
                              <a:pt x="0" y="1048"/>
                              <a:pt x="5334" y="8763"/>
                              <a:pt x="9334" y="16859"/>
                            </a:cubicBezTo>
                            <a:cubicBezTo>
                              <a:pt x="13525" y="25432"/>
                              <a:pt x="16193" y="37624"/>
                              <a:pt x="16193" y="37624"/>
                            </a:cubicBezTo>
                            <a:cubicBezTo>
                              <a:pt x="16193" y="37624"/>
                              <a:pt x="21907" y="35242"/>
                              <a:pt x="32671" y="35242"/>
                            </a:cubicBezTo>
                            <a:cubicBezTo>
                              <a:pt x="32671" y="35242"/>
                              <a:pt x="27146" y="18955"/>
                              <a:pt x="25146" y="14764"/>
                            </a:cubicBezTo>
                            <a:cubicBezTo>
                              <a:pt x="20764" y="5715"/>
                              <a:pt x="15335" y="0"/>
                              <a:pt x="15335"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103" name="任意多边形: 形状 102"/>
                      <p:cNvSpPr/>
                      <p:nvPr/>
                    </p:nvSpPr>
                    <p:spPr>
                      <a:xfrm>
                        <a:off x="8137778" y="3960875"/>
                        <a:ext cx="32670" cy="37623"/>
                      </a:xfrm>
                      <a:custGeom>
                        <a:avLst/>
                        <a:gdLst>
                          <a:gd name="connsiteX0" fmla="*/ 0 w 32670"/>
                          <a:gd name="connsiteY0" fmla="*/ 1048 h 37623"/>
                          <a:gd name="connsiteX1" fmla="*/ 9335 w 32670"/>
                          <a:gd name="connsiteY1" fmla="*/ 16859 h 37623"/>
                          <a:gd name="connsiteX2" fmla="*/ 16193 w 32670"/>
                          <a:gd name="connsiteY2" fmla="*/ 37624 h 37623"/>
                          <a:gd name="connsiteX3" fmla="*/ 32671 w 32670"/>
                          <a:gd name="connsiteY3" fmla="*/ 35242 h 37623"/>
                          <a:gd name="connsiteX4" fmla="*/ 25146 w 32670"/>
                          <a:gd name="connsiteY4" fmla="*/ 14764 h 37623"/>
                          <a:gd name="connsiteX5" fmla="*/ 15335 w 32670"/>
                          <a:gd name="connsiteY5" fmla="*/ 0 h 37623"/>
                          <a:gd name="connsiteX6" fmla="*/ 0 w 32670"/>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37623">
                            <a:moveTo>
                              <a:pt x="0" y="1048"/>
                            </a:moveTo>
                            <a:cubicBezTo>
                              <a:pt x="0" y="1048"/>
                              <a:pt x="5334" y="8763"/>
                              <a:pt x="9335" y="16859"/>
                            </a:cubicBezTo>
                            <a:cubicBezTo>
                              <a:pt x="13526" y="25432"/>
                              <a:pt x="16193" y="37624"/>
                              <a:pt x="16193" y="37624"/>
                            </a:cubicBezTo>
                            <a:cubicBezTo>
                              <a:pt x="16193" y="37624"/>
                              <a:pt x="21907" y="35242"/>
                              <a:pt x="32671" y="35242"/>
                            </a:cubicBezTo>
                            <a:cubicBezTo>
                              <a:pt x="32671" y="35242"/>
                              <a:pt x="27147" y="18955"/>
                              <a:pt x="25146" y="14764"/>
                            </a:cubicBezTo>
                            <a:cubicBezTo>
                              <a:pt x="20764" y="5715"/>
                              <a:pt x="15335" y="0"/>
                              <a:pt x="15335"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104" name="任意多边形: 形状 103"/>
                      <p:cNvSpPr/>
                      <p:nvPr/>
                    </p:nvSpPr>
                    <p:spPr>
                      <a:xfrm>
                        <a:off x="8052529" y="3966876"/>
                        <a:ext cx="32671" cy="37623"/>
                      </a:xfrm>
                      <a:custGeom>
                        <a:avLst/>
                        <a:gdLst>
                          <a:gd name="connsiteX0" fmla="*/ 0 w 32671"/>
                          <a:gd name="connsiteY0" fmla="*/ 1048 h 37623"/>
                          <a:gd name="connsiteX1" fmla="*/ 9335 w 32671"/>
                          <a:gd name="connsiteY1" fmla="*/ 16859 h 37623"/>
                          <a:gd name="connsiteX2" fmla="*/ 16193 w 32671"/>
                          <a:gd name="connsiteY2" fmla="*/ 37624 h 37623"/>
                          <a:gd name="connsiteX3" fmla="*/ 32671 w 32671"/>
                          <a:gd name="connsiteY3" fmla="*/ 35242 h 37623"/>
                          <a:gd name="connsiteX4" fmla="*/ 25146 w 32671"/>
                          <a:gd name="connsiteY4" fmla="*/ 14764 h 37623"/>
                          <a:gd name="connsiteX5" fmla="*/ 15336 w 32671"/>
                          <a:gd name="connsiteY5" fmla="*/ 0 h 37623"/>
                          <a:gd name="connsiteX6" fmla="*/ 0 w 32671"/>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1" h="37623">
                            <a:moveTo>
                              <a:pt x="0" y="1048"/>
                            </a:moveTo>
                            <a:cubicBezTo>
                              <a:pt x="0" y="1048"/>
                              <a:pt x="5334" y="8763"/>
                              <a:pt x="9335" y="16859"/>
                            </a:cubicBezTo>
                            <a:cubicBezTo>
                              <a:pt x="13526" y="25432"/>
                              <a:pt x="16193" y="37624"/>
                              <a:pt x="16193" y="37624"/>
                            </a:cubicBezTo>
                            <a:cubicBezTo>
                              <a:pt x="16193" y="37624"/>
                              <a:pt x="21908" y="35242"/>
                              <a:pt x="32671" y="35242"/>
                            </a:cubicBezTo>
                            <a:cubicBezTo>
                              <a:pt x="32671" y="35242"/>
                              <a:pt x="27147" y="18955"/>
                              <a:pt x="25146" y="14764"/>
                            </a:cubicBezTo>
                            <a:cubicBezTo>
                              <a:pt x="20765" y="5715"/>
                              <a:pt x="15336" y="0"/>
                              <a:pt x="15336"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105" name="任意多边形: 形状 104"/>
                      <p:cNvSpPr/>
                      <p:nvPr/>
                    </p:nvSpPr>
                    <p:spPr>
                      <a:xfrm>
                        <a:off x="7970710" y="3972591"/>
                        <a:ext cx="32670" cy="37623"/>
                      </a:xfrm>
                      <a:custGeom>
                        <a:avLst/>
                        <a:gdLst>
                          <a:gd name="connsiteX0" fmla="*/ 0 w 32670"/>
                          <a:gd name="connsiteY0" fmla="*/ 1048 h 37623"/>
                          <a:gd name="connsiteX1" fmla="*/ 9334 w 32670"/>
                          <a:gd name="connsiteY1" fmla="*/ 16859 h 37623"/>
                          <a:gd name="connsiteX2" fmla="*/ 16193 w 32670"/>
                          <a:gd name="connsiteY2" fmla="*/ 37624 h 37623"/>
                          <a:gd name="connsiteX3" fmla="*/ 32671 w 32670"/>
                          <a:gd name="connsiteY3" fmla="*/ 35242 h 37623"/>
                          <a:gd name="connsiteX4" fmla="*/ 25146 w 32670"/>
                          <a:gd name="connsiteY4" fmla="*/ 14764 h 37623"/>
                          <a:gd name="connsiteX5" fmla="*/ 15335 w 32670"/>
                          <a:gd name="connsiteY5" fmla="*/ 0 h 37623"/>
                          <a:gd name="connsiteX6" fmla="*/ 0 w 32670"/>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37623">
                            <a:moveTo>
                              <a:pt x="0" y="1048"/>
                            </a:moveTo>
                            <a:cubicBezTo>
                              <a:pt x="0" y="1048"/>
                              <a:pt x="5334" y="8763"/>
                              <a:pt x="9334" y="16859"/>
                            </a:cubicBezTo>
                            <a:cubicBezTo>
                              <a:pt x="13525" y="25432"/>
                              <a:pt x="16193" y="37624"/>
                              <a:pt x="16193" y="37624"/>
                            </a:cubicBezTo>
                            <a:cubicBezTo>
                              <a:pt x="16193" y="37624"/>
                              <a:pt x="21907" y="35242"/>
                              <a:pt x="32671" y="35242"/>
                            </a:cubicBezTo>
                            <a:cubicBezTo>
                              <a:pt x="32671" y="35242"/>
                              <a:pt x="27146" y="18955"/>
                              <a:pt x="25146" y="14764"/>
                            </a:cubicBezTo>
                            <a:cubicBezTo>
                              <a:pt x="20764" y="5715"/>
                              <a:pt x="15335" y="0"/>
                              <a:pt x="15335" y="0"/>
                            </a:cubicBezTo>
                            <a:lnTo>
                              <a:pt x="0" y="1048"/>
                            </a:lnTo>
                            <a:close/>
                          </a:path>
                        </a:pathLst>
                      </a:custGeom>
                      <a:solidFill>
                        <a:srgbClr val="E58833"/>
                      </a:solidFill>
                      <a:ln w="9525" cap="flat">
                        <a:noFill/>
                        <a:prstDash val="solid"/>
                        <a:miter/>
                      </a:ln>
                    </p:spPr>
                    <p:txBody>
                      <a:bodyPr rtlCol="0" anchor="ctr"/>
                      <a:p>
                        <a:endParaRPr lang="zh-CN" altLang="en-US"/>
                      </a:p>
                    </p:txBody>
                  </p:sp>
                  <p:sp>
                    <p:nvSpPr>
                      <p:cNvPr id="106" name="任意多边形: 形状 105"/>
                      <p:cNvSpPr/>
                      <p:nvPr/>
                    </p:nvSpPr>
                    <p:spPr>
                      <a:xfrm>
                        <a:off x="7885556" y="3978496"/>
                        <a:ext cx="32670" cy="37623"/>
                      </a:xfrm>
                      <a:custGeom>
                        <a:avLst/>
                        <a:gdLst>
                          <a:gd name="connsiteX0" fmla="*/ 0 w 32670"/>
                          <a:gd name="connsiteY0" fmla="*/ 1048 h 37623"/>
                          <a:gd name="connsiteX1" fmla="*/ 9334 w 32670"/>
                          <a:gd name="connsiteY1" fmla="*/ 16859 h 37623"/>
                          <a:gd name="connsiteX2" fmla="*/ 16192 w 32670"/>
                          <a:gd name="connsiteY2" fmla="*/ 37624 h 37623"/>
                          <a:gd name="connsiteX3" fmla="*/ 32671 w 32670"/>
                          <a:gd name="connsiteY3" fmla="*/ 35242 h 37623"/>
                          <a:gd name="connsiteX4" fmla="*/ 25146 w 32670"/>
                          <a:gd name="connsiteY4" fmla="*/ 14764 h 37623"/>
                          <a:gd name="connsiteX5" fmla="*/ 15335 w 32670"/>
                          <a:gd name="connsiteY5" fmla="*/ 0 h 37623"/>
                          <a:gd name="connsiteX6" fmla="*/ 0 w 32670"/>
                          <a:gd name="connsiteY6" fmla="*/ 1048 h 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37623">
                            <a:moveTo>
                              <a:pt x="0" y="1048"/>
                            </a:moveTo>
                            <a:cubicBezTo>
                              <a:pt x="0" y="1048"/>
                              <a:pt x="5334" y="8763"/>
                              <a:pt x="9334" y="16859"/>
                            </a:cubicBezTo>
                            <a:cubicBezTo>
                              <a:pt x="13525" y="25432"/>
                              <a:pt x="16192" y="37624"/>
                              <a:pt x="16192" y="37624"/>
                            </a:cubicBezTo>
                            <a:cubicBezTo>
                              <a:pt x="16192" y="37624"/>
                              <a:pt x="21907" y="35242"/>
                              <a:pt x="32671" y="35242"/>
                            </a:cubicBezTo>
                            <a:cubicBezTo>
                              <a:pt x="32671" y="35242"/>
                              <a:pt x="27146" y="18955"/>
                              <a:pt x="25146" y="14764"/>
                            </a:cubicBezTo>
                            <a:cubicBezTo>
                              <a:pt x="20764" y="5715"/>
                              <a:pt x="15335" y="0"/>
                              <a:pt x="15335" y="0"/>
                            </a:cubicBezTo>
                            <a:lnTo>
                              <a:pt x="0" y="1048"/>
                            </a:lnTo>
                            <a:close/>
                          </a:path>
                        </a:pathLst>
                      </a:custGeom>
                      <a:solidFill>
                        <a:srgbClr val="E58833"/>
                      </a:solidFill>
                      <a:ln w="9525" cap="flat">
                        <a:noFill/>
                        <a:prstDash val="solid"/>
                        <a:miter/>
                      </a:ln>
                    </p:spPr>
                    <p:txBody>
                      <a:bodyPr rtlCol="0" anchor="ctr"/>
                      <a:p>
                        <a:endParaRPr lang="zh-CN" altLang="en-US"/>
                      </a:p>
                    </p:txBody>
                  </p:sp>
                </p:grpSp>
                <p:grpSp>
                  <p:nvGrpSpPr>
                    <p:cNvPr id="107" name="图形 2"/>
                    <p:cNvGrpSpPr/>
                    <p:nvPr/>
                  </p:nvGrpSpPr>
                  <p:grpSpPr>
                    <a:xfrm>
                      <a:off x="7879746" y="3887723"/>
                      <a:ext cx="806362" cy="144471"/>
                      <a:chOff x="7879746" y="3887723"/>
                      <a:chExt cx="806362" cy="144471"/>
                    </a:xfrm>
                  </p:grpSpPr>
                  <p:grpSp>
                    <p:nvGrpSpPr>
                      <p:cNvPr id="108" name="图形 2"/>
                      <p:cNvGrpSpPr/>
                      <p:nvPr/>
                    </p:nvGrpSpPr>
                    <p:grpSpPr>
                      <a:xfrm>
                        <a:off x="8637364" y="3887723"/>
                        <a:ext cx="48744" cy="91702"/>
                        <a:chOff x="8637364" y="3887723"/>
                        <a:chExt cx="48744" cy="91702"/>
                      </a:xfrm>
                    </p:grpSpPr>
                    <p:sp>
                      <p:nvSpPr>
                        <p:cNvPr id="109" name="任意多边形: 形状 108"/>
                        <p:cNvSpPr/>
                        <p:nvPr/>
                      </p:nvSpPr>
                      <p:spPr>
                        <a:xfrm>
                          <a:off x="8651089" y="3958232"/>
                          <a:ext cx="35019" cy="21000"/>
                        </a:xfrm>
                        <a:custGeom>
                          <a:avLst/>
                          <a:gdLst>
                            <a:gd name="connsiteX0" fmla="*/ 15802 w 35019"/>
                            <a:gd name="connsiteY0" fmla="*/ 71 h 21000"/>
                            <a:gd name="connsiteX1" fmla="*/ 86 w 35019"/>
                            <a:gd name="connsiteY1" fmla="*/ 11691 h 21000"/>
                            <a:gd name="connsiteX2" fmla="*/ 19232 w 35019"/>
                            <a:gd name="connsiteY2" fmla="*/ 20931 h 21000"/>
                            <a:gd name="connsiteX3" fmla="*/ 34948 w 35019"/>
                            <a:gd name="connsiteY3" fmla="*/ 9310 h 21000"/>
                            <a:gd name="connsiteX4" fmla="*/ 15802 w 35019"/>
                            <a:gd name="connsiteY4" fmla="*/ 71 h 21000"/>
                            <a:gd name="connsiteX5" fmla="*/ 15802 w 35019"/>
                            <a:gd name="connsiteY5" fmla="*/ 71 h 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1000">
                              <a:moveTo>
                                <a:pt x="15802" y="71"/>
                              </a:moveTo>
                              <a:cubicBezTo>
                                <a:pt x="6182" y="738"/>
                                <a:pt x="-867" y="5977"/>
                                <a:pt x="86" y="11691"/>
                              </a:cubicBezTo>
                              <a:cubicBezTo>
                                <a:pt x="1039" y="17407"/>
                                <a:pt x="9611" y="21598"/>
                                <a:pt x="19232" y="20931"/>
                              </a:cubicBezTo>
                              <a:cubicBezTo>
                                <a:pt x="28852" y="20264"/>
                                <a:pt x="35805" y="15025"/>
                                <a:pt x="34948" y="9310"/>
                              </a:cubicBezTo>
                              <a:cubicBezTo>
                                <a:pt x="33995" y="3500"/>
                                <a:pt x="25423" y="-596"/>
                                <a:pt x="15802" y="71"/>
                              </a:cubicBezTo>
                              <a:lnTo>
                                <a:pt x="15802" y="71"/>
                              </a:lnTo>
                              <a:close/>
                            </a:path>
                          </a:pathLst>
                        </a:custGeom>
                        <a:solidFill>
                          <a:srgbClr val="89420C"/>
                        </a:solidFill>
                        <a:ln w="9525" cap="flat">
                          <a:noFill/>
                          <a:prstDash val="solid"/>
                          <a:miter/>
                        </a:ln>
                      </p:spPr>
                      <p:txBody>
                        <a:bodyPr rtlCol="0" anchor="ctr"/>
                        <a:p>
                          <a:endParaRPr lang="zh-CN" altLang="en-US"/>
                        </a:p>
                      </p:txBody>
                    </p:sp>
                    <p:grpSp>
                      <p:nvGrpSpPr>
                        <p:cNvPr id="110" name="图形 2"/>
                        <p:cNvGrpSpPr/>
                        <p:nvPr/>
                      </p:nvGrpSpPr>
                      <p:grpSpPr>
                        <a:xfrm>
                          <a:off x="8637364" y="3887723"/>
                          <a:ext cx="44672" cy="91702"/>
                          <a:chOff x="8637364" y="3887723"/>
                          <a:chExt cx="44672" cy="91702"/>
                        </a:xfrm>
                        <a:solidFill>
                          <a:srgbClr val="ACACAC"/>
                        </a:solidFill>
                      </p:grpSpPr>
                      <p:sp>
                        <p:nvSpPr>
                          <p:cNvPr id="111" name="任意多边形: 形状 110"/>
                          <p:cNvSpPr/>
                          <p:nvPr/>
                        </p:nvSpPr>
                        <p:spPr>
                          <a:xfrm>
                            <a:off x="8637364" y="3887723"/>
                            <a:ext cx="44672" cy="91702"/>
                          </a:xfrm>
                          <a:custGeom>
                            <a:avLst/>
                            <a:gdLst>
                              <a:gd name="connsiteX0" fmla="*/ 44672 w 44672"/>
                              <a:gd name="connsiteY0" fmla="*/ 64294 h 91702"/>
                              <a:gd name="connsiteX1" fmla="*/ 43434 w 44672"/>
                              <a:gd name="connsiteY1" fmla="*/ 45720 h 91702"/>
                              <a:gd name="connsiteX2" fmla="*/ 40100 w 44672"/>
                              <a:gd name="connsiteY2" fmla="*/ 28384 h 91702"/>
                              <a:gd name="connsiteX3" fmla="*/ 34861 w 44672"/>
                              <a:gd name="connsiteY3" fmla="*/ 13906 h 91702"/>
                              <a:gd name="connsiteX4" fmla="*/ 30956 w 44672"/>
                              <a:gd name="connsiteY4" fmla="*/ 7334 h 91702"/>
                              <a:gd name="connsiteX5" fmla="*/ 27623 w 44672"/>
                              <a:gd name="connsiteY5" fmla="*/ 3715 h 91702"/>
                              <a:gd name="connsiteX6" fmla="*/ 27623 w 44672"/>
                              <a:gd name="connsiteY6" fmla="*/ 3715 h 91702"/>
                              <a:gd name="connsiteX7" fmla="*/ 27623 w 44672"/>
                              <a:gd name="connsiteY7" fmla="*/ 3715 h 91702"/>
                              <a:gd name="connsiteX8" fmla="*/ 25241 w 44672"/>
                              <a:gd name="connsiteY8" fmla="*/ 2000 h 91702"/>
                              <a:gd name="connsiteX9" fmla="*/ 25146 w 44672"/>
                              <a:gd name="connsiteY9" fmla="*/ 1905 h 91702"/>
                              <a:gd name="connsiteX10" fmla="*/ 24099 w 44672"/>
                              <a:gd name="connsiteY10" fmla="*/ 1333 h 91702"/>
                              <a:gd name="connsiteX11" fmla="*/ 23717 w 44672"/>
                              <a:gd name="connsiteY11" fmla="*/ 1143 h 91702"/>
                              <a:gd name="connsiteX12" fmla="*/ 22955 w 44672"/>
                              <a:gd name="connsiteY12" fmla="*/ 857 h 91702"/>
                              <a:gd name="connsiteX13" fmla="*/ 22765 w 44672"/>
                              <a:gd name="connsiteY13" fmla="*/ 762 h 91702"/>
                              <a:gd name="connsiteX14" fmla="*/ 21812 w 44672"/>
                              <a:gd name="connsiteY14" fmla="*/ 476 h 91702"/>
                              <a:gd name="connsiteX15" fmla="*/ 21241 w 44672"/>
                              <a:gd name="connsiteY15" fmla="*/ 286 h 91702"/>
                              <a:gd name="connsiteX16" fmla="*/ 20860 w 44672"/>
                              <a:gd name="connsiteY16" fmla="*/ 190 h 91702"/>
                              <a:gd name="connsiteX17" fmla="*/ 19717 w 44672"/>
                              <a:gd name="connsiteY17" fmla="*/ 0 h 91702"/>
                              <a:gd name="connsiteX18" fmla="*/ 19241 w 44672"/>
                              <a:gd name="connsiteY18" fmla="*/ 0 h 91702"/>
                              <a:gd name="connsiteX19" fmla="*/ 17716 w 44672"/>
                              <a:gd name="connsiteY19" fmla="*/ 0 h 91702"/>
                              <a:gd name="connsiteX20" fmla="*/ 16097 w 44672"/>
                              <a:gd name="connsiteY20" fmla="*/ 381 h 91702"/>
                              <a:gd name="connsiteX21" fmla="*/ 1714 w 44672"/>
                              <a:gd name="connsiteY21" fmla="*/ 19431 h 91702"/>
                              <a:gd name="connsiteX22" fmla="*/ 191 w 44672"/>
                              <a:gd name="connsiteY22" fmla="*/ 31528 h 91702"/>
                              <a:gd name="connsiteX23" fmla="*/ 0 w 44672"/>
                              <a:gd name="connsiteY23" fmla="*/ 39243 h 91702"/>
                              <a:gd name="connsiteX24" fmla="*/ 15335 w 44672"/>
                              <a:gd name="connsiteY24" fmla="*/ 38195 h 91702"/>
                              <a:gd name="connsiteX25" fmla="*/ 15430 w 44672"/>
                              <a:gd name="connsiteY25" fmla="*/ 35052 h 91702"/>
                              <a:gd name="connsiteX26" fmla="*/ 16383 w 44672"/>
                              <a:gd name="connsiteY26" fmla="*/ 24575 h 91702"/>
                              <a:gd name="connsiteX27" fmla="*/ 17145 w 44672"/>
                              <a:gd name="connsiteY27" fmla="*/ 21050 h 91702"/>
                              <a:gd name="connsiteX28" fmla="*/ 17145 w 44672"/>
                              <a:gd name="connsiteY28" fmla="*/ 20955 h 91702"/>
                              <a:gd name="connsiteX29" fmla="*/ 17526 w 44672"/>
                              <a:gd name="connsiteY29" fmla="*/ 19431 h 91702"/>
                              <a:gd name="connsiteX30" fmla="*/ 17526 w 44672"/>
                              <a:gd name="connsiteY30" fmla="*/ 19336 h 91702"/>
                              <a:gd name="connsiteX31" fmla="*/ 18002 w 44672"/>
                              <a:gd name="connsiteY31" fmla="*/ 18002 h 91702"/>
                              <a:gd name="connsiteX32" fmla="*/ 18002 w 44672"/>
                              <a:gd name="connsiteY32" fmla="*/ 17907 h 91702"/>
                              <a:gd name="connsiteX33" fmla="*/ 18479 w 44672"/>
                              <a:gd name="connsiteY33" fmla="*/ 16764 h 91702"/>
                              <a:gd name="connsiteX34" fmla="*/ 18574 w 44672"/>
                              <a:gd name="connsiteY34" fmla="*/ 16669 h 91702"/>
                              <a:gd name="connsiteX35" fmla="*/ 18669 w 44672"/>
                              <a:gd name="connsiteY35" fmla="*/ 16478 h 91702"/>
                              <a:gd name="connsiteX36" fmla="*/ 19908 w 44672"/>
                              <a:gd name="connsiteY36" fmla="*/ 18383 h 91702"/>
                              <a:gd name="connsiteX37" fmla="*/ 23050 w 44672"/>
                              <a:gd name="connsiteY37" fmla="*/ 25146 h 91702"/>
                              <a:gd name="connsiteX38" fmla="*/ 26480 w 44672"/>
                              <a:gd name="connsiteY38" fmla="*/ 37052 h 91702"/>
                              <a:gd name="connsiteX39" fmla="*/ 27908 w 44672"/>
                              <a:gd name="connsiteY39" fmla="*/ 44672 h 91702"/>
                              <a:gd name="connsiteX40" fmla="*/ 28766 w 44672"/>
                              <a:gd name="connsiteY40" fmla="*/ 51054 h 91702"/>
                              <a:gd name="connsiteX41" fmla="*/ 28956 w 44672"/>
                              <a:gd name="connsiteY41" fmla="*/ 74581 h 91702"/>
                              <a:gd name="connsiteX42" fmla="*/ 26480 w 44672"/>
                              <a:gd name="connsiteY42" fmla="*/ 85915 h 91702"/>
                              <a:gd name="connsiteX43" fmla="*/ 22670 w 44672"/>
                              <a:gd name="connsiteY43" fmla="*/ 90392 h 91702"/>
                              <a:gd name="connsiteX44" fmla="*/ 41434 w 44672"/>
                              <a:gd name="connsiteY44" fmla="*/ 89725 h 91702"/>
                              <a:gd name="connsiteX45" fmla="*/ 43625 w 44672"/>
                              <a:gd name="connsiteY45" fmla="*/ 80867 h 91702"/>
                              <a:gd name="connsiteX46" fmla="*/ 44672 w 44672"/>
                              <a:gd name="connsiteY46" fmla="*/ 64294 h 9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672" h="91702">
                                <a:moveTo>
                                  <a:pt x="44672" y="64294"/>
                                </a:moveTo>
                                <a:cubicBezTo>
                                  <a:pt x="44672" y="60388"/>
                                  <a:pt x="44577" y="54578"/>
                                  <a:pt x="43434" y="45720"/>
                                </a:cubicBezTo>
                                <a:cubicBezTo>
                                  <a:pt x="42196" y="36195"/>
                                  <a:pt x="40100" y="28384"/>
                                  <a:pt x="40100" y="28384"/>
                                </a:cubicBezTo>
                                <a:cubicBezTo>
                                  <a:pt x="39338" y="25622"/>
                                  <a:pt x="37433" y="18955"/>
                                  <a:pt x="34861" y="13906"/>
                                </a:cubicBezTo>
                                <a:cubicBezTo>
                                  <a:pt x="33528" y="11239"/>
                                  <a:pt x="32957" y="10192"/>
                                  <a:pt x="30956" y="7334"/>
                                </a:cubicBezTo>
                                <a:cubicBezTo>
                                  <a:pt x="29909" y="5810"/>
                                  <a:pt x="28670" y="4667"/>
                                  <a:pt x="27623" y="3715"/>
                                </a:cubicBezTo>
                                <a:cubicBezTo>
                                  <a:pt x="27623" y="3715"/>
                                  <a:pt x="27623" y="3715"/>
                                  <a:pt x="27623" y="3715"/>
                                </a:cubicBezTo>
                                <a:cubicBezTo>
                                  <a:pt x="27623" y="3715"/>
                                  <a:pt x="27623" y="3715"/>
                                  <a:pt x="27623" y="3715"/>
                                </a:cubicBezTo>
                                <a:cubicBezTo>
                                  <a:pt x="27146" y="3334"/>
                                  <a:pt x="26289" y="2667"/>
                                  <a:pt x="25241" y="2000"/>
                                </a:cubicBezTo>
                                <a:cubicBezTo>
                                  <a:pt x="25241" y="2000"/>
                                  <a:pt x="25146" y="1905"/>
                                  <a:pt x="25146" y="1905"/>
                                </a:cubicBezTo>
                                <a:cubicBezTo>
                                  <a:pt x="24860" y="1714"/>
                                  <a:pt x="24479" y="1524"/>
                                  <a:pt x="24099" y="1333"/>
                                </a:cubicBezTo>
                                <a:cubicBezTo>
                                  <a:pt x="24003" y="1238"/>
                                  <a:pt x="23908" y="1238"/>
                                  <a:pt x="23717" y="1143"/>
                                </a:cubicBezTo>
                                <a:cubicBezTo>
                                  <a:pt x="23432" y="1048"/>
                                  <a:pt x="23241" y="952"/>
                                  <a:pt x="22955" y="857"/>
                                </a:cubicBezTo>
                                <a:cubicBezTo>
                                  <a:pt x="22860" y="857"/>
                                  <a:pt x="22860" y="857"/>
                                  <a:pt x="22765" y="762"/>
                                </a:cubicBezTo>
                                <a:cubicBezTo>
                                  <a:pt x="22479" y="667"/>
                                  <a:pt x="22098" y="571"/>
                                  <a:pt x="21812" y="476"/>
                                </a:cubicBezTo>
                                <a:cubicBezTo>
                                  <a:pt x="21622" y="381"/>
                                  <a:pt x="21431" y="381"/>
                                  <a:pt x="21241" y="286"/>
                                </a:cubicBezTo>
                                <a:cubicBezTo>
                                  <a:pt x="21146" y="286"/>
                                  <a:pt x="20955" y="286"/>
                                  <a:pt x="20860" y="190"/>
                                </a:cubicBezTo>
                                <a:cubicBezTo>
                                  <a:pt x="20479" y="95"/>
                                  <a:pt x="20002" y="95"/>
                                  <a:pt x="19717" y="0"/>
                                </a:cubicBezTo>
                                <a:cubicBezTo>
                                  <a:pt x="19526" y="0"/>
                                  <a:pt x="19431" y="0"/>
                                  <a:pt x="19241" y="0"/>
                                </a:cubicBezTo>
                                <a:cubicBezTo>
                                  <a:pt x="18669" y="0"/>
                                  <a:pt x="18192" y="0"/>
                                  <a:pt x="17716" y="0"/>
                                </a:cubicBezTo>
                                <a:lnTo>
                                  <a:pt x="16097" y="381"/>
                                </a:lnTo>
                                <a:cubicBezTo>
                                  <a:pt x="8954" y="1238"/>
                                  <a:pt x="4096" y="7620"/>
                                  <a:pt x="1714" y="19431"/>
                                </a:cubicBezTo>
                                <a:cubicBezTo>
                                  <a:pt x="571" y="24765"/>
                                  <a:pt x="286" y="29908"/>
                                  <a:pt x="191" y="31528"/>
                                </a:cubicBezTo>
                                <a:cubicBezTo>
                                  <a:pt x="95" y="32956"/>
                                  <a:pt x="0" y="35909"/>
                                  <a:pt x="0" y="39243"/>
                                </a:cubicBezTo>
                                <a:lnTo>
                                  <a:pt x="15335" y="38195"/>
                                </a:lnTo>
                                <a:cubicBezTo>
                                  <a:pt x="15335" y="37147"/>
                                  <a:pt x="15335" y="36100"/>
                                  <a:pt x="15430" y="35052"/>
                                </a:cubicBezTo>
                                <a:cubicBezTo>
                                  <a:pt x="15526" y="31433"/>
                                  <a:pt x="15907" y="27908"/>
                                  <a:pt x="16383" y="24575"/>
                                </a:cubicBezTo>
                                <a:cubicBezTo>
                                  <a:pt x="16573" y="23336"/>
                                  <a:pt x="16859" y="22098"/>
                                  <a:pt x="17145" y="21050"/>
                                </a:cubicBezTo>
                                <a:cubicBezTo>
                                  <a:pt x="17145" y="21050"/>
                                  <a:pt x="17145" y="20955"/>
                                  <a:pt x="17145" y="20955"/>
                                </a:cubicBezTo>
                                <a:cubicBezTo>
                                  <a:pt x="17240" y="20383"/>
                                  <a:pt x="17431" y="19907"/>
                                  <a:pt x="17526" y="19431"/>
                                </a:cubicBezTo>
                                <a:cubicBezTo>
                                  <a:pt x="17526" y="19431"/>
                                  <a:pt x="17526" y="19336"/>
                                  <a:pt x="17526" y="19336"/>
                                </a:cubicBezTo>
                                <a:cubicBezTo>
                                  <a:pt x="17716" y="18859"/>
                                  <a:pt x="17812" y="18383"/>
                                  <a:pt x="18002" y="18002"/>
                                </a:cubicBezTo>
                                <a:cubicBezTo>
                                  <a:pt x="18002" y="18002"/>
                                  <a:pt x="18002" y="17907"/>
                                  <a:pt x="18002" y="17907"/>
                                </a:cubicBezTo>
                                <a:cubicBezTo>
                                  <a:pt x="18192" y="17526"/>
                                  <a:pt x="18288" y="17050"/>
                                  <a:pt x="18479" y="16764"/>
                                </a:cubicBezTo>
                                <a:cubicBezTo>
                                  <a:pt x="18479" y="16764"/>
                                  <a:pt x="18479" y="16669"/>
                                  <a:pt x="18574" y="16669"/>
                                </a:cubicBezTo>
                                <a:cubicBezTo>
                                  <a:pt x="18574" y="16573"/>
                                  <a:pt x="18669" y="16573"/>
                                  <a:pt x="18669" y="16478"/>
                                </a:cubicBezTo>
                                <a:cubicBezTo>
                                  <a:pt x="19050" y="16954"/>
                                  <a:pt x="19431" y="17621"/>
                                  <a:pt x="19908" y="18383"/>
                                </a:cubicBezTo>
                                <a:cubicBezTo>
                                  <a:pt x="20574" y="19526"/>
                                  <a:pt x="21717" y="21717"/>
                                  <a:pt x="23050" y="25146"/>
                                </a:cubicBezTo>
                                <a:cubicBezTo>
                                  <a:pt x="23622" y="26670"/>
                                  <a:pt x="25146" y="30956"/>
                                  <a:pt x="26480" y="37052"/>
                                </a:cubicBezTo>
                                <a:cubicBezTo>
                                  <a:pt x="27241" y="40576"/>
                                  <a:pt x="27717" y="43625"/>
                                  <a:pt x="27908" y="44672"/>
                                </a:cubicBezTo>
                                <a:cubicBezTo>
                                  <a:pt x="28099" y="45720"/>
                                  <a:pt x="28384" y="48006"/>
                                  <a:pt x="28766" y="51054"/>
                                </a:cubicBezTo>
                                <a:cubicBezTo>
                                  <a:pt x="29242" y="55817"/>
                                  <a:pt x="29909" y="65151"/>
                                  <a:pt x="28956" y="74581"/>
                                </a:cubicBezTo>
                                <a:cubicBezTo>
                                  <a:pt x="28384" y="79915"/>
                                  <a:pt x="27337" y="83534"/>
                                  <a:pt x="26480" y="85915"/>
                                </a:cubicBezTo>
                                <a:cubicBezTo>
                                  <a:pt x="25336" y="88011"/>
                                  <a:pt x="24289" y="89535"/>
                                  <a:pt x="22670" y="90392"/>
                                </a:cubicBezTo>
                                <a:cubicBezTo>
                                  <a:pt x="26575" y="91821"/>
                                  <a:pt x="34576" y="92678"/>
                                  <a:pt x="41434" y="89725"/>
                                </a:cubicBezTo>
                                <a:cubicBezTo>
                                  <a:pt x="42100" y="87630"/>
                                  <a:pt x="42958" y="84772"/>
                                  <a:pt x="43625" y="80867"/>
                                </a:cubicBezTo>
                                <a:cubicBezTo>
                                  <a:pt x="44577" y="73247"/>
                                  <a:pt x="44672" y="66294"/>
                                  <a:pt x="44672" y="64294"/>
                                </a:cubicBezTo>
                                <a:close/>
                              </a:path>
                            </a:pathLst>
                          </a:custGeom>
                          <a:solidFill>
                            <a:srgbClr val="ACACAC"/>
                          </a:solidFill>
                          <a:ln w="9525" cap="flat">
                            <a:noFill/>
                            <a:prstDash val="solid"/>
                            <a:miter/>
                          </a:ln>
                        </p:spPr>
                        <p:txBody>
                          <a:bodyPr rtlCol="0" anchor="ctr"/>
                          <a:p>
                            <a:endParaRPr lang="zh-CN" altLang="en-US"/>
                          </a:p>
                        </p:txBody>
                      </p:sp>
                      <p:sp>
                        <p:nvSpPr>
                          <p:cNvPr id="112" name="任意多边形: 形状 111"/>
                          <p:cNvSpPr/>
                          <p:nvPr/>
                        </p:nvSpPr>
                        <p:spPr>
                          <a:xfrm>
                            <a:off x="8637364" y="3896755"/>
                            <a:ext cx="18673" cy="30211"/>
                          </a:xfrm>
                          <a:custGeom>
                            <a:avLst/>
                            <a:gdLst>
                              <a:gd name="connsiteX0" fmla="*/ 4382 w 18673"/>
                              <a:gd name="connsiteY0" fmla="*/ 1636 h 30211"/>
                              <a:gd name="connsiteX1" fmla="*/ 1714 w 18673"/>
                              <a:gd name="connsiteY1" fmla="*/ 10399 h 30211"/>
                              <a:gd name="connsiteX2" fmla="*/ 191 w 18673"/>
                              <a:gd name="connsiteY2" fmla="*/ 22496 h 30211"/>
                              <a:gd name="connsiteX3" fmla="*/ 0 w 18673"/>
                              <a:gd name="connsiteY3" fmla="*/ 30211 h 30211"/>
                              <a:gd name="connsiteX4" fmla="*/ 15335 w 18673"/>
                              <a:gd name="connsiteY4" fmla="*/ 29163 h 30211"/>
                              <a:gd name="connsiteX5" fmla="*/ 15430 w 18673"/>
                              <a:gd name="connsiteY5" fmla="*/ 26020 h 30211"/>
                              <a:gd name="connsiteX6" fmla="*/ 16383 w 18673"/>
                              <a:gd name="connsiteY6" fmla="*/ 15543 h 30211"/>
                              <a:gd name="connsiteX7" fmla="*/ 17145 w 18673"/>
                              <a:gd name="connsiteY7" fmla="*/ 12018 h 30211"/>
                              <a:gd name="connsiteX8" fmla="*/ 17145 w 18673"/>
                              <a:gd name="connsiteY8" fmla="*/ 11923 h 30211"/>
                              <a:gd name="connsiteX9" fmla="*/ 17526 w 18673"/>
                              <a:gd name="connsiteY9" fmla="*/ 10399 h 30211"/>
                              <a:gd name="connsiteX10" fmla="*/ 17526 w 18673"/>
                              <a:gd name="connsiteY10" fmla="*/ 10304 h 30211"/>
                              <a:gd name="connsiteX11" fmla="*/ 18002 w 18673"/>
                              <a:gd name="connsiteY11" fmla="*/ 8970 h 30211"/>
                              <a:gd name="connsiteX12" fmla="*/ 18002 w 18673"/>
                              <a:gd name="connsiteY12" fmla="*/ 8875 h 30211"/>
                              <a:gd name="connsiteX13" fmla="*/ 18479 w 18673"/>
                              <a:gd name="connsiteY13" fmla="*/ 7732 h 30211"/>
                              <a:gd name="connsiteX14" fmla="*/ 18574 w 18673"/>
                              <a:gd name="connsiteY14" fmla="*/ 7637 h 30211"/>
                              <a:gd name="connsiteX15" fmla="*/ 18669 w 18673"/>
                              <a:gd name="connsiteY15" fmla="*/ 7446 h 30211"/>
                              <a:gd name="connsiteX16" fmla="*/ 4382 w 18673"/>
                              <a:gd name="connsiteY16" fmla="*/ 1636 h 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3" h="30211">
                                <a:moveTo>
                                  <a:pt x="4382" y="1636"/>
                                </a:moveTo>
                                <a:cubicBezTo>
                                  <a:pt x="3334" y="4113"/>
                                  <a:pt x="2381" y="7065"/>
                                  <a:pt x="1714" y="10399"/>
                                </a:cubicBezTo>
                                <a:cubicBezTo>
                                  <a:pt x="571" y="15733"/>
                                  <a:pt x="286" y="20877"/>
                                  <a:pt x="191" y="22496"/>
                                </a:cubicBezTo>
                                <a:cubicBezTo>
                                  <a:pt x="95" y="23925"/>
                                  <a:pt x="0" y="26877"/>
                                  <a:pt x="0" y="30211"/>
                                </a:cubicBezTo>
                                <a:lnTo>
                                  <a:pt x="15335" y="29163"/>
                                </a:lnTo>
                                <a:cubicBezTo>
                                  <a:pt x="15335" y="28116"/>
                                  <a:pt x="15335" y="27068"/>
                                  <a:pt x="15430" y="26020"/>
                                </a:cubicBezTo>
                                <a:cubicBezTo>
                                  <a:pt x="15526" y="22401"/>
                                  <a:pt x="15907" y="18876"/>
                                  <a:pt x="16383" y="15543"/>
                                </a:cubicBezTo>
                                <a:cubicBezTo>
                                  <a:pt x="16573" y="14304"/>
                                  <a:pt x="16859" y="13066"/>
                                  <a:pt x="17145" y="12018"/>
                                </a:cubicBezTo>
                                <a:cubicBezTo>
                                  <a:pt x="17145" y="12018"/>
                                  <a:pt x="17145" y="11923"/>
                                  <a:pt x="17145" y="11923"/>
                                </a:cubicBezTo>
                                <a:cubicBezTo>
                                  <a:pt x="17240" y="11352"/>
                                  <a:pt x="17431" y="10875"/>
                                  <a:pt x="17526" y="10399"/>
                                </a:cubicBezTo>
                                <a:cubicBezTo>
                                  <a:pt x="17526" y="10399"/>
                                  <a:pt x="17526" y="10304"/>
                                  <a:pt x="17526" y="10304"/>
                                </a:cubicBezTo>
                                <a:cubicBezTo>
                                  <a:pt x="17716" y="9828"/>
                                  <a:pt x="17812" y="9351"/>
                                  <a:pt x="18002" y="8970"/>
                                </a:cubicBezTo>
                                <a:cubicBezTo>
                                  <a:pt x="18002" y="8970"/>
                                  <a:pt x="18002" y="8875"/>
                                  <a:pt x="18002" y="8875"/>
                                </a:cubicBezTo>
                                <a:cubicBezTo>
                                  <a:pt x="18192" y="8494"/>
                                  <a:pt x="18288" y="8018"/>
                                  <a:pt x="18479" y="7732"/>
                                </a:cubicBezTo>
                                <a:cubicBezTo>
                                  <a:pt x="18479" y="7732"/>
                                  <a:pt x="18479" y="7637"/>
                                  <a:pt x="18574" y="7637"/>
                                </a:cubicBezTo>
                                <a:cubicBezTo>
                                  <a:pt x="18574" y="7542"/>
                                  <a:pt x="18669" y="7542"/>
                                  <a:pt x="18669" y="7446"/>
                                </a:cubicBezTo>
                                <a:cubicBezTo>
                                  <a:pt x="18859" y="7732"/>
                                  <a:pt x="12097" y="-4269"/>
                                  <a:pt x="4382" y="1636"/>
                                </a:cubicBezTo>
                                <a:close/>
                              </a:path>
                            </a:pathLst>
                          </a:custGeom>
                          <a:solidFill>
                            <a:srgbClr val="ACACAC"/>
                          </a:solidFill>
                          <a:ln w="9525" cap="flat">
                            <a:noFill/>
                            <a:prstDash val="solid"/>
                            <a:miter/>
                          </a:ln>
                        </p:spPr>
                        <p:txBody>
                          <a:bodyPr rtlCol="0" anchor="ctr"/>
                          <a:p>
                            <a:endParaRPr lang="zh-CN" altLang="en-US"/>
                          </a:p>
                        </p:txBody>
                      </p:sp>
                    </p:grpSp>
                  </p:grpSp>
                  <p:grpSp>
                    <p:nvGrpSpPr>
                      <p:cNvPr id="113" name="图形 2"/>
                      <p:cNvGrpSpPr/>
                      <p:nvPr/>
                    </p:nvGrpSpPr>
                    <p:grpSpPr>
                      <a:xfrm>
                        <a:off x="8553449" y="3893628"/>
                        <a:ext cx="48744" cy="91512"/>
                        <a:chOff x="8553449" y="3893628"/>
                        <a:chExt cx="48744" cy="91512"/>
                      </a:xfrm>
                    </p:grpSpPr>
                    <p:sp>
                      <p:nvSpPr>
                        <p:cNvPr id="114" name="任意多边形: 形状 113"/>
                        <p:cNvSpPr/>
                        <p:nvPr/>
                      </p:nvSpPr>
                      <p:spPr>
                        <a:xfrm>
                          <a:off x="8567174" y="3964138"/>
                          <a:ext cx="35019" cy="21000"/>
                        </a:xfrm>
                        <a:custGeom>
                          <a:avLst/>
                          <a:gdLst>
                            <a:gd name="connsiteX0" fmla="*/ 15802 w 35019"/>
                            <a:gd name="connsiteY0" fmla="*/ 71 h 21000"/>
                            <a:gd name="connsiteX1" fmla="*/ 86 w 35019"/>
                            <a:gd name="connsiteY1" fmla="*/ 11692 h 21000"/>
                            <a:gd name="connsiteX2" fmla="*/ 19232 w 35019"/>
                            <a:gd name="connsiteY2" fmla="*/ 20931 h 21000"/>
                            <a:gd name="connsiteX3" fmla="*/ 34948 w 35019"/>
                            <a:gd name="connsiteY3" fmla="*/ 9310 h 21000"/>
                            <a:gd name="connsiteX4" fmla="*/ 15802 w 35019"/>
                            <a:gd name="connsiteY4" fmla="*/ 71 h 21000"/>
                            <a:gd name="connsiteX5" fmla="*/ 15802 w 35019"/>
                            <a:gd name="connsiteY5" fmla="*/ 71 h 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1000">
                              <a:moveTo>
                                <a:pt x="15802" y="71"/>
                              </a:moveTo>
                              <a:cubicBezTo>
                                <a:pt x="6182" y="738"/>
                                <a:pt x="-867" y="5977"/>
                                <a:pt x="86" y="11692"/>
                              </a:cubicBezTo>
                              <a:cubicBezTo>
                                <a:pt x="1039" y="17407"/>
                                <a:pt x="9611" y="21598"/>
                                <a:pt x="19232" y="20931"/>
                              </a:cubicBezTo>
                              <a:cubicBezTo>
                                <a:pt x="28851" y="20264"/>
                                <a:pt x="35805" y="15025"/>
                                <a:pt x="34948" y="9310"/>
                              </a:cubicBezTo>
                              <a:cubicBezTo>
                                <a:pt x="33995" y="3500"/>
                                <a:pt x="25423" y="-596"/>
                                <a:pt x="15802" y="71"/>
                              </a:cubicBezTo>
                              <a:lnTo>
                                <a:pt x="15802" y="71"/>
                              </a:lnTo>
                              <a:close/>
                            </a:path>
                          </a:pathLst>
                        </a:custGeom>
                        <a:solidFill>
                          <a:srgbClr val="89420C"/>
                        </a:solidFill>
                        <a:ln w="9525" cap="flat">
                          <a:noFill/>
                          <a:prstDash val="solid"/>
                          <a:miter/>
                        </a:ln>
                      </p:spPr>
                      <p:txBody>
                        <a:bodyPr rtlCol="0" anchor="ctr"/>
                        <a:p>
                          <a:endParaRPr lang="zh-CN" altLang="en-US"/>
                        </a:p>
                      </p:txBody>
                    </p:sp>
                    <p:grpSp>
                      <p:nvGrpSpPr>
                        <p:cNvPr id="115" name="图形 2"/>
                        <p:cNvGrpSpPr/>
                        <p:nvPr/>
                      </p:nvGrpSpPr>
                      <p:grpSpPr>
                        <a:xfrm>
                          <a:off x="8553449" y="3893628"/>
                          <a:ext cx="44606" cy="91512"/>
                          <a:chOff x="8553449" y="3893628"/>
                          <a:chExt cx="44606" cy="91512"/>
                        </a:xfrm>
                        <a:solidFill>
                          <a:srgbClr val="ACACAC"/>
                        </a:solidFill>
                      </p:grpSpPr>
                      <p:sp>
                        <p:nvSpPr>
                          <p:cNvPr id="116" name="任意多边形: 形状 115"/>
                          <p:cNvSpPr/>
                          <p:nvPr/>
                        </p:nvSpPr>
                        <p:spPr>
                          <a:xfrm>
                            <a:off x="8553449" y="3893628"/>
                            <a:ext cx="44606" cy="91512"/>
                          </a:xfrm>
                          <a:custGeom>
                            <a:avLst/>
                            <a:gdLst>
                              <a:gd name="connsiteX0" fmla="*/ 44577 w 44606"/>
                              <a:gd name="connsiteY0" fmla="*/ 64294 h 91512"/>
                              <a:gd name="connsiteX1" fmla="*/ 43339 w 44606"/>
                              <a:gd name="connsiteY1" fmla="*/ 45720 h 91512"/>
                              <a:gd name="connsiteX2" fmla="*/ 40005 w 44606"/>
                              <a:gd name="connsiteY2" fmla="*/ 28384 h 91512"/>
                              <a:gd name="connsiteX3" fmla="*/ 34766 w 44606"/>
                              <a:gd name="connsiteY3" fmla="*/ 13907 h 91512"/>
                              <a:gd name="connsiteX4" fmla="*/ 30861 w 44606"/>
                              <a:gd name="connsiteY4" fmla="*/ 7334 h 91512"/>
                              <a:gd name="connsiteX5" fmla="*/ 27527 w 44606"/>
                              <a:gd name="connsiteY5" fmla="*/ 3715 h 91512"/>
                              <a:gd name="connsiteX6" fmla="*/ 27527 w 44606"/>
                              <a:gd name="connsiteY6" fmla="*/ 3715 h 91512"/>
                              <a:gd name="connsiteX7" fmla="*/ 27527 w 44606"/>
                              <a:gd name="connsiteY7" fmla="*/ 3715 h 91512"/>
                              <a:gd name="connsiteX8" fmla="*/ 25146 w 44606"/>
                              <a:gd name="connsiteY8" fmla="*/ 2000 h 91512"/>
                              <a:gd name="connsiteX9" fmla="*/ 25051 w 44606"/>
                              <a:gd name="connsiteY9" fmla="*/ 1905 h 91512"/>
                              <a:gd name="connsiteX10" fmla="*/ 24003 w 44606"/>
                              <a:gd name="connsiteY10" fmla="*/ 1333 h 91512"/>
                              <a:gd name="connsiteX11" fmla="*/ 23622 w 44606"/>
                              <a:gd name="connsiteY11" fmla="*/ 1143 h 91512"/>
                              <a:gd name="connsiteX12" fmla="*/ 22860 w 44606"/>
                              <a:gd name="connsiteY12" fmla="*/ 857 h 91512"/>
                              <a:gd name="connsiteX13" fmla="*/ 22670 w 44606"/>
                              <a:gd name="connsiteY13" fmla="*/ 762 h 91512"/>
                              <a:gd name="connsiteX14" fmla="*/ 21717 w 44606"/>
                              <a:gd name="connsiteY14" fmla="*/ 476 h 91512"/>
                              <a:gd name="connsiteX15" fmla="*/ 21145 w 44606"/>
                              <a:gd name="connsiteY15" fmla="*/ 286 h 91512"/>
                              <a:gd name="connsiteX16" fmla="*/ 20764 w 44606"/>
                              <a:gd name="connsiteY16" fmla="*/ 191 h 91512"/>
                              <a:gd name="connsiteX17" fmla="*/ 19621 w 44606"/>
                              <a:gd name="connsiteY17" fmla="*/ 0 h 91512"/>
                              <a:gd name="connsiteX18" fmla="*/ 19145 w 44606"/>
                              <a:gd name="connsiteY18" fmla="*/ 0 h 91512"/>
                              <a:gd name="connsiteX19" fmla="*/ 17621 w 44606"/>
                              <a:gd name="connsiteY19" fmla="*/ 0 h 91512"/>
                              <a:gd name="connsiteX20" fmla="*/ 16097 w 44606"/>
                              <a:gd name="connsiteY20" fmla="*/ 191 h 91512"/>
                              <a:gd name="connsiteX21" fmla="*/ 1714 w 44606"/>
                              <a:gd name="connsiteY21" fmla="*/ 19241 h 91512"/>
                              <a:gd name="connsiteX22" fmla="*/ 191 w 44606"/>
                              <a:gd name="connsiteY22" fmla="*/ 31337 h 91512"/>
                              <a:gd name="connsiteX23" fmla="*/ 0 w 44606"/>
                              <a:gd name="connsiteY23" fmla="*/ 39053 h 91512"/>
                              <a:gd name="connsiteX24" fmla="*/ 15335 w 44606"/>
                              <a:gd name="connsiteY24" fmla="*/ 38005 h 91512"/>
                              <a:gd name="connsiteX25" fmla="*/ 15430 w 44606"/>
                              <a:gd name="connsiteY25" fmla="*/ 34862 h 91512"/>
                              <a:gd name="connsiteX26" fmla="*/ 16383 w 44606"/>
                              <a:gd name="connsiteY26" fmla="*/ 24384 h 91512"/>
                              <a:gd name="connsiteX27" fmla="*/ 17145 w 44606"/>
                              <a:gd name="connsiteY27" fmla="*/ 20860 h 91512"/>
                              <a:gd name="connsiteX28" fmla="*/ 17145 w 44606"/>
                              <a:gd name="connsiteY28" fmla="*/ 20765 h 91512"/>
                              <a:gd name="connsiteX29" fmla="*/ 17526 w 44606"/>
                              <a:gd name="connsiteY29" fmla="*/ 19241 h 91512"/>
                              <a:gd name="connsiteX30" fmla="*/ 17526 w 44606"/>
                              <a:gd name="connsiteY30" fmla="*/ 19145 h 91512"/>
                              <a:gd name="connsiteX31" fmla="*/ 18002 w 44606"/>
                              <a:gd name="connsiteY31" fmla="*/ 17812 h 91512"/>
                              <a:gd name="connsiteX32" fmla="*/ 18002 w 44606"/>
                              <a:gd name="connsiteY32" fmla="*/ 17717 h 91512"/>
                              <a:gd name="connsiteX33" fmla="*/ 18479 w 44606"/>
                              <a:gd name="connsiteY33" fmla="*/ 16574 h 91512"/>
                              <a:gd name="connsiteX34" fmla="*/ 18574 w 44606"/>
                              <a:gd name="connsiteY34" fmla="*/ 16478 h 91512"/>
                              <a:gd name="connsiteX35" fmla="*/ 18669 w 44606"/>
                              <a:gd name="connsiteY35" fmla="*/ 16288 h 91512"/>
                              <a:gd name="connsiteX36" fmla="*/ 19908 w 44606"/>
                              <a:gd name="connsiteY36" fmla="*/ 18193 h 91512"/>
                              <a:gd name="connsiteX37" fmla="*/ 23050 w 44606"/>
                              <a:gd name="connsiteY37" fmla="*/ 24955 h 91512"/>
                              <a:gd name="connsiteX38" fmla="*/ 26480 w 44606"/>
                              <a:gd name="connsiteY38" fmla="*/ 36862 h 91512"/>
                              <a:gd name="connsiteX39" fmla="*/ 27908 w 44606"/>
                              <a:gd name="connsiteY39" fmla="*/ 44482 h 91512"/>
                              <a:gd name="connsiteX40" fmla="*/ 28766 w 44606"/>
                              <a:gd name="connsiteY40" fmla="*/ 50863 h 91512"/>
                              <a:gd name="connsiteX41" fmla="*/ 28956 w 44606"/>
                              <a:gd name="connsiteY41" fmla="*/ 74390 h 91512"/>
                              <a:gd name="connsiteX42" fmla="*/ 26480 w 44606"/>
                              <a:gd name="connsiteY42" fmla="*/ 85725 h 91512"/>
                              <a:gd name="connsiteX43" fmla="*/ 22670 w 44606"/>
                              <a:gd name="connsiteY43" fmla="*/ 90202 h 91512"/>
                              <a:gd name="connsiteX44" fmla="*/ 41434 w 44606"/>
                              <a:gd name="connsiteY44" fmla="*/ 89535 h 91512"/>
                              <a:gd name="connsiteX45" fmla="*/ 43625 w 44606"/>
                              <a:gd name="connsiteY45" fmla="*/ 80677 h 91512"/>
                              <a:gd name="connsiteX46" fmla="*/ 44577 w 44606"/>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606" h="91512">
                                <a:moveTo>
                                  <a:pt x="44577" y="64294"/>
                                </a:moveTo>
                                <a:cubicBezTo>
                                  <a:pt x="44577" y="60388"/>
                                  <a:pt x="44482" y="54578"/>
                                  <a:pt x="43339" y="45720"/>
                                </a:cubicBezTo>
                                <a:cubicBezTo>
                                  <a:pt x="42100" y="36195"/>
                                  <a:pt x="40005" y="28384"/>
                                  <a:pt x="40005" y="28384"/>
                                </a:cubicBezTo>
                                <a:cubicBezTo>
                                  <a:pt x="39243" y="25622"/>
                                  <a:pt x="37338" y="18955"/>
                                  <a:pt x="34766" y="13907"/>
                                </a:cubicBezTo>
                                <a:cubicBezTo>
                                  <a:pt x="33433" y="11240"/>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1" y="1905"/>
                                  <a:pt x="25051" y="1905"/>
                                </a:cubicBezTo>
                                <a:cubicBezTo>
                                  <a:pt x="24765" y="1715"/>
                                  <a:pt x="24384" y="1524"/>
                                  <a:pt x="24003" y="1333"/>
                                </a:cubicBezTo>
                                <a:cubicBezTo>
                                  <a:pt x="23908" y="1238"/>
                                  <a:pt x="23813" y="1238"/>
                                  <a:pt x="23622" y="1143"/>
                                </a:cubicBezTo>
                                <a:cubicBezTo>
                                  <a:pt x="23336" y="1048"/>
                                  <a:pt x="23146" y="953"/>
                                  <a:pt x="22860" y="857"/>
                                </a:cubicBezTo>
                                <a:cubicBezTo>
                                  <a:pt x="22765" y="857"/>
                                  <a:pt x="22765" y="857"/>
                                  <a:pt x="22670" y="762"/>
                                </a:cubicBezTo>
                                <a:cubicBezTo>
                                  <a:pt x="22384" y="667"/>
                                  <a:pt x="22003" y="571"/>
                                  <a:pt x="21717" y="476"/>
                                </a:cubicBezTo>
                                <a:cubicBezTo>
                                  <a:pt x="21527" y="381"/>
                                  <a:pt x="21336" y="381"/>
                                  <a:pt x="21145" y="286"/>
                                </a:cubicBezTo>
                                <a:cubicBezTo>
                                  <a:pt x="21050" y="286"/>
                                  <a:pt x="20860" y="286"/>
                                  <a:pt x="20764" y="191"/>
                                </a:cubicBezTo>
                                <a:cubicBezTo>
                                  <a:pt x="20384" y="95"/>
                                  <a:pt x="19908" y="95"/>
                                  <a:pt x="19621" y="0"/>
                                </a:cubicBezTo>
                                <a:cubicBezTo>
                                  <a:pt x="19431" y="0"/>
                                  <a:pt x="19336" y="0"/>
                                  <a:pt x="19145" y="0"/>
                                </a:cubicBezTo>
                                <a:cubicBezTo>
                                  <a:pt x="18574" y="0"/>
                                  <a:pt x="18098" y="0"/>
                                  <a:pt x="17621" y="0"/>
                                </a:cubicBezTo>
                                <a:lnTo>
                                  <a:pt x="16097" y="191"/>
                                </a:lnTo>
                                <a:cubicBezTo>
                                  <a:pt x="8954" y="1048"/>
                                  <a:pt x="4096" y="7429"/>
                                  <a:pt x="1714" y="19241"/>
                                </a:cubicBezTo>
                                <a:cubicBezTo>
                                  <a:pt x="571" y="24575"/>
                                  <a:pt x="286" y="29718"/>
                                  <a:pt x="191" y="31337"/>
                                </a:cubicBezTo>
                                <a:cubicBezTo>
                                  <a:pt x="95" y="32766"/>
                                  <a:pt x="0" y="35719"/>
                                  <a:pt x="0" y="39053"/>
                                </a:cubicBezTo>
                                <a:lnTo>
                                  <a:pt x="15335" y="38005"/>
                                </a:lnTo>
                                <a:cubicBezTo>
                                  <a:pt x="15335" y="36957"/>
                                  <a:pt x="15335" y="35909"/>
                                  <a:pt x="15430" y="34862"/>
                                </a:cubicBezTo>
                                <a:cubicBezTo>
                                  <a:pt x="15526" y="31242"/>
                                  <a:pt x="15907" y="27718"/>
                                  <a:pt x="16383" y="24384"/>
                                </a:cubicBezTo>
                                <a:cubicBezTo>
                                  <a:pt x="16573" y="23146"/>
                                  <a:pt x="16859" y="21908"/>
                                  <a:pt x="17145" y="20860"/>
                                </a:cubicBezTo>
                                <a:cubicBezTo>
                                  <a:pt x="17145" y="20860"/>
                                  <a:pt x="17145" y="20765"/>
                                  <a:pt x="17145" y="20765"/>
                                </a:cubicBezTo>
                                <a:cubicBezTo>
                                  <a:pt x="17240" y="20193"/>
                                  <a:pt x="17431" y="19717"/>
                                  <a:pt x="17526" y="19241"/>
                                </a:cubicBezTo>
                                <a:cubicBezTo>
                                  <a:pt x="17526" y="19241"/>
                                  <a:pt x="17526" y="19145"/>
                                  <a:pt x="17526" y="19145"/>
                                </a:cubicBezTo>
                                <a:cubicBezTo>
                                  <a:pt x="17716" y="18669"/>
                                  <a:pt x="17812" y="18193"/>
                                  <a:pt x="18002" y="17812"/>
                                </a:cubicBezTo>
                                <a:cubicBezTo>
                                  <a:pt x="18002" y="17812"/>
                                  <a:pt x="18002" y="17717"/>
                                  <a:pt x="18002" y="17717"/>
                                </a:cubicBezTo>
                                <a:cubicBezTo>
                                  <a:pt x="18192" y="17336"/>
                                  <a:pt x="18288" y="16859"/>
                                  <a:pt x="18479" y="16574"/>
                                </a:cubicBezTo>
                                <a:cubicBezTo>
                                  <a:pt x="18479" y="16574"/>
                                  <a:pt x="18479" y="16478"/>
                                  <a:pt x="18574" y="16478"/>
                                </a:cubicBezTo>
                                <a:cubicBezTo>
                                  <a:pt x="18574" y="16383"/>
                                  <a:pt x="18669" y="16383"/>
                                  <a:pt x="18669" y="16288"/>
                                </a:cubicBezTo>
                                <a:cubicBezTo>
                                  <a:pt x="19050" y="16764"/>
                                  <a:pt x="19431" y="17431"/>
                                  <a:pt x="19908" y="18193"/>
                                </a:cubicBezTo>
                                <a:cubicBezTo>
                                  <a:pt x="20574" y="19336"/>
                                  <a:pt x="21717" y="21526"/>
                                  <a:pt x="23050" y="24955"/>
                                </a:cubicBezTo>
                                <a:cubicBezTo>
                                  <a:pt x="23622" y="26479"/>
                                  <a:pt x="25146" y="30766"/>
                                  <a:pt x="26480" y="36862"/>
                                </a:cubicBezTo>
                                <a:cubicBezTo>
                                  <a:pt x="27241" y="40386"/>
                                  <a:pt x="27717" y="43434"/>
                                  <a:pt x="27908" y="44482"/>
                                </a:cubicBezTo>
                                <a:cubicBezTo>
                                  <a:pt x="28099" y="45529"/>
                                  <a:pt x="28384" y="47816"/>
                                  <a:pt x="28766" y="50863"/>
                                </a:cubicBezTo>
                                <a:cubicBezTo>
                                  <a:pt x="29242" y="55626"/>
                                  <a:pt x="29909" y="64961"/>
                                  <a:pt x="28956" y="74390"/>
                                </a:cubicBezTo>
                                <a:cubicBezTo>
                                  <a:pt x="28384" y="79724"/>
                                  <a:pt x="27337" y="83344"/>
                                  <a:pt x="26480" y="85725"/>
                                </a:cubicBezTo>
                                <a:cubicBezTo>
                                  <a:pt x="25336" y="87821"/>
                                  <a:pt x="24289" y="89345"/>
                                  <a:pt x="22670" y="90202"/>
                                </a:cubicBezTo>
                                <a:cubicBezTo>
                                  <a:pt x="26575" y="91630"/>
                                  <a:pt x="34576" y="92488"/>
                                  <a:pt x="41434" y="89535"/>
                                </a:cubicBezTo>
                                <a:cubicBezTo>
                                  <a:pt x="42100" y="87440"/>
                                  <a:pt x="42958" y="84582"/>
                                  <a:pt x="43625" y="80677"/>
                                </a:cubicBezTo>
                                <a:cubicBezTo>
                                  <a:pt x="44577" y="73247"/>
                                  <a:pt x="44672" y="66199"/>
                                  <a:pt x="44577" y="64294"/>
                                </a:cubicBezTo>
                                <a:close/>
                              </a:path>
                            </a:pathLst>
                          </a:custGeom>
                          <a:solidFill>
                            <a:srgbClr val="ACACAC"/>
                          </a:solidFill>
                          <a:ln w="9525" cap="flat">
                            <a:noFill/>
                            <a:prstDash val="solid"/>
                            <a:miter/>
                          </a:ln>
                        </p:spPr>
                        <p:txBody>
                          <a:bodyPr rtlCol="0" anchor="ctr"/>
                          <a:p>
                            <a:endParaRPr lang="zh-CN" altLang="en-US"/>
                          </a:p>
                        </p:txBody>
                      </p:sp>
                      <p:sp>
                        <p:nvSpPr>
                          <p:cNvPr id="117" name="任意多边形: 形状 116"/>
                          <p:cNvSpPr/>
                          <p:nvPr/>
                        </p:nvSpPr>
                        <p:spPr>
                          <a:xfrm>
                            <a:off x="8553449" y="3902651"/>
                            <a:ext cx="18673" cy="30220"/>
                          </a:xfrm>
                          <a:custGeom>
                            <a:avLst/>
                            <a:gdLst>
                              <a:gd name="connsiteX0" fmla="*/ 4382 w 18673"/>
                              <a:gd name="connsiteY0" fmla="*/ 1645 h 30220"/>
                              <a:gd name="connsiteX1" fmla="*/ 1714 w 18673"/>
                              <a:gd name="connsiteY1" fmla="*/ 10408 h 30220"/>
                              <a:gd name="connsiteX2" fmla="*/ 191 w 18673"/>
                              <a:gd name="connsiteY2" fmla="*/ 22505 h 30220"/>
                              <a:gd name="connsiteX3" fmla="*/ 0 w 18673"/>
                              <a:gd name="connsiteY3" fmla="*/ 30220 h 30220"/>
                              <a:gd name="connsiteX4" fmla="*/ 15335 w 18673"/>
                              <a:gd name="connsiteY4" fmla="*/ 29172 h 30220"/>
                              <a:gd name="connsiteX5" fmla="*/ 15430 w 18673"/>
                              <a:gd name="connsiteY5" fmla="*/ 26029 h 30220"/>
                              <a:gd name="connsiteX6" fmla="*/ 16383 w 18673"/>
                              <a:gd name="connsiteY6" fmla="*/ 15552 h 30220"/>
                              <a:gd name="connsiteX7" fmla="*/ 17145 w 18673"/>
                              <a:gd name="connsiteY7" fmla="*/ 12028 h 30220"/>
                              <a:gd name="connsiteX8" fmla="*/ 17145 w 18673"/>
                              <a:gd name="connsiteY8" fmla="*/ 11932 h 30220"/>
                              <a:gd name="connsiteX9" fmla="*/ 17526 w 18673"/>
                              <a:gd name="connsiteY9" fmla="*/ 10408 h 30220"/>
                              <a:gd name="connsiteX10" fmla="*/ 17526 w 18673"/>
                              <a:gd name="connsiteY10" fmla="*/ 10313 h 30220"/>
                              <a:gd name="connsiteX11" fmla="*/ 18002 w 18673"/>
                              <a:gd name="connsiteY11" fmla="*/ 8979 h 30220"/>
                              <a:gd name="connsiteX12" fmla="*/ 18002 w 18673"/>
                              <a:gd name="connsiteY12" fmla="*/ 8884 h 30220"/>
                              <a:gd name="connsiteX13" fmla="*/ 18479 w 18673"/>
                              <a:gd name="connsiteY13" fmla="*/ 7741 h 30220"/>
                              <a:gd name="connsiteX14" fmla="*/ 18574 w 18673"/>
                              <a:gd name="connsiteY14" fmla="*/ 7646 h 30220"/>
                              <a:gd name="connsiteX15" fmla="*/ 18669 w 18673"/>
                              <a:gd name="connsiteY15" fmla="*/ 7455 h 30220"/>
                              <a:gd name="connsiteX16" fmla="*/ 4382 w 18673"/>
                              <a:gd name="connsiteY16" fmla="*/ 1645 h 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3" h="30220">
                                <a:moveTo>
                                  <a:pt x="4382" y="1645"/>
                                </a:moveTo>
                                <a:cubicBezTo>
                                  <a:pt x="3334" y="4122"/>
                                  <a:pt x="2381" y="7074"/>
                                  <a:pt x="1714" y="10408"/>
                                </a:cubicBezTo>
                                <a:cubicBezTo>
                                  <a:pt x="571" y="15742"/>
                                  <a:pt x="286" y="20886"/>
                                  <a:pt x="191" y="22505"/>
                                </a:cubicBezTo>
                                <a:cubicBezTo>
                                  <a:pt x="95" y="23934"/>
                                  <a:pt x="0" y="26887"/>
                                  <a:pt x="0" y="30220"/>
                                </a:cubicBezTo>
                                <a:lnTo>
                                  <a:pt x="15335" y="29172"/>
                                </a:lnTo>
                                <a:cubicBezTo>
                                  <a:pt x="15335" y="28125"/>
                                  <a:pt x="15335" y="27077"/>
                                  <a:pt x="15430" y="26029"/>
                                </a:cubicBezTo>
                                <a:cubicBezTo>
                                  <a:pt x="15526" y="22410"/>
                                  <a:pt x="15907" y="18886"/>
                                  <a:pt x="16383" y="15552"/>
                                </a:cubicBezTo>
                                <a:cubicBezTo>
                                  <a:pt x="16573" y="14313"/>
                                  <a:pt x="16859" y="13075"/>
                                  <a:pt x="17145" y="12028"/>
                                </a:cubicBezTo>
                                <a:cubicBezTo>
                                  <a:pt x="17145" y="12028"/>
                                  <a:pt x="17145" y="11932"/>
                                  <a:pt x="17145" y="11932"/>
                                </a:cubicBezTo>
                                <a:cubicBezTo>
                                  <a:pt x="17240" y="11361"/>
                                  <a:pt x="17431" y="10884"/>
                                  <a:pt x="17526" y="10408"/>
                                </a:cubicBezTo>
                                <a:cubicBezTo>
                                  <a:pt x="17526" y="10408"/>
                                  <a:pt x="17526" y="10313"/>
                                  <a:pt x="17526" y="10313"/>
                                </a:cubicBezTo>
                                <a:cubicBezTo>
                                  <a:pt x="17716" y="9837"/>
                                  <a:pt x="17812" y="9361"/>
                                  <a:pt x="18002" y="8979"/>
                                </a:cubicBezTo>
                                <a:cubicBezTo>
                                  <a:pt x="18002" y="8979"/>
                                  <a:pt x="18002" y="8884"/>
                                  <a:pt x="18002" y="8884"/>
                                </a:cubicBezTo>
                                <a:cubicBezTo>
                                  <a:pt x="18192" y="8503"/>
                                  <a:pt x="18288" y="8027"/>
                                  <a:pt x="18479" y="7741"/>
                                </a:cubicBezTo>
                                <a:cubicBezTo>
                                  <a:pt x="18479" y="7741"/>
                                  <a:pt x="18479" y="7646"/>
                                  <a:pt x="18574" y="7646"/>
                                </a:cubicBezTo>
                                <a:cubicBezTo>
                                  <a:pt x="18574" y="7551"/>
                                  <a:pt x="18669" y="7551"/>
                                  <a:pt x="18669" y="7455"/>
                                </a:cubicBezTo>
                                <a:cubicBezTo>
                                  <a:pt x="18859" y="7646"/>
                                  <a:pt x="12097" y="-4260"/>
                                  <a:pt x="4382" y="1645"/>
                                </a:cubicBezTo>
                                <a:close/>
                              </a:path>
                            </a:pathLst>
                          </a:custGeom>
                          <a:solidFill>
                            <a:srgbClr val="ACACAC"/>
                          </a:solidFill>
                          <a:ln w="9525" cap="flat">
                            <a:noFill/>
                            <a:prstDash val="solid"/>
                            <a:miter/>
                          </a:ln>
                        </p:spPr>
                        <p:txBody>
                          <a:bodyPr rtlCol="0" anchor="ctr"/>
                          <a:p>
                            <a:endParaRPr lang="zh-CN" altLang="en-US"/>
                          </a:p>
                        </p:txBody>
                      </p:sp>
                    </p:grpSp>
                  </p:grpSp>
                  <p:grpSp>
                    <p:nvGrpSpPr>
                      <p:cNvPr id="118" name="图形 2"/>
                      <p:cNvGrpSpPr/>
                      <p:nvPr/>
                    </p:nvGrpSpPr>
                    <p:grpSpPr>
                      <a:xfrm>
                        <a:off x="8469438" y="3899439"/>
                        <a:ext cx="48839" cy="91605"/>
                        <a:chOff x="8469438" y="3899439"/>
                        <a:chExt cx="48839" cy="91605"/>
                      </a:xfrm>
                    </p:grpSpPr>
                    <p:sp>
                      <p:nvSpPr>
                        <p:cNvPr id="119" name="任意多边形: 形状 118"/>
                        <p:cNvSpPr/>
                        <p:nvPr/>
                      </p:nvSpPr>
                      <p:spPr>
                        <a:xfrm>
                          <a:off x="8483259" y="3970043"/>
                          <a:ext cx="35019" cy="21000"/>
                        </a:xfrm>
                        <a:custGeom>
                          <a:avLst/>
                          <a:gdLst>
                            <a:gd name="connsiteX0" fmla="*/ 15802 w 35019"/>
                            <a:gd name="connsiteY0" fmla="*/ 71 h 21000"/>
                            <a:gd name="connsiteX1" fmla="*/ 86 w 35019"/>
                            <a:gd name="connsiteY1" fmla="*/ 11692 h 21000"/>
                            <a:gd name="connsiteX2" fmla="*/ 19232 w 35019"/>
                            <a:gd name="connsiteY2" fmla="*/ 20931 h 21000"/>
                            <a:gd name="connsiteX3" fmla="*/ 34948 w 35019"/>
                            <a:gd name="connsiteY3" fmla="*/ 9310 h 21000"/>
                            <a:gd name="connsiteX4" fmla="*/ 15802 w 35019"/>
                            <a:gd name="connsiteY4" fmla="*/ 71 h 21000"/>
                            <a:gd name="connsiteX5" fmla="*/ 15802 w 35019"/>
                            <a:gd name="connsiteY5" fmla="*/ 71 h 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1000">
                              <a:moveTo>
                                <a:pt x="15802" y="71"/>
                              </a:moveTo>
                              <a:cubicBezTo>
                                <a:pt x="6182" y="738"/>
                                <a:pt x="-867" y="5977"/>
                                <a:pt x="86" y="11692"/>
                              </a:cubicBezTo>
                              <a:cubicBezTo>
                                <a:pt x="1039" y="17407"/>
                                <a:pt x="9611" y="21598"/>
                                <a:pt x="19232" y="20931"/>
                              </a:cubicBezTo>
                              <a:cubicBezTo>
                                <a:pt x="28851" y="20264"/>
                                <a:pt x="35805" y="15025"/>
                                <a:pt x="34948" y="9310"/>
                              </a:cubicBezTo>
                              <a:cubicBezTo>
                                <a:pt x="33900" y="3500"/>
                                <a:pt x="25327" y="-596"/>
                                <a:pt x="15802" y="71"/>
                              </a:cubicBezTo>
                              <a:lnTo>
                                <a:pt x="15802" y="71"/>
                              </a:lnTo>
                              <a:close/>
                            </a:path>
                          </a:pathLst>
                        </a:custGeom>
                        <a:solidFill>
                          <a:srgbClr val="89420C"/>
                        </a:solidFill>
                        <a:ln w="9525" cap="flat">
                          <a:noFill/>
                          <a:prstDash val="solid"/>
                          <a:miter/>
                        </a:ln>
                      </p:spPr>
                      <p:txBody>
                        <a:bodyPr rtlCol="0" anchor="ctr"/>
                        <a:p>
                          <a:endParaRPr lang="zh-CN" altLang="en-US"/>
                        </a:p>
                      </p:txBody>
                    </p:sp>
                    <p:grpSp>
                      <p:nvGrpSpPr>
                        <p:cNvPr id="120" name="图形 2"/>
                        <p:cNvGrpSpPr/>
                        <p:nvPr/>
                      </p:nvGrpSpPr>
                      <p:grpSpPr>
                        <a:xfrm>
                          <a:off x="8469438" y="3899439"/>
                          <a:ext cx="44672" cy="91512"/>
                          <a:chOff x="8469438" y="3899439"/>
                          <a:chExt cx="44672" cy="91512"/>
                        </a:xfrm>
                        <a:solidFill>
                          <a:srgbClr val="ACACAC"/>
                        </a:solidFill>
                      </p:grpSpPr>
                      <p:sp>
                        <p:nvSpPr>
                          <p:cNvPr id="121" name="任意多边形: 形状 120"/>
                          <p:cNvSpPr/>
                          <p:nvPr/>
                        </p:nvSpPr>
                        <p:spPr>
                          <a:xfrm>
                            <a:off x="8469534" y="3899439"/>
                            <a:ext cx="44576" cy="91512"/>
                          </a:xfrm>
                          <a:custGeom>
                            <a:avLst/>
                            <a:gdLst>
                              <a:gd name="connsiteX0" fmla="*/ 44577 w 44576"/>
                              <a:gd name="connsiteY0" fmla="*/ 64294 h 91512"/>
                              <a:gd name="connsiteX1" fmla="*/ 43339 w 44576"/>
                              <a:gd name="connsiteY1" fmla="*/ 45720 h 91512"/>
                              <a:gd name="connsiteX2" fmla="*/ 40005 w 44576"/>
                              <a:gd name="connsiteY2" fmla="*/ 28384 h 91512"/>
                              <a:gd name="connsiteX3" fmla="*/ 34766 w 44576"/>
                              <a:gd name="connsiteY3" fmla="*/ 13907 h 91512"/>
                              <a:gd name="connsiteX4" fmla="*/ 30861 w 44576"/>
                              <a:gd name="connsiteY4" fmla="*/ 7334 h 91512"/>
                              <a:gd name="connsiteX5" fmla="*/ 27527 w 44576"/>
                              <a:gd name="connsiteY5" fmla="*/ 3715 h 91512"/>
                              <a:gd name="connsiteX6" fmla="*/ 27527 w 44576"/>
                              <a:gd name="connsiteY6" fmla="*/ 3715 h 91512"/>
                              <a:gd name="connsiteX7" fmla="*/ 27527 w 44576"/>
                              <a:gd name="connsiteY7" fmla="*/ 3715 h 91512"/>
                              <a:gd name="connsiteX8" fmla="*/ 25146 w 44576"/>
                              <a:gd name="connsiteY8" fmla="*/ 2000 h 91512"/>
                              <a:gd name="connsiteX9" fmla="*/ 25051 w 44576"/>
                              <a:gd name="connsiteY9" fmla="*/ 1905 h 91512"/>
                              <a:gd name="connsiteX10" fmla="*/ 24003 w 44576"/>
                              <a:gd name="connsiteY10" fmla="*/ 1333 h 91512"/>
                              <a:gd name="connsiteX11" fmla="*/ 23622 w 44576"/>
                              <a:gd name="connsiteY11" fmla="*/ 1143 h 91512"/>
                              <a:gd name="connsiteX12" fmla="*/ 22860 w 44576"/>
                              <a:gd name="connsiteY12" fmla="*/ 857 h 91512"/>
                              <a:gd name="connsiteX13" fmla="*/ 22670 w 44576"/>
                              <a:gd name="connsiteY13" fmla="*/ 762 h 91512"/>
                              <a:gd name="connsiteX14" fmla="*/ 21717 w 44576"/>
                              <a:gd name="connsiteY14" fmla="*/ 476 h 91512"/>
                              <a:gd name="connsiteX15" fmla="*/ 21145 w 44576"/>
                              <a:gd name="connsiteY15" fmla="*/ 286 h 91512"/>
                              <a:gd name="connsiteX16" fmla="*/ 20764 w 44576"/>
                              <a:gd name="connsiteY16" fmla="*/ 191 h 91512"/>
                              <a:gd name="connsiteX17" fmla="*/ 19621 w 44576"/>
                              <a:gd name="connsiteY17" fmla="*/ 0 h 91512"/>
                              <a:gd name="connsiteX18" fmla="*/ 19145 w 44576"/>
                              <a:gd name="connsiteY18" fmla="*/ 0 h 91512"/>
                              <a:gd name="connsiteX19" fmla="*/ 17621 w 44576"/>
                              <a:gd name="connsiteY19" fmla="*/ 0 h 91512"/>
                              <a:gd name="connsiteX20" fmla="*/ 16097 w 44576"/>
                              <a:gd name="connsiteY20" fmla="*/ 191 h 91512"/>
                              <a:gd name="connsiteX21" fmla="*/ 1714 w 44576"/>
                              <a:gd name="connsiteY21" fmla="*/ 19241 h 91512"/>
                              <a:gd name="connsiteX22" fmla="*/ 191 w 44576"/>
                              <a:gd name="connsiteY22" fmla="*/ 31337 h 91512"/>
                              <a:gd name="connsiteX23" fmla="*/ 0 w 44576"/>
                              <a:gd name="connsiteY23" fmla="*/ 39053 h 91512"/>
                              <a:gd name="connsiteX24" fmla="*/ 15335 w 44576"/>
                              <a:gd name="connsiteY24" fmla="*/ 38005 h 91512"/>
                              <a:gd name="connsiteX25" fmla="*/ 15430 w 44576"/>
                              <a:gd name="connsiteY25" fmla="*/ 34862 h 91512"/>
                              <a:gd name="connsiteX26" fmla="*/ 16383 w 44576"/>
                              <a:gd name="connsiteY26" fmla="*/ 24384 h 91512"/>
                              <a:gd name="connsiteX27" fmla="*/ 17145 w 44576"/>
                              <a:gd name="connsiteY27" fmla="*/ 20860 h 91512"/>
                              <a:gd name="connsiteX28" fmla="*/ 17145 w 44576"/>
                              <a:gd name="connsiteY28" fmla="*/ 20765 h 91512"/>
                              <a:gd name="connsiteX29" fmla="*/ 17526 w 44576"/>
                              <a:gd name="connsiteY29" fmla="*/ 19241 h 91512"/>
                              <a:gd name="connsiteX30" fmla="*/ 17526 w 44576"/>
                              <a:gd name="connsiteY30" fmla="*/ 19145 h 91512"/>
                              <a:gd name="connsiteX31" fmla="*/ 18002 w 44576"/>
                              <a:gd name="connsiteY31" fmla="*/ 17812 h 91512"/>
                              <a:gd name="connsiteX32" fmla="*/ 18002 w 44576"/>
                              <a:gd name="connsiteY32" fmla="*/ 17717 h 91512"/>
                              <a:gd name="connsiteX33" fmla="*/ 18479 w 44576"/>
                              <a:gd name="connsiteY33" fmla="*/ 16574 h 91512"/>
                              <a:gd name="connsiteX34" fmla="*/ 18574 w 44576"/>
                              <a:gd name="connsiteY34" fmla="*/ 16478 h 91512"/>
                              <a:gd name="connsiteX35" fmla="*/ 18669 w 44576"/>
                              <a:gd name="connsiteY35" fmla="*/ 16288 h 91512"/>
                              <a:gd name="connsiteX36" fmla="*/ 19908 w 44576"/>
                              <a:gd name="connsiteY36" fmla="*/ 18193 h 91512"/>
                              <a:gd name="connsiteX37" fmla="*/ 23050 w 44576"/>
                              <a:gd name="connsiteY37" fmla="*/ 24955 h 91512"/>
                              <a:gd name="connsiteX38" fmla="*/ 26479 w 44576"/>
                              <a:gd name="connsiteY38" fmla="*/ 36862 h 91512"/>
                              <a:gd name="connsiteX39" fmla="*/ 27908 w 44576"/>
                              <a:gd name="connsiteY39" fmla="*/ 44482 h 91512"/>
                              <a:gd name="connsiteX40" fmla="*/ 28766 w 44576"/>
                              <a:gd name="connsiteY40" fmla="*/ 50863 h 91512"/>
                              <a:gd name="connsiteX41" fmla="*/ 28956 w 44576"/>
                              <a:gd name="connsiteY41" fmla="*/ 74390 h 91512"/>
                              <a:gd name="connsiteX42" fmla="*/ 26479 w 44576"/>
                              <a:gd name="connsiteY42" fmla="*/ 85725 h 91512"/>
                              <a:gd name="connsiteX43" fmla="*/ 22670 w 44576"/>
                              <a:gd name="connsiteY43" fmla="*/ 90202 h 91512"/>
                              <a:gd name="connsiteX44" fmla="*/ 41434 w 44576"/>
                              <a:gd name="connsiteY44" fmla="*/ 89535 h 91512"/>
                              <a:gd name="connsiteX45" fmla="*/ 43625 w 44576"/>
                              <a:gd name="connsiteY45" fmla="*/ 80677 h 91512"/>
                              <a:gd name="connsiteX46" fmla="*/ 44577 w 44576"/>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576" h="91512">
                                <a:moveTo>
                                  <a:pt x="44577" y="64294"/>
                                </a:moveTo>
                                <a:cubicBezTo>
                                  <a:pt x="44577" y="60388"/>
                                  <a:pt x="44482" y="54578"/>
                                  <a:pt x="43339" y="45720"/>
                                </a:cubicBezTo>
                                <a:cubicBezTo>
                                  <a:pt x="42100" y="36195"/>
                                  <a:pt x="40005" y="28384"/>
                                  <a:pt x="40005" y="28384"/>
                                </a:cubicBezTo>
                                <a:cubicBezTo>
                                  <a:pt x="39243" y="25622"/>
                                  <a:pt x="37338" y="18955"/>
                                  <a:pt x="34766" y="13907"/>
                                </a:cubicBezTo>
                                <a:cubicBezTo>
                                  <a:pt x="33433" y="11240"/>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1" y="1905"/>
                                  <a:pt x="25051" y="1905"/>
                                </a:cubicBezTo>
                                <a:cubicBezTo>
                                  <a:pt x="24765" y="1715"/>
                                  <a:pt x="24384" y="1524"/>
                                  <a:pt x="24003" y="1333"/>
                                </a:cubicBezTo>
                                <a:cubicBezTo>
                                  <a:pt x="23908" y="1238"/>
                                  <a:pt x="23813" y="1238"/>
                                  <a:pt x="23622" y="1143"/>
                                </a:cubicBezTo>
                                <a:cubicBezTo>
                                  <a:pt x="23336" y="1048"/>
                                  <a:pt x="23146" y="953"/>
                                  <a:pt x="22860" y="857"/>
                                </a:cubicBezTo>
                                <a:cubicBezTo>
                                  <a:pt x="22765" y="857"/>
                                  <a:pt x="22765" y="857"/>
                                  <a:pt x="22670" y="762"/>
                                </a:cubicBezTo>
                                <a:cubicBezTo>
                                  <a:pt x="22384" y="667"/>
                                  <a:pt x="22003" y="571"/>
                                  <a:pt x="21717" y="476"/>
                                </a:cubicBezTo>
                                <a:cubicBezTo>
                                  <a:pt x="21527" y="381"/>
                                  <a:pt x="21336" y="381"/>
                                  <a:pt x="21145" y="286"/>
                                </a:cubicBezTo>
                                <a:cubicBezTo>
                                  <a:pt x="21050" y="286"/>
                                  <a:pt x="20860" y="286"/>
                                  <a:pt x="20764" y="191"/>
                                </a:cubicBezTo>
                                <a:cubicBezTo>
                                  <a:pt x="20384" y="95"/>
                                  <a:pt x="19908" y="95"/>
                                  <a:pt x="19621" y="0"/>
                                </a:cubicBezTo>
                                <a:cubicBezTo>
                                  <a:pt x="19431" y="0"/>
                                  <a:pt x="19335" y="0"/>
                                  <a:pt x="19145" y="0"/>
                                </a:cubicBezTo>
                                <a:cubicBezTo>
                                  <a:pt x="18574" y="0"/>
                                  <a:pt x="18098" y="0"/>
                                  <a:pt x="17621" y="0"/>
                                </a:cubicBezTo>
                                <a:lnTo>
                                  <a:pt x="16097" y="191"/>
                                </a:lnTo>
                                <a:cubicBezTo>
                                  <a:pt x="8954" y="1048"/>
                                  <a:pt x="4096" y="7429"/>
                                  <a:pt x="1714" y="19241"/>
                                </a:cubicBezTo>
                                <a:cubicBezTo>
                                  <a:pt x="571" y="24575"/>
                                  <a:pt x="285" y="29718"/>
                                  <a:pt x="191" y="31337"/>
                                </a:cubicBezTo>
                                <a:cubicBezTo>
                                  <a:pt x="95" y="32766"/>
                                  <a:pt x="0" y="35719"/>
                                  <a:pt x="0" y="39053"/>
                                </a:cubicBezTo>
                                <a:lnTo>
                                  <a:pt x="15335" y="38005"/>
                                </a:lnTo>
                                <a:cubicBezTo>
                                  <a:pt x="15335" y="36957"/>
                                  <a:pt x="15335" y="35909"/>
                                  <a:pt x="15430" y="34862"/>
                                </a:cubicBezTo>
                                <a:cubicBezTo>
                                  <a:pt x="15526" y="31242"/>
                                  <a:pt x="15907" y="27718"/>
                                  <a:pt x="16383" y="24384"/>
                                </a:cubicBezTo>
                                <a:cubicBezTo>
                                  <a:pt x="16573" y="23146"/>
                                  <a:pt x="16859" y="21908"/>
                                  <a:pt x="17145" y="20860"/>
                                </a:cubicBezTo>
                                <a:cubicBezTo>
                                  <a:pt x="17145" y="20860"/>
                                  <a:pt x="17145" y="20765"/>
                                  <a:pt x="17145" y="20765"/>
                                </a:cubicBezTo>
                                <a:cubicBezTo>
                                  <a:pt x="17240" y="20193"/>
                                  <a:pt x="17431" y="19717"/>
                                  <a:pt x="17526" y="19241"/>
                                </a:cubicBezTo>
                                <a:cubicBezTo>
                                  <a:pt x="17526" y="19241"/>
                                  <a:pt x="17526" y="19145"/>
                                  <a:pt x="17526" y="19145"/>
                                </a:cubicBezTo>
                                <a:cubicBezTo>
                                  <a:pt x="17716" y="18669"/>
                                  <a:pt x="17812" y="18193"/>
                                  <a:pt x="18002" y="17812"/>
                                </a:cubicBezTo>
                                <a:cubicBezTo>
                                  <a:pt x="18002" y="17812"/>
                                  <a:pt x="18002" y="17717"/>
                                  <a:pt x="18002" y="17717"/>
                                </a:cubicBezTo>
                                <a:cubicBezTo>
                                  <a:pt x="18192" y="17336"/>
                                  <a:pt x="18288" y="16859"/>
                                  <a:pt x="18479" y="16574"/>
                                </a:cubicBezTo>
                                <a:cubicBezTo>
                                  <a:pt x="18479" y="16574"/>
                                  <a:pt x="18479" y="16478"/>
                                  <a:pt x="18574" y="16478"/>
                                </a:cubicBezTo>
                                <a:cubicBezTo>
                                  <a:pt x="18574" y="16383"/>
                                  <a:pt x="18669" y="16383"/>
                                  <a:pt x="18669" y="16288"/>
                                </a:cubicBezTo>
                                <a:cubicBezTo>
                                  <a:pt x="19050" y="16764"/>
                                  <a:pt x="19431" y="17431"/>
                                  <a:pt x="19908" y="18193"/>
                                </a:cubicBezTo>
                                <a:cubicBezTo>
                                  <a:pt x="20574" y="19336"/>
                                  <a:pt x="21717" y="21526"/>
                                  <a:pt x="23050" y="24955"/>
                                </a:cubicBezTo>
                                <a:cubicBezTo>
                                  <a:pt x="23622" y="26479"/>
                                  <a:pt x="25146" y="30766"/>
                                  <a:pt x="26479" y="36862"/>
                                </a:cubicBezTo>
                                <a:cubicBezTo>
                                  <a:pt x="27241" y="40386"/>
                                  <a:pt x="27717" y="43434"/>
                                  <a:pt x="27908" y="44482"/>
                                </a:cubicBezTo>
                                <a:cubicBezTo>
                                  <a:pt x="28099" y="45529"/>
                                  <a:pt x="28384" y="47816"/>
                                  <a:pt x="28766" y="50863"/>
                                </a:cubicBezTo>
                                <a:cubicBezTo>
                                  <a:pt x="29242" y="55626"/>
                                  <a:pt x="29909" y="64961"/>
                                  <a:pt x="28956" y="74390"/>
                                </a:cubicBezTo>
                                <a:cubicBezTo>
                                  <a:pt x="28384" y="79724"/>
                                  <a:pt x="27337" y="83344"/>
                                  <a:pt x="26479" y="85725"/>
                                </a:cubicBezTo>
                                <a:cubicBezTo>
                                  <a:pt x="25336" y="87821"/>
                                  <a:pt x="24289" y="89345"/>
                                  <a:pt x="22670" y="90202"/>
                                </a:cubicBezTo>
                                <a:cubicBezTo>
                                  <a:pt x="26575" y="91630"/>
                                  <a:pt x="34576" y="92488"/>
                                  <a:pt x="41434" y="89535"/>
                                </a:cubicBezTo>
                                <a:cubicBezTo>
                                  <a:pt x="42100" y="87440"/>
                                  <a:pt x="42958" y="84582"/>
                                  <a:pt x="43625" y="80677"/>
                                </a:cubicBezTo>
                                <a:cubicBezTo>
                                  <a:pt x="44577" y="73342"/>
                                  <a:pt x="44577" y="66294"/>
                                  <a:pt x="44577" y="64294"/>
                                </a:cubicBezTo>
                                <a:close/>
                              </a:path>
                            </a:pathLst>
                          </a:custGeom>
                          <a:solidFill>
                            <a:srgbClr val="ACACAC"/>
                          </a:solidFill>
                          <a:ln w="9525" cap="flat">
                            <a:noFill/>
                            <a:prstDash val="solid"/>
                            <a:miter/>
                          </a:ln>
                        </p:spPr>
                        <p:txBody>
                          <a:bodyPr rtlCol="0" anchor="ctr"/>
                          <a:p>
                            <a:endParaRPr lang="zh-CN" altLang="en-US"/>
                          </a:p>
                        </p:txBody>
                      </p:sp>
                      <p:sp>
                        <p:nvSpPr>
                          <p:cNvPr id="122" name="任意多边形: 形状 121"/>
                          <p:cNvSpPr/>
                          <p:nvPr/>
                        </p:nvSpPr>
                        <p:spPr>
                          <a:xfrm>
                            <a:off x="8469438" y="3908507"/>
                            <a:ext cx="18673" cy="30174"/>
                          </a:xfrm>
                          <a:custGeom>
                            <a:avLst/>
                            <a:gdLst>
                              <a:gd name="connsiteX0" fmla="*/ 4382 w 18673"/>
                              <a:gd name="connsiteY0" fmla="*/ 1600 h 30174"/>
                              <a:gd name="connsiteX1" fmla="*/ 1714 w 18673"/>
                              <a:gd name="connsiteY1" fmla="*/ 10363 h 30174"/>
                              <a:gd name="connsiteX2" fmla="*/ 191 w 18673"/>
                              <a:gd name="connsiteY2" fmla="*/ 22460 h 30174"/>
                              <a:gd name="connsiteX3" fmla="*/ 0 w 18673"/>
                              <a:gd name="connsiteY3" fmla="*/ 30175 h 30174"/>
                              <a:gd name="connsiteX4" fmla="*/ 15335 w 18673"/>
                              <a:gd name="connsiteY4" fmla="*/ 29127 h 30174"/>
                              <a:gd name="connsiteX5" fmla="*/ 15430 w 18673"/>
                              <a:gd name="connsiteY5" fmla="*/ 25984 h 30174"/>
                              <a:gd name="connsiteX6" fmla="*/ 16383 w 18673"/>
                              <a:gd name="connsiteY6" fmla="*/ 15506 h 30174"/>
                              <a:gd name="connsiteX7" fmla="*/ 17145 w 18673"/>
                              <a:gd name="connsiteY7" fmla="*/ 11982 h 30174"/>
                              <a:gd name="connsiteX8" fmla="*/ 17145 w 18673"/>
                              <a:gd name="connsiteY8" fmla="*/ 11887 h 30174"/>
                              <a:gd name="connsiteX9" fmla="*/ 17526 w 18673"/>
                              <a:gd name="connsiteY9" fmla="*/ 10363 h 30174"/>
                              <a:gd name="connsiteX10" fmla="*/ 17526 w 18673"/>
                              <a:gd name="connsiteY10" fmla="*/ 10268 h 30174"/>
                              <a:gd name="connsiteX11" fmla="*/ 18002 w 18673"/>
                              <a:gd name="connsiteY11" fmla="*/ 8934 h 30174"/>
                              <a:gd name="connsiteX12" fmla="*/ 18002 w 18673"/>
                              <a:gd name="connsiteY12" fmla="*/ 8839 h 30174"/>
                              <a:gd name="connsiteX13" fmla="*/ 18479 w 18673"/>
                              <a:gd name="connsiteY13" fmla="*/ 7696 h 30174"/>
                              <a:gd name="connsiteX14" fmla="*/ 18574 w 18673"/>
                              <a:gd name="connsiteY14" fmla="*/ 7601 h 30174"/>
                              <a:gd name="connsiteX15" fmla="*/ 18669 w 18673"/>
                              <a:gd name="connsiteY15" fmla="*/ 7410 h 30174"/>
                              <a:gd name="connsiteX16" fmla="*/ 4382 w 18673"/>
                              <a:gd name="connsiteY16" fmla="*/ 1600 h 3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3" h="30174">
                                <a:moveTo>
                                  <a:pt x="4382" y="1600"/>
                                </a:moveTo>
                                <a:cubicBezTo>
                                  <a:pt x="3334" y="4076"/>
                                  <a:pt x="2381" y="7029"/>
                                  <a:pt x="1714" y="10363"/>
                                </a:cubicBezTo>
                                <a:cubicBezTo>
                                  <a:pt x="571" y="15697"/>
                                  <a:pt x="286" y="20840"/>
                                  <a:pt x="191" y="22460"/>
                                </a:cubicBezTo>
                                <a:cubicBezTo>
                                  <a:pt x="95" y="23888"/>
                                  <a:pt x="0" y="26841"/>
                                  <a:pt x="0" y="30175"/>
                                </a:cubicBezTo>
                                <a:lnTo>
                                  <a:pt x="15335" y="29127"/>
                                </a:lnTo>
                                <a:cubicBezTo>
                                  <a:pt x="15335" y="28079"/>
                                  <a:pt x="15335" y="27032"/>
                                  <a:pt x="15430" y="25984"/>
                                </a:cubicBezTo>
                                <a:cubicBezTo>
                                  <a:pt x="15526" y="22364"/>
                                  <a:pt x="15907" y="18840"/>
                                  <a:pt x="16383" y="15506"/>
                                </a:cubicBezTo>
                                <a:cubicBezTo>
                                  <a:pt x="16573" y="14268"/>
                                  <a:pt x="16859" y="13030"/>
                                  <a:pt x="17145" y="11982"/>
                                </a:cubicBezTo>
                                <a:cubicBezTo>
                                  <a:pt x="17145" y="11982"/>
                                  <a:pt x="17145" y="11887"/>
                                  <a:pt x="17145" y="11887"/>
                                </a:cubicBezTo>
                                <a:cubicBezTo>
                                  <a:pt x="17240" y="11315"/>
                                  <a:pt x="17431" y="10839"/>
                                  <a:pt x="17526" y="10363"/>
                                </a:cubicBezTo>
                                <a:cubicBezTo>
                                  <a:pt x="17526" y="10363"/>
                                  <a:pt x="17526" y="10268"/>
                                  <a:pt x="17526" y="10268"/>
                                </a:cubicBezTo>
                                <a:cubicBezTo>
                                  <a:pt x="17716" y="9791"/>
                                  <a:pt x="17812" y="9315"/>
                                  <a:pt x="18002" y="8934"/>
                                </a:cubicBezTo>
                                <a:cubicBezTo>
                                  <a:pt x="18002" y="8934"/>
                                  <a:pt x="18002" y="8839"/>
                                  <a:pt x="18002" y="8839"/>
                                </a:cubicBezTo>
                                <a:cubicBezTo>
                                  <a:pt x="18193" y="8458"/>
                                  <a:pt x="18288" y="7982"/>
                                  <a:pt x="18479" y="7696"/>
                                </a:cubicBezTo>
                                <a:cubicBezTo>
                                  <a:pt x="18479" y="7696"/>
                                  <a:pt x="18479" y="7601"/>
                                  <a:pt x="18574" y="7601"/>
                                </a:cubicBezTo>
                                <a:cubicBezTo>
                                  <a:pt x="18574" y="7505"/>
                                  <a:pt x="18669" y="7505"/>
                                  <a:pt x="18669" y="7410"/>
                                </a:cubicBezTo>
                                <a:cubicBezTo>
                                  <a:pt x="18859" y="7696"/>
                                  <a:pt x="12097" y="-4210"/>
                                  <a:pt x="4382" y="1600"/>
                                </a:cubicBezTo>
                                <a:close/>
                              </a:path>
                            </a:pathLst>
                          </a:custGeom>
                          <a:solidFill>
                            <a:srgbClr val="ACACAC"/>
                          </a:solidFill>
                          <a:ln w="9525" cap="flat">
                            <a:noFill/>
                            <a:prstDash val="solid"/>
                            <a:miter/>
                          </a:ln>
                        </p:spPr>
                        <p:txBody>
                          <a:bodyPr rtlCol="0" anchor="ctr"/>
                          <a:p>
                            <a:endParaRPr lang="zh-CN" altLang="en-US"/>
                          </a:p>
                        </p:txBody>
                      </p:sp>
                    </p:grpSp>
                  </p:grpSp>
                  <p:grpSp>
                    <p:nvGrpSpPr>
                      <p:cNvPr id="123" name="图形 2"/>
                      <p:cNvGrpSpPr/>
                      <p:nvPr/>
                    </p:nvGrpSpPr>
                    <p:grpSpPr>
                      <a:xfrm>
                        <a:off x="8384285" y="3905440"/>
                        <a:ext cx="48744" cy="91512"/>
                        <a:chOff x="8384285" y="3905440"/>
                        <a:chExt cx="48744" cy="91512"/>
                      </a:xfrm>
                    </p:grpSpPr>
                    <p:sp>
                      <p:nvSpPr>
                        <p:cNvPr id="124" name="任意多边形: 形状 123"/>
                        <p:cNvSpPr/>
                        <p:nvPr/>
                      </p:nvSpPr>
                      <p:spPr>
                        <a:xfrm>
                          <a:off x="8398010" y="3975949"/>
                          <a:ext cx="35018" cy="21000"/>
                        </a:xfrm>
                        <a:custGeom>
                          <a:avLst/>
                          <a:gdLst>
                            <a:gd name="connsiteX0" fmla="*/ 15803 w 35018"/>
                            <a:gd name="connsiteY0" fmla="*/ 71 h 21000"/>
                            <a:gd name="connsiteX1" fmla="*/ 86 w 35018"/>
                            <a:gd name="connsiteY1" fmla="*/ 11692 h 21000"/>
                            <a:gd name="connsiteX2" fmla="*/ 19232 w 35018"/>
                            <a:gd name="connsiteY2" fmla="*/ 20931 h 21000"/>
                            <a:gd name="connsiteX3" fmla="*/ 34947 w 35018"/>
                            <a:gd name="connsiteY3" fmla="*/ 9310 h 21000"/>
                            <a:gd name="connsiteX4" fmla="*/ 15803 w 35018"/>
                            <a:gd name="connsiteY4" fmla="*/ 71 h 21000"/>
                            <a:gd name="connsiteX5" fmla="*/ 15803 w 35018"/>
                            <a:gd name="connsiteY5" fmla="*/ 71 h 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8" h="21000">
                              <a:moveTo>
                                <a:pt x="15803" y="71"/>
                              </a:moveTo>
                              <a:cubicBezTo>
                                <a:pt x="6182" y="738"/>
                                <a:pt x="-866" y="5977"/>
                                <a:pt x="86" y="11692"/>
                              </a:cubicBezTo>
                              <a:cubicBezTo>
                                <a:pt x="1038" y="17407"/>
                                <a:pt x="9611" y="21598"/>
                                <a:pt x="19232" y="20931"/>
                              </a:cubicBezTo>
                              <a:cubicBezTo>
                                <a:pt x="28852" y="20264"/>
                                <a:pt x="35805" y="15025"/>
                                <a:pt x="34947" y="9310"/>
                              </a:cubicBezTo>
                              <a:cubicBezTo>
                                <a:pt x="33995" y="3500"/>
                                <a:pt x="25422" y="-596"/>
                                <a:pt x="15803" y="71"/>
                              </a:cubicBezTo>
                              <a:lnTo>
                                <a:pt x="15803" y="71"/>
                              </a:lnTo>
                              <a:close/>
                            </a:path>
                          </a:pathLst>
                        </a:custGeom>
                        <a:solidFill>
                          <a:srgbClr val="89420C"/>
                        </a:solidFill>
                        <a:ln w="9525" cap="flat">
                          <a:noFill/>
                          <a:prstDash val="solid"/>
                          <a:miter/>
                        </a:ln>
                      </p:spPr>
                      <p:txBody>
                        <a:bodyPr rtlCol="0" anchor="ctr"/>
                        <a:p>
                          <a:endParaRPr lang="zh-CN" altLang="en-US"/>
                        </a:p>
                      </p:txBody>
                    </p:sp>
                    <p:grpSp>
                      <p:nvGrpSpPr>
                        <p:cNvPr id="125" name="图形 2"/>
                        <p:cNvGrpSpPr/>
                        <p:nvPr/>
                      </p:nvGrpSpPr>
                      <p:grpSpPr>
                        <a:xfrm>
                          <a:off x="8384285" y="3905440"/>
                          <a:ext cx="44606" cy="91512"/>
                          <a:chOff x="8384285" y="3905440"/>
                          <a:chExt cx="44606" cy="91512"/>
                        </a:xfrm>
                        <a:solidFill>
                          <a:srgbClr val="ACACAC"/>
                        </a:solidFill>
                      </p:grpSpPr>
                      <p:sp>
                        <p:nvSpPr>
                          <p:cNvPr id="126" name="任意多边形: 形状 125"/>
                          <p:cNvSpPr/>
                          <p:nvPr/>
                        </p:nvSpPr>
                        <p:spPr>
                          <a:xfrm>
                            <a:off x="8384285" y="3905440"/>
                            <a:ext cx="44606" cy="91512"/>
                          </a:xfrm>
                          <a:custGeom>
                            <a:avLst/>
                            <a:gdLst>
                              <a:gd name="connsiteX0" fmla="*/ 44577 w 44606"/>
                              <a:gd name="connsiteY0" fmla="*/ 64294 h 91512"/>
                              <a:gd name="connsiteX1" fmla="*/ 43339 w 44606"/>
                              <a:gd name="connsiteY1" fmla="*/ 45720 h 91512"/>
                              <a:gd name="connsiteX2" fmla="*/ 40005 w 44606"/>
                              <a:gd name="connsiteY2" fmla="*/ 28384 h 91512"/>
                              <a:gd name="connsiteX3" fmla="*/ 34766 w 44606"/>
                              <a:gd name="connsiteY3" fmla="*/ 13906 h 91512"/>
                              <a:gd name="connsiteX4" fmla="*/ 30861 w 44606"/>
                              <a:gd name="connsiteY4" fmla="*/ 7334 h 91512"/>
                              <a:gd name="connsiteX5" fmla="*/ 27527 w 44606"/>
                              <a:gd name="connsiteY5" fmla="*/ 3715 h 91512"/>
                              <a:gd name="connsiteX6" fmla="*/ 27527 w 44606"/>
                              <a:gd name="connsiteY6" fmla="*/ 3715 h 91512"/>
                              <a:gd name="connsiteX7" fmla="*/ 27527 w 44606"/>
                              <a:gd name="connsiteY7" fmla="*/ 3715 h 91512"/>
                              <a:gd name="connsiteX8" fmla="*/ 25146 w 44606"/>
                              <a:gd name="connsiteY8" fmla="*/ 2000 h 91512"/>
                              <a:gd name="connsiteX9" fmla="*/ 25051 w 44606"/>
                              <a:gd name="connsiteY9" fmla="*/ 1905 h 91512"/>
                              <a:gd name="connsiteX10" fmla="*/ 24003 w 44606"/>
                              <a:gd name="connsiteY10" fmla="*/ 1333 h 91512"/>
                              <a:gd name="connsiteX11" fmla="*/ 23622 w 44606"/>
                              <a:gd name="connsiteY11" fmla="*/ 1143 h 91512"/>
                              <a:gd name="connsiteX12" fmla="*/ 22860 w 44606"/>
                              <a:gd name="connsiteY12" fmla="*/ 857 h 91512"/>
                              <a:gd name="connsiteX13" fmla="*/ 22670 w 44606"/>
                              <a:gd name="connsiteY13" fmla="*/ 762 h 91512"/>
                              <a:gd name="connsiteX14" fmla="*/ 21717 w 44606"/>
                              <a:gd name="connsiteY14" fmla="*/ 476 h 91512"/>
                              <a:gd name="connsiteX15" fmla="*/ 21146 w 44606"/>
                              <a:gd name="connsiteY15" fmla="*/ 286 h 91512"/>
                              <a:gd name="connsiteX16" fmla="*/ 20764 w 44606"/>
                              <a:gd name="connsiteY16" fmla="*/ 190 h 91512"/>
                              <a:gd name="connsiteX17" fmla="*/ 19621 w 44606"/>
                              <a:gd name="connsiteY17" fmla="*/ 0 h 91512"/>
                              <a:gd name="connsiteX18" fmla="*/ 19145 w 44606"/>
                              <a:gd name="connsiteY18" fmla="*/ 0 h 91512"/>
                              <a:gd name="connsiteX19" fmla="*/ 17622 w 44606"/>
                              <a:gd name="connsiteY19" fmla="*/ 0 h 91512"/>
                              <a:gd name="connsiteX20" fmla="*/ 16097 w 44606"/>
                              <a:gd name="connsiteY20" fmla="*/ 190 h 91512"/>
                              <a:gd name="connsiteX21" fmla="*/ 1714 w 44606"/>
                              <a:gd name="connsiteY21" fmla="*/ 19240 h 91512"/>
                              <a:gd name="connsiteX22" fmla="*/ 191 w 44606"/>
                              <a:gd name="connsiteY22" fmla="*/ 31337 h 91512"/>
                              <a:gd name="connsiteX23" fmla="*/ 0 w 44606"/>
                              <a:gd name="connsiteY23" fmla="*/ 39052 h 91512"/>
                              <a:gd name="connsiteX24" fmla="*/ 15335 w 44606"/>
                              <a:gd name="connsiteY24" fmla="*/ 38005 h 91512"/>
                              <a:gd name="connsiteX25" fmla="*/ 15430 w 44606"/>
                              <a:gd name="connsiteY25" fmla="*/ 34861 h 91512"/>
                              <a:gd name="connsiteX26" fmla="*/ 16383 w 44606"/>
                              <a:gd name="connsiteY26" fmla="*/ 24384 h 91512"/>
                              <a:gd name="connsiteX27" fmla="*/ 17145 w 44606"/>
                              <a:gd name="connsiteY27" fmla="*/ 20860 h 91512"/>
                              <a:gd name="connsiteX28" fmla="*/ 17145 w 44606"/>
                              <a:gd name="connsiteY28" fmla="*/ 20764 h 91512"/>
                              <a:gd name="connsiteX29" fmla="*/ 17526 w 44606"/>
                              <a:gd name="connsiteY29" fmla="*/ 19240 h 91512"/>
                              <a:gd name="connsiteX30" fmla="*/ 17526 w 44606"/>
                              <a:gd name="connsiteY30" fmla="*/ 19145 h 91512"/>
                              <a:gd name="connsiteX31" fmla="*/ 18002 w 44606"/>
                              <a:gd name="connsiteY31" fmla="*/ 17812 h 91512"/>
                              <a:gd name="connsiteX32" fmla="*/ 18002 w 44606"/>
                              <a:gd name="connsiteY32" fmla="*/ 17717 h 91512"/>
                              <a:gd name="connsiteX33" fmla="*/ 18479 w 44606"/>
                              <a:gd name="connsiteY33" fmla="*/ 16573 h 91512"/>
                              <a:gd name="connsiteX34" fmla="*/ 18574 w 44606"/>
                              <a:gd name="connsiteY34" fmla="*/ 16478 h 91512"/>
                              <a:gd name="connsiteX35" fmla="*/ 18669 w 44606"/>
                              <a:gd name="connsiteY35" fmla="*/ 16288 h 91512"/>
                              <a:gd name="connsiteX36" fmla="*/ 19908 w 44606"/>
                              <a:gd name="connsiteY36" fmla="*/ 18193 h 91512"/>
                              <a:gd name="connsiteX37" fmla="*/ 23050 w 44606"/>
                              <a:gd name="connsiteY37" fmla="*/ 24955 h 91512"/>
                              <a:gd name="connsiteX38" fmla="*/ 26480 w 44606"/>
                              <a:gd name="connsiteY38" fmla="*/ 36862 h 91512"/>
                              <a:gd name="connsiteX39" fmla="*/ 27908 w 44606"/>
                              <a:gd name="connsiteY39" fmla="*/ 44482 h 91512"/>
                              <a:gd name="connsiteX40" fmla="*/ 28766 w 44606"/>
                              <a:gd name="connsiteY40" fmla="*/ 50863 h 91512"/>
                              <a:gd name="connsiteX41" fmla="*/ 28956 w 44606"/>
                              <a:gd name="connsiteY41" fmla="*/ 74390 h 91512"/>
                              <a:gd name="connsiteX42" fmla="*/ 26480 w 44606"/>
                              <a:gd name="connsiteY42" fmla="*/ 85725 h 91512"/>
                              <a:gd name="connsiteX43" fmla="*/ 22670 w 44606"/>
                              <a:gd name="connsiteY43" fmla="*/ 90202 h 91512"/>
                              <a:gd name="connsiteX44" fmla="*/ 41434 w 44606"/>
                              <a:gd name="connsiteY44" fmla="*/ 89535 h 91512"/>
                              <a:gd name="connsiteX45" fmla="*/ 43625 w 44606"/>
                              <a:gd name="connsiteY45" fmla="*/ 80677 h 91512"/>
                              <a:gd name="connsiteX46" fmla="*/ 44577 w 44606"/>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606" h="91512">
                                <a:moveTo>
                                  <a:pt x="44577" y="64294"/>
                                </a:moveTo>
                                <a:cubicBezTo>
                                  <a:pt x="44577" y="60388"/>
                                  <a:pt x="44482" y="54578"/>
                                  <a:pt x="43339" y="45720"/>
                                </a:cubicBezTo>
                                <a:cubicBezTo>
                                  <a:pt x="42100" y="36195"/>
                                  <a:pt x="40005" y="28384"/>
                                  <a:pt x="40005" y="28384"/>
                                </a:cubicBezTo>
                                <a:cubicBezTo>
                                  <a:pt x="39243" y="25622"/>
                                  <a:pt x="37338" y="18955"/>
                                  <a:pt x="34766" y="13906"/>
                                </a:cubicBezTo>
                                <a:cubicBezTo>
                                  <a:pt x="33433" y="11239"/>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1" y="1905"/>
                                  <a:pt x="25051" y="1905"/>
                                </a:cubicBezTo>
                                <a:cubicBezTo>
                                  <a:pt x="24765" y="1714"/>
                                  <a:pt x="24384" y="1524"/>
                                  <a:pt x="24003" y="1333"/>
                                </a:cubicBezTo>
                                <a:cubicBezTo>
                                  <a:pt x="23908" y="1238"/>
                                  <a:pt x="23813" y="1238"/>
                                  <a:pt x="23622" y="1143"/>
                                </a:cubicBezTo>
                                <a:cubicBezTo>
                                  <a:pt x="23336" y="1048"/>
                                  <a:pt x="23146" y="952"/>
                                  <a:pt x="22860" y="857"/>
                                </a:cubicBezTo>
                                <a:cubicBezTo>
                                  <a:pt x="22765" y="857"/>
                                  <a:pt x="22765" y="857"/>
                                  <a:pt x="22670" y="762"/>
                                </a:cubicBezTo>
                                <a:cubicBezTo>
                                  <a:pt x="22384" y="667"/>
                                  <a:pt x="22003" y="571"/>
                                  <a:pt x="21717" y="476"/>
                                </a:cubicBezTo>
                                <a:cubicBezTo>
                                  <a:pt x="21527" y="381"/>
                                  <a:pt x="21336" y="381"/>
                                  <a:pt x="21146" y="286"/>
                                </a:cubicBezTo>
                                <a:cubicBezTo>
                                  <a:pt x="21050" y="286"/>
                                  <a:pt x="20860" y="286"/>
                                  <a:pt x="20764" y="190"/>
                                </a:cubicBezTo>
                                <a:cubicBezTo>
                                  <a:pt x="20384" y="95"/>
                                  <a:pt x="19908" y="95"/>
                                  <a:pt x="19621" y="0"/>
                                </a:cubicBezTo>
                                <a:cubicBezTo>
                                  <a:pt x="19431" y="0"/>
                                  <a:pt x="19336" y="0"/>
                                  <a:pt x="19145" y="0"/>
                                </a:cubicBezTo>
                                <a:cubicBezTo>
                                  <a:pt x="18574" y="0"/>
                                  <a:pt x="18098" y="0"/>
                                  <a:pt x="17622" y="0"/>
                                </a:cubicBezTo>
                                <a:lnTo>
                                  <a:pt x="16097" y="190"/>
                                </a:lnTo>
                                <a:cubicBezTo>
                                  <a:pt x="8954" y="1048"/>
                                  <a:pt x="4096" y="7429"/>
                                  <a:pt x="1714" y="19240"/>
                                </a:cubicBezTo>
                                <a:cubicBezTo>
                                  <a:pt x="571" y="24575"/>
                                  <a:pt x="286" y="29718"/>
                                  <a:pt x="191" y="31337"/>
                                </a:cubicBezTo>
                                <a:cubicBezTo>
                                  <a:pt x="95" y="32766"/>
                                  <a:pt x="0" y="35719"/>
                                  <a:pt x="0" y="39052"/>
                                </a:cubicBezTo>
                                <a:lnTo>
                                  <a:pt x="15335" y="38005"/>
                                </a:lnTo>
                                <a:cubicBezTo>
                                  <a:pt x="15335" y="36957"/>
                                  <a:pt x="15335" y="35909"/>
                                  <a:pt x="15430" y="34861"/>
                                </a:cubicBezTo>
                                <a:cubicBezTo>
                                  <a:pt x="15526" y="31242"/>
                                  <a:pt x="15907" y="27718"/>
                                  <a:pt x="16383" y="24384"/>
                                </a:cubicBezTo>
                                <a:cubicBezTo>
                                  <a:pt x="16573" y="23146"/>
                                  <a:pt x="16859" y="21908"/>
                                  <a:pt x="17145" y="20860"/>
                                </a:cubicBezTo>
                                <a:cubicBezTo>
                                  <a:pt x="17145" y="20860"/>
                                  <a:pt x="17145" y="20764"/>
                                  <a:pt x="17145" y="20764"/>
                                </a:cubicBezTo>
                                <a:cubicBezTo>
                                  <a:pt x="17240" y="20193"/>
                                  <a:pt x="17431" y="19717"/>
                                  <a:pt x="17526" y="19240"/>
                                </a:cubicBezTo>
                                <a:cubicBezTo>
                                  <a:pt x="17526" y="19240"/>
                                  <a:pt x="17526" y="19145"/>
                                  <a:pt x="17526" y="19145"/>
                                </a:cubicBezTo>
                                <a:cubicBezTo>
                                  <a:pt x="17716" y="18669"/>
                                  <a:pt x="17812" y="18193"/>
                                  <a:pt x="18002" y="17812"/>
                                </a:cubicBezTo>
                                <a:cubicBezTo>
                                  <a:pt x="18002" y="17812"/>
                                  <a:pt x="18002" y="17717"/>
                                  <a:pt x="18002" y="17717"/>
                                </a:cubicBezTo>
                                <a:cubicBezTo>
                                  <a:pt x="18193" y="17335"/>
                                  <a:pt x="18288" y="16859"/>
                                  <a:pt x="18479" y="16573"/>
                                </a:cubicBezTo>
                                <a:cubicBezTo>
                                  <a:pt x="18479" y="16573"/>
                                  <a:pt x="18479" y="16478"/>
                                  <a:pt x="18574" y="16478"/>
                                </a:cubicBezTo>
                                <a:cubicBezTo>
                                  <a:pt x="18574" y="16383"/>
                                  <a:pt x="18669" y="16383"/>
                                  <a:pt x="18669" y="16288"/>
                                </a:cubicBezTo>
                                <a:cubicBezTo>
                                  <a:pt x="19050" y="16764"/>
                                  <a:pt x="19431" y="17431"/>
                                  <a:pt x="19908" y="18193"/>
                                </a:cubicBezTo>
                                <a:cubicBezTo>
                                  <a:pt x="20574" y="19336"/>
                                  <a:pt x="21717" y="21526"/>
                                  <a:pt x="23050" y="24955"/>
                                </a:cubicBezTo>
                                <a:cubicBezTo>
                                  <a:pt x="23622" y="26479"/>
                                  <a:pt x="25146" y="30766"/>
                                  <a:pt x="26480" y="36862"/>
                                </a:cubicBezTo>
                                <a:cubicBezTo>
                                  <a:pt x="27241" y="40386"/>
                                  <a:pt x="27718" y="43434"/>
                                  <a:pt x="27908" y="44482"/>
                                </a:cubicBezTo>
                                <a:cubicBezTo>
                                  <a:pt x="28099" y="45529"/>
                                  <a:pt x="28384" y="47815"/>
                                  <a:pt x="28766" y="50863"/>
                                </a:cubicBezTo>
                                <a:cubicBezTo>
                                  <a:pt x="29242" y="55626"/>
                                  <a:pt x="29909" y="64960"/>
                                  <a:pt x="28956" y="74390"/>
                                </a:cubicBezTo>
                                <a:cubicBezTo>
                                  <a:pt x="28384" y="79724"/>
                                  <a:pt x="27337" y="83344"/>
                                  <a:pt x="26480" y="85725"/>
                                </a:cubicBezTo>
                                <a:cubicBezTo>
                                  <a:pt x="25337" y="87821"/>
                                  <a:pt x="24289" y="89344"/>
                                  <a:pt x="22670" y="90202"/>
                                </a:cubicBezTo>
                                <a:cubicBezTo>
                                  <a:pt x="26575" y="91630"/>
                                  <a:pt x="34576" y="92488"/>
                                  <a:pt x="41434" y="89535"/>
                                </a:cubicBezTo>
                                <a:cubicBezTo>
                                  <a:pt x="42100" y="87439"/>
                                  <a:pt x="42958" y="84582"/>
                                  <a:pt x="43625" y="80677"/>
                                </a:cubicBezTo>
                                <a:cubicBezTo>
                                  <a:pt x="44577" y="73247"/>
                                  <a:pt x="44672" y="66294"/>
                                  <a:pt x="44577" y="64294"/>
                                </a:cubicBezTo>
                                <a:close/>
                              </a:path>
                            </a:pathLst>
                          </a:custGeom>
                          <a:solidFill>
                            <a:srgbClr val="ACACAC"/>
                          </a:solidFill>
                          <a:ln w="9525" cap="flat">
                            <a:noFill/>
                            <a:prstDash val="solid"/>
                            <a:miter/>
                          </a:ln>
                        </p:spPr>
                        <p:txBody>
                          <a:bodyPr rtlCol="0" anchor="ctr"/>
                          <a:p>
                            <a:endParaRPr lang="zh-CN" altLang="en-US"/>
                          </a:p>
                        </p:txBody>
                      </p:sp>
                      <p:sp>
                        <p:nvSpPr>
                          <p:cNvPr id="127" name="任意多边形: 形状 126"/>
                          <p:cNvSpPr/>
                          <p:nvPr/>
                        </p:nvSpPr>
                        <p:spPr>
                          <a:xfrm>
                            <a:off x="8384285" y="3914462"/>
                            <a:ext cx="18673" cy="30220"/>
                          </a:xfrm>
                          <a:custGeom>
                            <a:avLst/>
                            <a:gdLst>
                              <a:gd name="connsiteX0" fmla="*/ 4382 w 18673"/>
                              <a:gd name="connsiteY0" fmla="*/ 1645 h 30220"/>
                              <a:gd name="connsiteX1" fmla="*/ 1714 w 18673"/>
                              <a:gd name="connsiteY1" fmla="*/ 10408 h 30220"/>
                              <a:gd name="connsiteX2" fmla="*/ 191 w 18673"/>
                              <a:gd name="connsiteY2" fmla="*/ 22505 h 30220"/>
                              <a:gd name="connsiteX3" fmla="*/ 0 w 18673"/>
                              <a:gd name="connsiteY3" fmla="*/ 30220 h 30220"/>
                              <a:gd name="connsiteX4" fmla="*/ 15335 w 18673"/>
                              <a:gd name="connsiteY4" fmla="*/ 29172 h 30220"/>
                              <a:gd name="connsiteX5" fmla="*/ 15430 w 18673"/>
                              <a:gd name="connsiteY5" fmla="*/ 26029 h 30220"/>
                              <a:gd name="connsiteX6" fmla="*/ 16383 w 18673"/>
                              <a:gd name="connsiteY6" fmla="*/ 15552 h 30220"/>
                              <a:gd name="connsiteX7" fmla="*/ 17145 w 18673"/>
                              <a:gd name="connsiteY7" fmla="*/ 12027 h 30220"/>
                              <a:gd name="connsiteX8" fmla="*/ 17145 w 18673"/>
                              <a:gd name="connsiteY8" fmla="*/ 11932 h 30220"/>
                              <a:gd name="connsiteX9" fmla="*/ 17526 w 18673"/>
                              <a:gd name="connsiteY9" fmla="*/ 10408 h 30220"/>
                              <a:gd name="connsiteX10" fmla="*/ 17526 w 18673"/>
                              <a:gd name="connsiteY10" fmla="*/ 10313 h 30220"/>
                              <a:gd name="connsiteX11" fmla="*/ 18002 w 18673"/>
                              <a:gd name="connsiteY11" fmla="*/ 8979 h 30220"/>
                              <a:gd name="connsiteX12" fmla="*/ 18002 w 18673"/>
                              <a:gd name="connsiteY12" fmla="*/ 8884 h 30220"/>
                              <a:gd name="connsiteX13" fmla="*/ 18479 w 18673"/>
                              <a:gd name="connsiteY13" fmla="*/ 7741 h 30220"/>
                              <a:gd name="connsiteX14" fmla="*/ 18574 w 18673"/>
                              <a:gd name="connsiteY14" fmla="*/ 7646 h 30220"/>
                              <a:gd name="connsiteX15" fmla="*/ 18669 w 18673"/>
                              <a:gd name="connsiteY15" fmla="*/ 7455 h 30220"/>
                              <a:gd name="connsiteX16" fmla="*/ 4382 w 18673"/>
                              <a:gd name="connsiteY16" fmla="*/ 1645 h 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3" h="30220">
                                <a:moveTo>
                                  <a:pt x="4382" y="1645"/>
                                </a:moveTo>
                                <a:cubicBezTo>
                                  <a:pt x="3334" y="4122"/>
                                  <a:pt x="2381" y="7074"/>
                                  <a:pt x="1714" y="10408"/>
                                </a:cubicBezTo>
                                <a:cubicBezTo>
                                  <a:pt x="571" y="15742"/>
                                  <a:pt x="286" y="20886"/>
                                  <a:pt x="191" y="22505"/>
                                </a:cubicBezTo>
                                <a:cubicBezTo>
                                  <a:pt x="95" y="23934"/>
                                  <a:pt x="0" y="26886"/>
                                  <a:pt x="0" y="30220"/>
                                </a:cubicBezTo>
                                <a:lnTo>
                                  <a:pt x="15335" y="29172"/>
                                </a:lnTo>
                                <a:cubicBezTo>
                                  <a:pt x="15335" y="28125"/>
                                  <a:pt x="15335" y="27077"/>
                                  <a:pt x="15430" y="26029"/>
                                </a:cubicBezTo>
                                <a:cubicBezTo>
                                  <a:pt x="15526" y="22410"/>
                                  <a:pt x="15907" y="18885"/>
                                  <a:pt x="16383" y="15552"/>
                                </a:cubicBezTo>
                                <a:cubicBezTo>
                                  <a:pt x="16573" y="14313"/>
                                  <a:pt x="16859" y="13075"/>
                                  <a:pt x="17145" y="12027"/>
                                </a:cubicBezTo>
                                <a:cubicBezTo>
                                  <a:pt x="17145" y="12027"/>
                                  <a:pt x="17145" y="11932"/>
                                  <a:pt x="17145" y="11932"/>
                                </a:cubicBezTo>
                                <a:cubicBezTo>
                                  <a:pt x="17240" y="11361"/>
                                  <a:pt x="17431" y="10884"/>
                                  <a:pt x="17526" y="10408"/>
                                </a:cubicBezTo>
                                <a:cubicBezTo>
                                  <a:pt x="17526" y="10408"/>
                                  <a:pt x="17526" y="10313"/>
                                  <a:pt x="17526" y="10313"/>
                                </a:cubicBezTo>
                                <a:cubicBezTo>
                                  <a:pt x="17716" y="9837"/>
                                  <a:pt x="17812" y="9360"/>
                                  <a:pt x="18002" y="8979"/>
                                </a:cubicBezTo>
                                <a:cubicBezTo>
                                  <a:pt x="18002" y="8979"/>
                                  <a:pt x="18002" y="8884"/>
                                  <a:pt x="18002" y="8884"/>
                                </a:cubicBezTo>
                                <a:cubicBezTo>
                                  <a:pt x="18193" y="8503"/>
                                  <a:pt x="18288" y="8027"/>
                                  <a:pt x="18479" y="7741"/>
                                </a:cubicBezTo>
                                <a:cubicBezTo>
                                  <a:pt x="18479" y="7741"/>
                                  <a:pt x="18479" y="7646"/>
                                  <a:pt x="18574" y="7646"/>
                                </a:cubicBezTo>
                                <a:cubicBezTo>
                                  <a:pt x="18574" y="7551"/>
                                  <a:pt x="18669" y="7551"/>
                                  <a:pt x="18669" y="7455"/>
                                </a:cubicBezTo>
                                <a:cubicBezTo>
                                  <a:pt x="18859" y="7646"/>
                                  <a:pt x="12097" y="-4260"/>
                                  <a:pt x="4382" y="1645"/>
                                </a:cubicBezTo>
                                <a:close/>
                              </a:path>
                            </a:pathLst>
                          </a:custGeom>
                          <a:solidFill>
                            <a:srgbClr val="ACACAC"/>
                          </a:solidFill>
                          <a:ln w="9525" cap="flat">
                            <a:noFill/>
                            <a:prstDash val="solid"/>
                            <a:miter/>
                          </a:ln>
                        </p:spPr>
                        <p:txBody>
                          <a:bodyPr rtlCol="0" anchor="ctr"/>
                          <a:p>
                            <a:endParaRPr lang="zh-CN" altLang="en-US"/>
                          </a:p>
                        </p:txBody>
                      </p:sp>
                    </p:grpSp>
                  </p:grpSp>
                  <p:grpSp>
                    <p:nvGrpSpPr>
                      <p:cNvPr id="128" name="图形 2"/>
                      <p:cNvGrpSpPr/>
                      <p:nvPr/>
                    </p:nvGrpSpPr>
                    <p:grpSpPr>
                      <a:xfrm>
                        <a:off x="8299703" y="3911345"/>
                        <a:ext cx="48839" cy="91512"/>
                        <a:chOff x="8299703" y="3911345"/>
                        <a:chExt cx="48839" cy="91512"/>
                      </a:xfrm>
                    </p:grpSpPr>
                    <p:sp>
                      <p:nvSpPr>
                        <p:cNvPr id="129" name="任意多边形: 形状 128"/>
                        <p:cNvSpPr/>
                        <p:nvPr/>
                      </p:nvSpPr>
                      <p:spPr>
                        <a:xfrm>
                          <a:off x="8313523" y="3981854"/>
                          <a:ext cx="35019" cy="21000"/>
                        </a:xfrm>
                        <a:custGeom>
                          <a:avLst/>
                          <a:gdLst>
                            <a:gd name="connsiteX0" fmla="*/ 15802 w 35019"/>
                            <a:gd name="connsiteY0" fmla="*/ 71 h 21000"/>
                            <a:gd name="connsiteX1" fmla="*/ 86 w 35019"/>
                            <a:gd name="connsiteY1" fmla="*/ 11692 h 21000"/>
                            <a:gd name="connsiteX2" fmla="*/ 19232 w 35019"/>
                            <a:gd name="connsiteY2" fmla="*/ 20931 h 21000"/>
                            <a:gd name="connsiteX3" fmla="*/ 34948 w 35019"/>
                            <a:gd name="connsiteY3" fmla="*/ 9310 h 21000"/>
                            <a:gd name="connsiteX4" fmla="*/ 15802 w 35019"/>
                            <a:gd name="connsiteY4" fmla="*/ 71 h 21000"/>
                            <a:gd name="connsiteX5" fmla="*/ 15802 w 35019"/>
                            <a:gd name="connsiteY5" fmla="*/ 71 h 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1000">
                              <a:moveTo>
                                <a:pt x="15802" y="71"/>
                              </a:moveTo>
                              <a:cubicBezTo>
                                <a:pt x="6182" y="738"/>
                                <a:pt x="-867" y="5977"/>
                                <a:pt x="86" y="11692"/>
                              </a:cubicBezTo>
                              <a:cubicBezTo>
                                <a:pt x="1039" y="17407"/>
                                <a:pt x="9611" y="21598"/>
                                <a:pt x="19232" y="20931"/>
                              </a:cubicBezTo>
                              <a:cubicBezTo>
                                <a:pt x="28852" y="20264"/>
                                <a:pt x="35805" y="15025"/>
                                <a:pt x="34948" y="9310"/>
                              </a:cubicBezTo>
                              <a:cubicBezTo>
                                <a:pt x="33900" y="3500"/>
                                <a:pt x="25327" y="-596"/>
                                <a:pt x="15802" y="71"/>
                              </a:cubicBezTo>
                              <a:lnTo>
                                <a:pt x="15802" y="71"/>
                              </a:lnTo>
                              <a:close/>
                            </a:path>
                          </a:pathLst>
                        </a:custGeom>
                        <a:solidFill>
                          <a:srgbClr val="89420C"/>
                        </a:solidFill>
                        <a:ln w="9525" cap="flat">
                          <a:noFill/>
                          <a:prstDash val="solid"/>
                          <a:miter/>
                        </a:ln>
                      </p:spPr>
                      <p:txBody>
                        <a:bodyPr rtlCol="0" anchor="ctr"/>
                        <a:p>
                          <a:endParaRPr lang="zh-CN" altLang="en-US"/>
                        </a:p>
                      </p:txBody>
                    </p:sp>
                    <p:grpSp>
                      <p:nvGrpSpPr>
                        <p:cNvPr id="130" name="图形 2"/>
                        <p:cNvGrpSpPr/>
                        <p:nvPr/>
                      </p:nvGrpSpPr>
                      <p:grpSpPr>
                        <a:xfrm>
                          <a:off x="8299703" y="3911345"/>
                          <a:ext cx="44672" cy="91512"/>
                          <a:chOff x="8299703" y="3911345"/>
                          <a:chExt cx="44672" cy="91512"/>
                        </a:xfrm>
                        <a:solidFill>
                          <a:srgbClr val="ACACAC"/>
                        </a:solidFill>
                      </p:grpSpPr>
                      <p:sp>
                        <p:nvSpPr>
                          <p:cNvPr id="131" name="任意多边形: 形状 130"/>
                          <p:cNvSpPr/>
                          <p:nvPr/>
                        </p:nvSpPr>
                        <p:spPr>
                          <a:xfrm>
                            <a:off x="8299798" y="3911345"/>
                            <a:ext cx="44576" cy="91512"/>
                          </a:xfrm>
                          <a:custGeom>
                            <a:avLst/>
                            <a:gdLst>
                              <a:gd name="connsiteX0" fmla="*/ 44577 w 44576"/>
                              <a:gd name="connsiteY0" fmla="*/ 64294 h 91512"/>
                              <a:gd name="connsiteX1" fmla="*/ 43339 w 44576"/>
                              <a:gd name="connsiteY1" fmla="*/ 45720 h 91512"/>
                              <a:gd name="connsiteX2" fmla="*/ 40005 w 44576"/>
                              <a:gd name="connsiteY2" fmla="*/ 28384 h 91512"/>
                              <a:gd name="connsiteX3" fmla="*/ 34766 w 44576"/>
                              <a:gd name="connsiteY3" fmla="*/ 13907 h 91512"/>
                              <a:gd name="connsiteX4" fmla="*/ 30861 w 44576"/>
                              <a:gd name="connsiteY4" fmla="*/ 7334 h 91512"/>
                              <a:gd name="connsiteX5" fmla="*/ 27527 w 44576"/>
                              <a:gd name="connsiteY5" fmla="*/ 3715 h 91512"/>
                              <a:gd name="connsiteX6" fmla="*/ 27527 w 44576"/>
                              <a:gd name="connsiteY6" fmla="*/ 3715 h 91512"/>
                              <a:gd name="connsiteX7" fmla="*/ 27527 w 44576"/>
                              <a:gd name="connsiteY7" fmla="*/ 3715 h 91512"/>
                              <a:gd name="connsiteX8" fmla="*/ 25146 w 44576"/>
                              <a:gd name="connsiteY8" fmla="*/ 2000 h 91512"/>
                              <a:gd name="connsiteX9" fmla="*/ 25051 w 44576"/>
                              <a:gd name="connsiteY9" fmla="*/ 1905 h 91512"/>
                              <a:gd name="connsiteX10" fmla="*/ 24003 w 44576"/>
                              <a:gd name="connsiteY10" fmla="*/ 1333 h 91512"/>
                              <a:gd name="connsiteX11" fmla="*/ 23622 w 44576"/>
                              <a:gd name="connsiteY11" fmla="*/ 1143 h 91512"/>
                              <a:gd name="connsiteX12" fmla="*/ 22860 w 44576"/>
                              <a:gd name="connsiteY12" fmla="*/ 857 h 91512"/>
                              <a:gd name="connsiteX13" fmla="*/ 22670 w 44576"/>
                              <a:gd name="connsiteY13" fmla="*/ 762 h 91512"/>
                              <a:gd name="connsiteX14" fmla="*/ 21717 w 44576"/>
                              <a:gd name="connsiteY14" fmla="*/ 476 h 91512"/>
                              <a:gd name="connsiteX15" fmla="*/ 21146 w 44576"/>
                              <a:gd name="connsiteY15" fmla="*/ 286 h 91512"/>
                              <a:gd name="connsiteX16" fmla="*/ 20764 w 44576"/>
                              <a:gd name="connsiteY16" fmla="*/ 191 h 91512"/>
                              <a:gd name="connsiteX17" fmla="*/ 19621 w 44576"/>
                              <a:gd name="connsiteY17" fmla="*/ 0 h 91512"/>
                              <a:gd name="connsiteX18" fmla="*/ 19145 w 44576"/>
                              <a:gd name="connsiteY18" fmla="*/ 0 h 91512"/>
                              <a:gd name="connsiteX19" fmla="*/ 17621 w 44576"/>
                              <a:gd name="connsiteY19" fmla="*/ 0 h 91512"/>
                              <a:gd name="connsiteX20" fmla="*/ 16097 w 44576"/>
                              <a:gd name="connsiteY20" fmla="*/ 191 h 91512"/>
                              <a:gd name="connsiteX21" fmla="*/ 1714 w 44576"/>
                              <a:gd name="connsiteY21" fmla="*/ 19241 h 91512"/>
                              <a:gd name="connsiteX22" fmla="*/ 191 w 44576"/>
                              <a:gd name="connsiteY22" fmla="*/ 31337 h 91512"/>
                              <a:gd name="connsiteX23" fmla="*/ 0 w 44576"/>
                              <a:gd name="connsiteY23" fmla="*/ 39053 h 91512"/>
                              <a:gd name="connsiteX24" fmla="*/ 15335 w 44576"/>
                              <a:gd name="connsiteY24" fmla="*/ 38005 h 91512"/>
                              <a:gd name="connsiteX25" fmla="*/ 15430 w 44576"/>
                              <a:gd name="connsiteY25" fmla="*/ 34862 h 91512"/>
                              <a:gd name="connsiteX26" fmla="*/ 16383 w 44576"/>
                              <a:gd name="connsiteY26" fmla="*/ 24384 h 91512"/>
                              <a:gd name="connsiteX27" fmla="*/ 17145 w 44576"/>
                              <a:gd name="connsiteY27" fmla="*/ 20860 h 91512"/>
                              <a:gd name="connsiteX28" fmla="*/ 17145 w 44576"/>
                              <a:gd name="connsiteY28" fmla="*/ 20765 h 91512"/>
                              <a:gd name="connsiteX29" fmla="*/ 17526 w 44576"/>
                              <a:gd name="connsiteY29" fmla="*/ 19241 h 91512"/>
                              <a:gd name="connsiteX30" fmla="*/ 17526 w 44576"/>
                              <a:gd name="connsiteY30" fmla="*/ 19145 h 91512"/>
                              <a:gd name="connsiteX31" fmla="*/ 18002 w 44576"/>
                              <a:gd name="connsiteY31" fmla="*/ 17812 h 91512"/>
                              <a:gd name="connsiteX32" fmla="*/ 18002 w 44576"/>
                              <a:gd name="connsiteY32" fmla="*/ 17717 h 91512"/>
                              <a:gd name="connsiteX33" fmla="*/ 18479 w 44576"/>
                              <a:gd name="connsiteY33" fmla="*/ 16574 h 91512"/>
                              <a:gd name="connsiteX34" fmla="*/ 18574 w 44576"/>
                              <a:gd name="connsiteY34" fmla="*/ 16478 h 91512"/>
                              <a:gd name="connsiteX35" fmla="*/ 18669 w 44576"/>
                              <a:gd name="connsiteY35" fmla="*/ 16288 h 91512"/>
                              <a:gd name="connsiteX36" fmla="*/ 19908 w 44576"/>
                              <a:gd name="connsiteY36" fmla="*/ 18193 h 91512"/>
                              <a:gd name="connsiteX37" fmla="*/ 23050 w 44576"/>
                              <a:gd name="connsiteY37" fmla="*/ 24955 h 91512"/>
                              <a:gd name="connsiteX38" fmla="*/ 26480 w 44576"/>
                              <a:gd name="connsiteY38" fmla="*/ 36862 h 91512"/>
                              <a:gd name="connsiteX39" fmla="*/ 27908 w 44576"/>
                              <a:gd name="connsiteY39" fmla="*/ 44482 h 91512"/>
                              <a:gd name="connsiteX40" fmla="*/ 28766 w 44576"/>
                              <a:gd name="connsiteY40" fmla="*/ 50863 h 91512"/>
                              <a:gd name="connsiteX41" fmla="*/ 28956 w 44576"/>
                              <a:gd name="connsiteY41" fmla="*/ 74390 h 91512"/>
                              <a:gd name="connsiteX42" fmla="*/ 26480 w 44576"/>
                              <a:gd name="connsiteY42" fmla="*/ 85725 h 91512"/>
                              <a:gd name="connsiteX43" fmla="*/ 22670 w 44576"/>
                              <a:gd name="connsiteY43" fmla="*/ 90202 h 91512"/>
                              <a:gd name="connsiteX44" fmla="*/ 41434 w 44576"/>
                              <a:gd name="connsiteY44" fmla="*/ 89535 h 91512"/>
                              <a:gd name="connsiteX45" fmla="*/ 43625 w 44576"/>
                              <a:gd name="connsiteY45" fmla="*/ 80677 h 91512"/>
                              <a:gd name="connsiteX46" fmla="*/ 44577 w 44576"/>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576" h="91512">
                                <a:moveTo>
                                  <a:pt x="44577" y="64294"/>
                                </a:moveTo>
                                <a:cubicBezTo>
                                  <a:pt x="44577" y="60388"/>
                                  <a:pt x="44482" y="54578"/>
                                  <a:pt x="43339" y="45720"/>
                                </a:cubicBezTo>
                                <a:cubicBezTo>
                                  <a:pt x="42100" y="36195"/>
                                  <a:pt x="40005" y="28384"/>
                                  <a:pt x="40005" y="28384"/>
                                </a:cubicBezTo>
                                <a:cubicBezTo>
                                  <a:pt x="39243" y="25622"/>
                                  <a:pt x="37338" y="18955"/>
                                  <a:pt x="34766" y="13907"/>
                                </a:cubicBezTo>
                                <a:cubicBezTo>
                                  <a:pt x="33433" y="11240"/>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1" y="1905"/>
                                  <a:pt x="25051" y="1905"/>
                                </a:cubicBezTo>
                                <a:cubicBezTo>
                                  <a:pt x="24765" y="1715"/>
                                  <a:pt x="24384" y="1524"/>
                                  <a:pt x="24003" y="1333"/>
                                </a:cubicBezTo>
                                <a:cubicBezTo>
                                  <a:pt x="23908" y="1238"/>
                                  <a:pt x="23813" y="1238"/>
                                  <a:pt x="23622" y="1143"/>
                                </a:cubicBezTo>
                                <a:cubicBezTo>
                                  <a:pt x="23336" y="1048"/>
                                  <a:pt x="23146" y="953"/>
                                  <a:pt x="22860" y="857"/>
                                </a:cubicBezTo>
                                <a:cubicBezTo>
                                  <a:pt x="22765" y="857"/>
                                  <a:pt x="22765" y="857"/>
                                  <a:pt x="22670" y="762"/>
                                </a:cubicBezTo>
                                <a:cubicBezTo>
                                  <a:pt x="22384" y="667"/>
                                  <a:pt x="22003" y="571"/>
                                  <a:pt x="21717" y="476"/>
                                </a:cubicBezTo>
                                <a:cubicBezTo>
                                  <a:pt x="21527" y="381"/>
                                  <a:pt x="21336" y="381"/>
                                  <a:pt x="21146" y="286"/>
                                </a:cubicBezTo>
                                <a:cubicBezTo>
                                  <a:pt x="21050" y="286"/>
                                  <a:pt x="20860" y="286"/>
                                  <a:pt x="20764" y="191"/>
                                </a:cubicBezTo>
                                <a:cubicBezTo>
                                  <a:pt x="20384" y="95"/>
                                  <a:pt x="19908" y="95"/>
                                  <a:pt x="19621" y="0"/>
                                </a:cubicBezTo>
                                <a:cubicBezTo>
                                  <a:pt x="19431" y="0"/>
                                  <a:pt x="19336" y="0"/>
                                  <a:pt x="19145" y="0"/>
                                </a:cubicBezTo>
                                <a:cubicBezTo>
                                  <a:pt x="18574" y="0"/>
                                  <a:pt x="18098" y="0"/>
                                  <a:pt x="17621" y="0"/>
                                </a:cubicBezTo>
                                <a:lnTo>
                                  <a:pt x="16097" y="191"/>
                                </a:lnTo>
                                <a:cubicBezTo>
                                  <a:pt x="8954" y="1048"/>
                                  <a:pt x="4096" y="7429"/>
                                  <a:pt x="1714" y="19241"/>
                                </a:cubicBezTo>
                                <a:cubicBezTo>
                                  <a:pt x="571" y="24575"/>
                                  <a:pt x="286" y="29718"/>
                                  <a:pt x="191" y="31337"/>
                                </a:cubicBezTo>
                                <a:cubicBezTo>
                                  <a:pt x="95" y="32766"/>
                                  <a:pt x="0" y="35719"/>
                                  <a:pt x="0" y="39053"/>
                                </a:cubicBezTo>
                                <a:lnTo>
                                  <a:pt x="15335" y="38005"/>
                                </a:lnTo>
                                <a:cubicBezTo>
                                  <a:pt x="15335" y="36957"/>
                                  <a:pt x="15335" y="35909"/>
                                  <a:pt x="15430" y="34862"/>
                                </a:cubicBezTo>
                                <a:cubicBezTo>
                                  <a:pt x="15526" y="31242"/>
                                  <a:pt x="15907" y="27718"/>
                                  <a:pt x="16383" y="24384"/>
                                </a:cubicBezTo>
                                <a:cubicBezTo>
                                  <a:pt x="16573" y="23146"/>
                                  <a:pt x="16859" y="21908"/>
                                  <a:pt x="17145" y="20860"/>
                                </a:cubicBezTo>
                                <a:cubicBezTo>
                                  <a:pt x="17145" y="20860"/>
                                  <a:pt x="17145" y="20765"/>
                                  <a:pt x="17145" y="20765"/>
                                </a:cubicBezTo>
                                <a:cubicBezTo>
                                  <a:pt x="17240" y="20193"/>
                                  <a:pt x="17431" y="19717"/>
                                  <a:pt x="17526" y="19241"/>
                                </a:cubicBezTo>
                                <a:cubicBezTo>
                                  <a:pt x="17526" y="19241"/>
                                  <a:pt x="17526" y="19145"/>
                                  <a:pt x="17526" y="19145"/>
                                </a:cubicBezTo>
                                <a:cubicBezTo>
                                  <a:pt x="17716" y="18669"/>
                                  <a:pt x="17812" y="18193"/>
                                  <a:pt x="18002" y="17812"/>
                                </a:cubicBezTo>
                                <a:cubicBezTo>
                                  <a:pt x="18002" y="17812"/>
                                  <a:pt x="18002" y="17717"/>
                                  <a:pt x="18002" y="17717"/>
                                </a:cubicBezTo>
                                <a:cubicBezTo>
                                  <a:pt x="18193" y="17336"/>
                                  <a:pt x="18288" y="16859"/>
                                  <a:pt x="18479" y="16574"/>
                                </a:cubicBezTo>
                                <a:cubicBezTo>
                                  <a:pt x="18479" y="16574"/>
                                  <a:pt x="18479" y="16478"/>
                                  <a:pt x="18574" y="16478"/>
                                </a:cubicBezTo>
                                <a:cubicBezTo>
                                  <a:pt x="18574" y="16383"/>
                                  <a:pt x="18669" y="16383"/>
                                  <a:pt x="18669" y="16288"/>
                                </a:cubicBezTo>
                                <a:cubicBezTo>
                                  <a:pt x="19050" y="16764"/>
                                  <a:pt x="19431" y="17431"/>
                                  <a:pt x="19908" y="18193"/>
                                </a:cubicBezTo>
                                <a:cubicBezTo>
                                  <a:pt x="20574" y="19336"/>
                                  <a:pt x="21717" y="21526"/>
                                  <a:pt x="23050" y="24955"/>
                                </a:cubicBezTo>
                                <a:cubicBezTo>
                                  <a:pt x="23622" y="26479"/>
                                  <a:pt x="25146" y="30766"/>
                                  <a:pt x="26480" y="36862"/>
                                </a:cubicBezTo>
                                <a:cubicBezTo>
                                  <a:pt x="27241" y="40386"/>
                                  <a:pt x="27718" y="43434"/>
                                  <a:pt x="27908" y="44482"/>
                                </a:cubicBezTo>
                                <a:cubicBezTo>
                                  <a:pt x="28099" y="45529"/>
                                  <a:pt x="28384" y="47816"/>
                                  <a:pt x="28766" y="50863"/>
                                </a:cubicBezTo>
                                <a:cubicBezTo>
                                  <a:pt x="29242" y="55626"/>
                                  <a:pt x="29909" y="64961"/>
                                  <a:pt x="28956" y="74390"/>
                                </a:cubicBezTo>
                                <a:cubicBezTo>
                                  <a:pt x="28384" y="79724"/>
                                  <a:pt x="27337" y="83344"/>
                                  <a:pt x="26480" y="85725"/>
                                </a:cubicBezTo>
                                <a:cubicBezTo>
                                  <a:pt x="25337" y="87821"/>
                                  <a:pt x="24289" y="89345"/>
                                  <a:pt x="22670" y="90202"/>
                                </a:cubicBezTo>
                                <a:cubicBezTo>
                                  <a:pt x="26575" y="91630"/>
                                  <a:pt x="34576" y="92488"/>
                                  <a:pt x="41434" y="89535"/>
                                </a:cubicBezTo>
                                <a:cubicBezTo>
                                  <a:pt x="42100" y="87440"/>
                                  <a:pt x="42958" y="84582"/>
                                  <a:pt x="43625" y="80677"/>
                                </a:cubicBezTo>
                                <a:cubicBezTo>
                                  <a:pt x="44577" y="73247"/>
                                  <a:pt x="44577" y="66294"/>
                                  <a:pt x="44577" y="64294"/>
                                </a:cubicBezTo>
                                <a:close/>
                              </a:path>
                            </a:pathLst>
                          </a:custGeom>
                          <a:solidFill>
                            <a:srgbClr val="ACACAC"/>
                          </a:solidFill>
                          <a:ln w="9525" cap="flat">
                            <a:noFill/>
                            <a:prstDash val="solid"/>
                            <a:miter/>
                          </a:ln>
                        </p:spPr>
                        <p:txBody>
                          <a:bodyPr rtlCol="0" anchor="ctr"/>
                          <a:p>
                            <a:endParaRPr lang="zh-CN" altLang="en-US"/>
                          </a:p>
                        </p:txBody>
                      </p:sp>
                      <p:sp>
                        <p:nvSpPr>
                          <p:cNvPr id="132" name="任意多边形: 形状 131"/>
                          <p:cNvSpPr/>
                          <p:nvPr/>
                        </p:nvSpPr>
                        <p:spPr>
                          <a:xfrm>
                            <a:off x="8299703" y="3920368"/>
                            <a:ext cx="18673" cy="30220"/>
                          </a:xfrm>
                          <a:custGeom>
                            <a:avLst/>
                            <a:gdLst>
                              <a:gd name="connsiteX0" fmla="*/ 4382 w 18673"/>
                              <a:gd name="connsiteY0" fmla="*/ 1645 h 30220"/>
                              <a:gd name="connsiteX1" fmla="*/ 1714 w 18673"/>
                              <a:gd name="connsiteY1" fmla="*/ 10408 h 30220"/>
                              <a:gd name="connsiteX2" fmla="*/ 191 w 18673"/>
                              <a:gd name="connsiteY2" fmla="*/ 22505 h 30220"/>
                              <a:gd name="connsiteX3" fmla="*/ 0 w 18673"/>
                              <a:gd name="connsiteY3" fmla="*/ 30220 h 30220"/>
                              <a:gd name="connsiteX4" fmla="*/ 15335 w 18673"/>
                              <a:gd name="connsiteY4" fmla="*/ 29172 h 30220"/>
                              <a:gd name="connsiteX5" fmla="*/ 15430 w 18673"/>
                              <a:gd name="connsiteY5" fmla="*/ 26029 h 30220"/>
                              <a:gd name="connsiteX6" fmla="*/ 16383 w 18673"/>
                              <a:gd name="connsiteY6" fmla="*/ 15552 h 30220"/>
                              <a:gd name="connsiteX7" fmla="*/ 17145 w 18673"/>
                              <a:gd name="connsiteY7" fmla="*/ 12028 h 30220"/>
                              <a:gd name="connsiteX8" fmla="*/ 17145 w 18673"/>
                              <a:gd name="connsiteY8" fmla="*/ 11932 h 30220"/>
                              <a:gd name="connsiteX9" fmla="*/ 17526 w 18673"/>
                              <a:gd name="connsiteY9" fmla="*/ 10408 h 30220"/>
                              <a:gd name="connsiteX10" fmla="*/ 17526 w 18673"/>
                              <a:gd name="connsiteY10" fmla="*/ 10313 h 30220"/>
                              <a:gd name="connsiteX11" fmla="*/ 18002 w 18673"/>
                              <a:gd name="connsiteY11" fmla="*/ 8979 h 30220"/>
                              <a:gd name="connsiteX12" fmla="*/ 18002 w 18673"/>
                              <a:gd name="connsiteY12" fmla="*/ 8884 h 30220"/>
                              <a:gd name="connsiteX13" fmla="*/ 18479 w 18673"/>
                              <a:gd name="connsiteY13" fmla="*/ 7741 h 30220"/>
                              <a:gd name="connsiteX14" fmla="*/ 18574 w 18673"/>
                              <a:gd name="connsiteY14" fmla="*/ 7646 h 30220"/>
                              <a:gd name="connsiteX15" fmla="*/ 18669 w 18673"/>
                              <a:gd name="connsiteY15" fmla="*/ 7455 h 30220"/>
                              <a:gd name="connsiteX16" fmla="*/ 4382 w 18673"/>
                              <a:gd name="connsiteY16" fmla="*/ 1645 h 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3" h="30220">
                                <a:moveTo>
                                  <a:pt x="4382" y="1645"/>
                                </a:moveTo>
                                <a:cubicBezTo>
                                  <a:pt x="3334" y="4122"/>
                                  <a:pt x="2381" y="7074"/>
                                  <a:pt x="1714" y="10408"/>
                                </a:cubicBezTo>
                                <a:cubicBezTo>
                                  <a:pt x="571" y="15742"/>
                                  <a:pt x="286" y="20886"/>
                                  <a:pt x="191" y="22505"/>
                                </a:cubicBezTo>
                                <a:cubicBezTo>
                                  <a:pt x="95" y="23934"/>
                                  <a:pt x="0" y="26887"/>
                                  <a:pt x="0" y="30220"/>
                                </a:cubicBezTo>
                                <a:lnTo>
                                  <a:pt x="15335" y="29172"/>
                                </a:lnTo>
                                <a:cubicBezTo>
                                  <a:pt x="15335" y="28125"/>
                                  <a:pt x="15335" y="27077"/>
                                  <a:pt x="15430" y="26029"/>
                                </a:cubicBezTo>
                                <a:cubicBezTo>
                                  <a:pt x="15526" y="22410"/>
                                  <a:pt x="15907" y="18886"/>
                                  <a:pt x="16383" y="15552"/>
                                </a:cubicBezTo>
                                <a:cubicBezTo>
                                  <a:pt x="16573" y="14313"/>
                                  <a:pt x="16859" y="13075"/>
                                  <a:pt x="17145" y="12028"/>
                                </a:cubicBezTo>
                                <a:cubicBezTo>
                                  <a:pt x="17145" y="12028"/>
                                  <a:pt x="17145" y="11932"/>
                                  <a:pt x="17145" y="11932"/>
                                </a:cubicBezTo>
                                <a:cubicBezTo>
                                  <a:pt x="17240" y="11361"/>
                                  <a:pt x="17431" y="10884"/>
                                  <a:pt x="17526" y="10408"/>
                                </a:cubicBezTo>
                                <a:cubicBezTo>
                                  <a:pt x="17526" y="10408"/>
                                  <a:pt x="17526" y="10313"/>
                                  <a:pt x="17526" y="10313"/>
                                </a:cubicBezTo>
                                <a:cubicBezTo>
                                  <a:pt x="17716" y="9837"/>
                                  <a:pt x="17812" y="9361"/>
                                  <a:pt x="18002" y="8979"/>
                                </a:cubicBezTo>
                                <a:cubicBezTo>
                                  <a:pt x="18002" y="8979"/>
                                  <a:pt x="18002" y="8884"/>
                                  <a:pt x="18002" y="8884"/>
                                </a:cubicBezTo>
                                <a:cubicBezTo>
                                  <a:pt x="18193" y="8503"/>
                                  <a:pt x="18288" y="8027"/>
                                  <a:pt x="18479" y="7741"/>
                                </a:cubicBezTo>
                                <a:cubicBezTo>
                                  <a:pt x="18479" y="7741"/>
                                  <a:pt x="18479" y="7646"/>
                                  <a:pt x="18574" y="7646"/>
                                </a:cubicBezTo>
                                <a:cubicBezTo>
                                  <a:pt x="18574" y="7551"/>
                                  <a:pt x="18669" y="7551"/>
                                  <a:pt x="18669" y="7455"/>
                                </a:cubicBezTo>
                                <a:cubicBezTo>
                                  <a:pt x="18860" y="7646"/>
                                  <a:pt x="12097" y="-4260"/>
                                  <a:pt x="4382" y="1645"/>
                                </a:cubicBezTo>
                                <a:close/>
                              </a:path>
                            </a:pathLst>
                          </a:custGeom>
                          <a:solidFill>
                            <a:srgbClr val="ACACAC"/>
                          </a:solidFill>
                          <a:ln w="9525" cap="flat">
                            <a:noFill/>
                            <a:prstDash val="solid"/>
                            <a:miter/>
                          </a:ln>
                        </p:spPr>
                        <p:txBody>
                          <a:bodyPr rtlCol="0" anchor="ctr"/>
                          <a:p>
                            <a:endParaRPr lang="zh-CN" altLang="en-US"/>
                          </a:p>
                        </p:txBody>
                      </p:sp>
                    </p:grpSp>
                  </p:grpSp>
                  <p:grpSp>
                    <p:nvGrpSpPr>
                      <p:cNvPr id="133" name="图形 2"/>
                      <p:cNvGrpSpPr/>
                      <p:nvPr/>
                    </p:nvGrpSpPr>
                    <p:grpSpPr>
                      <a:xfrm>
                        <a:off x="8214264" y="3917346"/>
                        <a:ext cx="48839" cy="91512"/>
                        <a:chOff x="8214264" y="3917346"/>
                        <a:chExt cx="48839" cy="91512"/>
                      </a:xfrm>
                    </p:grpSpPr>
                    <p:sp>
                      <p:nvSpPr>
                        <p:cNvPr id="134" name="任意多边形: 形状 133"/>
                        <p:cNvSpPr/>
                        <p:nvPr/>
                      </p:nvSpPr>
                      <p:spPr>
                        <a:xfrm>
                          <a:off x="8228084" y="3987855"/>
                          <a:ext cx="35019" cy="21000"/>
                        </a:xfrm>
                        <a:custGeom>
                          <a:avLst/>
                          <a:gdLst>
                            <a:gd name="connsiteX0" fmla="*/ 15803 w 35019"/>
                            <a:gd name="connsiteY0" fmla="*/ 71 h 21000"/>
                            <a:gd name="connsiteX1" fmla="*/ 86 w 35019"/>
                            <a:gd name="connsiteY1" fmla="*/ 11692 h 21000"/>
                            <a:gd name="connsiteX2" fmla="*/ 19232 w 35019"/>
                            <a:gd name="connsiteY2" fmla="*/ 20931 h 21000"/>
                            <a:gd name="connsiteX3" fmla="*/ 34948 w 35019"/>
                            <a:gd name="connsiteY3" fmla="*/ 9310 h 21000"/>
                            <a:gd name="connsiteX4" fmla="*/ 15803 w 35019"/>
                            <a:gd name="connsiteY4" fmla="*/ 71 h 21000"/>
                            <a:gd name="connsiteX5" fmla="*/ 15803 w 35019"/>
                            <a:gd name="connsiteY5" fmla="*/ 71 h 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1000">
                              <a:moveTo>
                                <a:pt x="15803" y="71"/>
                              </a:moveTo>
                              <a:cubicBezTo>
                                <a:pt x="6182" y="738"/>
                                <a:pt x="-866" y="5977"/>
                                <a:pt x="86" y="11692"/>
                              </a:cubicBezTo>
                              <a:cubicBezTo>
                                <a:pt x="1039" y="17407"/>
                                <a:pt x="9611" y="21598"/>
                                <a:pt x="19232" y="20931"/>
                              </a:cubicBezTo>
                              <a:cubicBezTo>
                                <a:pt x="28852" y="20264"/>
                                <a:pt x="35805" y="15025"/>
                                <a:pt x="34948" y="9310"/>
                              </a:cubicBezTo>
                              <a:cubicBezTo>
                                <a:pt x="33900" y="3500"/>
                                <a:pt x="25328" y="-596"/>
                                <a:pt x="15803" y="71"/>
                              </a:cubicBezTo>
                              <a:lnTo>
                                <a:pt x="15803" y="71"/>
                              </a:lnTo>
                              <a:close/>
                            </a:path>
                          </a:pathLst>
                        </a:custGeom>
                        <a:solidFill>
                          <a:srgbClr val="89420C"/>
                        </a:solidFill>
                        <a:ln w="9525" cap="flat">
                          <a:noFill/>
                          <a:prstDash val="solid"/>
                          <a:miter/>
                        </a:ln>
                      </p:spPr>
                      <p:txBody>
                        <a:bodyPr rtlCol="0" anchor="ctr"/>
                        <a:p>
                          <a:endParaRPr lang="zh-CN" altLang="en-US"/>
                        </a:p>
                      </p:txBody>
                    </p:sp>
                    <p:grpSp>
                      <p:nvGrpSpPr>
                        <p:cNvPr id="135" name="图形 2"/>
                        <p:cNvGrpSpPr/>
                        <p:nvPr/>
                      </p:nvGrpSpPr>
                      <p:grpSpPr>
                        <a:xfrm>
                          <a:off x="8214264" y="3917346"/>
                          <a:ext cx="44672" cy="91512"/>
                          <a:chOff x="8214264" y="3917346"/>
                          <a:chExt cx="44672" cy="91512"/>
                        </a:xfrm>
                        <a:solidFill>
                          <a:srgbClr val="ACACAC"/>
                        </a:solidFill>
                      </p:grpSpPr>
                      <p:sp>
                        <p:nvSpPr>
                          <p:cNvPr id="136" name="任意多边形: 形状 135"/>
                          <p:cNvSpPr/>
                          <p:nvPr/>
                        </p:nvSpPr>
                        <p:spPr>
                          <a:xfrm>
                            <a:off x="8214359" y="3917346"/>
                            <a:ext cx="44576" cy="91512"/>
                          </a:xfrm>
                          <a:custGeom>
                            <a:avLst/>
                            <a:gdLst>
                              <a:gd name="connsiteX0" fmla="*/ 44577 w 44576"/>
                              <a:gd name="connsiteY0" fmla="*/ 64294 h 91512"/>
                              <a:gd name="connsiteX1" fmla="*/ 43339 w 44576"/>
                              <a:gd name="connsiteY1" fmla="*/ 45720 h 91512"/>
                              <a:gd name="connsiteX2" fmla="*/ 40005 w 44576"/>
                              <a:gd name="connsiteY2" fmla="*/ 28384 h 91512"/>
                              <a:gd name="connsiteX3" fmla="*/ 34766 w 44576"/>
                              <a:gd name="connsiteY3" fmla="*/ 13906 h 91512"/>
                              <a:gd name="connsiteX4" fmla="*/ 30861 w 44576"/>
                              <a:gd name="connsiteY4" fmla="*/ 7334 h 91512"/>
                              <a:gd name="connsiteX5" fmla="*/ 27527 w 44576"/>
                              <a:gd name="connsiteY5" fmla="*/ 3715 h 91512"/>
                              <a:gd name="connsiteX6" fmla="*/ 27527 w 44576"/>
                              <a:gd name="connsiteY6" fmla="*/ 3715 h 91512"/>
                              <a:gd name="connsiteX7" fmla="*/ 27527 w 44576"/>
                              <a:gd name="connsiteY7" fmla="*/ 3715 h 91512"/>
                              <a:gd name="connsiteX8" fmla="*/ 25146 w 44576"/>
                              <a:gd name="connsiteY8" fmla="*/ 2000 h 91512"/>
                              <a:gd name="connsiteX9" fmla="*/ 25051 w 44576"/>
                              <a:gd name="connsiteY9" fmla="*/ 1905 h 91512"/>
                              <a:gd name="connsiteX10" fmla="*/ 24003 w 44576"/>
                              <a:gd name="connsiteY10" fmla="*/ 1333 h 91512"/>
                              <a:gd name="connsiteX11" fmla="*/ 23622 w 44576"/>
                              <a:gd name="connsiteY11" fmla="*/ 1143 h 91512"/>
                              <a:gd name="connsiteX12" fmla="*/ 22860 w 44576"/>
                              <a:gd name="connsiteY12" fmla="*/ 857 h 91512"/>
                              <a:gd name="connsiteX13" fmla="*/ 22670 w 44576"/>
                              <a:gd name="connsiteY13" fmla="*/ 762 h 91512"/>
                              <a:gd name="connsiteX14" fmla="*/ 21717 w 44576"/>
                              <a:gd name="connsiteY14" fmla="*/ 476 h 91512"/>
                              <a:gd name="connsiteX15" fmla="*/ 21145 w 44576"/>
                              <a:gd name="connsiteY15" fmla="*/ 286 h 91512"/>
                              <a:gd name="connsiteX16" fmla="*/ 20764 w 44576"/>
                              <a:gd name="connsiteY16" fmla="*/ 190 h 91512"/>
                              <a:gd name="connsiteX17" fmla="*/ 19621 w 44576"/>
                              <a:gd name="connsiteY17" fmla="*/ 0 h 91512"/>
                              <a:gd name="connsiteX18" fmla="*/ 19145 w 44576"/>
                              <a:gd name="connsiteY18" fmla="*/ 0 h 91512"/>
                              <a:gd name="connsiteX19" fmla="*/ 17621 w 44576"/>
                              <a:gd name="connsiteY19" fmla="*/ 0 h 91512"/>
                              <a:gd name="connsiteX20" fmla="*/ 16097 w 44576"/>
                              <a:gd name="connsiteY20" fmla="*/ 190 h 91512"/>
                              <a:gd name="connsiteX21" fmla="*/ 1714 w 44576"/>
                              <a:gd name="connsiteY21" fmla="*/ 19240 h 91512"/>
                              <a:gd name="connsiteX22" fmla="*/ 190 w 44576"/>
                              <a:gd name="connsiteY22" fmla="*/ 31337 h 91512"/>
                              <a:gd name="connsiteX23" fmla="*/ 0 w 44576"/>
                              <a:gd name="connsiteY23" fmla="*/ 39052 h 91512"/>
                              <a:gd name="connsiteX24" fmla="*/ 15335 w 44576"/>
                              <a:gd name="connsiteY24" fmla="*/ 38005 h 91512"/>
                              <a:gd name="connsiteX25" fmla="*/ 15430 w 44576"/>
                              <a:gd name="connsiteY25" fmla="*/ 34861 h 91512"/>
                              <a:gd name="connsiteX26" fmla="*/ 16383 w 44576"/>
                              <a:gd name="connsiteY26" fmla="*/ 24384 h 91512"/>
                              <a:gd name="connsiteX27" fmla="*/ 17145 w 44576"/>
                              <a:gd name="connsiteY27" fmla="*/ 20860 h 91512"/>
                              <a:gd name="connsiteX28" fmla="*/ 17145 w 44576"/>
                              <a:gd name="connsiteY28" fmla="*/ 20764 h 91512"/>
                              <a:gd name="connsiteX29" fmla="*/ 17526 w 44576"/>
                              <a:gd name="connsiteY29" fmla="*/ 19240 h 91512"/>
                              <a:gd name="connsiteX30" fmla="*/ 17526 w 44576"/>
                              <a:gd name="connsiteY30" fmla="*/ 19145 h 91512"/>
                              <a:gd name="connsiteX31" fmla="*/ 18002 w 44576"/>
                              <a:gd name="connsiteY31" fmla="*/ 17812 h 91512"/>
                              <a:gd name="connsiteX32" fmla="*/ 18002 w 44576"/>
                              <a:gd name="connsiteY32" fmla="*/ 17717 h 91512"/>
                              <a:gd name="connsiteX33" fmla="*/ 18479 w 44576"/>
                              <a:gd name="connsiteY33" fmla="*/ 16573 h 91512"/>
                              <a:gd name="connsiteX34" fmla="*/ 18573 w 44576"/>
                              <a:gd name="connsiteY34" fmla="*/ 16478 h 91512"/>
                              <a:gd name="connsiteX35" fmla="*/ 18669 w 44576"/>
                              <a:gd name="connsiteY35" fmla="*/ 16288 h 91512"/>
                              <a:gd name="connsiteX36" fmla="*/ 19907 w 44576"/>
                              <a:gd name="connsiteY36" fmla="*/ 18193 h 91512"/>
                              <a:gd name="connsiteX37" fmla="*/ 23050 w 44576"/>
                              <a:gd name="connsiteY37" fmla="*/ 24955 h 91512"/>
                              <a:gd name="connsiteX38" fmla="*/ 26479 w 44576"/>
                              <a:gd name="connsiteY38" fmla="*/ 36862 h 91512"/>
                              <a:gd name="connsiteX39" fmla="*/ 27908 w 44576"/>
                              <a:gd name="connsiteY39" fmla="*/ 44482 h 91512"/>
                              <a:gd name="connsiteX40" fmla="*/ 28765 w 44576"/>
                              <a:gd name="connsiteY40" fmla="*/ 50863 h 91512"/>
                              <a:gd name="connsiteX41" fmla="*/ 28956 w 44576"/>
                              <a:gd name="connsiteY41" fmla="*/ 74390 h 91512"/>
                              <a:gd name="connsiteX42" fmla="*/ 26479 w 44576"/>
                              <a:gd name="connsiteY42" fmla="*/ 85725 h 91512"/>
                              <a:gd name="connsiteX43" fmla="*/ 22670 w 44576"/>
                              <a:gd name="connsiteY43" fmla="*/ 90202 h 91512"/>
                              <a:gd name="connsiteX44" fmla="*/ 41434 w 44576"/>
                              <a:gd name="connsiteY44" fmla="*/ 89535 h 91512"/>
                              <a:gd name="connsiteX45" fmla="*/ 43624 w 44576"/>
                              <a:gd name="connsiteY45" fmla="*/ 80677 h 91512"/>
                              <a:gd name="connsiteX46" fmla="*/ 44577 w 44576"/>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576" h="91512">
                                <a:moveTo>
                                  <a:pt x="44577" y="64294"/>
                                </a:moveTo>
                                <a:cubicBezTo>
                                  <a:pt x="44577" y="60388"/>
                                  <a:pt x="44482" y="54578"/>
                                  <a:pt x="43339" y="45720"/>
                                </a:cubicBezTo>
                                <a:cubicBezTo>
                                  <a:pt x="42100" y="36195"/>
                                  <a:pt x="40005" y="28384"/>
                                  <a:pt x="40005" y="28384"/>
                                </a:cubicBezTo>
                                <a:cubicBezTo>
                                  <a:pt x="39243" y="25622"/>
                                  <a:pt x="37338" y="18955"/>
                                  <a:pt x="34766" y="13906"/>
                                </a:cubicBezTo>
                                <a:cubicBezTo>
                                  <a:pt x="33432" y="11239"/>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1" y="1905"/>
                                  <a:pt x="25051" y="1905"/>
                                </a:cubicBezTo>
                                <a:cubicBezTo>
                                  <a:pt x="24765" y="1714"/>
                                  <a:pt x="24384" y="1524"/>
                                  <a:pt x="24003" y="1333"/>
                                </a:cubicBezTo>
                                <a:cubicBezTo>
                                  <a:pt x="23907" y="1238"/>
                                  <a:pt x="23813" y="1238"/>
                                  <a:pt x="23622" y="1143"/>
                                </a:cubicBezTo>
                                <a:cubicBezTo>
                                  <a:pt x="23336" y="1048"/>
                                  <a:pt x="23146" y="952"/>
                                  <a:pt x="22860" y="857"/>
                                </a:cubicBezTo>
                                <a:cubicBezTo>
                                  <a:pt x="22764" y="857"/>
                                  <a:pt x="22764" y="857"/>
                                  <a:pt x="22670" y="762"/>
                                </a:cubicBezTo>
                                <a:cubicBezTo>
                                  <a:pt x="22384" y="667"/>
                                  <a:pt x="22003" y="571"/>
                                  <a:pt x="21717" y="476"/>
                                </a:cubicBezTo>
                                <a:cubicBezTo>
                                  <a:pt x="21526" y="381"/>
                                  <a:pt x="21336" y="381"/>
                                  <a:pt x="21145" y="286"/>
                                </a:cubicBezTo>
                                <a:cubicBezTo>
                                  <a:pt x="21050" y="286"/>
                                  <a:pt x="20860" y="286"/>
                                  <a:pt x="20764" y="190"/>
                                </a:cubicBezTo>
                                <a:cubicBezTo>
                                  <a:pt x="20383" y="95"/>
                                  <a:pt x="19907" y="95"/>
                                  <a:pt x="19621" y="0"/>
                                </a:cubicBezTo>
                                <a:cubicBezTo>
                                  <a:pt x="19431" y="0"/>
                                  <a:pt x="19335" y="0"/>
                                  <a:pt x="19145" y="0"/>
                                </a:cubicBezTo>
                                <a:cubicBezTo>
                                  <a:pt x="18573" y="0"/>
                                  <a:pt x="18097" y="0"/>
                                  <a:pt x="17621" y="0"/>
                                </a:cubicBezTo>
                                <a:lnTo>
                                  <a:pt x="16097" y="190"/>
                                </a:lnTo>
                                <a:cubicBezTo>
                                  <a:pt x="8954" y="1048"/>
                                  <a:pt x="4096" y="7429"/>
                                  <a:pt x="1714" y="19240"/>
                                </a:cubicBezTo>
                                <a:cubicBezTo>
                                  <a:pt x="571" y="24575"/>
                                  <a:pt x="285" y="29718"/>
                                  <a:pt x="190" y="31337"/>
                                </a:cubicBezTo>
                                <a:cubicBezTo>
                                  <a:pt x="95" y="32766"/>
                                  <a:pt x="0" y="35719"/>
                                  <a:pt x="0" y="39052"/>
                                </a:cubicBezTo>
                                <a:lnTo>
                                  <a:pt x="15335" y="38005"/>
                                </a:lnTo>
                                <a:cubicBezTo>
                                  <a:pt x="15335" y="36957"/>
                                  <a:pt x="15335" y="35909"/>
                                  <a:pt x="15430" y="34861"/>
                                </a:cubicBezTo>
                                <a:cubicBezTo>
                                  <a:pt x="15526" y="31242"/>
                                  <a:pt x="15907" y="27718"/>
                                  <a:pt x="16383" y="24384"/>
                                </a:cubicBezTo>
                                <a:cubicBezTo>
                                  <a:pt x="16573" y="23146"/>
                                  <a:pt x="16859" y="21908"/>
                                  <a:pt x="17145" y="20860"/>
                                </a:cubicBezTo>
                                <a:cubicBezTo>
                                  <a:pt x="17145" y="20860"/>
                                  <a:pt x="17145" y="20764"/>
                                  <a:pt x="17145" y="20764"/>
                                </a:cubicBezTo>
                                <a:cubicBezTo>
                                  <a:pt x="17240" y="20193"/>
                                  <a:pt x="17430" y="19717"/>
                                  <a:pt x="17526" y="19240"/>
                                </a:cubicBezTo>
                                <a:cubicBezTo>
                                  <a:pt x="17526" y="19240"/>
                                  <a:pt x="17526" y="19145"/>
                                  <a:pt x="17526" y="19145"/>
                                </a:cubicBezTo>
                                <a:cubicBezTo>
                                  <a:pt x="17716" y="18669"/>
                                  <a:pt x="17812" y="18193"/>
                                  <a:pt x="18002" y="17812"/>
                                </a:cubicBezTo>
                                <a:cubicBezTo>
                                  <a:pt x="18002" y="17812"/>
                                  <a:pt x="18002" y="17717"/>
                                  <a:pt x="18002" y="17717"/>
                                </a:cubicBezTo>
                                <a:cubicBezTo>
                                  <a:pt x="18192" y="17335"/>
                                  <a:pt x="18288" y="16859"/>
                                  <a:pt x="18479" y="16573"/>
                                </a:cubicBezTo>
                                <a:cubicBezTo>
                                  <a:pt x="18479" y="16573"/>
                                  <a:pt x="18479" y="16478"/>
                                  <a:pt x="18573" y="16478"/>
                                </a:cubicBezTo>
                                <a:cubicBezTo>
                                  <a:pt x="18573" y="16383"/>
                                  <a:pt x="18669" y="16383"/>
                                  <a:pt x="18669" y="16288"/>
                                </a:cubicBezTo>
                                <a:cubicBezTo>
                                  <a:pt x="19050" y="16764"/>
                                  <a:pt x="19431" y="17431"/>
                                  <a:pt x="19907" y="18193"/>
                                </a:cubicBezTo>
                                <a:cubicBezTo>
                                  <a:pt x="20574" y="19336"/>
                                  <a:pt x="21717" y="21526"/>
                                  <a:pt x="23050" y="24955"/>
                                </a:cubicBezTo>
                                <a:cubicBezTo>
                                  <a:pt x="23622" y="26479"/>
                                  <a:pt x="25146" y="30766"/>
                                  <a:pt x="26479" y="36862"/>
                                </a:cubicBezTo>
                                <a:cubicBezTo>
                                  <a:pt x="27241" y="40386"/>
                                  <a:pt x="27717" y="43434"/>
                                  <a:pt x="27908" y="44482"/>
                                </a:cubicBezTo>
                                <a:cubicBezTo>
                                  <a:pt x="28098" y="45529"/>
                                  <a:pt x="28384" y="47815"/>
                                  <a:pt x="28765" y="50863"/>
                                </a:cubicBezTo>
                                <a:cubicBezTo>
                                  <a:pt x="29241" y="55626"/>
                                  <a:pt x="29908" y="64960"/>
                                  <a:pt x="28956" y="74390"/>
                                </a:cubicBezTo>
                                <a:cubicBezTo>
                                  <a:pt x="28384" y="79724"/>
                                  <a:pt x="27337" y="83344"/>
                                  <a:pt x="26479" y="85725"/>
                                </a:cubicBezTo>
                                <a:cubicBezTo>
                                  <a:pt x="25336" y="87821"/>
                                  <a:pt x="24289" y="89344"/>
                                  <a:pt x="22670" y="90202"/>
                                </a:cubicBezTo>
                                <a:cubicBezTo>
                                  <a:pt x="26575" y="91630"/>
                                  <a:pt x="34576" y="92488"/>
                                  <a:pt x="41434" y="89535"/>
                                </a:cubicBezTo>
                                <a:cubicBezTo>
                                  <a:pt x="42100" y="87439"/>
                                  <a:pt x="42957" y="84582"/>
                                  <a:pt x="43624" y="80677"/>
                                </a:cubicBezTo>
                                <a:cubicBezTo>
                                  <a:pt x="44577" y="73247"/>
                                  <a:pt x="44577" y="66199"/>
                                  <a:pt x="44577" y="64294"/>
                                </a:cubicBezTo>
                                <a:close/>
                              </a:path>
                            </a:pathLst>
                          </a:custGeom>
                          <a:solidFill>
                            <a:srgbClr val="ACACAC"/>
                          </a:solidFill>
                          <a:ln w="9525" cap="flat">
                            <a:noFill/>
                            <a:prstDash val="solid"/>
                            <a:miter/>
                          </a:ln>
                        </p:spPr>
                        <p:txBody>
                          <a:bodyPr rtlCol="0" anchor="ctr"/>
                          <a:p>
                            <a:endParaRPr lang="zh-CN" altLang="en-US"/>
                          </a:p>
                        </p:txBody>
                      </p:sp>
                      <p:sp>
                        <p:nvSpPr>
                          <p:cNvPr id="137" name="任意多边形: 形状 136"/>
                          <p:cNvSpPr/>
                          <p:nvPr/>
                        </p:nvSpPr>
                        <p:spPr>
                          <a:xfrm>
                            <a:off x="8214264" y="3926369"/>
                            <a:ext cx="18672" cy="30220"/>
                          </a:xfrm>
                          <a:custGeom>
                            <a:avLst/>
                            <a:gdLst>
                              <a:gd name="connsiteX0" fmla="*/ 4381 w 18672"/>
                              <a:gd name="connsiteY0" fmla="*/ 1645 h 30220"/>
                              <a:gd name="connsiteX1" fmla="*/ 1714 w 18672"/>
                              <a:gd name="connsiteY1" fmla="*/ 10408 h 30220"/>
                              <a:gd name="connsiteX2" fmla="*/ 190 w 18672"/>
                              <a:gd name="connsiteY2" fmla="*/ 22505 h 30220"/>
                              <a:gd name="connsiteX3" fmla="*/ 0 w 18672"/>
                              <a:gd name="connsiteY3" fmla="*/ 30220 h 30220"/>
                              <a:gd name="connsiteX4" fmla="*/ 15335 w 18672"/>
                              <a:gd name="connsiteY4" fmla="*/ 29172 h 30220"/>
                              <a:gd name="connsiteX5" fmla="*/ 15430 w 18672"/>
                              <a:gd name="connsiteY5" fmla="*/ 26029 h 30220"/>
                              <a:gd name="connsiteX6" fmla="*/ 16383 w 18672"/>
                              <a:gd name="connsiteY6" fmla="*/ 15552 h 30220"/>
                              <a:gd name="connsiteX7" fmla="*/ 17145 w 18672"/>
                              <a:gd name="connsiteY7" fmla="*/ 12027 h 30220"/>
                              <a:gd name="connsiteX8" fmla="*/ 17145 w 18672"/>
                              <a:gd name="connsiteY8" fmla="*/ 11932 h 30220"/>
                              <a:gd name="connsiteX9" fmla="*/ 17526 w 18672"/>
                              <a:gd name="connsiteY9" fmla="*/ 10408 h 30220"/>
                              <a:gd name="connsiteX10" fmla="*/ 17526 w 18672"/>
                              <a:gd name="connsiteY10" fmla="*/ 10313 h 30220"/>
                              <a:gd name="connsiteX11" fmla="*/ 18002 w 18672"/>
                              <a:gd name="connsiteY11" fmla="*/ 8979 h 30220"/>
                              <a:gd name="connsiteX12" fmla="*/ 18002 w 18672"/>
                              <a:gd name="connsiteY12" fmla="*/ 8884 h 30220"/>
                              <a:gd name="connsiteX13" fmla="*/ 18479 w 18672"/>
                              <a:gd name="connsiteY13" fmla="*/ 7741 h 30220"/>
                              <a:gd name="connsiteX14" fmla="*/ 18574 w 18672"/>
                              <a:gd name="connsiteY14" fmla="*/ 7646 h 30220"/>
                              <a:gd name="connsiteX15" fmla="*/ 18669 w 18672"/>
                              <a:gd name="connsiteY15" fmla="*/ 7455 h 30220"/>
                              <a:gd name="connsiteX16" fmla="*/ 4381 w 18672"/>
                              <a:gd name="connsiteY16" fmla="*/ 1645 h 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2" h="30220">
                                <a:moveTo>
                                  <a:pt x="4381" y="1645"/>
                                </a:moveTo>
                                <a:cubicBezTo>
                                  <a:pt x="3334" y="4122"/>
                                  <a:pt x="2381" y="7074"/>
                                  <a:pt x="1714" y="10408"/>
                                </a:cubicBezTo>
                                <a:cubicBezTo>
                                  <a:pt x="571" y="15742"/>
                                  <a:pt x="285" y="20886"/>
                                  <a:pt x="190" y="22505"/>
                                </a:cubicBezTo>
                                <a:cubicBezTo>
                                  <a:pt x="95" y="23934"/>
                                  <a:pt x="0" y="26886"/>
                                  <a:pt x="0" y="30220"/>
                                </a:cubicBezTo>
                                <a:lnTo>
                                  <a:pt x="15335" y="29172"/>
                                </a:lnTo>
                                <a:cubicBezTo>
                                  <a:pt x="15335" y="28125"/>
                                  <a:pt x="15335" y="27077"/>
                                  <a:pt x="15430" y="26029"/>
                                </a:cubicBezTo>
                                <a:cubicBezTo>
                                  <a:pt x="15526" y="22410"/>
                                  <a:pt x="15907" y="18885"/>
                                  <a:pt x="16383" y="15552"/>
                                </a:cubicBezTo>
                                <a:cubicBezTo>
                                  <a:pt x="16573" y="14313"/>
                                  <a:pt x="16859" y="13075"/>
                                  <a:pt x="17145" y="12027"/>
                                </a:cubicBezTo>
                                <a:cubicBezTo>
                                  <a:pt x="17145" y="12027"/>
                                  <a:pt x="17145" y="11932"/>
                                  <a:pt x="17145" y="11932"/>
                                </a:cubicBezTo>
                                <a:cubicBezTo>
                                  <a:pt x="17240" y="11361"/>
                                  <a:pt x="17430" y="10884"/>
                                  <a:pt x="17526" y="10408"/>
                                </a:cubicBezTo>
                                <a:cubicBezTo>
                                  <a:pt x="17526" y="10408"/>
                                  <a:pt x="17526" y="10313"/>
                                  <a:pt x="17526" y="10313"/>
                                </a:cubicBezTo>
                                <a:cubicBezTo>
                                  <a:pt x="17716" y="9837"/>
                                  <a:pt x="17812" y="9360"/>
                                  <a:pt x="18002" y="8979"/>
                                </a:cubicBezTo>
                                <a:cubicBezTo>
                                  <a:pt x="18002" y="8979"/>
                                  <a:pt x="18002" y="8884"/>
                                  <a:pt x="18002" y="8884"/>
                                </a:cubicBezTo>
                                <a:cubicBezTo>
                                  <a:pt x="18192" y="8503"/>
                                  <a:pt x="18288" y="8027"/>
                                  <a:pt x="18479" y="7741"/>
                                </a:cubicBezTo>
                                <a:cubicBezTo>
                                  <a:pt x="18479" y="7741"/>
                                  <a:pt x="18479" y="7646"/>
                                  <a:pt x="18574" y="7646"/>
                                </a:cubicBezTo>
                                <a:cubicBezTo>
                                  <a:pt x="18574" y="7551"/>
                                  <a:pt x="18669" y="7551"/>
                                  <a:pt x="18669" y="7455"/>
                                </a:cubicBezTo>
                                <a:cubicBezTo>
                                  <a:pt x="18859" y="7646"/>
                                  <a:pt x="12192" y="-4260"/>
                                  <a:pt x="4381" y="1645"/>
                                </a:cubicBezTo>
                                <a:close/>
                              </a:path>
                            </a:pathLst>
                          </a:custGeom>
                          <a:solidFill>
                            <a:srgbClr val="ACACAC"/>
                          </a:solidFill>
                          <a:ln w="9525" cap="flat">
                            <a:noFill/>
                            <a:prstDash val="solid"/>
                            <a:miter/>
                          </a:ln>
                        </p:spPr>
                        <p:txBody>
                          <a:bodyPr rtlCol="0" anchor="ctr"/>
                          <a:p>
                            <a:endParaRPr lang="zh-CN" altLang="en-US"/>
                          </a:p>
                        </p:txBody>
                      </p:sp>
                    </p:grpSp>
                  </p:grpSp>
                  <p:grpSp>
                    <p:nvGrpSpPr>
                      <p:cNvPr id="138" name="图形 2"/>
                      <p:cNvGrpSpPr/>
                      <p:nvPr/>
                    </p:nvGrpSpPr>
                    <p:grpSpPr>
                      <a:xfrm>
                        <a:off x="8132730" y="3923061"/>
                        <a:ext cx="48839" cy="91512"/>
                        <a:chOff x="8132730" y="3923061"/>
                        <a:chExt cx="48839" cy="91512"/>
                      </a:xfrm>
                    </p:grpSpPr>
                    <p:sp>
                      <p:nvSpPr>
                        <p:cNvPr id="139" name="任意多边形: 形状 138"/>
                        <p:cNvSpPr/>
                        <p:nvPr/>
                      </p:nvSpPr>
                      <p:spPr>
                        <a:xfrm>
                          <a:off x="8146550" y="3993571"/>
                          <a:ext cx="35019" cy="20999"/>
                        </a:xfrm>
                        <a:custGeom>
                          <a:avLst/>
                          <a:gdLst>
                            <a:gd name="connsiteX0" fmla="*/ 15803 w 35019"/>
                            <a:gd name="connsiteY0" fmla="*/ 70 h 20999"/>
                            <a:gd name="connsiteX1" fmla="*/ 86 w 35019"/>
                            <a:gd name="connsiteY1" fmla="*/ 11690 h 20999"/>
                            <a:gd name="connsiteX2" fmla="*/ 19232 w 35019"/>
                            <a:gd name="connsiteY2" fmla="*/ 20930 h 20999"/>
                            <a:gd name="connsiteX3" fmla="*/ 34948 w 35019"/>
                            <a:gd name="connsiteY3" fmla="*/ 9309 h 20999"/>
                            <a:gd name="connsiteX4" fmla="*/ 15803 w 35019"/>
                            <a:gd name="connsiteY4" fmla="*/ 70 h 20999"/>
                            <a:gd name="connsiteX5" fmla="*/ 15803 w 35019"/>
                            <a:gd name="connsiteY5" fmla="*/ 70 h 2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0999">
                              <a:moveTo>
                                <a:pt x="15803" y="70"/>
                              </a:moveTo>
                              <a:cubicBezTo>
                                <a:pt x="6182" y="737"/>
                                <a:pt x="-866" y="5975"/>
                                <a:pt x="86" y="11690"/>
                              </a:cubicBezTo>
                              <a:cubicBezTo>
                                <a:pt x="1039" y="17405"/>
                                <a:pt x="9611" y="21596"/>
                                <a:pt x="19232" y="20930"/>
                              </a:cubicBezTo>
                              <a:cubicBezTo>
                                <a:pt x="28852" y="20263"/>
                                <a:pt x="35805" y="15024"/>
                                <a:pt x="34948" y="9309"/>
                              </a:cubicBezTo>
                              <a:cubicBezTo>
                                <a:pt x="33900" y="3594"/>
                                <a:pt x="25328" y="-597"/>
                                <a:pt x="15803" y="70"/>
                              </a:cubicBezTo>
                              <a:lnTo>
                                <a:pt x="15803" y="70"/>
                              </a:lnTo>
                              <a:close/>
                            </a:path>
                          </a:pathLst>
                        </a:custGeom>
                        <a:solidFill>
                          <a:srgbClr val="89420C"/>
                        </a:solidFill>
                        <a:ln w="9525" cap="flat">
                          <a:noFill/>
                          <a:prstDash val="solid"/>
                          <a:miter/>
                        </a:ln>
                      </p:spPr>
                      <p:txBody>
                        <a:bodyPr rtlCol="0" anchor="ctr"/>
                        <a:p>
                          <a:endParaRPr lang="zh-CN" altLang="en-US"/>
                        </a:p>
                      </p:txBody>
                    </p:sp>
                    <p:grpSp>
                      <p:nvGrpSpPr>
                        <p:cNvPr id="140" name="图形 2"/>
                        <p:cNvGrpSpPr/>
                        <p:nvPr/>
                      </p:nvGrpSpPr>
                      <p:grpSpPr>
                        <a:xfrm>
                          <a:off x="8132730" y="3923061"/>
                          <a:ext cx="44672" cy="91512"/>
                          <a:chOff x="8132730" y="3923061"/>
                          <a:chExt cx="44672" cy="91512"/>
                        </a:xfrm>
                        <a:solidFill>
                          <a:srgbClr val="ACACAC"/>
                        </a:solidFill>
                      </p:grpSpPr>
                      <p:sp>
                        <p:nvSpPr>
                          <p:cNvPr id="141" name="任意多边形: 形状 140"/>
                          <p:cNvSpPr/>
                          <p:nvPr/>
                        </p:nvSpPr>
                        <p:spPr>
                          <a:xfrm>
                            <a:off x="8132825" y="3923061"/>
                            <a:ext cx="44576" cy="91512"/>
                          </a:xfrm>
                          <a:custGeom>
                            <a:avLst/>
                            <a:gdLst>
                              <a:gd name="connsiteX0" fmla="*/ 44577 w 44576"/>
                              <a:gd name="connsiteY0" fmla="*/ 64294 h 91512"/>
                              <a:gd name="connsiteX1" fmla="*/ 43339 w 44576"/>
                              <a:gd name="connsiteY1" fmla="*/ 45720 h 91512"/>
                              <a:gd name="connsiteX2" fmla="*/ 40005 w 44576"/>
                              <a:gd name="connsiteY2" fmla="*/ 28385 h 91512"/>
                              <a:gd name="connsiteX3" fmla="*/ 34766 w 44576"/>
                              <a:gd name="connsiteY3" fmla="*/ 13907 h 91512"/>
                              <a:gd name="connsiteX4" fmla="*/ 30861 w 44576"/>
                              <a:gd name="connsiteY4" fmla="*/ 7334 h 91512"/>
                              <a:gd name="connsiteX5" fmla="*/ 27527 w 44576"/>
                              <a:gd name="connsiteY5" fmla="*/ 3715 h 91512"/>
                              <a:gd name="connsiteX6" fmla="*/ 27527 w 44576"/>
                              <a:gd name="connsiteY6" fmla="*/ 3715 h 91512"/>
                              <a:gd name="connsiteX7" fmla="*/ 27527 w 44576"/>
                              <a:gd name="connsiteY7" fmla="*/ 3715 h 91512"/>
                              <a:gd name="connsiteX8" fmla="*/ 25146 w 44576"/>
                              <a:gd name="connsiteY8" fmla="*/ 2000 h 91512"/>
                              <a:gd name="connsiteX9" fmla="*/ 25050 w 44576"/>
                              <a:gd name="connsiteY9" fmla="*/ 1905 h 91512"/>
                              <a:gd name="connsiteX10" fmla="*/ 24003 w 44576"/>
                              <a:gd name="connsiteY10" fmla="*/ 1333 h 91512"/>
                              <a:gd name="connsiteX11" fmla="*/ 23622 w 44576"/>
                              <a:gd name="connsiteY11" fmla="*/ 1143 h 91512"/>
                              <a:gd name="connsiteX12" fmla="*/ 22860 w 44576"/>
                              <a:gd name="connsiteY12" fmla="*/ 857 h 91512"/>
                              <a:gd name="connsiteX13" fmla="*/ 22669 w 44576"/>
                              <a:gd name="connsiteY13" fmla="*/ 762 h 91512"/>
                              <a:gd name="connsiteX14" fmla="*/ 21717 w 44576"/>
                              <a:gd name="connsiteY14" fmla="*/ 476 h 91512"/>
                              <a:gd name="connsiteX15" fmla="*/ 21145 w 44576"/>
                              <a:gd name="connsiteY15" fmla="*/ 286 h 91512"/>
                              <a:gd name="connsiteX16" fmla="*/ 20764 w 44576"/>
                              <a:gd name="connsiteY16" fmla="*/ 191 h 91512"/>
                              <a:gd name="connsiteX17" fmla="*/ 19621 w 44576"/>
                              <a:gd name="connsiteY17" fmla="*/ 0 h 91512"/>
                              <a:gd name="connsiteX18" fmla="*/ 19145 w 44576"/>
                              <a:gd name="connsiteY18" fmla="*/ 0 h 91512"/>
                              <a:gd name="connsiteX19" fmla="*/ 17621 w 44576"/>
                              <a:gd name="connsiteY19" fmla="*/ 0 h 91512"/>
                              <a:gd name="connsiteX20" fmla="*/ 16097 w 44576"/>
                              <a:gd name="connsiteY20" fmla="*/ 191 h 91512"/>
                              <a:gd name="connsiteX21" fmla="*/ 1714 w 44576"/>
                              <a:gd name="connsiteY21" fmla="*/ 19241 h 91512"/>
                              <a:gd name="connsiteX22" fmla="*/ 190 w 44576"/>
                              <a:gd name="connsiteY22" fmla="*/ 31337 h 91512"/>
                              <a:gd name="connsiteX23" fmla="*/ 0 w 44576"/>
                              <a:gd name="connsiteY23" fmla="*/ 39053 h 91512"/>
                              <a:gd name="connsiteX24" fmla="*/ 15335 w 44576"/>
                              <a:gd name="connsiteY24" fmla="*/ 38005 h 91512"/>
                              <a:gd name="connsiteX25" fmla="*/ 15430 w 44576"/>
                              <a:gd name="connsiteY25" fmla="*/ 34862 h 91512"/>
                              <a:gd name="connsiteX26" fmla="*/ 16383 w 44576"/>
                              <a:gd name="connsiteY26" fmla="*/ 24384 h 91512"/>
                              <a:gd name="connsiteX27" fmla="*/ 17145 w 44576"/>
                              <a:gd name="connsiteY27" fmla="*/ 20860 h 91512"/>
                              <a:gd name="connsiteX28" fmla="*/ 17145 w 44576"/>
                              <a:gd name="connsiteY28" fmla="*/ 20765 h 91512"/>
                              <a:gd name="connsiteX29" fmla="*/ 17526 w 44576"/>
                              <a:gd name="connsiteY29" fmla="*/ 19241 h 91512"/>
                              <a:gd name="connsiteX30" fmla="*/ 17526 w 44576"/>
                              <a:gd name="connsiteY30" fmla="*/ 19145 h 91512"/>
                              <a:gd name="connsiteX31" fmla="*/ 18002 w 44576"/>
                              <a:gd name="connsiteY31" fmla="*/ 17812 h 91512"/>
                              <a:gd name="connsiteX32" fmla="*/ 18002 w 44576"/>
                              <a:gd name="connsiteY32" fmla="*/ 17717 h 91512"/>
                              <a:gd name="connsiteX33" fmla="*/ 18479 w 44576"/>
                              <a:gd name="connsiteY33" fmla="*/ 16574 h 91512"/>
                              <a:gd name="connsiteX34" fmla="*/ 18573 w 44576"/>
                              <a:gd name="connsiteY34" fmla="*/ 16478 h 91512"/>
                              <a:gd name="connsiteX35" fmla="*/ 18669 w 44576"/>
                              <a:gd name="connsiteY35" fmla="*/ 16288 h 91512"/>
                              <a:gd name="connsiteX36" fmla="*/ 19907 w 44576"/>
                              <a:gd name="connsiteY36" fmla="*/ 18193 h 91512"/>
                              <a:gd name="connsiteX37" fmla="*/ 23050 w 44576"/>
                              <a:gd name="connsiteY37" fmla="*/ 24956 h 91512"/>
                              <a:gd name="connsiteX38" fmla="*/ 26479 w 44576"/>
                              <a:gd name="connsiteY38" fmla="*/ 36862 h 91512"/>
                              <a:gd name="connsiteX39" fmla="*/ 27908 w 44576"/>
                              <a:gd name="connsiteY39" fmla="*/ 44482 h 91512"/>
                              <a:gd name="connsiteX40" fmla="*/ 28765 w 44576"/>
                              <a:gd name="connsiteY40" fmla="*/ 50864 h 91512"/>
                              <a:gd name="connsiteX41" fmla="*/ 28956 w 44576"/>
                              <a:gd name="connsiteY41" fmla="*/ 74390 h 91512"/>
                              <a:gd name="connsiteX42" fmla="*/ 26479 w 44576"/>
                              <a:gd name="connsiteY42" fmla="*/ 85725 h 91512"/>
                              <a:gd name="connsiteX43" fmla="*/ 22669 w 44576"/>
                              <a:gd name="connsiteY43" fmla="*/ 90202 h 91512"/>
                              <a:gd name="connsiteX44" fmla="*/ 41434 w 44576"/>
                              <a:gd name="connsiteY44" fmla="*/ 89535 h 91512"/>
                              <a:gd name="connsiteX45" fmla="*/ 43624 w 44576"/>
                              <a:gd name="connsiteY45" fmla="*/ 80677 h 91512"/>
                              <a:gd name="connsiteX46" fmla="*/ 44577 w 44576"/>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576" h="91512">
                                <a:moveTo>
                                  <a:pt x="44577" y="64294"/>
                                </a:moveTo>
                                <a:cubicBezTo>
                                  <a:pt x="44577" y="60389"/>
                                  <a:pt x="44482" y="54578"/>
                                  <a:pt x="43339" y="45720"/>
                                </a:cubicBezTo>
                                <a:cubicBezTo>
                                  <a:pt x="42100" y="36195"/>
                                  <a:pt x="40005" y="28385"/>
                                  <a:pt x="40005" y="28385"/>
                                </a:cubicBezTo>
                                <a:cubicBezTo>
                                  <a:pt x="39243" y="25622"/>
                                  <a:pt x="37338" y="18955"/>
                                  <a:pt x="34766" y="13907"/>
                                </a:cubicBezTo>
                                <a:cubicBezTo>
                                  <a:pt x="33432" y="11240"/>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0" y="1905"/>
                                  <a:pt x="25050" y="1905"/>
                                </a:cubicBezTo>
                                <a:cubicBezTo>
                                  <a:pt x="24765" y="1715"/>
                                  <a:pt x="24384" y="1524"/>
                                  <a:pt x="24003" y="1333"/>
                                </a:cubicBezTo>
                                <a:cubicBezTo>
                                  <a:pt x="23907" y="1238"/>
                                  <a:pt x="23813" y="1238"/>
                                  <a:pt x="23622" y="1143"/>
                                </a:cubicBezTo>
                                <a:cubicBezTo>
                                  <a:pt x="23336" y="1048"/>
                                  <a:pt x="23146" y="953"/>
                                  <a:pt x="22860" y="857"/>
                                </a:cubicBezTo>
                                <a:cubicBezTo>
                                  <a:pt x="22764" y="857"/>
                                  <a:pt x="22764" y="857"/>
                                  <a:pt x="22669" y="762"/>
                                </a:cubicBezTo>
                                <a:cubicBezTo>
                                  <a:pt x="22384" y="667"/>
                                  <a:pt x="22003" y="571"/>
                                  <a:pt x="21717" y="476"/>
                                </a:cubicBezTo>
                                <a:cubicBezTo>
                                  <a:pt x="21526" y="381"/>
                                  <a:pt x="21336" y="381"/>
                                  <a:pt x="21145" y="286"/>
                                </a:cubicBezTo>
                                <a:cubicBezTo>
                                  <a:pt x="21050" y="286"/>
                                  <a:pt x="20860" y="286"/>
                                  <a:pt x="20764" y="191"/>
                                </a:cubicBezTo>
                                <a:cubicBezTo>
                                  <a:pt x="20383" y="95"/>
                                  <a:pt x="19907" y="95"/>
                                  <a:pt x="19621" y="0"/>
                                </a:cubicBezTo>
                                <a:cubicBezTo>
                                  <a:pt x="19431" y="0"/>
                                  <a:pt x="19335" y="0"/>
                                  <a:pt x="19145" y="0"/>
                                </a:cubicBezTo>
                                <a:cubicBezTo>
                                  <a:pt x="18573" y="0"/>
                                  <a:pt x="18097" y="0"/>
                                  <a:pt x="17621" y="0"/>
                                </a:cubicBezTo>
                                <a:lnTo>
                                  <a:pt x="16097" y="191"/>
                                </a:lnTo>
                                <a:cubicBezTo>
                                  <a:pt x="8954" y="1048"/>
                                  <a:pt x="4096" y="7429"/>
                                  <a:pt x="1714" y="19241"/>
                                </a:cubicBezTo>
                                <a:cubicBezTo>
                                  <a:pt x="571" y="24575"/>
                                  <a:pt x="285" y="29718"/>
                                  <a:pt x="190" y="31337"/>
                                </a:cubicBezTo>
                                <a:cubicBezTo>
                                  <a:pt x="95" y="32766"/>
                                  <a:pt x="0" y="35719"/>
                                  <a:pt x="0" y="39053"/>
                                </a:cubicBezTo>
                                <a:lnTo>
                                  <a:pt x="15335" y="38005"/>
                                </a:lnTo>
                                <a:cubicBezTo>
                                  <a:pt x="15335" y="36957"/>
                                  <a:pt x="15335" y="35909"/>
                                  <a:pt x="15430" y="34862"/>
                                </a:cubicBezTo>
                                <a:cubicBezTo>
                                  <a:pt x="15525" y="31242"/>
                                  <a:pt x="15907" y="27718"/>
                                  <a:pt x="16383" y="24384"/>
                                </a:cubicBezTo>
                                <a:cubicBezTo>
                                  <a:pt x="16573" y="23146"/>
                                  <a:pt x="16859" y="21908"/>
                                  <a:pt x="17145" y="20860"/>
                                </a:cubicBezTo>
                                <a:cubicBezTo>
                                  <a:pt x="17145" y="20860"/>
                                  <a:pt x="17145" y="20765"/>
                                  <a:pt x="17145" y="20765"/>
                                </a:cubicBezTo>
                                <a:cubicBezTo>
                                  <a:pt x="17240" y="20193"/>
                                  <a:pt x="17430" y="19717"/>
                                  <a:pt x="17526" y="19241"/>
                                </a:cubicBezTo>
                                <a:cubicBezTo>
                                  <a:pt x="17526" y="19241"/>
                                  <a:pt x="17526" y="19145"/>
                                  <a:pt x="17526" y="19145"/>
                                </a:cubicBezTo>
                                <a:cubicBezTo>
                                  <a:pt x="17716" y="18669"/>
                                  <a:pt x="17812" y="18193"/>
                                  <a:pt x="18002" y="17812"/>
                                </a:cubicBezTo>
                                <a:cubicBezTo>
                                  <a:pt x="18002" y="17812"/>
                                  <a:pt x="18002" y="17717"/>
                                  <a:pt x="18002" y="17717"/>
                                </a:cubicBezTo>
                                <a:cubicBezTo>
                                  <a:pt x="18192" y="17336"/>
                                  <a:pt x="18288" y="16859"/>
                                  <a:pt x="18479" y="16574"/>
                                </a:cubicBezTo>
                                <a:cubicBezTo>
                                  <a:pt x="18479" y="16574"/>
                                  <a:pt x="18479" y="16478"/>
                                  <a:pt x="18573" y="16478"/>
                                </a:cubicBezTo>
                                <a:cubicBezTo>
                                  <a:pt x="18573" y="16383"/>
                                  <a:pt x="18669" y="16383"/>
                                  <a:pt x="18669" y="16288"/>
                                </a:cubicBezTo>
                                <a:cubicBezTo>
                                  <a:pt x="19050" y="16764"/>
                                  <a:pt x="19431" y="17431"/>
                                  <a:pt x="19907" y="18193"/>
                                </a:cubicBezTo>
                                <a:cubicBezTo>
                                  <a:pt x="20574" y="19336"/>
                                  <a:pt x="21717" y="21527"/>
                                  <a:pt x="23050" y="24956"/>
                                </a:cubicBezTo>
                                <a:cubicBezTo>
                                  <a:pt x="23622" y="26479"/>
                                  <a:pt x="25146" y="30766"/>
                                  <a:pt x="26479" y="36862"/>
                                </a:cubicBezTo>
                                <a:cubicBezTo>
                                  <a:pt x="27241" y="40386"/>
                                  <a:pt x="27717" y="43434"/>
                                  <a:pt x="27908" y="44482"/>
                                </a:cubicBezTo>
                                <a:cubicBezTo>
                                  <a:pt x="28098" y="45529"/>
                                  <a:pt x="28384" y="47816"/>
                                  <a:pt x="28765" y="50864"/>
                                </a:cubicBezTo>
                                <a:cubicBezTo>
                                  <a:pt x="29241" y="55626"/>
                                  <a:pt x="29908" y="64961"/>
                                  <a:pt x="28956" y="74390"/>
                                </a:cubicBezTo>
                                <a:cubicBezTo>
                                  <a:pt x="28384" y="79724"/>
                                  <a:pt x="27337" y="83344"/>
                                  <a:pt x="26479" y="85725"/>
                                </a:cubicBezTo>
                                <a:cubicBezTo>
                                  <a:pt x="25336" y="87821"/>
                                  <a:pt x="24289" y="89345"/>
                                  <a:pt x="22669" y="90202"/>
                                </a:cubicBezTo>
                                <a:cubicBezTo>
                                  <a:pt x="26575" y="91631"/>
                                  <a:pt x="34575" y="92488"/>
                                  <a:pt x="41434" y="89535"/>
                                </a:cubicBezTo>
                                <a:cubicBezTo>
                                  <a:pt x="42100" y="87440"/>
                                  <a:pt x="42957" y="84582"/>
                                  <a:pt x="43624" y="80677"/>
                                </a:cubicBezTo>
                                <a:cubicBezTo>
                                  <a:pt x="44577" y="73247"/>
                                  <a:pt x="44577" y="66294"/>
                                  <a:pt x="44577" y="64294"/>
                                </a:cubicBezTo>
                                <a:close/>
                              </a:path>
                            </a:pathLst>
                          </a:custGeom>
                          <a:solidFill>
                            <a:srgbClr val="ACACAC"/>
                          </a:solidFill>
                          <a:ln w="9525" cap="flat">
                            <a:noFill/>
                            <a:prstDash val="solid"/>
                            <a:miter/>
                          </a:ln>
                        </p:spPr>
                        <p:txBody>
                          <a:bodyPr rtlCol="0" anchor="ctr"/>
                          <a:p>
                            <a:endParaRPr lang="zh-CN" altLang="en-US"/>
                          </a:p>
                        </p:txBody>
                      </p:sp>
                      <p:sp>
                        <p:nvSpPr>
                          <p:cNvPr id="142" name="任意多边形: 形状 141"/>
                          <p:cNvSpPr/>
                          <p:nvPr/>
                        </p:nvSpPr>
                        <p:spPr>
                          <a:xfrm>
                            <a:off x="8132730" y="3932093"/>
                            <a:ext cx="18672" cy="30211"/>
                          </a:xfrm>
                          <a:custGeom>
                            <a:avLst/>
                            <a:gdLst>
                              <a:gd name="connsiteX0" fmla="*/ 4381 w 18672"/>
                              <a:gd name="connsiteY0" fmla="*/ 1636 h 30211"/>
                              <a:gd name="connsiteX1" fmla="*/ 1714 w 18672"/>
                              <a:gd name="connsiteY1" fmla="*/ 10399 h 30211"/>
                              <a:gd name="connsiteX2" fmla="*/ 190 w 18672"/>
                              <a:gd name="connsiteY2" fmla="*/ 22496 h 30211"/>
                              <a:gd name="connsiteX3" fmla="*/ 0 w 18672"/>
                              <a:gd name="connsiteY3" fmla="*/ 30211 h 30211"/>
                              <a:gd name="connsiteX4" fmla="*/ 15335 w 18672"/>
                              <a:gd name="connsiteY4" fmla="*/ 29163 h 30211"/>
                              <a:gd name="connsiteX5" fmla="*/ 15430 w 18672"/>
                              <a:gd name="connsiteY5" fmla="*/ 26020 h 30211"/>
                              <a:gd name="connsiteX6" fmla="*/ 16383 w 18672"/>
                              <a:gd name="connsiteY6" fmla="*/ 15543 h 30211"/>
                              <a:gd name="connsiteX7" fmla="*/ 17145 w 18672"/>
                              <a:gd name="connsiteY7" fmla="*/ 12018 h 30211"/>
                              <a:gd name="connsiteX8" fmla="*/ 17145 w 18672"/>
                              <a:gd name="connsiteY8" fmla="*/ 11923 h 30211"/>
                              <a:gd name="connsiteX9" fmla="*/ 17526 w 18672"/>
                              <a:gd name="connsiteY9" fmla="*/ 10399 h 30211"/>
                              <a:gd name="connsiteX10" fmla="*/ 17526 w 18672"/>
                              <a:gd name="connsiteY10" fmla="*/ 10304 h 30211"/>
                              <a:gd name="connsiteX11" fmla="*/ 18002 w 18672"/>
                              <a:gd name="connsiteY11" fmla="*/ 8970 h 30211"/>
                              <a:gd name="connsiteX12" fmla="*/ 18002 w 18672"/>
                              <a:gd name="connsiteY12" fmla="*/ 8875 h 30211"/>
                              <a:gd name="connsiteX13" fmla="*/ 18479 w 18672"/>
                              <a:gd name="connsiteY13" fmla="*/ 7732 h 30211"/>
                              <a:gd name="connsiteX14" fmla="*/ 18574 w 18672"/>
                              <a:gd name="connsiteY14" fmla="*/ 7637 h 30211"/>
                              <a:gd name="connsiteX15" fmla="*/ 18669 w 18672"/>
                              <a:gd name="connsiteY15" fmla="*/ 7446 h 30211"/>
                              <a:gd name="connsiteX16" fmla="*/ 4381 w 18672"/>
                              <a:gd name="connsiteY16" fmla="*/ 1636 h 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2" h="30211">
                                <a:moveTo>
                                  <a:pt x="4381" y="1636"/>
                                </a:moveTo>
                                <a:cubicBezTo>
                                  <a:pt x="3334" y="4113"/>
                                  <a:pt x="2381" y="7065"/>
                                  <a:pt x="1714" y="10399"/>
                                </a:cubicBezTo>
                                <a:cubicBezTo>
                                  <a:pt x="571" y="15733"/>
                                  <a:pt x="285" y="20877"/>
                                  <a:pt x="190" y="22496"/>
                                </a:cubicBezTo>
                                <a:cubicBezTo>
                                  <a:pt x="95" y="23925"/>
                                  <a:pt x="0" y="26877"/>
                                  <a:pt x="0" y="30211"/>
                                </a:cubicBezTo>
                                <a:lnTo>
                                  <a:pt x="15335" y="29163"/>
                                </a:lnTo>
                                <a:cubicBezTo>
                                  <a:pt x="15335" y="28116"/>
                                  <a:pt x="15335" y="27068"/>
                                  <a:pt x="15430" y="26020"/>
                                </a:cubicBezTo>
                                <a:cubicBezTo>
                                  <a:pt x="15526" y="22401"/>
                                  <a:pt x="15907" y="18876"/>
                                  <a:pt x="16383" y="15543"/>
                                </a:cubicBezTo>
                                <a:cubicBezTo>
                                  <a:pt x="16573" y="14304"/>
                                  <a:pt x="16859" y="13066"/>
                                  <a:pt x="17145" y="12018"/>
                                </a:cubicBezTo>
                                <a:cubicBezTo>
                                  <a:pt x="17145" y="12018"/>
                                  <a:pt x="17145" y="11923"/>
                                  <a:pt x="17145" y="11923"/>
                                </a:cubicBezTo>
                                <a:cubicBezTo>
                                  <a:pt x="17240" y="11352"/>
                                  <a:pt x="17430" y="10875"/>
                                  <a:pt x="17526" y="10399"/>
                                </a:cubicBezTo>
                                <a:cubicBezTo>
                                  <a:pt x="17526" y="10399"/>
                                  <a:pt x="17526" y="10304"/>
                                  <a:pt x="17526" y="10304"/>
                                </a:cubicBezTo>
                                <a:cubicBezTo>
                                  <a:pt x="17716" y="9828"/>
                                  <a:pt x="17812" y="9351"/>
                                  <a:pt x="18002" y="8970"/>
                                </a:cubicBezTo>
                                <a:cubicBezTo>
                                  <a:pt x="18002" y="8970"/>
                                  <a:pt x="18002" y="8875"/>
                                  <a:pt x="18002" y="8875"/>
                                </a:cubicBezTo>
                                <a:cubicBezTo>
                                  <a:pt x="18192" y="8494"/>
                                  <a:pt x="18288" y="8018"/>
                                  <a:pt x="18479" y="7732"/>
                                </a:cubicBezTo>
                                <a:cubicBezTo>
                                  <a:pt x="18479" y="7732"/>
                                  <a:pt x="18479" y="7637"/>
                                  <a:pt x="18574" y="7637"/>
                                </a:cubicBezTo>
                                <a:cubicBezTo>
                                  <a:pt x="18574" y="7542"/>
                                  <a:pt x="18669" y="7542"/>
                                  <a:pt x="18669" y="7446"/>
                                </a:cubicBezTo>
                                <a:cubicBezTo>
                                  <a:pt x="18859" y="7732"/>
                                  <a:pt x="12096" y="-4269"/>
                                  <a:pt x="4381" y="1636"/>
                                </a:cubicBezTo>
                                <a:close/>
                              </a:path>
                            </a:pathLst>
                          </a:custGeom>
                          <a:solidFill>
                            <a:srgbClr val="ACACAC"/>
                          </a:solidFill>
                          <a:ln w="9525" cap="flat">
                            <a:noFill/>
                            <a:prstDash val="solid"/>
                            <a:miter/>
                          </a:ln>
                        </p:spPr>
                        <p:txBody>
                          <a:bodyPr rtlCol="0" anchor="ctr"/>
                          <a:p>
                            <a:endParaRPr lang="zh-CN" altLang="en-US"/>
                          </a:p>
                        </p:txBody>
                      </p:sp>
                    </p:grpSp>
                  </p:grpSp>
                  <p:grpSp>
                    <p:nvGrpSpPr>
                      <p:cNvPr id="143" name="图形 2"/>
                      <p:cNvGrpSpPr/>
                      <p:nvPr/>
                    </p:nvGrpSpPr>
                    <p:grpSpPr>
                      <a:xfrm>
                        <a:off x="8047672" y="3929062"/>
                        <a:ext cx="48744" cy="91512"/>
                        <a:chOff x="8047672" y="3929062"/>
                        <a:chExt cx="48744" cy="91512"/>
                      </a:xfrm>
                    </p:grpSpPr>
                    <p:sp>
                      <p:nvSpPr>
                        <p:cNvPr id="144" name="任意多边形: 形状 143"/>
                        <p:cNvSpPr/>
                        <p:nvPr/>
                      </p:nvSpPr>
                      <p:spPr>
                        <a:xfrm>
                          <a:off x="8061396" y="3999572"/>
                          <a:ext cx="35019" cy="20999"/>
                        </a:xfrm>
                        <a:custGeom>
                          <a:avLst/>
                          <a:gdLst>
                            <a:gd name="connsiteX0" fmla="*/ 15803 w 35019"/>
                            <a:gd name="connsiteY0" fmla="*/ 70 h 20999"/>
                            <a:gd name="connsiteX1" fmla="*/ 86 w 35019"/>
                            <a:gd name="connsiteY1" fmla="*/ 11690 h 20999"/>
                            <a:gd name="connsiteX2" fmla="*/ 19232 w 35019"/>
                            <a:gd name="connsiteY2" fmla="*/ 20930 h 20999"/>
                            <a:gd name="connsiteX3" fmla="*/ 34948 w 35019"/>
                            <a:gd name="connsiteY3" fmla="*/ 9309 h 20999"/>
                            <a:gd name="connsiteX4" fmla="*/ 15803 w 35019"/>
                            <a:gd name="connsiteY4" fmla="*/ 70 h 20999"/>
                            <a:gd name="connsiteX5" fmla="*/ 15803 w 35019"/>
                            <a:gd name="connsiteY5" fmla="*/ 70 h 2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0999">
                              <a:moveTo>
                                <a:pt x="15803" y="70"/>
                              </a:moveTo>
                              <a:cubicBezTo>
                                <a:pt x="6182" y="736"/>
                                <a:pt x="-866" y="5975"/>
                                <a:pt x="86" y="11690"/>
                              </a:cubicBezTo>
                              <a:cubicBezTo>
                                <a:pt x="1039" y="17405"/>
                                <a:pt x="9611" y="21596"/>
                                <a:pt x="19232" y="20930"/>
                              </a:cubicBezTo>
                              <a:cubicBezTo>
                                <a:pt x="28852" y="20263"/>
                                <a:pt x="35805" y="15024"/>
                                <a:pt x="34948" y="9309"/>
                              </a:cubicBezTo>
                              <a:cubicBezTo>
                                <a:pt x="33995" y="3594"/>
                                <a:pt x="25423" y="-597"/>
                                <a:pt x="15803" y="70"/>
                              </a:cubicBezTo>
                              <a:lnTo>
                                <a:pt x="15803" y="70"/>
                              </a:lnTo>
                              <a:close/>
                            </a:path>
                          </a:pathLst>
                        </a:custGeom>
                        <a:solidFill>
                          <a:srgbClr val="89420C"/>
                        </a:solidFill>
                        <a:ln w="9525" cap="flat">
                          <a:noFill/>
                          <a:prstDash val="solid"/>
                          <a:miter/>
                        </a:ln>
                      </p:spPr>
                      <p:txBody>
                        <a:bodyPr rtlCol="0" anchor="ctr"/>
                        <a:p>
                          <a:endParaRPr lang="zh-CN" altLang="en-US"/>
                        </a:p>
                      </p:txBody>
                    </p:sp>
                    <p:grpSp>
                      <p:nvGrpSpPr>
                        <p:cNvPr id="145" name="图形 2"/>
                        <p:cNvGrpSpPr/>
                        <p:nvPr/>
                      </p:nvGrpSpPr>
                      <p:grpSpPr>
                        <a:xfrm>
                          <a:off x="8047672" y="3929062"/>
                          <a:ext cx="44672" cy="91512"/>
                          <a:chOff x="8047672" y="3929062"/>
                          <a:chExt cx="44672" cy="91512"/>
                        </a:xfrm>
                        <a:solidFill>
                          <a:srgbClr val="ACACAC"/>
                        </a:solidFill>
                      </p:grpSpPr>
                      <p:sp>
                        <p:nvSpPr>
                          <p:cNvPr id="146" name="任意多边形: 形状 145"/>
                          <p:cNvSpPr/>
                          <p:nvPr/>
                        </p:nvSpPr>
                        <p:spPr>
                          <a:xfrm>
                            <a:off x="8047766" y="3929062"/>
                            <a:ext cx="44577" cy="91512"/>
                          </a:xfrm>
                          <a:custGeom>
                            <a:avLst/>
                            <a:gdLst>
                              <a:gd name="connsiteX0" fmla="*/ 44578 w 44577"/>
                              <a:gd name="connsiteY0" fmla="*/ 64294 h 91512"/>
                              <a:gd name="connsiteX1" fmla="*/ 43339 w 44577"/>
                              <a:gd name="connsiteY1" fmla="*/ 45720 h 91512"/>
                              <a:gd name="connsiteX2" fmla="*/ 40005 w 44577"/>
                              <a:gd name="connsiteY2" fmla="*/ 28384 h 91512"/>
                              <a:gd name="connsiteX3" fmla="*/ 34766 w 44577"/>
                              <a:gd name="connsiteY3" fmla="*/ 13907 h 91512"/>
                              <a:gd name="connsiteX4" fmla="*/ 30861 w 44577"/>
                              <a:gd name="connsiteY4" fmla="*/ 7334 h 91512"/>
                              <a:gd name="connsiteX5" fmla="*/ 27527 w 44577"/>
                              <a:gd name="connsiteY5" fmla="*/ 3715 h 91512"/>
                              <a:gd name="connsiteX6" fmla="*/ 27527 w 44577"/>
                              <a:gd name="connsiteY6" fmla="*/ 3715 h 91512"/>
                              <a:gd name="connsiteX7" fmla="*/ 27527 w 44577"/>
                              <a:gd name="connsiteY7" fmla="*/ 3715 h 91512"/>
                              <a:gd name="connsiteX8" fmla="*/ 25146 w 44577"/>
                              <a:gd name="connsiteY8" fmla="*/ 2000 h 91512"/>
                              <a:gd name="connsiteX9" fmla="*/ 25051 w 44577"/>
                              <a:gd name="connsiteY9" fmla="*/ 1905 h 91512"/>
                              <a:gd name="connsiteX10" fmla="*/ 24003 w 44577"/>
                              <a:gd name="connsiteY10" fmla="*/ 1333 h 91512"/>
                              <a:gd name="connsiteX11" fmla="*/ 23622 w 44577"/>
                              <a:gd name="connsiteY11" fmla="*/ 1143 h 91512"/>
                              <a:gd name="connsiteX12" fmla="*/ 22860 w 44577"/>
                              <a:gd name="connsiteY12" fmla="*/ 857 h 91512"/>
                              <a:gd name="connsiteX13" fmla="*/ 22670 w 44577"/>
                              <a:gd name="connsiteY13" fmla="*/ 762 h 91512"/>
                              <a:gd name="connsiteX14" fmla="*/ 21717 w 44577"/>
                              <a:gd name="connsiteY14" fmla="*/ 476 h 91512"/>
                              <a:gd name="connsiteX15" fmla="*/ 21146 w 44577"/>
                              <a:gd name="connsiteY15" fmla="*/ 286 h 91512"/>
                              <a:gd name="connsiteX16" fmla="*/ 20765 w 44577"/>
                              <a:gd name="connsiteY16" fmla="*/ 191 h 91512"/>
                              <a:gd name="connsiteX17" fmla="*/ 19621 w 44577"/>
                              <a:gd name="connsiteY17" fmla="*/ 0 h 91512"/>
                              <a:gd name="connsiteX18" fmla="*/ 19145 w 44577"/>
                              <a:gd name="connsiteY18" fmla="*/ 0 h 91512"/>
                              <a:gd name="connsiteX19" fmla="*/ 17622 w 44577"/>
                              <a:gd name="connsiteY19" fmla="*/ 0 h 91512"/>
                              <a:gd name="connsiteX20" fmla="*/ 16097 w 44577"/>
                              <a:gd name="connsiteY20" fmla="*/ 191 h 91512"/>
                              <a:gd name="connsiteX21" fmla="*/ 1715 w 44577"/>
                              <a:gd name="connsiteY21" fmla="*/ 19241 h 91512"/>
                              <a:gd name="connsiteX22" fmla="*/ 191 w 44577"/>
                              <a:gd name="connsiteY22" fmla="*/ 31337 h 91512"/>
                              <a:gd name="connsiteX23" fmla="*/ 0 w 44577"/>
                              <a:gd name="connsiteY23" fmla="*/ 39053 h 91512"/>
                              <a:gd name="connsiteX24" fmla="*/ 15336 w 44577"/>
                              <a:gd name="connsiteY24" fmla="*/ 38005 h 91512"/>
                              <a:gd name="connsiteX25" fmla="*/ 15431 w 44577"/>
                              <a:gd name="connsiteY25" fmla="*/ 34862 h 91512"/>
                              <a:gd name="connsiteX26" fmla="*/ 16383 w 44577"/>
                              <a:gd name="connsiteY26" fmla="*/ 24384 h 91512"/>
                              <a:gd name="connsiteX27" fmla="*/ 17145 w 44577"/>
                              <a:gd name="connsiteY27" fmla="*/ 20860 h 91512"/>
                              <a:gd name="connsiteX28" fmla="*/ 17145 w 44577"/>
                              <a:gd name="connsiteY28" fmla="*/ 20764 h 91512"/>
                              <a:gd name="connsiteX29" fmla="*/ 17526 w 44577"/>
                              <a:gd name="connsiteY29" fmla="*/ 19241 h 91512"/>
                              <a:gd name="connsiteX30" fmla="*/ 17526 w 44577"/>
                              <a:gd name="connsiteY30" fmla="*/ 19145 h 91512"/>
                              <a:gd name="connsiteX31" fmla="*/ 18002 w 44577"/>
                              <a:gd name="connsiteY31" fmla="*/ 17812 h 91512"/>
                              <a:gd name="connsiteX32" fmla="*/ 18002 w 44577"/>
                              <a:gd name="connsiteY32" fmla="*/ 17717 h 91512"/>
                              <a:gd name="connsiteX33" fmla="*/ 18479 w 44577"/>
                              <a:gd name="connsiteY33" fmla="*/ 16574 h 91512"/>
                              <a:gd name="connsiteX34" fmla="*/ 18574 w 44577"/>
                              <a:gd name="connsiteY34" fmla="*/ 16478 h 91512"/>
                              <a:gd name="connsiteX35" fmla="*/ 18669 w 44577"/>
                              <a:gd name="connsiteY35" fmla="*/ 16288 h 91512"/>
                              <a:gd name="connsiteX36" fmla="*/ 19908 w 44577"/>
                              <a:gd name="connsiteY36" fmla="*/ 18193 h 91512"/>
                              <a:gd name="connsiteX37" fmla="*/ 23051 w 44577"/>
                              <a:gd name="connsiteY37" fmla="*/ 24955 h 91512"/>
                              <a:gd name="connsiteX38" fmla="*/ 26480 w 44577"/>
                              <a:gd name="connsiteY38" fmla="*/ 36862 h 91512"/>
                              <a:gd name="connsiteX39" fmla="*/ 27909 w 44577"/>
                              <a:gd name="connsiteY39" fmla="*/ 44482 h 91512"/>
                              <a:gd name="connsiteX40" fmla="*/ 28766 w 44577"/>
                              <a:gd name="connsiteY40" fmla="*/ 50863 h 91512"/>
                              <a:gd name="connsiteX41" fmla="*/ 28956 w 44577"/>
                              <a:gd name="connsiteY41" fmla="*/ 74390 h 91512"/>
                              <a:gd name="connsiteX42" fmla="*/ 26480 w 44577"/>
                              <a:gd name="connsiteY42" fmla="*/ 85725 h 91512"/>
                              <a:gd name="connsiteX43" fmla="*/ 22670 w 44577"/>
                              <a:gd name="connsiteY43" fmla="*/ 90202 h 91512"/>
                              <a:gd name="connsiteX44" fmla="*/ 41434 w 44577"/>
                              <a:gd name="connsiteY44" fmla="*/ 89535 h 91512"/>
                              <a:gd name="connsiteX45" fmla="*/ 43625 w 44577"/>
                              <a:gd name="connsiteY45" fmla="*/ 80677 h 91512"/>
                              <a:gd name="connsiteX46" fmla="*/ 44578 w 44577"/>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577" h="91512">
                                <a:moveTo>
                                  <a:pt x="44578" y="64294"/>
                                </a:moveTo>
                                <a:cubicBezTo>
                                  <a:pt x="44578" y="60388"/>
                                  <a:pt x="44482" y="54578"/>
                                  <a:pt x="43339" y="45720"/>
                                </a:cubicBezTo>
                                <a:cubicBezTo>
                                  <a:pt x="42101" y="36195"/>
                                  <a:pt x="40005" y="28384"/>
                                  <a:pt x="40005" y="28384"/>
                                </a:cubicBezTo>
                                <a:cubicBezTo>
                                  <a:pt x="39244" y="25622"/>
                                  <a:pt x="37338" y="18955"/>
                                  <a:pt x="34766" y="13907"/>
                                </a:cubicBezTo>
                                <a:cubicBezTo>
                                  <a:pt x="33433" y="11239"/>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1" y="1905"/>
                                  <a:pt x="25051" y="1905"/>
                                </a:cubicBezTo>
                                <a:cubicBezTo>
                                  <a:pt x="24765" y="1714"/>
                                  <a:pt x="24384" y="1524"/>
                                  <a:pt x="24003" y="1333"/>
                                </a:cubicBezTo>
                                <a:cubicBezTo>
                                  <a:pt x="23908" y="1238"/>
                                  <a:pt x="23813" y="1238"/>
                                  <a:pt x="23622" y="1143"/>
                                </a:cubicBezTo>
                                <a:cubicBezTo>
                                  <a:pt x="23336" y="1048"/>
                                  <a:pt x="23146" y="953"/>
                                  <a:pt x="22860" y="857"/>
                                </a:cubicBezTo>
                                <a:cubicBezTo>
                                  <a:pt x="22765" y="857"/>
                                  <a:pt x="22765" y="857"/>
                                  <a:pt x="22670" y="762"/>
                                </a:cubicBezTo>
                                <a:cubicBezTo>
                                  <a:pt x="22384" y="667"/>
                                  <a:pt x="22003" y="571"/>
                                  <a:pt x="21717" y="476"/>
                                </a:cubicBezTo>
                                <a:cubicBezTo>
                                  <a:pt x="21527" y="381"/>
                                  <a:pt x="21336" y="381"/>
                                  <a:pt x="21146" y="286"/>
                                </a:cubicBezTo>
                                <a:cubicBezTo>
                                  <a:pt x="21050" y="286"/>
                                  <a:pt x="20860" y="286"/>
                                  <a:pt x="20765" y="191"/>
                                </a:cubicBezTo>
                                <a:cubicBezTo>
                                  <a:pt x="20384" y="95"/>
                                  <a:pt x="19908" y="95"/>
                                  <a:pt x="19621" y="0"/>
                                </a:cubicBezTo>
                                <a:cubicBezTo>
                                  <a:pt x="19431" y="0"/>
                                  <a:pt x="19336" y="0"/>
                                  <a:pt x="19145" y="0"/>
                                </a:cubicBezTo>
                                <a:cubicBezTo>
                                  <a:pt x="18574" y="0"/>
                                  <a:pt x="18098" y="0"/>
                                  <a:pt x="17622" y="0"/>
                                </a:cubicBezTo>
                                <a:lnTo>
                                  <a:pt x="16097" y="191"/>
                                </a:lnTo>
                                <a:cubicBezTo>
                                  <a:pt x="8954" y="1048"/>
                                  <a:pt x="4096" y="7429"/>
                                  <a:pt x="1715" y="19241"/>
                                </a:cubicBezTo>
                                <a:cubicBezTo>
                                  <a:pt x="571" y="24575"/>
                                  <a:pt x="286" y="29718"/>
                                  <a:pt x="191" y="31337"/>
                                </a:cubicBezTo>
                                <a:cubicBezTo>
                                  <a:pt x="95" y="32766"/>
                                  <a:pt x="0" y="35719"/>
                                  <a:pt x="0" y="39053"/>
                                </a:cubicBezTo>
                                <a:lnTo>
                                  <a:pt x="15336" y="38005"/>
                                </a:lnTo>
                                <a:cubicBezTo>
                                  <a:pt x="15336" y="36957"/>
                                  <a:pt x="15336" y="35909"/>
                                  <a:pt x="15431" y="34862"/>
                                </a:cubicBezTo>
                                <a:cubicBezTo>
                                  <a:pt x="15526" y="31242"/>
                                  <a:pt x="15907" y="27718"/>
                                  <a:pt x="16383" y="24384"/>
                                </a:cubicBezTo>
                                <a:cubicBezTo>
                                  <a:pt x="16574" y="23146"/>
                                  <a:pt x="16859" y="21908"/>
                                  <a:pt x="17145" y="20860"/>
                                </a:cubicBezTo>
                                <a:cubicBezTo>
                                  <a:pt x="17145" y="20860"/>
                                  <a:pt x="17145" y="20764"/>
                                  <a:pt x="17145" y="20764"/>
                                </a:cubicBezTo>
                                <a:cubicBezTo>
                                  <a:pt x="17240" y="20193"/>
                                  <a:pt x="17431" y="19717"/>
                                  <a:pt x="17526" y="19241"/>
                                </a:cubicBezTo>
                                <a:cubicBezTo>
                                  <a:pt x="17526" y="19241"/>
                                  <a:pt x="17526" y="19145"/>
                                  <a:pt x="17526" y="19145"/>
                                </a:cubicBezTo>
                                <a:cubicBezTo>
                                  <a:pt x="17717" y="18669"/>
                                  <a:pt x="17812" y="18193"/>
                                  <a:pt x="18002" y="17812"/>
                                </a:cubicBezTo>
                                <a:cubicBezTo>
                                  <a:pt x="18002" y="17812"/>
                                  <a:pt x="18002" y="17717"/>
                                  <a:pt x="18002" y="17717"/>
                                </a:cubicBezTo>
                                <a:cubicBezTo>
                                  <a:pt x="18193" y="17336"/>
                                  <a:pt x="18288" y="16859"/>
                                  <a:pt x="18479" y="16574"/>
                                </a:cubicBezTo>
                                <a:cubicBezTo>
                                  <a:pt x="18479" y="16574"/>
                                  <a:pt x="18479" y="16478"/>
                                  <a:pt x="18574" y="16478"/>
                                </a:cubicBezTo>
                                <a:cubicBezTo>
                                  <a:pt x="18574" y="16383"/>
                                  <a:pt x="18669" y="16383"/>
                                  <a:pt x="18669" y="16288"/>
                                </a:cubicBezTo>
                                <a:cubicBezTo>
                                  <a:pt x="19050" y="16764"/>
                                  <a:pt x="19431" y="17431"/>
                                  <a:pt x="19908" y="18193"/>
                                </a:cubicBezTo>
                                <a:cubicBezTo>
                                  <a:pt x="20574" y="19336"/>
                                  <a:pt x="21717" y="21526"/>
                                  <a:pt x="23051" y="24955"/>
                                </a:cubicBezTo>
                                <a:cubicBezTo>
                                  <a:pt x="23622" y="26479"/>
                                  <a:pt x="25146" y="30766"/>
                                  <a:pt x="26480" y="36862"/>
                                </a:cubicBezTo>
                                <a:cubicBezTo>
                                  <a:pt x="27242" y="40386"/>
                                  <a:pt x="27718" y="43434"/>
                                  <a:pt x="27909" y="44482"/>
                                </a:cubicBezTo>
                                <a:cubicBezTo>
                                  <a:pt x="28099" y="45529"/>
                                  <a:pt x="28385" y="47816"/>
                                  <a:pt x="28766" y="50863"/>
                                </a:cubicBezTo>
                                <a:cubicBezTo>
                                  <a:pt x="29242" y="55626"/>
                                  <a:pt x="29909" y="64961"/>
                                  <a:pt x="28956" y="74390"/>
                                </a:cubicBezTo>
                                <a:cubicBezTo>
                                  <a:pt x="28385" y="79724"/>
                                  <a:pt x="27337" y="83344"/>
                                  <a:pt x="26480" y="85725"/>
                                </a:cubicBezTo>
                                <a:cubicBezTo>
                                  <a:pt x="25337" y="87821"/>
                                  <a:pt x="24289" y="89345"/>
                                  <a:pt x="22670" y="90202"/>
                                </a:cubicBezTo>
                                <a:cubicBezTo>
                                  <a:pt x="26575" y="91630"/>
                                  <a:pt x="34576" y="92488"/>
                                  <a:pt x="41434" y="89535"/>
                                </a:cubicBezTo>
                                <a:cubicBezTo>
                                  <a:pt x="42101" y="87439"/>
                                  <a:pt x="42958" y="84582"/>
                                  <a:pt x="43625" y="80677"/>
                                </a:cubicBezTo>
                                <a:cubicBezTo>
                                  <a:pt x="44482" y="73247"/>
                                  <a:pt x="44578" y="66294"/>
                                  <a:pt x="44578" y="64294"/>
                                </a:cubicBezTo>
                                <a:close/>
                              </a:path>
                            </a:pathLst>
                          </a:custGeom>
                          <a:solidFill>
                            <a:srgbClr val="ACACAC"/>
                          </a:solidFill>
                          <a:ln w="9525" cap="flat">
                            <a:noFill/>
                            <a:prstDash val="solid"/>
                            <a:miter/>
                          </a:ln>
                        </p:spPr>
                        <p:txBody>
                          <a:bodyPr rtlCol="0" anchor="ctr"/>
                          <a:p>
                            <a:endParaRPr lang="zh-CN" altLang="en-US"/>
                          </a:p>
                        </p:txBody>
                      </p:sp>
                      <p:sp>
                        <p:nvSpPr>
                          <p:cNvPr id="147" name="任意多边形: 形状 146"/>
                          <p:cNvSpPr/>
                          <p:nvPr/>
                        </p:nvSpPr>
                        <p:spPr>
                          <a:xfrm>
                            <a:off x="8047672" y="3938093"/>
                            <a:ext cx="18672" cy="30211"/>
                          </a:xfrm>
                          <a:custGeom>
                            <a:avLst/>
                            <a:gdLst>
                              <a:gd name="connsiteX0" fmla="*/ 4381 w 18672"/>
                              <a:gd name="connsiteY0" fmla="*/ 1636 h 30211"/>
                              <a:gd name="connsiteX1" fmla="*/ 1714 w 18672"/>
                              <a:gd name="connsiteY1" fmla="*/ 10399 h 30211"/>
                              <a:gd name="connsiteX2" fmla="*/ 190 w 18672"/>
                              <a:gd name="connsiteY2" fmla="*/ 22496 h 30211"/>
                              <a:gd name="connsiteX3" fmla="*/ 0 w 18672"/>
                              <a:gd name="connsiteY3" fmla="*/ 30211 h 30211"/>
                              <a:gd name="connsiteX4" fmla="*/ 15335 w 18672"/>
                              <a:gd name="connsiteY4" fmla="*/ 29163 h 30211"/>
                              <a:gd name="connsiteX5" fmla="*/ 15430 w 18672"/>
                              <a:gd name="connsiteY5" fmla="*/ 26020 h 30211"/>
                              <a:gd name="connsiteX6" fmla="*/ 16383 w 18672"/>
                              <a:gd name="connsiteY6" fmla="*/ 15543 h 30211"/>
                              <a:gd name="connsiteX7" fmla="*/ 17145 w 18672"/>
                              <a:gd name="connsiteY7" fmla="*/ 12019 h 30211"/>
                              <a:gd name="connsiteX8" fmla="*/ 17145 w 18672"/>
                              <a:gd name="connsiteY8" fmla="*/ 11923 h 30211"/>
                              <a:gd name="connsiteX9" fmla="*/ 17526 w 18672"/>
                              <a:gd name="connsiteY9" fmla="*/ 10399 h 30211"/>
                              <a:gd name="connsiteX10" fmla="*/ 17526 w 18672"/>
                              <a:gd name="connsiteY10" fmla="*/ 10304 h 30211"/>
                              <a:gd name="connsiteX11" fmla="*/ 18002 w 18672"/>
                              <a:gd name="connsiteY11" fmla="*/ 8970 h 30211"/>
                              <a:gd name="connsiteX12" fmla="*/ 18002 w 18672"/>
                              <a:gd name="connsiteY12" fmla="*/ 8875 h 30211"/>
                              <a:gd name="connsiteX13" fmla="*/ 18479 w 18672"/>
                              <a:gd name="connsiteY13" fmla="*/ 7732 h 30211"/>
                              <a:gd name="connsiteX14" fmla="*/ 18573 w 18672"/>
                              <a:gd name="connsiteY14" fmla="*/ 7637 h 30211"/>
                              <a:gd name="connsiteX15" fmla="*/ 18669 w 18672"/>
                              <a:gd name="connsiteY15" fmla="*/ 7446 h 30211"/>
                              <a:gd name="connsiteX16" fmla="*/ 4381 w 18672"/>
                              <a:gd name="connsiteY16" fmla="*/ 1636 h 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2" h="30211">
                                <a:moveTo>
                                  <a:pt x="4381" y="1636"/>
                                </a:moveTo>
                                <a:cubicBezTo>
                                  <a:pt x="3334" y="4113"/>
                                  <a:pt x="2381" y="7065"/>
                                  <a:pt x="1714" y="10399"/>
                                </a:cubicBezTo>
                                <a:cubicBezTo>
                                  <a:pt x="571" y="15733"/>
                                  <a:pt x="285" y="20877"/>
                                  <a:pt x="190" y="22496"/>
                                </a:cubicBezTo>
                                <a:cubicBezTo>
                                  <a:pt x="95" y="23925"/>
                                  <a:pt x="0" y="26877"/>
                                  <a:pt x="0" y="30211"/>
                                </a:cubicBezTo>
                                <a:lnTo>
                                  <a:pt x="15335" y="29163"/>
                                </a:lnTo>
                                <a:cubicBezTo>
                                  <a:pt x="15335" y="28116"/>
                                  <a:pt x="15335" y="27068"/>
                                  <a:pt x="15430" y="26020"/>
                                </a:cubicBezTo>
                                <a:cubicBezTo>
                                  <a:pt x="15526" y="22401"/>
                                  <a:pt x="15907" y="18876"/>
                                  <a:pt x="16383" y="15543"/>
                                </a:cubicBezTo>
                                <a:cubicBezTo>
                                  <a:pt x="16573" y="14304"/>
                                  <a:pt x="16859" y="13066"/>
                                  <a:pt x="17145" y="12019"/>
                                </a:cubicBezTo>
                                <a:cubicBezTo>
                                  <a:pt x="17145" y="12019"/>
                                  <a:pt x="17145" y="11923"/>
                                  <a:pt x="17145" y="11923"/>
                                </a:cubicBezTo>
                                <a:cubicBezTo>
                                  <a:pt x="17240" y="11352"/>
                                  <a:pt x="17430" y="10875"/>
                                  <a:pt x="17526" y="10399"/>
                                </a:cubicBezTo>
                                <a:cubicBezTo>
                                  <a:pt x="17526" y="10399"/>
                                  <a:pt x="17526" y="10304"/>
                                  <a:pt x="17526" y="10304"/>
                                </a:cubicBezTo>
                                <a:cubicBezTo>
                                  <a:pt x="17716" y="9828"/>
                                  <a:pt x="17812" y="9351"/>
                                  <a:pt x="18002" y="8970"/>
                                </a:cubicBezTo>
                                <a:cubicBezTo>
                                  <a:pt x="18002" y="8970"/>
                                  <a:pt x="18002" y="8875"/>
                                  <a:pt x="18002" y="8875"/>
                                </a:cubicBezTo>
                                <a:cubicBezTo>
                                  <a:pt x="18192" y="8494"/>
                                  <a:pt x="18288" y="8018"/>
                                  <a:pt x="18479" y="7732"/>
                                </a:cubicBezTo>
                                <a:cubicBezTo>
                                  <a:pt x="18479" y="7732"/>
                                  <a:pt x="18479" y="7637"/>
                                  <a:pt x="18573" y="7637"/>
                                </a:cubicBezTo>
                                <a:cubicBezTo>
                                  <a:pt x="18573" y="7542"/>
                                  <a:pt x="18669" y="7542"/>
                                  <a:pt x="18669" y="7446"/>
                                </a:cubicBezTo>
                                <a:cubicBezTo>
                                  <a:pt x="18859" y="7732"/>
                                  <a:pt x="12096" y="-4269"/>
                                  <a:pt x="4381" y="1636"/>
                                </a:cubicBezTo>
                                <a:close/>
                              </a:path>
                            </a:pathLst>
                          </a:custGeom>
                          <a:solidFill>
                            <a:srgbClr val="ACACAC"/>
                          </a:solidFill>
                          <a:ln w="9525" cap="flat">
                            <a:noFill/>
                            <a:prstDash val="solid"/>
                            <a:miter/>
                          </a:ln>
                        </p:spPr>
                        <p:txBody>
                          <a:bodyPr rtlCol="0" anchor="ctr"/>
                          <a:p>
                            <a:endParaRPr lang="zh-CN" altLang="en-US"/>
                          </a:p>
                        </p:txBody>
                      </p:sp>
                    </p:grpSp>
                  </p:grpSp>
                  <p:grpSp>
                    <p:nvGrpSpPr>
                      <p:cNvPr id="148" name="图形 2"/>
                      <p:cNvGrpSpPr/>
                      <p:nvPr/>
                    </p:nvGrpSpPr>
                    <p:grpSpPr>
                      <a:xfrm>
                        <a:off x="7964709" y="3934777"/>
                        <a:ext cx="48744" cy="91512"/>
                        <a:chOff x="7964709" y="3934777"/>
                        <a:chExt cx="48744" cy="91512"/>
                      </a:xfrm>
                    </p:grpSpPr>
                    <p:sp>
                      <p:nvSpPr>
                        <p:cNvPr id="149" name="任意多边形: 形状 148"/>
                        <p:cNvSpPr/>
                        <p:nvPr/>
                      </p:nvSpPr>
                      <p:spPr>
                        <a:xfrm>
                          <a:off x="7978434" y="4005286"/>
                          <a:ext cx="35019" cy="21000"/>
                        </a:xfrm>
                        <a:custGeom>
                          <a:avLst/>
                          <a:gdLst>
                            <a:gd name="connsiteX0" fmla="*/ 15802 w 35019"/>
                            <a:gd name="connsiteY0" fmla="*/ 71 h 21000"/>
                            <a:gd name="connsiteX1" fmla="*/ 86 w 35019"/>
                            <a:gd name="connsiteY1" fmla="*/ 11692 h 21000"/>
                            <a:gd name="connsiteX2" fmla="*/ 19232 w 35019"/>
                            <a:gd name="connsiteY2" fmla="*/ 20931 h 21000"/>
                            <a:gd name="connsiteX3" fmla="*/ 34948 w 35019"/>
                            <a:gd name="connsiteY3" fmla="*/ 9310 h 21000"/>
                            <a:gd name="connsiteX4" fmla="*/ 15802 w 35019"/>
                            <a:gd name="connsiteY4" fmla="*/ 71 h 21000"/>
                            <a:gd name="connsiteX5" fmla="*/ 15802 w 35019"/>
                            <a:gd name="connsiteY5" fmla="*/ 71 h 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1000">
                              <a:moveTo>
                                <a:pt x="15802" y="71"/>
                              </a:moveTo>
                              <a:cubicBezTo>
                                <a:pt x="6182" y="738"/>
                                <a:pt x="-867" y="5977"/>
                                <a:pt x="86" y="11692"/>
                              </a:cubicBezTo>
                              <a:cubicBezTo>
                                <a:pt x="1039" y="17407"/>
                                <a:pt x="9611" y="21598"/>
                                <a:pt x="19232" y="20931"/>
                              </a:cubicBezTo>
                              <a:cubicBezTo>
                                <a:pt x="28851" y="20264"/>
                                <a:pt x="35805" y="15025"/>
                                <a:pt x="34948" y="9310"/>
                              </a:cubicBezTo>
                              <a:cubicBezTo>
                                <a:pt x="33995" y="3500"/>
                                <a:pt x="25423" y="-596"/>
                                <a:pt x="15802" y="71"/>
                              </a:cubicBezTo>
                              <a:lnTo>
                                <a:pt x="15802" y="71"/>
                              </a:lnTo>
                              <a:close/>
                            </a:path>
                          </a:pathLst>
                        </a:custGeom>
                        <a:solidFill>
                          <a:srgbClr val="89420C"/>
                        </a:solidFill>
                        <a:ln w="9525" cap="flat">
                          <a:noFill/>
                          <a:prstDash val="solid"/>
                          <a:miter/>
                        </a:ln>
                      </p:spPr>
                      <p:txBody>
                        <a:bodyPr rtlCol="0" anchor="ctr"/>
                        <a:p>
                          <a:endParaRPr lang="zh-CN" altLang="en-US"/>
                        </a:p>
                      </p:txBody>
                    </p:sp>
                    <p:grpSp>
                      <p:nvGrpSpPr>
                        <p:cNvPr id="150" name="图形 2"/>
                        <p:cNvGrpSpPr/>
                        <p:nvPr/>
                      </p:nvGrpSpPr>
                      <p:grpSpPr>
                        <a:xfrm>
                          <a:off x="7964709" y="3934777"/>
                          <a:ext cx="44672" cy="91512"/>
                          <a:chOff x="7964709" y="3934777"/>
                          <a:chExt cx="44672" cy="91512"/>
                        </a:xfrm>
                        <a:solidFill>
                          <a:srgbClr val="ACACAC"/>
                        </a:solidFill>
                      </p:grpSpPr>
                      <p:sp>
                        <p:nvSpPr>
                          <p:cNvPr id="151" name="任意多边形: 形状 150"/>
                          <p:cNvSpPr/>
                          <p:nvPr/>
                        </p:nvSpPr>
                        <p:spPr>
                          <a:xfrm>
                            <a:off x="7964804" y="3934777"/>
                            <a:ext cx="44576" cy="91512"/>
                          </a:xfrm>
                          <a:custGeom>
                            <a:avLst/>
                            <a:gdLst>
                              <a:gd name="connsiteX0" fmla="*/ 44577 w 44576"/>
                              <a:gd name="connsiteY0" fmla="*/ 64294 h 91512"/>
                              <a:gd name="connsiteX1" fmla="*/ 43339 w 44576"/>
                              <a:gd name="connsiteY1" fmla="*/ 45720 h 91512"/>
                              <a:gd name="connsiteX2" fmla="*/ 40005 w 44576"/>
                              <a:gd name="connsiteY2" fmla="*/ 28384 h 91512"/>
                              <a:gd name="connsiteX3" fmla="*/ 34766 w 44576"/>
                              <a:gd name="connsiteY3" fmla="*/ 13906 h 91512"/>
                              <a:gd name="connsiteX4" fmla="*/ 30861 w 44576"/>
                              <a:gd name="connsiteY4" fmla="*/ 7334 h 91512"/>
                              <a:gd name="connsiteX5" fmla="*/ 27527 w 44576"/>
                              <a:gd name="connsiteY5" fmla="*/ 3715 h 91512"/>
                              <a:gd name="connsiteX6" fmla="*/ 27527 w 44576"/>
                              <a:gd name="connsiteY6" fmla="*/ 3715 h 91512"/>
                              <a:gd name="connsiteX7" fmla="*/ 27527 w 44576"/>
                              <a:gd name="connsiteY7" fmla="*/ 3715 h 91512"/>
                              <a:gd name="connsiteX8" fmla="*/ 25146 w 44576"/>
                              <a:gd name="connsiteY8" fmla="*/ 2000 h 91512"/>
                              <a:gd name="connsiteX9" fmla="*/ 25051 w 44576"/>
                              <a:gd name="connsiteY9" fmla="*/ 1905 h 91512"/>
                              <a:gd name="connsiteX10" fmla="*/ 24003 w 44576"/>
                              <a:gd name="connsiteY10" fmla="*/ 1333 h 91512"/>
                              <a:gd name="connsiteX11" fmla="*/ 23622 w 44576"/>
                              <a:gd name="connsiteY11" fmla="*/ 1143 h 91512"/>
                              <a:gd name="connsiteX12" fmla="*/ 22860 w 44576"/>
                              <a:gd name="connsiteY12" fmla="*/ 857 h 91512"/>
                              <a:gd name="connsiteX13" fmla="*/ 22670 w 44576"/>
                              <a:gd name="connsiteY13" fmla="*/ 762 h 91512"/>
                              <a:gd name="connsiteX14" fmla="*/ 21717 w 44576"/>
                              <a:gd name="connsiteY14" fmla="*/ 476 h 91512"/>
                              <a:gd name="connsiteX15" fmla="*/ 21145 w 44576"/>
                              <a:gd name="connsiteY15" fmla="*/ 286 h 91512"/>
                              <a:gd name="connsiteX16" fmla="*/ 20764 w 44576"/>
                              <a:gd name="connsiteY16" fmla="*/ 190 h 91512"/>
                              <a:gd name="connsiteX17" fmla="*/ 19621 w 44576"/>
                              <a:gd name="connsiteY17" fmla="*/ 0 h 91512"/>
                              <a:gd name="connsiteX18" fmla="*/ 19145 w 44576"/>
                              <a:gd name="connsiteY18" fmla="*/ 0 h 91512"/>
                              <a:gd name="connsiteX19" fmla="*/ 17621 w 44576"/>
                              <a:gd name="connsiteY19" fmla="*/ 0 h 91512"/>
                              <a:gd name="connsiteX20" fmla="*/ 16097 w 44576"/>
                              <a:gd name="connsiteY20" fmla="*/ 190 h 91512"/>
                              <a:gd name="connsiteX21" fmla="*/ 1714 w 44576"/>
                              <a:gd name="connsiteY21" fmla="*/ 19240 h 91512"/>
                              <a:gd name="connsiteX22" fmla="*/ 190 w 44576"/>
                              <a:gd name="connsiteY22" fmla="*/ 31337 h 91512"/>
                              <a:gd name="connsiteX23" fmla="*/ 0 w 44576"/>
                              <a:gd name="connsiteY23" fmla="*/ 39052 h 91512"/>
                              <a:gd name="connsiteX24" fmla="*/ 15335 w 44576"/>
                              <a:gd name="connsiteY24" fmla="*/ 38005 h 91512"/>
                              <a:gd name="connsiteX25" fmla="*/ 15430 w 44576"/>
                              <a:gd name="connsiteY25" fmla="*/ 34861 h 91512"/>
                              <a:gd name="connsiteX26" fmla="*/ 16383 w 44576"/>
                              <a:gd name="connsiteY26" fmla="*/ 24384 h 91512"/>
                              <a:gd name="connsiteX27" fmla="*/ 17145 w 44576"/>
                              <a:gd name="connsiteY27" fmla="*/ 20860 h 91512"/>
                              <a:gd name="connsiteX28" fmla="*/ 17145 w 44576"/>
                              <a:gd name="connsiteY28" fmla="*/ 20764 h 91512"/>
                              <a:gd name="connsiteX29" fmla="*/ 17526 w 44576"/>
                              <a:gd name="connsiteY29" fmla="*/ 19240 h 91512"/>
                              <a:gd name="connsiteX30" fmla="*/ 17526 w 44576"/>
                              <a:gd name="connsiteY30" fmla="*/ 19145 h 91512"/>
                              <a:gd name="connsiteX31" fmla="*/ 18002 w 44576"/>
                              <a:gd name="connsiteY31" fmla="*/ 17812 h 91512"/>
                              <a:gd name="connsiteX32" fmla="*/ 18002 w 44576"/>
                              <a:gd name="connsiteY32" fmla="*/ 17717 h 91512"/>
                              <a:gd name="connsiteX33" fmla="*/ 18479 w 44576"/>
                              <a:gd name="connsiteY33" fmla="*/ 16573 h 91512"/>
                              <a:gd name="connsiteX34" fmla="*/ 18574 w 44576"/>
                              <a:gd name="connsiteY34" fmla="*/ 16478 h 91512"/>
                              <a:gd name="connsiteX35" fmla="*/ 18669 w 44576"/>
                              <a:gd name="connsiteY35" fmla="*/ 16288 h 91512"/>
                              <a:gd name="connsiteX36" fmla="*/ 19907 w 44576"/>
                              <a:gd name="connsiteY36" fmla="*/ 18193 h 91512"/>
                              <a:gd name="connsiteX37" fmla="*/ 23050 w 44576"/>
                              <a:gd name="connsiteY37" fmla="*/ 24955 h 91512"/>
                              <a:gd name="connsiteX38" fmla="*/ 26479 w 44576"/>
                              <a:gd name="connsiteY38" fmla="*/ 36862 h 91512"/>
                              <a:gd name="connsiteX39" fmla="*/ 27908 w 44576"/>
                              <a:gd name="connsiteY39" fmla="*/ 44482 h 91512"/>
                              <a:gd name="connsiteX40" fmla="*/ 28765 w 44576"/>
                              <a:gd name="connsiteY40" fmla="*/ 50863 h 91512"/>
                              <a:gd name="connsiteX41" fmla="*/ 28956 w 44576"/>
                              <a:gd name="connsiteY41" fmla="*/ 74390 h 91512"/>
                              <a:gd name="connsiteX42" fmla="*/ 26479 w 44576"/>
                              <a:gd name="connsiteY42" fmla="*/ 85725 h 91512"/>
                              <a:gd name="connsiteX43" fmla="*/ 22670 w 44576"/>
                              <a:gd name="connsiteY43" fmla="*/ 90202 h 91512"/>
                              <a:gd name="connsiteX44" fmla="*/ 41434 w 44576"/>
                              <a:gd name="connsiteY44" fmla="*/ 89535 h 91512"/>
                              <a:gd name="connsiteX45" fmla="*/ 43625 w 44576"/>
                              <a:gd name="connsiteY45" fmla="*/ 80677 h 91512"/>
                              <a:gd name="connsiteX46" fmla="*/ 44577 w 44576"/>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576" h="91512">
                                <a:moveTo>
                                  <a:pt x="44577" y="64294"/>
                                </a:moveTo>
                                <a:cubicBezTo>
                                  <a:pt x="44577" y="60388"/>
                                  <a:pt x="44482" y="54578"/>
                                  <a:pt x="43339" y="45720"/>
                                </a:cubicBezTo>
                                <a:cubicBezTo>
                                  <a:pt x="42100" y="36195"/>
                                  <a:pt x="40005" y="28384"/>
                                  <a:pt x="40005" y="28384"/>
                                </a:cubicBezTo>
                                <a:cubicBezTo>
                                  <a:pt x="39243" y="25622"/>
                                  <a:pt x="37338" y="18955"/>
                                  <a:pt x="34766" y="13906"/>
                                </a:cubicBezTo>
                                <a:cubicBezTo>
                                  <a:pt x="33433" y="11239"/>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1" y="1905"/>
                                  <a:pt x="25051" y="1905"/>
                                </a:cubicBezTo>
                                <a:cubicBezTo>
                                  <a:pt x="24765" y="1714"/>
                                  <a:pt x="24384" y="1524"/>
                                  <a:pt x="24003" y="1333"/>
                                </a:cubicBezTo>
                                <a:cubicBezTo>
                                  <a:pt x="23908" y="1238"/>
                                  <a:pt x="23813" y="1238"/>
                                  <a:pt x="23622" y="1143"/>
                                </a:cubicBezTo>
                                <a:cubicBezTo>
                                  <a:pt x="23336" y="1048"/>
                                  <a:pt x="23146" y="952"/>
                                  <a:pt x="22860" y="857"/>
                                </a:cubicBezTo>
                                <a:cubicBezTo>
                                  <a:pt x="22765" y="857"/>
                                  <a:pt x="22765" y="857"/>
                                  <a:pt x="22670" y="762"/>
                                </a:cubicBezTo>
                                <a:cubicBezTo>
                                  <a:pt x="22384" y="667"/>
                                  <a:pt x="22003" y="571"/>
                                  <a:pt x="21717" y="476"/>
                                </a:cubicBezTo>
                                <a:cubicBezTo>
                                  <a:pt x="21527" y="381"/>
                                  <a:pt x="21336" y="381"/>
                                  <a:pt x="21145" y="286"/>
                                </a:cubicBezTo>
                                <a:cubicBezTo>
                                  <a:pt x="21050" y="286"/>
                                  <a:pt x="20860" y="286"/>
                                  <a:pt x="20764" y="190"/>
                                </a:cubicBezTo>
                                <a:cubicBezTo>
                                  <a:pt x="20384" y="95"/>
                                  <a:pt x="19907" y="95"/>
                                  <a:pt x="19621" y="0"/>
                                </a:cubicBezTo>
                                <a:cubicBezTo>
                                  <a:pt x="19431" y="0"/>
                                  <a:pt x="19335" y="0"/>
                                  <a:pt x="19145" y="0"/>
                                </a:cubicBezTo>
                                <a:cubicBezTo>
                                  <a:pt x="18574" y="0"/>
                                  <a:pt x="18097" y="0"/>
                                  <a:pt x="17621" y="0"/>
                                </a:cubicBezTo>
                                <a:lnTo>
                                  <a:pt x="16097" y="190"/>
                                </a:lnTo>
                                <a:cubicBezTo>
                                  <a:pt x="8954" y="1048"/>
                                  <a:pt x="4096" y="7429"/>
                                  <a:pt x="1714" y="19240"/>
                                </a:cubicBezTo>
                                <a:cubicBezTo>
                                  <a:pt x="571" y="24574"/>
                                  <a:pt x="286" y="29718"/>
                                  <a:pt x="190" y="31337"/>
                                </a:cubicBezTo>
                                <a:cubicBezTo>
                                  <a:pt x="95" y="32766"/>
                                  <a:pt x="0" y="35719"/>
                                  <a:pt x="0" y="39052"/>
                                </a:cubicBezTo>
                                <a:lnTo>
                                  <a:pt x="15335" y="38005"/>
                                </a:lnTo>
                                <a:cubicBezTo>
                                  <a:pt x="15335" y="36957"/>
                                  <a:pt x="15335" y="35909"/>
                                  <a:pt x="15430" y="34861"/>
                                </a:cubicBezTo>
                                <a:cubicBezTo>
                                  <a:pt x="15526" y="31242"/>
                                  <a:pt x="15907" y="27718"/>
                                  <a:pt x="16383" y="24384"/>
                                </a:cubicBezTo>
                                <a:cubicBezTo>
                                  <a:pt x="16573" y="23146"/>
                                  <a:pt x="16859" y="21907"/>
                                  <a:pt x="17145" y="20860"/>
                                </a:cubicBezTo>
                                <a:cubicBezTo>
                                  <a:pt x="17145" y="20860"/>
                                  <a:pt x="17145" y="20764"/>
                                  <a:pt x="17145" y="20764"/>
                                </a:cubicBezTo>
                                <a:cubicBezTo>
                                  <a:pt x="17240" y="20193"/>
                                  <a:pt x="17431" y="19717"/>
                                  <a:pt x="17526" y="19240"/>
                                </a:cubicBezTo>
                                <a:cubicBezTo>
                                  <a:pt x="17526" y="19240"/>
                                  <a:pt x="17526" y="19145"/>
                                  <a:pt x="17526" y="19145"/>
                                </a:cubicBezTo>
                                <a:cubicBezTo>
                                  <a:pt x="17716" y="18669"/>
                                  <a:pt x="17812" y="18193"/>
                                  <a:pt x="18002" y="17812"/>
                                </a:cubicBezTo>
                                <a:cubicBezTo>
                                  <a:pt x="18002" y="17812"/>
                                  <a:pt x="18002" y="17717"/>
                                  <a:pt x="18002" y="17717"/>
                                </a:cubicBezTo>
                                <a:cubicBezTo>
                                  <a:pt x="18192" y="17335"/>
                                  <a:pt x="18288" y="16859"/>
                                  <a:pt x="18479" y="16573"/>
                                </a:cubicBezTo>
                                <a:cubicBezTo>
                                  <a:pt x="18479" y="16573"/>
                                  <a:pt x="18479" y="16478"/>
                                  <a:pt x="18574" y="16478"/>
                                </a:cubicBezTo>
                                <a:cubicBezTo>
                                  <a:pt x="18574" y="16383"/>
                                  <a:pt x="18669" y="16383"/>
                                  <a:pt x="18669" y="16288"/>
                                </a:cubicBezTo>
                                <a:cubicBezTo>
                                  <a:pt x="19050" y="16764"/>
                                  <a:pt x="19431" y="17431"/>
                                  <a:pt x="19907" y="18193"/>
                                </a:cubicBezTo>
                                <a:cubicBezTo>
                                  <a:pt x="20574" y="19336"/>
                                  <a:pt x="21717" y="21526"/>
                                  <a:pt x="23050" y="24955"/>
                                </a:cubicBezTo>
                                <a:cubicBezTo>
                                  <a:pt x="23622" y="26479"/>
                                  <a:pt x="25146" y="30766"/>
                                  <a:pt x="26479" y="36862"/>
                                </a:cubicBezTo>
                                <a:cubicBezTo>
                                  <a:pt x="27241" y="40386"/>
                                  <a:pt x="27717" y="43434"/>
                                  <a:pt x="27908" y="44482"/>
                                </a:cubicBezTo>
                                <a:cubicBezTo>
                                  <a:pt x="28099" y="45529"/>
                                  <a:pt x="28384" y="47815"/>
                                  <a:pt x="28765" y="50863"/>
                                </a:cubicBezTo>
                                <a:cubicBezTo>
                                  <a:pt x="29242" y="55626"/>
                                  <a:pt x="29909" y="64960"/>
                                  <a:pt x="28956" y="74390"/>
                                </a:cubicBezTo>
                                <a:cubicBezTo>
                                  <a:pt x="28384" y="79724"/>
                                  <a:pt x="27337" y="83344"/>
                                  <a:pt x="26479" y="85725"/>
                                </a:cubicBezTo>
                                <a:cubicBezTo>
                                  <a:pt x="25336" y="87821"/>
                                  <a:pt x="24289" y="89344"/>
                                  <a:pt x="22670" y="90202"/>
                                </a:cubicBezTo>
                                <a:cubicBezTo>
                                  <a:pt x="26575" y="91630"/>
                                  <a:pt x="34576" y="92488"/>
                                  <a:pt x="41434" y="89535"/>
                                </a:cubicBezTo>
                                <a:cubicBezTo>
                                  <a:pt x="42100" y="87439"/>
                                  <a:pt x="42958" y="84582"/>
                                  <a:pt x="43625" y="80677"/>
                                </a:cubicBezTo>
                                <a:cubicBezTo>
                                  <a:pt x="44482" y="73247"/>
                                  <a:pt x="44577" y="66294"/>
                                  <a:pt x="44577" y="64294"/>
                                </a:cubicBezTo>
                                <a:close/>
                              </a:path>
                            </a:pathLst>
                          </a:custGeom>
                          <a:solidFill>
                            <a:srgbClr val="ACACAC"/>
                          </a:solidFill>
                          <a:ln w="9525" cap="flat">
                            <a:noFill/>
                            <a:prstDash val="solid"/>
                            <a:miter/>
                          </a:ln>
                        </p:spPr>
                        <p:txBody>
                          <a:bodyPr rtlCol="0" anchor="ctr"/>
                          <a:p>
                            <a:endParaRPr lang="zh-CN" altLang="en-US"/>
                          </a:p>
                        </p:txBody>
                      </p:sp>
                      <p:sp>
                        <p:nvSpPr>
                          <p:cNvPr id="152" name="任意多边形: 形状 151"/>
                          <p:cNvSpPr/>
                          <p:nvPr/>
                        </p:nvSpPr>
                        <p:spPr>
                          <a:xfrm>
                            <a:off x="7964709" y="3943808"/>
                            <a:ext cx="18673" cy="30211"/>
                          </a:xfrm>
                          <a:custGeom>
                            <a:avLst/>
                            <a:gdLst>
                              <a:gd name="connsiteX0" fmla="*/ 4382 w 18673"/>
                              <a:gd name="connsiteY0" fmla="*/ 1636 h 30211"/>
                              <a:gd name="connsiteX1" fmla="*/ 1714 w 18673"/>
                              <a:gd name="connsiteY1" fmla="*/ 10399 h 30211"/>
                              <a:gd name="connsiteX2" fmla="*/ 190 w 18673"/>
                              <a:gd name="connsiteY2" fmla="*/ 22496 h 30211"/>
                              <a:gd name="connsiteX3" fmla="*/ 0 w 18673"/>
                              <a:gd name="connsiteY3" fmla="*/ 30211 h 30211"/>
                              <a:gd name="connsiteX4" fmla="*/ 15335 w 18673"/>
                              <a:gd name="connsiteY4" fmla="*/ 29163 h 30211"/>
                              <a:gd name="connsiteX5" fmla="*/ 15430 w 18673"/>
                              <a:gd name="connsiteY5" fmla="*/ 26020 h 30211"/>
                              <a:gd name="connsiteX6" fmla="*/ 16383 w 18673"/>
                              <a:gd name="connsiteY6" fmla="*/ 15543 h 30211"/>
                              <a:gd name="connsiteX7" fmla="*/ 17145 w 18673"/>
                              <a:gd name="connsiteY7" fmla="*/ 12018 h 30211"/>
                              <a:gd name="connsiteX8" fmla="*/ 17145 w 18673"/>
                              <a:gd name="connsiteY8" fmla="*/ 11923 h 30211"/>
                              <a:gd name="connsiteX9" fmla="*/ 17526 w 18673"/>
                              <a:gd name="connsiteY9" fmla="*/ 10399 h 30211"/>
                              <a:gd name="connsiteX10" fmla="*/ 17526 w 18673"/>
                              <a:gd name="connsiteY10" fmla="*/ 10304 h 30211"/>
                              <a:gd name="connsiteX11" fmla="*/ 18002 w 18673"/>
                              <a:gd name="connsiteY11" fmla="*/ 8970 h 30211"/>
                              <a:gd name="connsiteX12" fmla="*/ 18002 w 18673"/>
                              <a:gd name="connsiteY12" fmla="*/ 8875 h 30211"/>
                              <a:gd name="connsiteX13" fmla="*/ 18479 w 18673"/>
                              <a:gd name="connsiteY13" fmla="*/ 7732 h 30211"/>
                              <a:gd name="connsiteX14" fmla="*/ 18574 w 18673"/>
                              <a:gd name="connsiteY14" fmla="*/ 7637 h 30211"/>
                              <a:gd name="connsiteX15" fmla="*/ 18669 w 18673"/>
                              <a:gd name="connsiteY15" fmla="*/ 7446 h 30211"/>
                              <a:gd name="connsiteX16" fmla="*/ 4382 w 18673"/>
                              <a:gd name="connsiteY16" fmla="*/ 1636 h 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3" h="30211">
                                <a:moveTo>
                                  <a:pt x="4382" y="1636"/>
                                </a:moveTo>
                                <a:cubicBezTo>
                                  <a:pt x="3334" y="4113"/>
                                  <a:pt x="2381" y="7065"/>
                                  <a:pt x="1714" y="10399"/>
                                </a:cubicBezTo>
                                <a:cubicBezTo>
                                  <a:pt x="571" y="15733"/>
                                  <a:pt x="286" y="20877"/>
                                  <a:pt x="190" y="22496"/>
                                </a:cubicBezTo>
                                <a:cubicBezTo>
                                  <a:pt x="95" y="23925"/>
                                  <a:pt x="0" y="26877"/>
                                  <a:pt x="0" y="30211"/>
                                </a:cubicBezTo>
                                <a:lnTo>
                                  <a:pt x="15335" y="29163"/>
                                </a:lnTo>
                                <a:cubicBezTo>
                                  <a:pt x="15335" y="28116"/>
                                  <a:pt x="15335" y="27068"/>
                                  <a:pt x="15430" y="26020"/>
                                </a:cubicBezTo>
                                <a:cubicBezTo>
                                  <a:pt x="15526" y="22401"/>
                                  <a:pt x="15907" y="18876"/>
                                  <a:pt x="16383" y="15543"/>
                                </a:cubicBezTo>
                                <a:cubicBezTo>
                                  <a:pt x="16573" y="14304"/>
                                  <a:pt x="16859" y="13066"/>
                                  <a:pt x="17145" y="12018"/>
                                </a:cubicBezTo>
                                <a:cubicBezTo>
                                  <a:pt x="17145" y="12018"/>
                                  <a:pt x="17145" y="11923"/>
                                  <a:pt x="17145" y="11923"/>
                                </a:cubicBezTo>
                                <a:cubicBezTo>
                                  <a:pt x="17240" y="11352"/>
                                  <a:pt x="17431" y="10875"/>
                                  <a:pt x="17526" y="10399"/>
                                </a:cubicBezTo>
                                <a:cubicBezTo>
                                  <a:pt x="17526" y="10399"/>
                                  <a:pt x="17526" y="10304"/>
                                  <a:pt x="17526" y="10304"/>
                                </a:cubicBezTo>
                                <a:cubicBezTo>
                                  <a:pt x="17716" y="9828"/>
                                  <a:pt x="17812" y="9351"/>
                                  <a:pt x="18002" y="8970"/>
                                </a:cubicBezTo>
                                <a:cubicBezTo>
                                  <a:pt x="18002" y="8970"/>
                                  <a:pt x="18002" y="8875"/>
                                  <a:pt x="18002" y="8875"/>
                                </a:cubicBezTo>
                                <a:cubicBezTo>
                                  <a:pt x="18192" y="8494"/>
                                  <a:pt x="18288" y="8018"/>
                                  <a:pt x="18479" y="7732"/>
                                </a:cubicBezTo>
                                <a:cubicBezTo>
                                  <a:pt x="18479" y="7732"/>
                                  <a:pt x="18479" y="7637"/>
                                  <a:pt x="18574" y="7637"/>
                                </a:cubicBezTo>
                                <a:cubicBezTo>
                                  <a:pt x="18574" y="7542"/>
                                  <a:pt x="18669" y="7542"/>
                                  <a:pt x="18669" y="7446"/>
                                </a:cubicBezTo>
                                <a:cubicBezTo>
                                  <a:pt x="18859" y="7732"/>
                                  <a:pt x="12097" y="-4269"/>
                                  <a:pt x="4382" y="1636"/>
                                </a:cubicBezTo>
                                <a:close/>
                              </a:path>
                            </a:pathLst>
                          </a:custGeom>
                          <a:solidFill>
                            <a:srgbClr val="ACACAC"/>
                          </a:solidFill>
                          <a:ln w="9525" cap="flat">
                            <a:noFill/>
                            <a:prstDash val="solid"/>
                            <a:miter/>
                          </a:ln>
                        </p:spPr>
                        <p:txBody>
                          <a:bodyPr rtlCol="0" anchor="ctr"/>
                          <a:p>
                            <a:endParaRPr lang="zh-CN" altLang="en-US"/>
                          </a:p>
                        </p:txBody>
                      </p:sp>
                    </p:grpSp>
                  </p:grpSp>
                  <p:grpSp>
                    <p:nvGrpSpPr>
                      <p:cNvPr id="153" name="图形 2"/>
                      <p:cNvGrpSpPr/>
                      <p:nvPr/>
                    </p:nvGrpSpPr>
                    <p:grpSpPr>
                      <a:xfrm>
                        <a:off x="7879746" y="3940682"/>
                        <a:ext cx="48839" cy="91512"/>
                        <a:chOff x="7879746" y="3940682"/>
                        <a:chExt cx="48839" cy="91512"/>
                      </a:xfrm>
                    </p:grpSpPr>
                    <p:sp>
                      <p:nvSpPr>
                        <p:cNvPr id="154" name="任意多边形: 形状 153"/>
                        <p:cNvSpPr/>
                        <p:nvPr/>
                      </p:nvSpPr>
                      <p:spPr>
                        <a:xfrm>
                          <a:off x="7893566" y="4011193"/>
                          <a:ext cx="35019" cy="20999"/>
                        </a:xfrm>
                        <a:custGeom>
                          <a:avLst/>
                          <a:gdLst>
                            <a:gd name="connsiteX0" fmla="*/ 15802 w 35019"/>
                            <a:gd name="connsiteY0" fmla="*/ 70 h 20999"/>
                            <a:gd name="connsiteX1" fmla="*/ 86 w 35019"/>
                            <a:gd name="connsiteY1" fmla="*/ 11690 h 20999"/>
                            <a:gd name="connsiteX2" fmla="*/ 19231 w 35019"/>
                            <a:gd name="connsiteY2" fmla="*/ 20930 h 20999"/>
                            <a:gd name="connsiteX3" fmla="*/ 34948 w 35019"/>
                            <a:gd name="connsiteY3" fmla="*/ 9309 h 20999"/>
                            <a:gd name="connsiteX4" fmla="*/ 15802 w 35019"/>
                            <a:gd name="connsiteY4" fmla="*/ 70 h 20999"/>
                            <a:gd name="connsiteX5" fmla="*/ 15802 w 35019"/>
                            <a:gd name="connsiteY5" fmla="*/ 70 h 2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19" h="20999">
                              <a:moveTo>
                                <a:pt x="15802" y="70"/>
                              </a:moveTo>
                              <a:cubicBezTo>
                                <a:pt x="6182" y="736"/>
                                <a:pt x="-866" y="5975"/>
                                <a:pt x="86" y="11690"/>
                              </a:cubicBezTo>
                              <a:cubicBezTo>
                                <a:pt x="1039" y="17405"/>
                                <a:pt x="9611" y="21596"/>
                                <a:pt x="19231" y="20930"/>
                              </a:cubicBezTo>
                              <a:cubicBezTo>
                                <a:pt x="28852" y="20263"/>
                                <a:pt x="35805" y="15024"/>
                                <a:pt x="34948" y="9309"/>
                              </a:cubicBezTo>
                              <a:cubicBezTo>
                                <a:pt x="33900" y="3594"/>
                                <a:pt x="25327" y="-597"/>
                                <a:pt x="15802" y="70"/>
                              </a:cubicBezTo>
                              <a:lnTo>
                                <a:pt x="15802" y="70"/>
                              </a:lnTo>
                              <a:close/>
                            </a:path>
                          </a:pathLst>
                        </a:custGeom>
                        <a:solidFill>
                          <a:srgbClr val="89420C"/>
                        </a:solidFill>
                        <a:ln w="9525" cap="flat">
                          <a:noFill/>
                          <a:prstDash val="solid"/>
                          <a:miter/>
                        </a:ln>
                      </p:spPr>
                      <p:txBody>
                        <a:bodyPr rtlCol="0" anchor="ctr"/>
                        <a:p>
                          <a:endParaRPr lang="zh-CN" altLang="en-US"/>
                        </a:p>
                      </p:txBody>
                    </p:sp>
                    <p:grpSp>
                      <p:nvGrpSpPr>
                        <p:cNvPr id="155" name="图形 2"/>
                        <p:cNvGrpSpPr/>
                        <p:nvPr/>
                      </p:nvGrpSpPr>
                      <p:grpSpPr>
                        <a:xfrm>
                          <a:off x="7879746" y="3940682"/>
                          <a:ext cx="44672" cy="91512"/>
                          <a:chOff x="7879746" y="3940682"/>
                          <a:chExt cx="44672" cy="91512"/>
                        </a:xfrm>
                        <a:solidFill>
                          <a:srgbClr val="ACACAC"/>
                        </a:solidFill>
                      </p:grpSpPr>
                      <p:sp>
                        <p:nvSpPr>
                          <p:cNvPr id="156" name="任意多边形: 形状 155"/>
                          <p:cNvSpPr/>
                          <p:nvPr/>
                        </p:nvSpPr>
                        <p:spPr>
                          <a:xfrm>
                            <a:off x="7879841" y="3940682"/>
                            <a:ext cx="44576" cy="91512"/>
                          </a:xfrm>
                          <a:custGeom>
                            <a:avLst/>
                            <a:gdLst>
                              <a:gd name="connsiteX0" fmla="*/ 44577 w 44576"/>
                              <a:gd name="connsiteY0" fmla="*/ 64294 h 91512"/>
                              <a:gd name="connsiteX1" fmla="*/ 43339 w 44576"/>
                              <a:gd name="connsiteY1" fmla="*/ 45720 h 91512"/>
                              <a:gd name="connsiteX2" fmla="*/ 40005 w 44576"/>
                              <a:gd name="connsiteY2" fmla="*/ 28384 h 91512"/>
                              <a:gd name="connsiteX3" fmla="*/ 34766 w 44576"/>
                              <a:gd name="connsiteY3" fmla="*/ 13906 h 91512"/>
                              <a:gd name="connsiteX4" fmla="*/ 30861 w 44576"/>
                              <a:gd name="connsiteY4" fmla="*/ 7334 h 91512"/>
                              <a:gd name="connsiteX5" fmla="*/ 27527 w 44576"/>
                              <a:gd name="connsiteY5" fmla="*/ 3715 h 91512"/>
                              <a:gd name="connsiteX6" fmla="*/ 27527 w 44576"/>
                              <a:gd name="connsiteY6" fmla="*/ 3715 h 91512"/>
                              <a:gd name="connsiteX7" fmla="*/ 27527 w 44576"/>
                              <a:gd name="connsiteY7" fmla="*/ 3715 h 91512"/>
                              <a:gd name="connsiteX8" fmla="*/ 25146 w 44576"/>
                              <a:gd name="connsiteY8" fmla="*/ 2000 h 91512"/>
                              <a:gd name="connsiteX9" fmla="*/ 25051 w 44576"/>
                              <a:gd name="connsiteY9" fmla="*/ 1905 h 91512"/>
                              <a:gd name="connsiteX10" fmla="*/ 24003 w 44576"/>
                              <a:gd name="connsiteY10" fmla="*/ 1333 h 91512"/>
                              <a:gd name="connsiteX11" fmla="*/ 23622 w 44576"/>
                              <a:gd name="connsiteY11" fmla="*/ 1143 h 91512"/>
                              <a:gd name="connsiteX12" fmla="*/ 22860 w 44576"/>
                              <a:gd name="connsiteY12" fmla="*/ 857 h 91512"/>
                              <a:gd name="connsiteX13" fmla="*/ 22670 w 44576"/>
                              <a:gd name="connsiteY13" fmla="*/ 762 h 91512"/>
                              <a:gd name="connsiteX14" fmla="*/ 21717 w 44576"/>
                              <a:gd name="connsiteY14" fmla="*/ 476 h 91512"/>
                              <a:gd name="connsiteX15" fmla="*/ 21146 w 44576"/>
                              <a:gd name="connsiteY15" fmla="*/ 286 h 91512"/>
                              <a:gd name="connsiteX16" fmla="*/ 20764 w 44576"/>
                              <a:gd name="connsiteY16" fmla="*/ 191 h 91512"/>
                              <a:gd name="connsiteX17" fmla="*/ 19621 w 44576"/>
                              <a:gd name="connsiteY17" fmla="*/ 0 h 91512"/>
                              <a:gd name="connsiteX18" fmla="*/ 19145 w 44576"/>
                              <a:gd name="connsiteY18" fmla="*/ 0 h 91512"/>
                              <a:gd name="connsiteX19" fmla="*/ 17621 w 44576"/>
                              <a:gd name="connsiteY19" fmla="*/ 0 h 91512"/>
                              <a:gd name="connsiteX20" fmla="*/ 16097 w 44576"/>
                              <a:gd name="connsiteY20" fmla="*/ 191 h 91512"/>
                              <a:gd name="connsiteX21" fmla="*/ 1714 w 44576"/>
                              <a:gd name="connsiteY21" fmla="*/ 19241 h 91512"/>
                              <a:gd name="connsiteX22" fmla="*/ 190 w 44576"/>
                              <a:gd name="connsiteY22" fmla="*/ 31337 h 91512"/>
                              <a:gd name="connsiteX23" fmla="*/ 0 w 44576"/>
                              <a:gd name="connsiteY23" fmla="*/ 39053 h 91512"/>
                              <a:gd name="connsiteX24" fmla="*/ 15335 w 44576"/>
                              <a:gd name="connsiteY24" fmla="*/ 38005 h 91512"/>
                              <a:gd name="connsiteX25" fmla="*/ 15430 w 44576"/>
                              <a:gd name="connsiteY25" fmla="*/ 34862 h 91512"/>
                              <a:gd name="connsiteX26" fmla="*/ 16383 w 44576"/>
                              <a:gd name="connsiteY26" fmla="*/ 24384 h 91512"/>
                              <a:gd name="connsiteX27" fmla="*/ 17145 w 44576"/>
                              <a:gd name="connsiteY27" fmla="*/ 20860 h 91512"/>
                              <a:gd name="connsiteX28" fmla="*/ 17145 w 44576"/>
                              <a:gd name="connsiteY28" fmla="*/ 20764 h 91512"/>
                              <a:gd name="connsiteX29" fmla="*/ 17526 w 44576"/>
                              <a:gd name="connsiteY29" fmla="*/ 19241 h 91512"/>
                              <a:gd name="connsiteX30" fmla="*/ 17526 w 44576"/>
                              <a:gd name="connsiteY30" fmla="*/ 19145 h 91512"/>
                              <a:gd name="connsiteX31" fmla="*/ 18002 w 44576"/>
                              <a:gd name="connsiteY31" fmla="*/ 17812 h 91512"/>
                              <a:gd name="connsiteX32" fmla="*/ 18002 w 44576"/>
                              <a:gd name="connsiteY32" fmla="*/ 17717 h 91512"/>
                              <a:gd name="connsiteX33" fmla="*/ 18479 w 44576"/>
                              <a:gd name="connsiteY33" fmla="*/ 16574 h 91512"/>
                              <a:gd name="connsiteX34" fmla="*/ 18574 w 44576"/>
                              <a:gd name="connsiteY34" fmla="*/ 16478 h 91512"/>
                              <a:gd name="connsiteX35" fmla="*/ 18669 w 44576"/>
                              <a:gd name="connsiteY35" fmla="*/ 16288 h 91512"/>
                              <a:gd name="connsiteX36" fmla="*/ 19907 w 44576"/>
                              <a:gd name="connsiteY36" fmla="*/ 18193 h 91512"/>
                              <a:gd name="connsiteX37" fmla="*/ 23051 w 44576"/>
                              <a:gd name="connsiteY37" fmla="*/ 24955 h 91512"/>
                              <a:gd name="connsiteX38" fmla="*/ 26479 w 44576"/>
                              <a:gd name="connsiteY38" fmla="*/ 36862 h 91512"/>
                              <a:gd name="connsiteX39" fmla="*/ 27908 w 44576"/>
                              <a:gd name="connsiteY39" fmla="*/ 44482 h 91512"/>
                              <a:gd name="connsiteX40" fmla="*/ 28765 w 44576"/>
                              <a:gd name="connsiteY40" fmla="*/ 50863 h 91512"/>
                              <a:gd name="connsiteX41" fmla="*/ 28956 w 44576"/>
                              <a:gd name="connsiteY41" fmla="*/ 74390 h 91512"/>
                              <a:gd name="connsiteX42" fmla="*/ 26479 w 44576"/>
                              <a:gd name="connsiteY42" fmla="*/ 85725 h 91512"/>
                              <a:gd name="connsiteX43" fmla="*/ 22670 w 44576"/>
                              <a:gd name="connsiteY43" fmla="*/ 90202 h 91512"/>
                              <a:gd name="connsiteX44" fmla="*/ 41434 w 44576"/>
                              <a:gd name="connsiteY44" fmla="*/ 89535 h 91512"/>
                              <a:gd name="connsiteX45" fmla="*/ 43624 w 44576"/>
                              <a:gd name="connsiteY45" fmla="*/ 80677 h 91512"/>
                              <a:gd name="connsiteX46" fmla="*/ 44577 w 44576"/>
                              <a:gd name="connsiteY46" fmla="*/ 64294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576" h="91512">
                                <a:moveTo>
                                  <a:pt x="44577" y="64294"/>
                                </a:moveTo>
                                <a:cubicBezTo>
                                  <a:pt x="44577" y="60388"/>
                                  <a:pt x="44482" y="54578"/>
                                  <a:pt x="43339" y="45720"/>
                                </a:cubicBezTo>
                                <a:cubicBezTo>
                                  <a:pt x="42101" y="36195"/>
                                  <a:pt x="40005" y="28384"/>
                                  <a:pt x="40005" y="28384"/>
                                </a:cubicBezTo>
                                <a:cubicBezTo>
                                  <a:pt x="39243" y="25622"/>
                                  <a:pt x="37338" y="18955"/>
                                  <a:pt x="34766" y="13906"/>
                                </a:cubicBezTo>
                                <a:cubicBezTo>
                                  <a:pt x="33433" y="11239"/>
                                  <a:pt x="32861" y="10192"/>
                                  <a:pt x="30861" y="7334"/>
                                </a:cubicBezTo>
                                <a:cubicBezTo>
                                  <a:pt x="29813" y="5810"/>
                                  <a:pt x="28575" y="4667"/>
                                  <a:pt x="27527" y="3715"/>
                                </a:cubicBezTo>
                                <a:cubicBezTo>
                                  <a:pt x="27527" y="3715"/>
                                  <a:pt x="27527" y="3715"/>
                                  <a:pt x="27527" y="3715"/>
                                </a:cubicBezTo>
                                <a:cubicBezTo>
                                  <a:pt x="27527" y="3715"/>
                                  <a:pt x="27527" y="3715"/>
                                  <a:pt x="27527" y="3715"/>
                                </a:cubicBezTo>
                                <a:cubicBezTo>
                                  <a:pt x="27051" y="3334"/>
                                  <a:pt x="26194" y="2667"/>
                                  <a:pt x="25146" y="2000"/>
                                </a:cubicBezTo>
                                <a:cubicBezTo>
                                  <a:pt x="25146" y="2000"/>
                                  <a:pt x="25051" y="1905"/>
                                  <a:pt x="25051" y="1905"/>
                                </a:cubicBezTo>
                                <a:cubicBezTo>
                                  <a:pt x="24765" y="1714"/>
                                  <a:pt x="24384" y="1524"/>
                                  <a:pt x="24003" y="1333"/>
                                </a:cubicBezTo>
                                <a:cubicBezTo>
                                  <a:pt x="23908" y="1238"/>
                                  <a:pt x="23813" y="1238"/>
                                  <a:pt x="23622" y="1143"/>
                                </a:cubicBezTo>
                                <a:cubicBezTo>
                                  <a:pt x="23336" y="1048"/>
                                  <a:pt x="23146" y="953"/>
                                  <a:pt x="22860" y="857"/>
                                </a:cubicBezTo>
                                <a:cubicBezTo>
                                  <a:pt x="22765" y="857"/>
                                  <a:pt x="22765" y="857"/>
                                  <a:pt x="22670" y="762"/>
                                </a:cubicBezTo>
                                <a:cubicBezTo>
                                  <a:pt x="22384" y="667"/>
                                  <a:pt x="22003" y="571"/>
                                  <a:pt x="21717" y="476"/>
                                </a:cubicBezTo>
                                <a:cubicBezTo>
                                  <a:pt x="21527" y="381"/>
                                  <a:pt x="21336" y="381"/>
                                  <a:pt x="21146" y="286"/>
                                </a:cubicBezTo>
                                <a:cubicBezTo>
                                  <a:pt x="21050" y="286"/>
                                  <a:pt x="20860" y="286"/>
                                  <a:pt x="20764" y="191"/>
                                </a:cubicBezTo>
                                <a:cubicBezTo>
                                  <a:pt x="20384" y="95"/>
                                  <a:pt x="19907" y="95"/>
                                  <a:pt x="19621" y="0"/>
                                </a:cubicBezTo>
                                <a:cubicBezTo>
                                  <a:pt x="19431" y="0"/>
                                  <a:pt x="19336" y="0"/>
                                  <a:pt x="19145" y="0"/>
                                </a:cubicBezTo>
                                <a:cubicBezTo>
                                  <a:pt x="18574" y="0"/>
                                  <a:pt x="18097" y="0"/>
                                  <a:pt x="17621" y="0"/>
                                </a:cubicBezTo>
                                <a:lnTo>
                                  <a:pt x="16097" y="191"/>
                                </a:lnTo>
                                <a:cubicBezTo>
                                  <a:pt x="8954" y="1048"/>
                                  <a:pt x="4096" y="7429"/>
                                  <a:pt x="1714" y="19241"/>
                                </a:cubicBezTo>
                                <a:cubicBezTo>
                                  <a:pt x="571" y="24575"/>
                                  <a:pt x="286" y="29718"/>
                                  <a:pt x="190" y="31337"/>
                                </a:cubicBezTo>
                                <a:cubicBezTo>
                                  <a:pt x="95" y="32766"/>
                                  <a:pt x="0" y="35719"/>
                                  <a:pt x="0" y="39053"/>
                                </a:cubicBezTo>
                                <a:lnTo>
                                  <a:pt x="15335" y="38005"/>
                                </a:lnTo>
                                <a:cubicBezTo>
                                  <a:pt x="15335" y="36957"/>
                                  <a:pt x="15335" y="35909"/>
                                  <a:pt x="15430" y="34862"/>
                                </a:cubicBezTo>
                                <a:cubicBezTo>
                                  <a:pt x="15526" y="31242"/>
                                  <a:pt x="15907" y="27718"/>
                                  <a:pt x="16383" y="24384"/>
                                </a:cubicBezTo>
                                <a:cubicBezTo>
                                  <a:pt x="16573" y="23146"/>
                                  <a:pt x="16859" y="21908"/>
                                  <a:pt x="17145" y="20860"/>
                                </a:cubicBezTo>
                                <a:cubicBezTo>
                                  <a:pt x="17145" y="20860"/>
                                  <a:pt x="17145" y="20764"/>
                                  <a:pt x="17145" y="20764"/>
                                </a:cubicBezTo>
                                <a:cubicBezTo>
                                  <a:pt x="17240" y="20193"/>
                                  <a:pt x="17431" y="19717"/>
                                  <a:pt x="17526" y="19241"/>
                                </a:cubicBezTo>
                                <a:cubicBezTo>
                                  <a:pt x="17526" y="19241"/>
                                  <a:pt x="17526" y="19145"/>
                                  <a:pt x="17526" y="19145"/>
                                </a:cubicBezTo>
                                <a:cubicBezTo>
                                  <a:pt x="17717" y="18669"/>
                                  <a:pt x="17812" y="18193"/>
                                  <a:pt x="18002" y="17812"/>
                                </a:cubicBezTo>
                                <a:cubicBezTo>
                                  <a:pt x="18002" y="17812"/>
                                  <a:pt x="18002" y="17717"/>
                                  <a:pt x="18002" y="17717"/>
                                </a:cubicBezTo>
                                <a:cubicBezTo>
                                  <a:pt x="18193" y="17335"/>
                                  <a:pt x="18288" y="16859"/>
                                  <a:pt x="18479" y="16574"/>
                                </a:cubicBezTo>
                                <a:cubicBezTo>
                                  <a:pt x="18479" y="16574"/>
                                  <a:pt x="18479" y="16478"/>
                                  <a:pt x="18574" y="16478"/>
                                </a:cubicBezTo>
                                <a:cubicBezTo>
                                  <a:pt x="18574" y="16383"/>
                                  <a:pt x="18669" y="16383"/>
                                  <a:pt x="18669" y="16288"/>
                                </a:cubicBezTo>
                                <a:cubicBezTo>
                                  <a:pt x="19050" y="16764"/>
                                  <a:pt x="19431" y="17431"/>
                                  <a:pt x="19907" y="18193"/>
                                </a:cubicBezTo>
                                <a:cubicBezTo>
                                  <a:pt x="20574" y="19336"/>
                                  <a:pt x="21717" y="21526"/>
                                  <a:pt x="23051" y="24955"/>
                                </a:cubicBezTo>
                                <a:cubicBezTo>
                                  <a:pt x="23622" y="26479"/>
                                  <a:pt x="25146" y="30766"/>
                                  <a:pt x="26479" y="36862"/>
                                </a:cubicBezTo>
                                <a:cubicBezTo>
                                  <a:pt x="27242" y="40386"/>
                                  <a:pt x="27718" y="43434"/>
                                  <a:pt x="27908" y="44482"/>
                                </a:cubicBezTo>
                                <a:cubicBezTo>
                                  <a:pt x="28099" y="45529"/>
                                  <a:pt x="28385" y="47816"/>
                                  <a:pt x="28765" y="50863"/>
                                </a:cubicBezTo>
                                <a:cubicBezTo>
                                  <a:pt x="29242" y="55626"/>
                                  <a:pt x="29909" y="64960"/>
                                  <a:pt x="28956" y="74390"/>
                                </a:cubicBezTo>
                                <a:cubicBezTo>
                                  <a:pt x="28385" y="79724"/>
                                  <a:pt x="27337" y="83344"/>
                                  <a:pt x="26479" y="85725"/>
                                </a:cubicBezTo>
                                <a:cubicBezTo>
                                  <a:pt x="25337" y="87821"/>
                                  <a:pt x="24289" y="89345"/>
                                  <a:pt x="22670" y="90202"/>
                                </a:cubicBezTo>
                                <a:cubicBezTo>
                                  <a:pt x="26575" y="91630"/>
                                  <a:pt x="34576" y="92488"/>
                                  <a:pt x="41434" y="89535"/>
                                </a:cubicBezTo>
                                <a:cubicBezTo>
                                  <a:pt x="42101" y="87439"/>
                                  <a:pt x="42958" y="84582"/>
                                  <a:pt x="43624" y="80677"/>
                                </a:cubicBezTo>
                                <a:cubicBezTo>
                                  <a:pt x="44577" y="73247"/>
                                  <a:pt x="44577" y="66294"/>
                                  <a:pt x="44577" y="64294"/>
                                </a:cubicBezTo>
                                <a:close/>
                              </a:path>
                            </a:pathLst>
                          </a:custGeom>
                          <a:solidFill>
                            <a:srgbClr val="ACACAC"/>
                          </a:solidFill>
                          <a:ln w="9525" cap="flat">
                            <a:noFill/>
                            <a:prstDash val="solid"/>
                            <a:miter/>
                          </a:ln>
                        </p:spPr>
                        <p:txBody>
                          <a:bodyPr rtlCol="0" anchor="ctr"/>
                          <a:p>
                            <a:endParaRPr lang="zh-CN" altLang="en-US"/>
                          </a:p>
                        </p:txBody>
                      </p:sp>
                      <p:sp>
                        <p:nvSpPr>
                          <p:cNvPr id="157" name="任意多边形: 形状 156"/>
                          <p:cNvSpPr/>
                          <p:nvPr/>
                        </p:nvSpPr>
                        <p:spPr>
                          <a:xfrm>
                            <a:off x="7879746" y="3949714"/>
                            <a:ext cx="18673" cy="30211"/>
                          </a:xfrm>
                          <a:custGeom>
                            <a:avLst/>
                            <a:gdLst>
                              <a:gd name="connsiteX0" fmla="*/ 4382 w 18673"/>
                              <a:gd name="connsiteY0" fmla="*/ 1636 h 30211"/>
                              <a:gd name="connsiteX1" fmla="*/ 1715 w 18673"/>
                              <a:gd name="connsiteY1" fmla="*/ 10399 h 30211"/>
                              <a:gd name="connsiteX2" fmla="*/ 191 w 18673"/>
                              <a:gd name="connsiteY2" fmla="*/ 22496 h 30211"/>
                              <a:gd name="connsiteX3" fmla="*/ 0 w 18673"/>
                              <a:gd name="connsiteY3" fmla="*/ 30211 h 30211"/>
                              <a:gd name="connsiteX4" fmla="*/ 15335 w 18673"/>
                              <a:gd name="connsiteY4" fmla="*/ 29163 h 30211"/>
                              <a:gd name="connsiteX5" fmla="*/ 15431 w 18673"/>
                              <a:gd name="connsiteY5" fmla="*/ 26020 h 30211"/>
                              <a:gd name="connsiteX6" fmla="*/ 16383 w 18673"/>
                              <a:gd name="connsiteY6" fmla="*/ 15543 h 30211"/>
                              <a:gd name="connsiteX7" fmla="*/ 17145 w 18673"/>
                              <a:gd name="connsiteY7" fmla="*/ 12018 h 30211"/>
                              <a:gd name="connsiteX8" fmla="*/ 17145 w 18673"/>
                              <a:gd name="connsiteY8" fmla="*/ 11923 h 30211"/>
                              <a:gd name="connsiteX9" fmla="*/ 17526 w 18673"/>
                              <a:gd name="connsiteY9" fmla="*/ 10399 h 30211"/>
                              <a:gd name="connsiteX10" fmla="*/ 17526 w 18673"/>
                              <a:gd name="connsiteY10" fmla="*/ 10304 h 30211"/>
                              <a:gd name="connsiteX11" fmla="*/ 18002 w 18673"/>
                              <a:gd name="connsiteY11" fmla="*/ 8970 h 30211"/>
                              <a:gd name="connsiteX12" fmla="*/ 18002 w 18673"/>
                              <a:gd name="connsiteY12" fmla="*/ 8875 h 30211"/>
                              <a:gd name="connsiteX13" fmla="*/ 18479 w 18673"/>
                              <a:gd name="connsiteY13" fmla="*/ 7732 h 30211"/>
                              <a:gd name="connsiteX14" fmla="*/ 18574 w 18673"/>
                              <a:gd name="connsiteY14" fmla="*/ 7637 h 30211"/>
                              <a:gd name="connsiteX15" fmla="*/ 18669 w 18673"/>
                              <a:gd name="connsiteY15" fmla="*/ 7446 h 30211"/>
                              <a:gd name="connsiteX16" fmla="*/ 4382 w 18673"/>
                              <a:gd name="connsiteY16" fmla="*/ 1636 h 3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73" h="30211">
                                <a:moveTo>
                                  <a:pt x="4382" y="1636"/>
                                </a:moveTo>
                                <a:cubicBezTo>
                                  <a:pt x="3334" y="4113"/>
                                  <a:pt x="2381" y="7065"/>
                                  <a:pt x="1715" y="10399"/>
                                </a:cubicBezTo>
                                <a:cubicBezTo>
                                  <a:pt x="571" y="15733"/>
                                  <a:pt x="286" y="20877"/>
                                  <a:pt x="191" y="22496"/>
                                </a:cubicBezTo>
                                <a:cubicBezTo>
                                  <a:pt x="95" y="23925"/>
                                  <a:pt x="0" y="26877"/>
                                  <a:pt x="0" y="30211"/>
                                </a:cubicBezTo>
                                <a:lnTo>
                                  <a:pt x="15335" y="29163"/>
                                </a:lnTo>
                                <a:cubicBezTo>
                                  <a:pt x="15335" y="28116"/>
                                  <a:pt x="15335" y="27068"/>
                                  <a:pt x="15431" y="26020"/>
                                </a:cubicBezTo>
                                <a:cubicBezTo>
                                  <a:pt x="15526" y="22401"/>
                                  <a:pt x="15907" y="18876"/>
                                  <a:pt x="16383" y="15543"/>
                                </a:cubicBezTo>
                                <a:cubicBezTo>
                                  <a:pt x="16574" y="14304"/>
                                  <a:pt x="16859" y="13066"/>
                                  <a:pt x="17145" y="12018"/>
                                </a:cubicBezTo>
                                <a:cubicBezTo>
                                  <a:pt x="17145" y="12018"/>
                                  <a:pt x="17145" y="11923"/>
                                  <a:pt x="17145" y="11923"/>
                                </a:cubicBezTo>
                                <a:cubicBezTo>
                                  <a:pt x="17240" y="11352"/>
                                  <a:pt x="17431" y="10875"/>
                                  <a:pt x="17526" y="10399"/>
                                </a:cubicBezTo>
                                <a:cubicBezTo>
                                  <a:pt x="17526" y="10399"/>
                                  <a:pt x="17526" y="10304"/>
                                  <a:pt x="17526" y="10304"/>
                                </a:cubicBezTo>
                                <a:cubicBezTo>
                                  <a:pt x="17717" y="9828"/>
                                  <a:pt x="17812" y="9351"/>
                                  <a:pt x="18002" y="8970"/>
                                </a:cubicBezTo>
                                <a:cubicBezTo>
                                  <a:pt x="18002" y="8970"/>
                                  <a:pt x="18002" y="8875"/>
                                  <a:pt x="18002" y="8875"/>
                                </a:cubicBezTo>
                                <a:cubicBezTo>
                                  <a:pt x="18193" y="8494"/>
                                  <a:pt x="18288" y="8018"/>
                                  <a:pt x="18479" y="7732"/>
                                </a:cubicBezTo>
                                <a:cubicBezTo>
                                  <a:pt x="18479" y="7732"/>
                                  <a:pt x="18479" y="7637"/>
                                  <a:pt x="18574" y="7637"/>
                                </a:cubicBezTo>
                                <a:cubicBezTo>
                                  <a:pt x="18574" y="7542"/>
                                  <a:pt x="18669" y="7542"/>
                                  <a:pt x="18669" y="7446"/>
                                </a:cubicBezTo>
                                <a:cubicBezTo>
                                  <a:pt x="18860" y="7732"/>
                                  <a:pt x="12097" y="-4269"/>
                                  <a:pt x="4382" y="1636"/>
                                </a:cubicBezTo>
                                <a:close/>
                              </a:path>
                            </a:pathLst>
                          </a:custGeom>
                          <a:solidFill>
                            <a:srgbClr val="ACACAC"/>
                          </a:solidFill>
                          <a:ln w="9525" cap="flat">
                            <a:noFill/>
                            <a:prstDash val="solid"/>
                            <a:miter/>
                          </a:ln>
                        </p:spPr>
                        <p:txBody>
                          <a:bodyPr rtlCol="0" anchor="ctr"/>
                          <a:p>
                            <a:endParaRPr lang="zh-CN" altLang="en-US"/>
                          </a:p>
                        </p:txBody>
                      </p:sp>
                    </p:grpSp>
                  </p:grpSp>
                </p:grpSp>
              </p:grpSp>
              <p:sp>
                <p:nvSpPr>
                  <p:cNvPr id="158" name="任意多边形: 形状 157"/>
                  <p:cNvSpPr/>
                  <p:nvPr/>
                </p:nvSpPr>
                <p:spPr>
                  <a:xfrm>
                    <a:off x="7994046" y="4474844"/>
                    <a:ext cx="932307" cy="69437"/>
                  </a:xfrm>
                  <a:custGeom>
                    <a:avLst/>
                    <a:gdLst>
                      <a:gd name="connsiteX0" fmla="*/ 932307 w 932307"/>
                      <a:gd name="connsiteY0" fmla="*/ 0 h 69437"/>
                      <a:gd name="connsiteX1" fmla="*/ 932307 w 932307"/>
                      <a:gd name="connsiteY1" fmla="*/ 4572 h 69437"/>
                      <a:gd name="connsiteX2" fmla="*/ 0 w 932307"/>
                      <a:gd name="connsiteY2" fmla="*/ 69437 h 69437"/>
                      <a:gd name="connsiteX3" fmla="*/ 0 w 932307"/>
                      <a:gd name="connsiteY3" fmla="*/ 65342 h 69437"/>
                    </a:gdLst>
                    <a:ahLst/>
                    <a:cxnLst>
                      <a:cxn ang="0">
                        <a:pos x="connsiteX0" y="connsiteY0"/>
                      </a:cxn>
                      <a:cxn ang="0">
                        <a:pos x="connsiteX1" y="connsiteY1"/>
                      </a:cxn>
                      <a:cxn ang="0">
                        <a:pos x="connsiteX2" y="connsiteY2"/>
                      </a:cxn>
                      <a:cxn ang="0">
                        <a:pos x="connsiteX3" y="connsiteY3"/>
                      </a:cxn>
                    </a:cxnLst>
                    <a:rect l="l" t="t" r="r" b="b"/>
                    <a:pathLst>
                      <a:path w="932307" h="69437">
                        <a:moveTo>
                          <a:pt x="932307" y="0"/>
                        </a:moveTo>
                        <a:lnTo>
                          <a:pt x="932307" y="4572"/>
                        </a:lnTo>
                        <a:lnTo>
                          <a:pt x="0" y="69437"/>
                        </a:lnTo>
                        <a:lnTo>
                          <a:pt x="0" y="65342"/>
                        </a:lnTo>
                        <a:close/>
                      </a:path>
                    </a:pathLst>
                  </a:custGeom>
                  <a:solidFill>
                    <a:srgbClr val="E58833"/>
                  </a:solidFill>
                  <a:ln w="9525" cap="flat">
                    <a:noFill/>
                    <a:prstDash val="solid"/>
                    <a:miter/>
                  </a:ln>
                </p:spPr>
                <p:txBody>
                  <a:bodyPr rtlCol="0" anchor="ctr"/>
                  <a:p>
                    <a:endParaRPr lang="zh-CN" altLang="en-US"/>
                  </a:p>
                </p:txBody>
              </p:sp>
              <p:sp>
                <p:nvSpPr>
                  <p:cNvPr id="159" name="任意多边形: 形状 158"/>
                  <p:cNvSpPr/>
                  <p:nvPr/>
                </p:nvSpPr>
                <p:spPr>
                  <a:xfrm>
                    <a:off x="7994617" y="4517516"/>
                    <a:ext cx="932497" cy="70008"/>
                  </a:xfrm>
                  <a:custGeom>
                    <a:avLst/>
                    <a:gdLst>
                      <a:gd name="connsiteX0" fmla="*/ 932402 w 932497"/>
                      <a:gd name="connsiteY0" fmla="*/ 0 h 70008"/>
                      <a:gd name="connsiteX1" fmla="*/ 932497 w 932497"/>
                      <a:gd name="connsiteY1" fmla="*/ 4572 h 70008"/>
                      <a:gd name="connsiteX2" fmla="*/ 95 w 932497"/>
                      <a:gd name="connsiteY2" fmla="*/ 70009 h 70008"/>
                      <a:gd name="connsiteX3" fmla="*/ 0 w 932497"/>
                      <a:gd name="connsiteY3" fmla="*/ 65818 h 70008"/>
                    </a:gdLst>
                    <a:ahLst/>
                    <a:cxnLst>
                      <a:cxn ang="0">
                        <a:pos x="connsiteX0" y="connsiteY0"/>
                      </a:cxn>
                      <a:cxn ang="0">
                        <a:pos x="connsiteX1" y="connsiteY1"/>
                      </a:cxn>
                      <a:cxn ang="0">
                        <a:pos x="connsiteX2" y="connsiteY2"/>
                      </a:cxn>
                      <a:cxn ang="0">
                        <a:pos x="connsiteX3" y="connsiteY3"/>
                      </a:cxn>
                    </a:cxnLst>
                    <a:rect l="l" t="t" r="r" b="b"/>
                    <a:pathLst>
                      <a:path w="932497" h="70008">
                        <a:moveTo>
                          <a:pt x="932402" y="0"/>
                        </a:moveTo>
                        <a:lnTo>
                          <a:pt x="932497" y="4572"/>
                        </a:lnTo>
                        <a:lnTo>
                          <a:pt x="95" y="70009"/>
                        </a:lnTo>
                        <a:lnTo>
                          <a:pt x="0" y="65818"/>
                        </a:lnTo>
                        <a:close/>
                      </a:path>
                    </a:pathLst>
                  </a:custGeom>
                  <a:solidFill>
                    <a:srgbClr val="E58833"/>
                  </a:solidFill>
                  <a:ln w="9525" cap="flat">
                    <a:noFill/>
                    <a:prstDash val="solid"/>
                    <a:miter/>
                  </a:ln>
                </p:spPr>
                <p:txBody>
                  <a:bodyPr rtlCol="0" anchor="ctr"/>
                  <a:p>
                    <a:endParaRPr lang="zh-CN" altLang="en-US"/>
                  </a:p>
                </p:txBody>
              </p:sp>
              <p:grpSp>
                <p:nvGrpSpPr>
                  <p:cNvPr id="160" name="图形 2"/>
                  <p:cNvGrpSpPr/>
                  <p:nvPr/>
                </p:nvGrpSpPr>
                <p:grpSpPr>
                  <a:xfrm>
                    <a:off x="8263332" y="4073570"/>
                    <a:ext cx="318773" cy="320216"/>
                    <a:chOff x="8263332" y="4073570"/>
                    <a:chExt cx="318773" cy="320216"/>
                  </a:xfrm>
                  <a:solidFill>
                    <a:srgbClr val="E58833"/>
                  </a:solidFill>
                </p:grpSpPr>
                <p:sp>
                  <p:nvSpPr>
                    <p:cNvPr id="161" name="任意多边形: 形状 160"/>
                    <p:cNvSpPr/>
                    <p:nvPr/>
                  </p:nvSpPr>
                  <p:spPr>
                    <a:xfrm>
                      <a:off x="8469357" y="4073570"/>
                      <a:ext cx="112747" cy="306023"/>
                    </a:xfrm>
                    <a:custGeom>
                      <a:avLst/>
                      <a:gdLst>
                        <a:gd name="connsiteX0" fmla="*/ 109428 w 112747"/>
                        <a:gd name="connsiteY0" fmla="*/ 306024 h 306023"/>
                        <a:gd name="connsiteX1" fmla="*/ 106285 w 112747"/>
                        <a:gd name="connsiteY1" fmla="*/ 303833 h 306023"/>
                        <a:gd name="connsiteX2" fmla="*/ 176 w 112747"/>
                        <a:gd name="connsiteY2" fmla="*/ 4463 h 306023"/>
                        <a:gd name="connsiteX3" fmla="*/ 2177 w 112747"/>
                        <a:gd name="connsiteY3" fmla="*/ 176 h 306023"/>
                        <a:gd name="connsiteX4" fmla="*/ 6463 w 112747"/>
                        <a:gd name="connsiteY4" fmla="*/ 2176 h 306023"/>
                        <a:gd name="connsiteX5" fmla="*/ 112571 w 112747"/>
                        <a:gd name="connsiteY5" fmla="*/ 301547 h 306023"/>
                        <a:gd name="connsiteX6" fmla="*/ 110571 w 112747"/>
                        <a:gd name="connsiteY6" fmla="*/ 305834 h 306023"/>
                        <a:gd name="connsiteX7" fmla="*/ 109428 w 112747"/>
                        <a:gd name="connsiteY7" fmla="*/ 306024 h 3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47" h="306023">
                          <a:moveTo>
                            <a:pt x="109428" y="306024"/>
                          </a:moveTo>
                          <a:cubicBezTo>
                            <a:pt x="108095" y="306024"/>
                            <a:pt x="106761" y="305167"/>
                            <a:pt x="106285" y="303833"/>
                          </a:cubicBezTo>
                          <a:lnTo>
                            <a:pt x="176" y="4463"/>
                          </a:lnTo>
                          <a:cubicBezTo>
                            <a:pt x="-395" y="2748"/>
                            <a:pt x="462" y="843"/>
                            <a:pt x="2177" y="176"/>
                          </a:cubicBezTo>
                          <a:cubicBezTo>
                            <a:pt x="3891" y="-395"/>
                            <a:pt x="5796" y="462"/>
                            <a:pt x="6463" y="2176"/>
                          </a:cubicBezTo>
                          <a:lnTo>
                            <a:pt x="112571" y="301547"/>
                          </a:lnTo>
                          <a:cubicBezTo>
                            <a:pt x="113143" y="303262"/>
                            <a:pt x="112286" y="305167"/>
                            <a:pt x="110571" y="305834"/>
                          </a:cubicBezTo>
                          <a:cubicBezTo>
                            <a:pt x="110190" y="305929"/>
                            <a:pt x="109809" y="306024"/>
                            <a:pt x="109428" y="306024"/>
                          </a:cubicBezTo>
                          <a:close/>
                        </a:path>
                      </a:pathLst>
                    </a:custGeom>
                    <a:solidFill>
                      <a:srgbClr val="E58833"/>
                    </a:solidFill>
                    <a:ln w="9525" cap="flat">
                      <a:noFill/>
                      <a:prstDash val="solid"/>
                      <a:miter/>
                    </a:ln>
                  </p:spPr>
                  <p:txBody>
                    <a:bodyPr rtlCol="0" anchor="ctr"/>
                    <a:p>
                      <a:endParaRPr lang="zh-CN" altLang="en-US"/>
                    </a:p>
                  </p:txBody>
                </p:sp>
                <p:sp>
                  <p:nvSpPr>
                    <p:cNvPr id="162" name="任意多边形: 形状 161"/>
                    <p:cNvSpPr/>
                    <p:nvPr/>
                  </p:nvSpPr>
                  <p:spPr>
                    <a:xfrm>
                      <a:off x="8400682" y="4077570"/>
                      <a:ext cx="112748" cy="306024"/>
                    </a:xfrm>
                    <a:custGeom>
                      <a:avLst/>
                      <a:gdLst>
                        <a:gd name="connsiteX0" fmla="*/ 109428 w 112748"/>
                        <a:gd name="connsiteY0" fmla="*/ 306024 h 306024"/>
                        <a:gd name="connsiteX1" fmla="*/ 106285 w 112748"/>
                        <a:gd name="connsiteY1" fmla="*/ 303833 h 306024"/>
                        <a:gd name="connsiteX2" fmla="*/ 176 w 112748"/>
                        <a:gd name="connsiteY2" fmla="*/ 4463 h 306024"/>
                        <a:gd name="connsiteX3" fmla="*/ 2177 w 112748"/>
                        <a:gd name="connsiteY3" fmla="*/ 176 h 306024"/>
                        <a:gd name="connsiteX4" fmla="*/ 6463 w 112748"/>
                        <a:gd name="connsiteY4" fmla="*/ 2177 h 306024"/>
                        <a:gd name="connsiteX5" fmla="*/ 112572 w 112748"/>
                        <a:gd name="connsiteY5" fmla="*/ 301547 h 306024"/>
                        <a:gd name="connsiteX6" fmla="*/ 110571 w 112748"/>
                        <a:gd name="connsiteY6" fmla="*/ 305834 h 306024"/>
                        <a:gd name="connsiteX7" fmla="*/ 109428 w 112748"/>
                        <a:gd name="connsiteY7" fmla="*/ 306024 h 30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48" h="306024">
                          <a:moveTo>
                            <a:pt x="109428" y="306024"/>
                          </a:moveTo>
                          <a:cubicBezTo>
                            <a:pt x="108095" y="306024"/>
                            <a:pt x="106761" y="305167"/>
                            <a:pt x="106285" y="303833"/>
                          </a:cubicBezTo>
                          <a:lnTo>
                            <a:pt x="176" y="4463"/>
                          </a:lnTo>
                          <a:cubicBezTo>
                            <a:pt x="-395" y="2748"/>
                            <a:pt x="462" y="843"/>
                            <a:pt x="2177" y="176"/>
                          </a:cubicBezTo>
                          <a:cubicBezTo>
                            <a:pt x="3891" y="-395"/>
                            <a:pt x="5796" y="462"/>
                            <a:pt x="6463" y="2177"/>
                          </a:cubicBezTo>
                          <a:lnTo>
                            <a:pt x="112572" y="301547"/>
                          </a:lnTo>
                          <a:cubicBezTo>
                            <a:pt x="113143" y="303262"/>
                            <a:pt x="112286" y="305167"/>
                            <a:pt x="110571" y="305834"/>
                          </a:cubicBezTo>
                          <a:cubicBezTo>
                            <a:pt x="110190" y="306024"/>
                            <a:pt x="109809" y="306024"/>
                            <a:pt x="109428" y="306024"/>
                          </a:cubicBezTo>
                          <a:close/>
                        </a:path>
                      </a:pathLst>
                    </a:custGeom>
                    <a:solidFill>
                      <a:srgbClr val="E58833"/>
                    </a:solidFill>
                    <a:ln w="9525" cap="flat">
                      <a:noFill/>
                      <a:prstDash val="solid"/>
                      <a:miter/>
                    </a:ln>
                  </p:spPr>
                  <p:txBody>
                    <a:bodyPr rtlCol="0" anchor="ctr"/>
                    <a:p>
                      <a:endParaRPr lang="zh-CN" altLang="en-US"/>
                    </a:p>
                  </p:txBody>
                </p:sp>
                <p:sp>
                  <p:nvSpPr>
                    <p:cNvPr id="163" name="任意多边形: 形状 162"/>
                    <p:cNvSpPr/>
                    <p:nvPr/>
                  </p:nvSpPr>
                  <p:spPr>
                    <a:xfrm>
                      <a:off x="8332388" y="4083190"/>
                      <a:ext cx="112747" cy="306024"/>
                    </a:xfrm>
                    <a:custGeom>
                      <a:avLst/>
                      <a:gdLst>
                        <a:gd name="connsiteX0" fmla="*/ 109428 w 112747"/>
                        <a:gd name="connsiteY0" fmla="*/ 306024 h 306024"/>
                        <a:gd name="connsiteX1" fmla="*/ 106285 w 112747"/>
                        <a:gd name="connsiteY1" fmla="*/ 303833 h 306024"/>
                        <a:gd name="connsiteX2" fmla="*/ 176 w 112747"/>
                        <a:gd name="connsiteY2" fmla="*/ 4463 h 306024"/>
                        <a:gd name="connsiteX3" fmla="*/ 2177 w 112747"/>
                        <a:gd name="connsiteY3" fmla="*/ 176 h 306024"/>
                        <a:gd name="connsiteX4" fmla="*/ 6463 w 112747"/>
                        <a:gd name="connsiteY4" fmla="*/ 2177 h 306024"/>
                        <a:gd name="connsiteX5" fmla="*/ 112571 w 112747"/>
                        <a:gd name="connsiteY5" fmla="*/ 301547 h 306024"/>
                        <a:gd name="connsiteX6" fmla="*/ 110571 w 112747"/>
                        <a:gd name="connsiteY6" fmla="*/ 305834 h 306024"/>
                        <a:gd name="connsiteX7" fmla="*/ 109428 w 112747"/>
                        <a:gd name="connsiteY7" fmla="*/ 306024 h 30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47" h="306024">
                          <a:moveTo>
                            <a:pt x="109428" y="306024"/>
                          </a:moveTo>
                          <a:cubicBezTo>
                            <a:pt x="108095" y="306024"/>
                            <a:pt x="106761" y="305167"/>
                            <a:pt x="106285" y="303833"/>
                          </a:cubicBezTo>
                          <a:lnTo>
                            <a:pt x="176" y="4463"/>
                          </a:lnTo>
                          <a:cubicBezTo>
                            <a:pt x="-395" y="2748"/>
                            <a:pt x="462" y="843"/>
                            <a:pt x="2177" y="176"/>
                          </a:cubicBezTo>
                          <a:cubicBezTo>
                            <a:pt x="3891" y="-395"/>
                            <a:pt x="5796" y="462"/>
                            <a:pt x="6463" y="2177"/>
                          </a:cubicBezTo>
                          <a:lnTo>
                            <a:pt x="112571" y="301547"/>
                          </a:lnTo>
                          <a:cubicBezTo>
                            <a:pt x="113143" y="303262"/>
                            <a:pt x="112286" y="305167"/>
                            <a:pt x="110571" y="305834"/>
                          </a:cubicBezTo>
                          <a:cubicBezTo>
                            <a:pt x="110190" y="305929"/>
                            <a:pt x="109809" y="306024"/>
                            <a:pt x="109428" y="306024"/>
                          </a:cubicBezTo>
                          <a:close/>
                        </a:path>
                      </a:pathLst>
                    </a:custGeom>
                    <a:solidFill>
                      <a:srgbClr val="E58833"/>
                    </a:solidFill>
                    <a:ln w="9525" cap="flat">
                      <a:noFill/>
                      <a:prstDash val="solid"/>
                      <a:miter/>
                    </a:ln>
                  </p:spPr>
                  <p:txBody>
                    <a:bodyPr rtlCol="0" anchor="ctr"/>
                    <a:p>
                      <a:endParaRPr lang="zh-CN" altLang="en-US"/>
                    </a:p>
                  </p:txBody>
                </p:sp>
                <p:sp>
                  <p:nvSpPr>
                    <p:cNvPr id="164" name="任意多边形: 形状 163"/>
                    <p:cNvSpPr/>
                    <p:nvPr/>
                  </p:nvSpPr>
                  <p:spPr>
                    <a:xfrm>
                      <a:off x="8263332" y="4087762"/>
                      <a:ext cx="112747" cy="306024"/>
                    </a:xfrm>
                    <a:custGeom>
                      <a:avLst/>
                      <a:gdLst>
                        <a:gd name="connsiteX0" fmla="*/ 109428 w 112747"/>
                        <a:gd name="connsiteY0" fmla="*/ 306024 h 306024"/>
                        <a:gd name="connsiteX1" fmla="*/ 106285 w 112747"/>
                        <a:gd name="connsiteY1" fmla="*/ 303833 h 306024"/>
                        <a:gd name="connsiteX2" fmla="*/ 176 w 112747"/>
                        <a:gd name="connsiteY2" fmla="*/ 4463 h 306024"/>
                        <a:gd name="connsiteX3" fmla="*/ 2177 w 112747"/>
                        <a:gd name="connsiteY3" fmla="*/ 176 h 306024"/>
                        <a:gd name="connsiteX4" fmla="*/ 6463 w 112747"/>
                        <a:gd name="connsiteY4" fmla="*/ 2177 h 306024"/>
                        <a:gd name="connsiteX5" fmla="*/ 112571 w 112747"/>
                        <a:gd name="connsiteY5" fmla="*/ 301547 h 306024"/>
                        <a:gd name="connsiteX6" fmla="*/ 110571 w 112747"/>
                        <a:gd name="connsiteY6" fmla="*/ 305834 h 306024"/>
                        <a:gd name="connsiteX7" fmla="*/ 109428 w 112747"/>
                        <a:gd name="connsiteY7" fmla="*/ 306024 h 30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47" h="306024">
                          <a:moveTo>
                            <a:pt x="109428" y="306024"/>
                          </a:moveTo>
                          <a:cubicBezTo>
                            <a:pt x="108095" y="306024"/>
                            <a:pt x="106761" y="305167"/>
                            <a:pt x="106285" y="303833"/>
                          </a:cubicBezTo>
                          <a:lnTo>
                            <a:pt x="176" y="4463"/>
                          </a:lnTo>
                          <a:cubicBezTo>
                            <a:pt x="-395" y="2748"/>
                            <a:pt x="462" y="843"/>
                            <a:pt x="2177" y="176"/>
                          </a:cubicBezTo>
                          <a:cubicBezTo>
                            <a:pt x="3891" y="-395"/>
                            <a:pt x="5796" y="462"/>
                            <a:pt x="6463" y="2177"/>
                          </a:cubicBezTo>
                          <a:lnTo>
                            <a:pt x="112571" y="301547"/>
                          </a:lnTo>
                          <a:cubicBezTo>
                            <a:pt x="113143" y="303262"/>
                            <a:pt x="112286" y="305167"/>
                            <a:pt x="110571" y="305834"/>
                          </a:cubicBezTo>
                          <a:cubicBezTo>
                            <a:pt x="110190" y="306024"/>
                            <a:pt x="109809" y="306024"/>
                            <a:pt x="109428" y="306024"/>
                          </a:cubicBezTo>
                          <a:close/>
                        </a:path>
                      </a:pathLst>
                    </a:custGeom>
                    <a:solidFill>
                      <a:srgbClr val="E58833"/>
                    </a:solidFill>
                    <a:ln w="9525" cap="flat">
                      <a:noFill/>
                      <a:prstDash val="solid"/>
                      <a:miter/>
                    </a:ln>
                  </p:spPr>
                  <p:txBody>
                    <a:bodyPr rtlCol="0" anchor="ctr"/>
                    <a:p>
                      <a:endParaRPr lang="zh-CN" altLang="en-US"/>
                    </a:p>
                  </p:txBody>
                </p:sp>
              </p:grpSp>
            </p:grpSp>
            <p:sp>
              <p:nvSpPr>
                <p:cNvPr id="165" name="任意多边形: 形状 164"/>
                <p:cNvSpPr/>
                <p:nvPr/>
              </p:nvSpPr>
              <p:spPr>
                <a:xfrm>
                  <a:off x="7797259" y="3985735"/>
                  <a:ext cx="197453" cy="601789"/>
                </a:xfrm>
                <a:custGeom>
                  <a:avLst/>
                  <a:gdLst>
                    <a:gd name="connsiteX0" fmla="*/ 197454 w 197453"/>
                    <a:gd name="connsiteY0" fmla="*/ 601790 h 601789"/>
                    <a:gd name="connsiteX1" fmla="*/ 0 w 197453"/>
                    <a:gd name="connsiteY1" fmla="*/ 44863 h 601789"/>
                    <a:gd name="connsiteX2" fmla="*/ 0 w 197453"/>
                    <a:gd name="connsiteY2" fmla="*/ 0 h 601789"/>
                    <a:gd name="connsiteX3" fmla="*/ 196787 w 197453"/>
                    <a:gd name="connsiteY3" fmla="*/ 554450 h 601789"/>
                  </a:gdLst>
                  <a:ahLst/>
                  <a:cxnLst>
                    <a:cxn ang="0">
                      <a:pos x="connsiteX0" y="connsiteY0"/>
                    </a:cxn>
                    <a:cxn ang="0">
                      <a:pos x="connsiteX1" y="connsiteY1"/>
                    </a:cxn>
                    <a:cxn ang="0">
                      <a:pos x="connsiteX2" y="connsiteY2"/>
                    </a:cxn>
                    <a:cxn ang="0">
                      <a:pos x="connsiteX3" y="connsiteY3"/>
                    </a:cxn>
                  </a:cxnLst>
                  <a:rect l="l" t="t" r="r" b="b"/>
                  <a:pathLst>
                    <a:path w="197453" h="601789">
                      <a:moveTo>
                        <a:pt x="197454" y="601790"/>
                      </a:moveTo>
                      <a:lnTo>
                        <a:pt x="0" y="44863"/>
                      </a:lnTo>
                      <a:lnTo>
                        <a:pt x="0" y="0"/>
                      </a:lnTo>
                      <a:lnTo>
                        <a:pt x="196787" y="554450"/>
                      </a:lnTo>
                      <a:close/>
                    </a:path>
                  </a:pathLst>
                </a:custGeom>
                <a:solidFill>
                  <a:srgbClr val="F4F4F4"/>
                </a:solidFill>
                <a:ln w="9525" cap="flat">
                  <a:noFill/>
                  <a:prstDash val="solid"/>
                  <a:miter/>
                </a:ln>
              </p:spPr>
              <p:txBody>
                <a:bodyPr rtlCol="0" anchor="ctr"/>
                <a:p>
                  <a:endParaRPr lang="zh-CN" altLang="en-US"/>
                </a:p>
              </p:txBody>
            </p:sp>
            <p:sp>
              <p:nvSpPr>
                <p:cNvPr id="166" name="任意多边形: 形状 165"/>
                <p:cNvSpPr/>
                <p:nvPr/>
              </p:nvSpPr>
              <p:spPr>
                <a:xfrm>
                  <a:off x="7797259" y="3985735"/>
                  <a:ext cx="197453" cy="601789"/>
                </a:xfrm>
                <a:custGeom>
                  <a:avLst/>
                  <a:gdLst>
                    <a:gd name="connsiteX0" fmla="*/ 197454 w 197453"/>
                    <a:gd name="connsiteY0" fmla="*/ 601790 h 601789"/>
                    <a:gd name="connsiteX1" fmla="*/ 0 w 197453"/>
                    <a:gd name="connsiteY1" fmla="*/ 44863 h 601789"/>
                    <a:gd name="connsiteX2" fmla="*/ 0 w 197453"/>
                    <a:gd name="connsiteY2" fmla="*/ 0 h 601789"/>
                    <a:gd name="connsiteX3" fmla="*/ 196787 w 197453"/>
                    <a:gd name="connsiteY3" fmla="*/ 554450 h 601789"/>
                    <a:gd name="connsiteX4" fmla="*/ 196787 w 197453"/>
                    <a:gd name="connsiteY4" fmla="*/ 558546 h 601789"/>
                    <a:gd name="connsiteX5" fmla="*/ 1810 w 197453"/>
                    <a:gd name="connsiteY5" fmla="*/ 9239 h 601789"/>
                    <a:gd name="connsiteX6" fmla="*/ 1810 w 197453"/>
                    <a:gd name="connsiteY6" fmla="*/ 44482 h 601789"/>
                    <a:gd name="connsiteX7" fmla="*/ 197358 w 197453"/>
                    <a:gd name="connsiteY7" fmla="*/ 597599 h 60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453" h="601789">
                      <a:moveTo>
                        <a:pt x="197454" y="601790"/>
                      </a:moveTo>
                      <a:lnTo>
                        <a:pt x="0" y="44863"/>
                      </a:lnTo>
                      <a:lnTo>
                        <a:pt x="0" y="0"/>
                      </a:lnTo>
                      <a:lnTo>
                        <a:pt x="196787" y="554450"/>
                      </a:lnTo>
                      <a:lnTo>
                        <a:pt x="196787" y="558546"/>
                      </a:lnTo>
                      <a:lnTo>
                        <a:pt x="1810" y="9239"/>
                      </a:lnTo>
                      <a:lnTo>
                        <a:pt x="1810" y="44482"/>
                      </a:lnTo>
                      <a:lnTo>
                        <a:pt x="197358" y="597599"/>
                      </a:lnTo>
                      <a:close/>
                    </a:path>
                  </a:pathLst>
                </a:custGeom>
                <a:solidFill>
                  <a:srgbClr val="3F8945"/>
                </a:solidFill>
                <a:ln w="9525" cap="flat">
                  <a:noFill/>
                  <a:prstDash val="solid"/>
                  <a:miter/>
                </a:ln>
              </p:spPr>
              <p:txBody>
                <a:bodyPr rtlCol="0" anchor="ctr"/>
                <a:p>
                  <a:endParaRPr lang="zh-CN" altLang="en-US"/>
                </a:p>
              </p:txBody>
            </p:sp>
          </p:grpSp>
          <p:grpSp>
            <p:nvGrpSpPr>
              <p:cNvPr id="42" name="图形 2"/>
              <p:cNvGrpSpPr/>
              <p:nvPr/>
            </p:nvGrpSpPr>
            <p:grpSpPr>
              <a:xfrm>
                <a:off x="4867" y="6349"/>
                <a:ext cx="2300" cy="1416"/>
                <a:chOff x="3090862" y="4031646"/>
                <a:chExt cx="1460628" cy="899199"/>
              </a:xfrm>
            </p:grpSpPr>
            <p:sp>
              <p:nvSpPr>
                <p:cNvPr id="43" name="任意多边形: 形状 25"/>
                <p:cNvSpPr/>
                <p:nvPr/>
              </p:nvSpPr>
              <p:spPr>
                <a:xfrm>
                  <a:off x="3090862" y="4038028"/>
                  <a:ext cx="87915" cy="73342"/>
                </a:xfrm>
                <a:custGeom>
                  <a:avLst/>
                  <a:gdLst>
                    <a:gd name="connsiteX0" fmla="*/ 87916 w 87915"/>
                    <a:gd name="connsiteY0" fmla="*/ 0 h 73342"/>
                    <a:gd name="connsiteX1" fmla="*/ 46482 w 87915"/>
                    <a:gd name="connsiteY1" fmla="*/ 73342 h 73342"/>
                    <a:gd name="connsiteX2" fmla="*/ 0 w 87915"/>
                    <a:gd name="connsiteY2" fmla="*/ 2858 h 73342"/>
                    <a:gd name="connsiteX3" fmla="*/ 87916 w 87915"/>
                    <a:gd name="connsiteY3" fmla="*/ 0 h 73342"/>
                  </a:gdLst>
                  <a:ahLst/>
                  <a:cxnLst>
                    <a:cxn ang="0">
                      <a:pos x="connsiteX0" y="connsiteY0"/>
                    </a:cxn>
                    <a:cxn ang="0">
                      <a:pos x="connsiteX1" y="connsiteY1"/>
                    </a:cxn>
                    <a:cxn ang="0">
                      <a:pos x="connsiteX2" y="connsiteY2"/>
                    </a:cxn>
                    <a:cxn ang="0">
                      <a:pos x="connsiteX3" y="connsiteY3"/>
                    </a:cxn>
                  </a:cxnLst>
                  <a:rect l="l" t="t" r="r" b="b"/>
                  <a:pathLst>
                    <a:path w="87915" h="73342">
                      <a:moveTo>
                        <a:pt x="87916" y="0"/>
                      </a:moveTo>
                      <a:cubicBezTo>
                        <a:pt x="69723" y="18955"/>
                        <a:pt x="54197" y="43053"/>
                        <a:pt x="46482" y="73342"/>
                      </a:cubicBezTo>
                      <a:lnTo>
                        <a:pt x="0" y="2858"/>
                      </a:lnTo>
                      <a:lnTo>
                        <a:pt x="87916" y="0"/>
                      </a:lnTo>
                      <a:close/>
                    </a:path>
                  </a:pathLst>
                </a:custGeom>
                <a:solidFill>
                  <a:srgbClr val="165083"/>
                </a:solidFill>
                <a:ln w="9525" cap="flat">
                  <a:noFill/>
                  <a:prstDash val="solid"/>
                  <a:miter/>
                </a:ln>
              </p:spPr>
              <p:txBody>
                <a:bodyPr rtlCol="0" anchor="ctr"/>
                <a:p>
                  <a:endParaRPr lang="zh-CN" altLang="en-US"/>
                </a:p>
              </p:txBody>
            </p:sp>
            <p:grpSp>
              <p:nvGrpSpPr>
                <p:cNvPr id="44" name="图形 2"/>
                <p:cNvGrpSpPr/>
                <p:nvPr/>
              </p:nvGrpSpPr>
              <p:grpSpPr>
                <a:xfrm>
                  <a:off x="3137248" y="4031646"/>
                  <a:ext cx="1414241" cy="899199"/>
                  <a:chOff x="3137248" y="4031646"/>
                  <a:chExt cx="1414241" cy="899199"/>
                </a:xfrm>
              </p:grpSpPr>
              <p:sp>
                <p:nvSpPr>
                  <p:cNvPr id="45" name="任意多边形: 形状 27"/>
                  <p:cNvSpPr/>
                  <p:nvPr/>
                </p:nvSpPr>
                <p:spPr>
                  <a:xfrm>
                    <a:off x="4201381" y="4590001"/>
                    <a:ext cx="203263" cy="183641"/>
                  </a:xfrm>
                  <a:custGeom>
                    <a:avLst/>
                    <a:gdLst>
                      <a:gd name="connsiteX0" fmla="*/ 50959 w 203263"/>
                      <a:gd name="connsiteY0" fmla="*/ 183642 h 183641"/>
                      <a:gd name="connsiteX1" fmla="*/ 0 w 203263"/>
                      <a:gd name="connsiteY1" fmla="*/ 154209 h 183641"/>
                      <a:gd name="connsiteX2" fmla="*/ 152210 w 203263"/>
                      <a:gd name="connsiteY2" fmla="*/ 0 h 183641"/>
                      <a:gd name="connsiteX3" fmla="*/ 203263 w 203263"/>
                      <a:gd name="connsiteY3" fmla="*/ 29146 h 183641"/>
                      <a:gd name="connsiteX4" fmla="*/ 50959 w 203263"/>
                      <a:gd name="connsiteY4" fmla="*/ 183642 h 183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63" h="183641">
                        <a:moveTo>
                          <a:pt x="50959" y="183642"/>
                        </a:moveTo>
                        <a:lnTo>
                          <a:pt x="0" y="154209"/>
                        </a:lnTo>
                        <a:cubicBezTo>
                          <a:pt x="21717" y="50197"/>
                          <a:pt x="117348" y="10954"/>
                          <a:pt x="152210" y="0"/>
                        </a:cubicBezTo>
                        <a:lnTo>
                          <a:pt x="203263" y="29146"/>
                        </a:lnTo>
                        <a:cubicBezTo>
                          <a:pt x="168497" y="40100"/>
                          <a:pt x="72581" y="79343"/>
                          <a:pt x="50959" y="183642"/>
                        </a:cubicBezTo>
                        <a:close/>
                      </a:path>
                    </a:pathLst>
                  </a:custGeom>
                  <a:solidFill>
                    <a:srgbClr val="FFC24A"/>
                  </a:solidFill>
                  <a:ln w="9525" cap="flat">
                    <a:noFill/>
                    <a:prstDash val="solid"/>
                    <a:miter/>
                  </a:ln>
                </p:spPr>
                <p:txBody>
                  <a:bodyPr rtlCol="0" anchor="ctr"/>
                  <a:p>
                    <a:endParaRPr lang="zh-CN" altLang="en-US"/>
                  </a:p>
                </p:txBody>
              </p:sp>
              <p:sp>
                <p:nvSpPr>
                  <p:cNvPr id="46" name="任意多边形: 形状 28"/>
                  <p:cNvSpPr/>
                  <p:nvPr/>
                </p:nvSpPr>
                <p:spPr>
                  <a:xfrm>
                    <a:off x="4197009" y="4744211"/>
                    <a:ext cx="55426" cy="119348"/>
                  </a:xfrm>
                  <a:custGeom>
                    <a:avLst/>
                    <a:gdLst>
                      <a:gd name="connsiteX0" fmla="*/ 4468 w 55426"/>
                      <a:gd name="connsiteY0" fmla="*/ 0 h 119348"/>
                      <a:gd name="connsiteX1" fmla="*/ 55426 w 55426"/>
                      <a:gd name="connsiteY1" fmla="*/ 29433 h 119348"/>
                      <a:gd name="connsiteX2" fmla="*/ 55045 w 55426"/>
                      <a:gd name="connsiteY2" fmla="*/ 119348 h 119348"/>
                      <a:gd name="connsiteX3" fmla="*/ 3991 w 55426"/>
                      <a:gd name="connsiteY3" fmla="*/ 89916 h 119348"/>
                      <a:gd name="connsiteX4" fmla="*/ 4468 w 55426"/>
                      <a:gd name="connsiteY4" fmla="*/ 0 h 119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26" h="119348">
                        <a:moveTo>
                          <a:pt x="4468" y="0"/>
                        </a:moveTo>
                        <a:lnTo>
                          <a:pt x="55426" y="29433"/>
                        </a:lnTo>
                        <a:cubicBezTo>
                          <a:pt x="50092" y="55245"/>
                          <a:pt x="49235" y="84963"/>
                          <a:pt x="55045" y="119348"/>
                        </a:cubicBezTo>
                        <a:lnTo>
                          <a:pt x="3991" y="89916"/>
                        </a:lnTo>
                        <a:cubicBezTo>
                          <a:pt x="-1819" y="55531"/>
                          <a:pt x="-962" y="25813"/>
                          <a:pt x="4468" y="0"/>
                        </a:cubicBezTo>
                        <a:close/>
                      </a:path>
                    </a:pathLst>
                  </a:custGeom>
                  <a:solidFill>
                    <a:srgbClr val="FF972A"/>
                  </a:solidFill>
                  <a:ln w="9525" cap="flat">
                    <a:noFill/>
                    <a:prstDash val="solid"/>
                    <a:miter/>
                  </a:ln>
                </p:spPr>
                <p:txBody>
                  <a:bodyPr rtlCol="0" anchor="ctr"/>
                  <a:p>
                    <a:endParaRPr lang="zh-CN" altLang="en-US"/>
                  </a:p>
                </p:txBody>
              </p:sp>
              <p:sp>
                <p:nvSpPr>
                  <p:cNvPr id="47" name="任意多边形: 形状 29"/>
                  <p:cNvSpPr/>
                  <p:nvPr/>
                </p:nvSpPr>
                <p:spPr>
                  <a:xfrm>
                    <a:off x="4252435" y="4619148"/>
                    <a:ext cx="299054" cy="288797"/>
                  </a:xfrm>
                  <a:custGeom>
                    <a:avLst/>
                    <a:gdLst>
                      <a:gd name="connsiteX0" fmla="*/ 152305 w 299054"/>
                      <a:gd name="connsiteY0" fmla="*/ 0 h 288797"/>
                      <a:gd name="connsiteX1" fmla="*/ 226219 w 299054"/>
                      <a:gd name="connsiteY1" fmla="*/ 42100 h 288797"/>
                      <a:gd name="connsiteX2" fmla="*/ 284893 w 299054"/>
                      <a:gd name="connsiteY2" fmla="*/ 229743 h 288797"/>
                      <a:gd name="connsiteX3" fmla="*/ 284893 w 299054"/>
                      <a:gd name="connsiteY3" fmla="*/ 229743 h 288797"/>
                      <a:gd name="connsiteX4" fmla="*/ 232600 w 299054"/>
                      <a:gd name="connsiteY4" fmla="*/ 288798 h 288797"/>
                      <a:gd name="connsiteX5" fmla="*/ 0 w 299054"/>
                      <a:gd name="connsiteY5" fmla="*/ 154496 h 288797"/>
                      <a:gd name="connsiteX6" fmla="*/ 152305 w 299054"/>
                      <a:gd name="connsiteY6" fmla="*/ 0 h 28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54" h="288797">
                        <a:moveTo>
                          <a:pt x="152305" y="0"/>
                        </a:moveTo>
                        <a:lnTo>
                          <a:pt x="226219" y="42100"/>
                        </a:lnTo>
                        <a:cubicBezTo>
                          <a:pt x="291941" y="79534"/>
                          <a:pt x="317563" y="161449"/>
                          <a:pt x="284893" y="229743"/>
                        </a:cubicBezTo>
                        <a:lnTo>
                          <a:pt x="284893" y="229743"/>
                        </a:lnTo>
                        <a:cubicBezTo>
                          <a:pt x="272796" y="254984"/>
                          <a:pt x="254413" y="274796"/>
                          <a:pt x="232600" y="288798"/>
                        </a:cubicBezTo>
                        <a:lnTo>
                          <a:pt x="0" y="154496"/>
                        </a:lnTo>
                        <a:cubicBezTo>
                          <a:pt x="21527" y="50197"/>
                          <a:pt x="117443" y="10954"/>
                          <a:pt x="152305" y="0"/>
                        </a:cubicBezTo>
                        <a:close/>
                      </a:path>
                    </a:pathLst>
                  </a:custGeom>
                  <a:solidFill>
                    <a:srgbClr val="F7A4A3"/>
                  </a:solidFill>
                  <a:ln w="9525" cap="flat">
                    <a:noFill/>
                    <a:prstDash val="solid"/>
                    <a:miter/>
                  </a:ln>
                </p:spPr>
                <p:txBody>
                  <a:bodyPr rtlCol="0" anchor="ctr"/>
                  <a:p>
                    <a:endParaRPr lang="zh-CN" altLang="en-US"/>
                  </a:p>
                </p:txBody>
              </p:sp>
              <p:sp>
                <p:nvSpPr>
                  <p:cNvPr id="48" name="任意多边形: 形状 30"/>
                  <p:cNvSpPr/>
                  <p:nvPr/>
                </p:nvSpPr>
                <p:spPr>
                  <a:xfrm>
                    <a:off x="4247958" y="4773643"/>
                    <a:ext cx="236982" cy="157202"/>
                  </a:xfrm>
                  <a:custGeom>
                    <a:avLst/>
                    <a:gdLst>
                      <a:gd name="connsiteX0" fmla="*/ 4382 w 236982"/>
                      <a:gd name="connsiteY0" fmla="*/ 0 h 157202"/>
                      <a:gd name="connsiteX1" fmla="*/ 236983 w 236982"/>
                      <a:gd name="connsiteY1" fmla="*/ 134302 h 157202"/>
                      <a:gd name="connsiteX2" fmla="*/ 87059 w 236982"/>
                      <a:gd name="connsiteY2" fmla="*/ 137922 h 157202"/>
                      <a:gd name="connsiteX3" fmla="*/ 4001 w 236982"/>
                      <a:gd name="connsiteY3" fmla="*/ 89916 h 157202"/>
                      <a:gd name="connsiteX4" fmla="*/ 4382 w 236982"/>
                      <a:gd name="connsiteY4" fmla="*/ 0 h 15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82" h="157202">
                        <a:moveTo>
                          <a:pt x="4382" y="0"/>
                        </a:moveTo>
                        <a:lnTo>
                          <a:pt x="236983" y="134302"/>
                        </a:lnTo>
                        <a:cubicBezTo>
                          <a:pt x="193263" y="162306"/>
                          <a:pt x="135637" y="165925"/>
                          <a:pt x="87059" y="137922"/>
                        </a:cubicBezTo>
                        <a:lnTo>
                          <a:pt x="4001" y="89916"/>
                        </a:lnTo>
                        <a:cubicBezTo>
                          <a:pt x="-1809" y="55531"/>
                          <a:pt x="-952" y="25813"/>
                          <a:pt x="4382" y="0"/>
                        </a:cubicBezTo>
                        <a:close/>
                      </a:path>
                    </a:pathLst>
                  </a:custGeom>
                  <a:solidFill>
                    <a:srgbClr val="F58988"/>
                  </a:solidFill>
                  <a:ln w="9525" cap="flat">
                    <a:noFill/>
                    <a:prstDash val="solid"/>
                    <a:miter/>
                  </a:ln>
                </p:spPr>
                <p:txBody>
                  <a:bodyPr rtlCol="0" anchor="ctr"/>
                  <a:p>
                    <a:endParaRPr lang="zh-CN" altLang="en-US"/>
                  </a:p>
                </p:txBody>
              </p:sp>
              <p:sp>
                <p:nvSpPr>
                  <p:cNvPr id="49" name="任意多边形: 形状 31"/>
                  <p:cNvSpPr/>
                  <p:nvPr/>
                </p:nvSpPr>
                <p:spPr>
                  <a:xfrm>
                    <a:off x="3240505" y="4189761"/>
                    <a:ext cx="886581" cy="601694"/>
                  </a:xfrm>
                  <a:custGeom>
                    <a:avLst/>
                    <a:gdLst>
                      <a:gd name="connsiteX0" fmla="*/ 566 w 886581"/>
                      <a:gd name="connsiteY0" fmla="*/ 0 h 601694"/>
                      <a:gd name="connsiteX1" fmla="*/ 883629 w 886581"/>
                      <a:gd name="connsiteY1" fmla="*/ 509873 h 601694"/>
                      <a:gd name="connsiteX2" fmla="*/ 886582 w 886581"/>
                      <a:gd name="connsiteY2" fmla="*/ 601694 h 601694"/>
                      <a:gd name="connsiteX3" fmla="*/ 15520 w 886581"/>
                      <a:gd name="connsiteY3" fmla="*/ 98774 h 601694"/>
                      <a:gd name="connsiteX4" fmla="*/ 566 w 886581"/>
                      <a:gd name="connsiteY4" fmla="*/ 0 h 601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581" h="601694">
                        <a:moveTo>
                          <a:pt x="566" y="0"/>
                        </a:moveTo>
                        <a:lnTo>
                          <a:pt x="883629" y="509873"/>
                        </a:lnTo>
                        <a:cubicBezTo>
                          <a:pt x="879247" y="536353"/>
                          <a:pt x="879533" y="566738"/>
                          <a:pt x="886582" y="601694"/>
                        </a:cubicBezTo>
                        <a:lnTo>
                          <a:pt x="15520" y="98774"/>
                        </a:lnTo>
                        <a:cubicBezTo>
                          <a:pt x="2376" y="60960"/>
                          <a:pt x="-1625" y="28289"/>
                          <a:pt x="566" y="0"/>
                        </a:cubicBezTo>
                        <a:close/>
                      </a:path>
                    </a:pathLst>
                  </a:custGeom>
                  <a:solidFill>
                    <a:srgbClr val="2073BD"/>
                  </a:solidFill>
                  <a:ln w="9525" cap="flat">
                    <a:noFill/>
                    <a:prstDash val="solid"/>
                    <a:miter/>
                  </a:ln>
                </p:spPr>
                <p:txBody>
                  <a:bodyPr rtlCol="0" anchor="ctr"/>
                  <a:p>
                    <a:endParaRPr lang="zh-CN" altLang="en-US"/>
                  </a:p>
                </p:txBody>
              </p:sp>
              <p:sp>
                <p:nvSpPr>
                  <p:cNvPr id="50" name="任意多边形: 形状 32"/>
                  <p:cNvSpPr/>
                  <p:nvPr/>
                </p:nvSpPr>
                <p:spPr>
                  <a:xfrm>
                    <a:off x="3137248" y="4031646"/>
                    <a:ext cx="236791" cy="158114"/>
                  </a:xfrm>
                  <a:custGeom>
                    <a:avLst/>
                    <a:gdLst>
                      <a:gd name="connsiteX0" fmla="*/ 103823 w 236791"/>
                      <a:gd name="connsiteY0" fmla="*/ 158115 h 158114"/>
                      <a:gd name="connsiteX1" fmla="*/ 19717 w 236791"/>
                      <a:gd name="connsiteY1" fmla="*/ 109538 h 158114"/>
                      <a:gd name="connsiteX2" fmla="*/ 0 w 236791"/>
                      <a:gd name="connsiteY2" fmla="*/ 79724 h 158114"/>
                      <a:gd name="connsiteX3" fmla="*/ 41434 w 236791"/>
                      <a:gd name="connsiteY3" fmla="*/ 6382 h 158114"/>
                      <a:gd name="connsiteX4" fmla="*/ 236792 w 236791"/>
                      <a:gd name="connsiteY4" fmla="*/ 0 h 158114"/>
                      <a:gd name="connsiteX5" fmla="*/ 236792 w 236791"/>
                      <a:gd name="connsiteY5" fmla="*/ 0 h 158114"/>
                      <a:gd name="connsiteX6" fmla="*/ 103823 w 236791"/>
                      <a:gd name="connsiteY6" fmla="*/ 158115 h 15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91" h="158114">
                        <a:moveTo>
                          <a:pt x="103823" y="158115"/>
                        </a:moveTo>
                        <a:lnTo>
                          <a:pt x="19717" y="109538"/>
                        </a:lnTo>
                        <a:lnTo>
                          <a:pt x="0" y="79724"/>
                        </a:lnTo>
                        <a:cubicBezTo>
                          <a:pt x="7811" y="49435"/>
                          <a:pt x="23241" y="25336"/>
                          <a:pt x="41434" y="6382"/>
                        </a:cubicBezTo>
                        <a:lnTo>
                          <a:pt x="236792" y="0"/>
                        </a:lnTo>
                        <a:lnTo>
                          <a:pt x="236792" y="0"/>
                        </a:lnTo>
                        <a:cubicBezTo>
                          <a:pt x="195929" y="15621"/>
                          <a:pt x="111633" y="59626"/>
                          <a:pt x="103823" y="158115"/>
                        </a:cubicBezTo>
                        <a:close/>
                      </a:path>
                    </a:pathLst>
                  </a:custGeom>
                  <a:solidFill>
                    <a:srgbClr val="F7F7EF"/>
                  </a:solidFill>
                  <a:ln w="9525" cap="flat">
                    <a:noFill/>
                    <a:prstDash val="solid"/>
                    <a:miter/>
                  </a:ln>
                </p:spPr>
                <p:txBody>
                  <a:bodyPr rtlCol="0" anchor="ctr"/>
                  <a:p>
                    <a:endParaRPr lang="zh-CN" altLang="en-US"/>
                  </a:p>
                </p:txBody>
              </p:sp>
              <p:sp>
                <p:nvSpPr>
                  <p:cNvPr id="51" name="任意多边形: 形状 33"/>
                  <p:cNvSpPr/>
                  <p:nvPr/>
                </p:nvSpPr>
                <p:spPr>
                  <a:xfrm>
                    <a:off x="3157060" y="4141278"/>
                    <a:ext cx="99060" cy="147256"/>
                  </a:xfrm>
                  <a:custGeom>
                    <a:avLst/>
                    <a:gdLst>
                      <a:gd name="connsiteX0" fmla="*/ 84011 w 99060"/>
                      <a:gd name="connsiteY0" fmla="*/ 48482 h 147256"/>
                      <a:gd name="connsiteX1" fmla="*/ 99060 w 99060"/>
                      <a:gd name="connsiteY1" fmla="*/ 147257 h 147256"/>
                      <a:gd name="connsiteX2" fmla="*/ 95917 w 99060"/>
                      <a:gd name="connsiteY2" fmla="*/ 145447 h 147256"/>
                      <a:gd name="connsiteX3" fmla="*/ 0 w 99060"/>
                      <a:gd name="connsiteY3" fmla="*/ 0 h 147256"/>
                      <a:gd name="connsiteX4" fmla="*/ 84011 w 99060"/>
                      <a:gd name="connsiteY4" fmla="*/ 48482 h 14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 h="147256">
                        <a:moveTo>
                          <a:pt x="84011" y="48482"/>
                        </a:moveTo>
                        <a:cubicBezTo>
                          <a:pt x="81820" y="76771"/>
                          <a:pt x="85820" y="109442"/>
                          <a:pt x="99060" y="147257"/>
                        </a:cubicBezTo>
                        <a:lnTo>
                          <a:pt x="95917" y="145447"/>
                        </a:lnTo>
                        <a:lnTo>
                          <a:pt x="0" y="0"/>
                        </a:lnTo>
                        <a:lnTo>
                          <a:pt x="84011" y="48482"/>
                        </a:lnTo>
                        <a:close/>
                      </a:path>
                    </a:pathLst>
                  </a:custGeom>
                  <a:solidFill>
                    <a:srgbClr val="CECEC6"/>
                  </a:solidFill>
                  <a:ln w="9525" cap="flat">
                    <a:noFill/>
                    <a:prstDash val="solid"/>
                    <a:miter/>
                  </a:ln>
                </p:spPr>
                <p:txBody>
                  <a:bodyPr rtlCol="0" anchor="ctr"/>
                  <a:p>
                    <a:endParaRPr lang="zh-CN" altLang="en-US"/>
                  </a:p>
                </p:txBody>
              </p:sp>
              <p:sp>
                <p:nvSpPr>
                  <p:cNvPr id="52" name="任意多边形: 形状 34"/>
                  <p:cNvSpPr/>
                  <p:nvPr/>
                </p:nvSpPr>
                <p:spPr>
                  <a:xfrm>
                    <a:off x="4267294" y="4540757"/>
                    <a:ext cx="86486" cy="49339"/>
                  </a:xfrm>
                  <a:custGeom>
                    <a:avLst/>
                    <a:gdLst>
                      <a:gd name="connsiteX0" fmla="*/ 0 w 86486"/>
                      <a:gd name="connsiteY0" fmla="*/ 0 h 49339"/>
                      <a:gd name="connsiteX1" fmla="*/ 95 w 86486"/>
                      <a:gd name="connsiteY1" fmla="*/ 0 h 49339"/>
                      <a:gd name="connsiteX2" fmla="*/ 86487 w 86486"/>
                      <a:gd name="connsiteY2" fmla="*/ 49244 h 49339"/>
                      <a:gd name="connsiteX3" fmla="*/ 86392 w 86486"/>
                      <a:gd name="connsiteY3" fmla="*/ 49339 h 49339"/>
                      <a:gd name="connsiteX4" fmla="*/ 51054 w 86486"/>
                      <a:gd name="connsiteY4" fmla="*/ 29146 h 4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86" h="49339">
                        <a:moveTo>
                          <a:pt x="0" y="0"/>
                        </a:moveTo>
                        <a:lnTo>
                          <a:pt x="95" y="0"/>
                        </a:lnTo>
                        <a:lnTo>
                          <a:pt x="86487" y="49244"/>
                        </a:lnTo>
                        <a:lnTo>
                          <a:pt x="86392" y="49339"/>
                        </a:lnTo>
                        <a:lnTo>
                          <a:pt x="51054" y="29146"/>
                        </a:lnTo>
                        <a:close/>
                      </a:path>
                    </a:pathLst>
                  </a:custGeom>
                  <a:solidFill>
                    <a:srgbClr val="FFC24A"/>
                  </a:solidFill>
                  <a:ln w="9525" cap="flat">
                    <a:noFill/>
                    <a:prstDash val="solid"/>
                    <a:miter/>
                  </a:ln>
                </p:spPr>
                <p:txBody>
                  <a:bodyPr rtlCol="0" anchor="ctr"/>
                  <a:p>
                    <a:endParaRPr lang="zh-CN" altLang="en-US"/>
                  </a:p>
                </p:txBody>
              </p:sp>
              <p:sp>
                <p:nvSpPr>
                  <p:cNvPr id="53" name="任意多边形: 形状 35"/>
                  <p:cNvSpPr/>
                  <p:nvPr/>
                </p:nvSpPr>
                <p:spPr>
                  <a:xfrm>
                    <a:off x="4126991" y="4791455"/>
                    <a:ext cx="73914" cy="42957"/>
                  </a:xfrm>
                  <a:custGeom>
                    <a:avLst/>
                    <a:gdLst>
                      <a:gd name="connsiteX0" fmla="*/ 73914 w 73914"/>
                      <a:gd name="connsiteY0" fmla="*/ 42672 h 42957"/>
                      <a:gd name="connsiteX1" fmla="*/ 73914 w 73914"/>
                      <a:gd name="connsiteY1" fmla="*/ 42958 h 42957"/>
                      <a:gd name="connsiteX2" fmla="*/ 95 w 73914"/>
                      <a:gd name="connsiteY2" fmla="*/ 381 h 42957"/>
                      <a:gd name="connsiteX3" fmla="*/ 0 w 73914"/>
                      <a:gd name="connsiteY3" fmla="*/ 0 h 42957"/>
                      <a:gd name="connsiteX4" fmla="*/ 51054 w 73914"/>
                      <a:gd name="connsiteY4" fmla="*/ 29432 h 42957"/>
                      <a:gd name="connsiteX5" fmla="*/ 73914 w 73914"/>
                      <a:gd name="connsiteY5" fmla="*/ 42672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14" h="42957">
                        <a:moveTo>
                          <a:pt x="73914" y="42672"/>
                        </a:moveTo>
                        <a:cubicBezTo>
                          <a:pt x="73914" y="42767"/>
                          <a:pt x="73914" y="42863"/>
                          <a:pt x="73914" y="42958"/>
                        </a:cubicBezTo>
                        <a:lnTo>
                          <a:pt x="95" y="381"/>
                        </a:lnTo>
                        <a:cubicBezTo>
                          <a:pt x="95" y="286"/>
                          <a:pt x="95" y="190"/>
                          <a:pt x="0" y="0"/>
                        </a:cubicBezTo>
                        <a:lnTo>
                          <a:pt x="51054" y="29432"/>
                        </a:lnTo>
                        <a:lnTo>
                          <a:pt x="73914" y="42672"/>
                        </a:lnTo>
                        <a:close/>
                      </a:path>
                    </a:pathLst>
                  </a:custGeom>
                  <a:solidFill>
                    <a:srgbClr val="FFC24A"/>
                  </a:solidFill>
                  <a:ln w="9525" cap="flat">
                    <a:noFill/>
                    <a:prstDash val="solid"/>
                    <a:miter/>
                  </a:ln>
                </p:spPr>
                <p:txBody>
                  <a:bodyPr rtlCol="0" anchor="ctr"/>
                  <a:p>
                    <a:endParaRPr lang="zh-CN" altLang="en-US"/>
                  </a:p>
                </p:txBody>
              </p:sp>
              <p:sp>
                <p:nvSpPr>
                  <p:cNvPr id="54" name="任意多边形: 形状 36"/>
                  <p:cNvSpPr/>
                  <p:nvPr/>
                </p:nvSpPr>
                <p:spPr>
                  <a:xfrm>
                    <a:off x="4172280" y="4729066"/>
                    <a:ext cx="29196" cy="105060"/>
                  </a:xfrm>
                  <a:custGeom>
                    <a:avLst/>
                    <a:gdLst>
                      <a:gd name="connsiteX0" fmla="*/ 2812 w 29196"/>
                      <a:gd name="connsiteY0" fmla="*/ 0 h 105060"/>
                      <a:gd name="connsiteX1" fmla="*/ 29196 w 29196"/>
                      <a:gd name="connsiteY1" fmla="*/ 15240 h 105060"/>
                      <a:gd name="connsiteX2" fmla="*/ 28720 w 29196"/>
                      <a:gd name="connsiteY2" fmla="*/ 105061 h 105060"/>
                      <a:gd name="connsiteX3" fmla="*/ 5955 w 29196"/>
                      <a:gd name="connsiteY3" fmla="*/ 91916 h 105060"/>
                      <a:gd name="connsiteX4" fmla="*/ 2812 w 29196"/>
                      <a:gd name="connsiteY4" fmla="*/ 0 h 105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96" h="105060">
                        <a:moveTo>
                          <a:pt x="2812" y="0"/>
                        </a:moveTo>
                        <a:lnTo>
                          <a:pt x="29196" y="15240"/>
                        </a:lnTo>
                        <a:cubicBezTo>
                          <a:pt x="23767" y="41053"/>
                          <a:pt x="22910" y="70771"/>
                          <a:pt x="28720" y="105061"/>
                        </a:cubicBezTo>
                        <a:lnTo>
                          <a:pt x="5955" y="91916"/>
                        </a:lnTo>
                        <a:cubicBezTo>
                          <a:pt x="-1188" y="56864"/>
                          <a:pt x="-1474" y="26479"/>
                          <a:pt x="2812" y="0"/>
                        </a:cubicBezTo>
                        <a:close/>
                      </a:path>
                    </a:pathLst>
                  </a:custGeom>
                  <a:solidFill>
                    <a:srgbClr val="FF972A"/>
                  </a:solidFill>
                  <a:ln w="9525" cap="flat">
                    <a:noFill/>
                    <a:prstDash val="solid"/>
                    <a:miter/>
                  </a:ln>
                </p:spPr>
                <p:txBody>
                  <a:bodyPr rtlCol="0" anchor="ctr"/>
                  <a:p>
                    <a:endParaRPr lang="zh-CN" altLang="en-US"/>
                  </a:p>
                </p:txBody>
              </p:sp>
              <p:sp>
                <p:nvSpPr>
                  <p:cNvPr id="55" name="任意多边形: 形状 37"/>
                  <p:cNvSpPr/>
                  <p:nvPr/>
                </p:nvSpPr>
                <p:spPr>
                  <a:xfrm>
                    <a:off x="4175092" y="4569808"/>
                    <a:ext cx="178593" cy="174402"/>
                  </a:xfrm>
                  <a:custGeom>
                    <a:avLst/>
                    <a:gdLst>
                      <a:gd name="connsiteX0" fmla="*/ 26384 w 178593"/>
                      <a:gd name="connsiteY0" fmla="*/ 174403 h 174402"/>
                      <a:gd name="connsiteX1" fmla="*/ 0 w 178593"/>
                      <a:gd name="connsiteY1" fmla="*/ 159163 h 174402"/>
                      <a:gd name="connsiteX2" fmla="*/ 143256 w 178593"/>
                      <a:gd name="connsiteY2" fmla="*/ 0 h 174402"/>
                      <a:gd name="connsiteX3" fmla="*/ 178594 w 178593"/>
                      <a:gd name="connsiteY3" fmla="*/ 20193 h 174402"/>
                      <a:gd name="connsiteX4" fmla="*/ 26384 w 178593"/>
                      <a:gd name="connsiteY4" fmla="*/ 174403 h 174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4402">
                        <a:moveTo>
                          <a:pt x="26384" y="174403"/>
                        </a:moveTo>
                        <a:lnTo>
                          <a:pt x="0" y="159163"/>
                        </a:lnTo>
                        <a:cubicBezTo>
                          <a:pt x="16478" y="58293"/>
                          <a:pt x="101346" y="15240"/>
                          <a:pt x="143256" y="0"/>
                        </a:cubicBezTo>
                        <a:lnTo>
                          <a:pt x="178594" y="20193"/>
                        </a:lnTo>
                        <a:cubicBezTo>
                          <a:pt x="143732" y="31147"/>
                          <a:pt x="48101" y="70390"/>
                          <a:pt x="26384" y="174403"/>
                        </a:cubicBezTo>
                        <a:close/>
                      </a:path>
                    </a:pathLst>
                  </a:custGeom>
                  <a:solidFill>
                    <a:srgbClr val="FFC24A"/>
                  </a:solidFill>
                  <a:ln w="9525" cap="flat">
                    <a:noFill/>
                    <a:prstDash val="solid"/>
                    <a:miter/>
                  </a:ln>
                </p:spPr>
                <p:txBody>
                  <a:bodyPr rtlCol="0" anchor="ctr"/>
                  <a:p>
                    <a:endParaRPr lang="zh-CN" altLang="en-US"/>
                  </a:p>
                </p:txBody>
              </p:sp>
              <p:sp>
                <p:nvSpPr>
                  <p:cNvPr id="56" name="任意多边形: 形状 38"/>
                  <p:cNvSpPr/>
                  <p:nvPr/>
                </p:nvSpPr>
                <p:spPr>
                  <a:xfrm>
                    <a:off x="4124134" y="4540757"/>
                    <a:ext cx="194119" cy="188309"/>
                  </a:xfrm>
                  <a:custGeom>
                    <a:avLst/>
                    <a:gdLst>
                      <a:gd name="connsiteX0" fmla="*/ 50959 w 194119"/>
                      <a:gd name="connsiteY0" fmla="*/ 188309 h 188309"/>
                      <a:gd name="connsiteX1" fmla="*/ 0 w 194119"/>
                      <a:gd name="connsiteY1" fmla="*/ 158877 h 188309"/>
                      <a:gd name="connsiteX2" fmla="*/ 143065 w 194119"/>
                      <a:gd name="connsiteY2" fmla="*/ 0 h 188309"/>
                      <a:gd name="connsiteX3" fmla="*/ 194119 w 194119"/>
                      <a:gd name="connsiteY3" fmla="*/ 29051 h 188309"/>
                      <a:gd name="connsiteX4" fmla="*/ 50959 w 194119"/>
                      <a:gd name="connsiteY4" fmla="*/ 188309 h 1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9" h="188309">
                        <a:moveTo>
                          <a:pt x="50959" y="188309"/>
                        </a:moveTo>
                        <a:lnTo>
                          <a:pt x="0" y="158877"/>
                        </a:lnTo>
                        <a:cubicBezTo>
                          <a:pt x="16573" y="58198"/>
                          <a:pt x="101251" y="15335"/>
                          <a:pt x="143065" y="0"/>
                        </a:cubicBezTo>
                        <a:lnTo>
                          <a:pt x="194119" y="29051"/>
                        </a:lnTo>
                        <a:cubicBezTo>
                          <a:pt x="152305" y="44387"/>
                          <a:pt x="67532" y="87344"/>
                          <a:pt x="50959" y="188309"/>
                        </a:cubicBezTo>
                        <a:close/>
                      </a:path>
                    </a:pathLst>
                  </a:custGeom>
                  <a:solidFill>
                    <a:srgbClr val="FFC24A"/>
                  </a:solidFill>
                  <a:ln w="9525" cap="flat">
                    <a:noFill/>
                    <a:prstDash val="solid"/>
                    <a:miter/>
                  </a:ln>
                </p:spPr>
                <p:txBody>
                  <a:bodyPr rtlCol="0" anchor="ctr"/>
                  <a:p>
                    <a:endParaRPr lang="zh-CN" altLang="en-US"/>
                  </a:p>
                </p:txBody>
              </p:sp>
              <p:sp>
                <p:nvSpPr>
                  <p:cNvPr id="57" name="任意多边形: 形状 39"/>
                  <p:cNvSpPr/>
                  <p:nvPr/>
                </p:nvSpPr>
                <p:spPr>
                  <a:xfrm>
                    <a:off x="4121332" y="4699634"/>
                    <a:ext cx="56903" cy="121348"/>
                  </a:xfrm>
                  <a:custGeom>
                    <a:avLst/>
                    <a:gdLst>
                      <a:gd name="connsiteX0" fmla="*/ 2897 w 56903"/>
                      <a:gd name="connsiteY0" fmla="*/ 0 h 121348"/>
                      <a:gd name="connsiteX1" fmla="*/ 53855 w 56903"/>
                      <a:gd name="connsiteY1" fmla="*/ 29432 h 121348"/>
                      <a:gd name="connsiteX2" fmla="*/ 56903 w 56903"/>
                      <a:gd name="connsiteY2" fmla="*/ 121349 h 121348"/>
                      <a:gd name="connsiteX3" fmla="*/ 5849 w 56903"/>
                      <a:gd name="connsiteY3" fmla="*/ 91916 h 121348"/>
                      <a:gd name="connsiteX4" fmla="*/ 2897 w 56903"/>
                      <a:gd name="connsiteY4" fmla="*/ 0 h 12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03" h="121348">
                        <a:moveTo>
                          <a:pt x="2897" y="0"/>
                        </a:moveTo>
                        <a:lnTo>
                          <a:pt x="53855" y="29432"/>
                        </a:lnTo>
                        <a:cubicBezTo>
                          <a:pt x="49569" y="55912"/>
                          <a:pt x="49855" y="86296"/>
                          <a:pt x="56903" y="121349"/>
                        </a:cubicBezTo>
                        <a:lnTo>
                          <a:pt x="5849" y="91916"/>
                        </a:lnTo>
                        <a:cubicBezTo>
                          <a:pt x="-1199" y="56864"/>
                          <a:pt x="-1485" y="26479"/>
                          <a:pt x="2897" y="0"/>
                        </a:cubicBezTo>
                        <a:close/>
                      </a:path>
                    </a:pathLst>
                  </a:custGeom>
                  <a:solidFill>
                    <a:srgbClr val="FF972A"/>
                  </a:solidFill>
                  <a:ln w="9525" cap="flat">
                    <a:noFill/>
                    <a:prstDash val="solid"/>
                    <a:miter/>
                  </a:ln>
                </p:spPr>
                <p:txBody>
                  <a:bodyPr rtlCol="0" anchor="ctr"/>
                  <a:p>
                    <a:endParaRPr lang="zh-CN" altLang="en-US"/>
                  </a:p>
                </p:txBody>
              </p:sp>
            </p:grpSp>
            <p:grpSp>
              <p:nvGrpSpPr>
                <p:cNvPr id="58" name="图形 2"/>
                <p:cNvGrpSpPr/>
                <p:nvPr/>
              </p:nvGrpSpPr>
              <p:grpSpPr>
                <a:xfrm>
                  <a:off x="3241071" y="4031646"/>
                  <a:ext cx="1026223" cy="667988"/>
                  <a:chOff x="3241071" y="4031646"/>
                  <a:chExt cx="1026223" cy="667988"/>
                </a:xfrm>
              </p:grpSpPr>
              <p:sp>
                <p:nvSpPr>
                  <p:cNvPr id="59" name="任意多边形: 形状 41"/>
                  <p:cNvSpPr/>
                  <p:nvPr/>
                </p:nvSpPr>
                <p:spPr>
                  <a:xfrm>
                    <a:off x="3295554" y="4031646"/>
                    <a:ext cx="971740" cy="559974"/>
                  </a:xfrm>
                  <a:custGeom>
                    <a:avLst/>
                    <a:gdLst>
                      <a:gd name="connsiteX0" fmla="*/ 78581 w 971740"/>
                      <a:gd name="connsiteY0" fmla="*/ 0 h 559974"/>
                      <a:gd name="connsiteX1" fmla="*/ 971741 w 971740"/>
                      <a:gd name="connsiteY1" fmla="*/ 509207 h 559974"/>
                      <a:gd name="connsiteX2" fmla="*/ 887159 w 971740"/>
                      <a:gd name="connsiteY2" fmla="*/ 559975 h 559974"/>
                      <a:gd name="connsiteX3" fmla="*/ 0 w 971740"/>
                      <a:gd name="connsiteY3" fmla="*/ 47720 h 559974"/>
                      <a:gd name="connsiteX4" fmla="*/ 78581 w 971740"/>
                      <a:gd name="connsiteY4" fmla="*/ 0 h 55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40" h="559974">
                        <a:moveTo>
                          <a:pt x="78581" y="0"/>
                        </a:moveTo>
                        <a:lnTo>
                          <a:pt x="971741" y="509207"/>
                        </a:lnTo>
                        <a:cubicBezTo>
                          <a:pt x="949928" y="517112"/>
                          <a:pt x="916496" y="532733"/>
                          <a:pt x="887159" y="559975"/>
                        </a:cubicBezTo>
                        <a:lnTo>
                          <a:pt x="0" y="47720"/>
                        </a:lnTo>
                        <a:cubicBezTo>
                          <a:pt x="27051" y="22574"/>
                          <a:pt x="58198" y="7715"/>
                          <a:pt x="78581" y="0"/>
                        </a:cubicBezTo>
                        <a:close/>
                      </a:path>
                    </a:pathLst>
                  </a:custGeom>
                  <a:solidFill>
                    <a:srgbClr val="39ACE5"/>
                  </a:solidFill>
                  <a:ln w="9525" cap="flat">
                    <a:noFill/>
                    <a:prstDash val="solid"/>
                    <a:miter/>
                  </a:ln>
                </p:spPr>
                <p:txBody>
                  <a:bodyPr rtlCol="0" anchor="ctr"/>
                  <a:p>
                    <a:endParaRPr lang="zh-CN" altLang="en-US"/>
                  </a:p>
                </p:txBody>
              </p:sp>
              <p:sp>
                <p:nvSpPr>
                  <p:cNvPr id="60" name="任意多边形: 形状 42"/>
                  <p:cNvSpPr/>
                  <p:nvPr/>
                </p:nvSpPr>
                <p:spPr>
                  <a:xfrm>
                    <a:off x="3241071" y="4079271"/>
                    <a:ext cx="941641" cy="620363"/>
                  </a:xfrm>
                  <a:custGeom>
                    <a:avLst/>
                    <a:gdLst>
                      <a:gd name="connsiteX0" fmla="*/ 54483 w 941641"/>
                      <a:gd name="connsiteY0" fmla="*/ 0 h 620363"/>
                      <a:gd name="connsiteX1" fmla="*/ 941642 w 941641"/>
                      <a:gd name="connsiteY1" fmla="*/ 512254 h 620363"/>
                      <a:gd name="connsiteX2" fmla="*/ 883063 w 941641"/>
                      <a:gd name="connsiteY2" fmla="*/ 620363 h 620363"/>
                      <a:gd name="connsiteX3" fmla="*/ 0 w 941641"/>
                      <a:gd name="connsiteY3" fmla="*/ 110490 h 620363"/>
                      <a:gd name="connsiteX4" fmla="*/ 54483 w 941641"/>
                      <a:gd name="connsiteY4" fmla="*/ 0 h 62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41" h="620363">
                        <a:moveTo>
                          <a:pt x="54483" y="0"/>
                        </a:moveTo>
                        <a:lnTo>
                          <a:pt x="941642" y="512254"/>
                        </a:lnTo>
                        <a:cubicBezTo>
                          <a:pt x="914686" y="537305"/>
                          <a:pt x="891064" y="572167"/>
                          <a:pt x="883063" y="620363"/>
                        </a:cubicBezTo>
                        <a:lnTo>
                          <a:pt x="0" y="110490"/>
                        </a:lnTo>
                        <a:cubicBezTo>
                          <a:pt x="3905" y="61055"/>
                          <a:pt x="27146" y="25336"/>
                          <a:pt x="54483" y="0"/>
                        </a:cubicBezTo>
                        <a:close/>
                      </a:path>
                    </a:pathLst>
                  </a:custGeom>
                  <a:solidFill>
                    <a:srgbClr val="2F9BDD"/>
                  </a:solidFill>
                  <a:ln w="9525" cap="flat">
                    <a:noFill/>
                    <a:prstDash val="solid"/>
                    <a:miter/>
                  </a:ln>
                </p:spPr>
                <p:txBody>
                  <a:bodyPr rtlCol="0" anchor="ctr"/>
                  <a:p>
                    <a:endParaRPr lang="zh-CN" altLang="en-US"/>
                  </a:p>
                </p:txBody>
              </p:sp>
            </p:grpSp>
          </p:grpSp>
          <p:grpSp>
            <p:nvGrpSpPr>
              <p:cNvPr id="61" name="图形 2"/>
              <p:cNvGrpSpPr/>
              <p:nvPr/>
            </p:nvGrpSpPr>
            <p:grpSpPr>
              <a:xfrm>
                <a:off x="5666" y="6240"/>
                <a:ext cx="541" cy="1028"/>
                <a:chOff x="3597993" y="3962319"/>
                <a:chExt cx="343336" cy="652644"/>
              </a:xfrm>
            </p:grpSpPr>
            <p:sp>
              <p:nvSpPr>
                <p:cNvPr id="62" name="任意多边形: 形状 44"/>
                <p:cNvSpPr/>
                <p:nvPr/>
              </p:nvSpPr>
              <p:spPr>
                <a:xfrm>
                  <a:off x="3711307" y="4565928"/>
                  <a:ext cx="64505" cy="49035"/>
                </a:xfrm>
                <a:custGeom>
                  <a:avLst/>
                  <a:gdLst>
                    <a:gd name="connsiteX0" fmla="*/ 57449 w 64505"/>
                    <a:gd name="connsiteY0" fmla="*/ 166 h 49035"/>
                    <a:gd name="connsiteX1" fmla="*/ 11919 w 64505"/>
                    <a:gd name="connsiteY1" fmla="*/ 20930 h 49035"/>
                    <a:gd name="connsiteX2" fmla="*/ 204 w 64505"/>
                    <a:gd name="connsiteY2" fmla="*/ 42838 h 49035"/>
                    <a:gd name="connsiteX3" fmla="*/ 299 w 64505"/>
                    <a:gd name="connsiteY3" fmla="*/ 46171 h 49035"/>
                    <a:gd name="connsiteX4" fmla="*/ 6585 w 64505"/>
                    <a:gd name="connsiteY4" fmla="*/ 49029 h 49035"/>
                    <a:gd name="connsiteX5" fmla="*/ 52972 w 64505"/>
                    <a:gd name="connsiteY5" fmla="*/ 30741 h 49035"/>
                    <a:gd name="connsiteX6" fmla="*/ 60878 w 64505"/>
                    <a:gd name="connsiteY6" fmla="*/ 23407 h 49035"/>
                    <a:gd name="connsiteX7" fmla="*/ 64497 w 64505"/>
                    <a:gd name="connsiteY7" fmla="*/ 8167 h 49035"/>
                    <a:gd name="connsiteX8" fmla="*/ 62021 w 64505"/>
                    <a:gd name="connsiteY8" fmla="*/ 1309 h 49035"/>
                    <a:gd name="connsiteX9" fmla="*/ 57449 w 64505"/>
                    <a:gd name="connsiteY9" fmla="*/ 166 h 4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505" h="49035">
                      <a:moveTo>
                        <a:pt x="57449" y="166"/>
                      </a:moveTo>
                      <a:cubicBezTo>
                        <a:pt x="38875" y="-1358"/>
                        <a:pt x="23921" y="7786"/>
                        <a:pt x="11919" y="20930"/>
                      </a:cubicBezTo>
                      <a:cubicBezTo>
                        <a:pt x="6300" y="27121"/>
                        <a:pt x="1728" y="34646"/>
                        <a:pt x="204" y="42838"/>
                      </a:cubicBezTo>
                      <a:cubicBezTo>
                        <a:pt x="13" y="43886"/>
                        <a:pt x="-177" y="45124"/>
                        <a:pt x="299" y="46171"/>
                      </a:cubicBezTo>
                      <a:cubicBezTo>
                        <a:pt x="1156" y="48458"/>
                        <a:pt x="4109" y="49029"/>
                        <a:pt x="6585" y="49029"/>
                      </a:cubicBezTo>
                      <a:cubicBezTo>
                        <a:pt x="23540" y="49315"/>
                        <a:pt x="39256" y="40647"/>
                        <a:pt x="52972" y="30741"/>
                      </a:cubicBezTo>
                      <a:cubicBezTo>
                        <a:pt x="55925" y="28645"/>
                        <a:pt x="58782" y="26360"/>
                        <a:pt x="60878" y="23407"/>
                      </a:cubicBezTo>
                      <a:cubicBezTo>
                        <a:pt x="63831" y="19025"/>
                        <a:pt x="64593" y="13501"/>
                        <a:pt x="64497" y="8167"/>
                      </a:cubicBezTo>
                      <a:cubicBezTo>
                        <a:pt x="64402" y="5690"/>
                        <a:pt x="64021" y="2833"/>
                        <a:pt x="62021" y="1309"/>
                      </a:cubicBezTo>
                      <a:cubicBezTo>
                        <a:pt x="60592" y="452"/>
                        <a:pt x="58973" y="261"/>
                        <a:pt x="57449" y="166"/>
                      </a:cubicBezTo>
                      <a:close/>
                    </a:path>
                  </a:pathLst>
                </a:custGeom>
                <a:solidFill>
                  <a:srgbClr val="918377"/>
                </a:solidFill>
                <a:ln w="9525" cap="flat">
                  <a:noFill/>
                  <a:prstDash val="solid"/>
                  <a:miter/>
                </a:ln>
              </p:spPr>
              <p:txBody>
                <a:bodyPr rtlCol="0" anchor="ctr"/>
                <a:p>
                  <a:endParaRPr lang="zh-CN" altLang="en-US"/>
                </a:p>
              </p:txBody>
            </p:sp>
            <p:sp>
              <p:nvSpPr>
                <p:cNvPr id="63" name="任意多边形: 形状 45"/>
                <p:cNvSpPr/>
                <p:nvPr/>
              </p:nvSpPr>
              <p:spPr>
                <a:xfrm>
                  <a:off x="3597993" y="4486147"/>
                  <a:ext cx="61997" cy="50329"/>
                </a:xfrm>
                <a:custGeom>
                  <a:avLst/>
                  <a:gdLst>
                    <a:gd name="connsiteX0" fmla="*/ 22649 w 61997"/>
                    <a:gd name="connsiteY0" fmla="*/ 10699 h 50329"/>
                    <a:gd name="connsiteX1" fmla="*/ 60082 w 61997"/>
                    <a:gd name="connsiteY1" fmla="*/ 4508 h 50329"/>
                    <a:gd name="connsiteX2" fmla="*/ 61987 w 61997"/>
                    <a:gd name="connsiteY2" fmla="*/ 13081 h 50329"/>
                    <a:gd name="connsiteX3" fmla="*/ 17029 w 61997"/>
                    <a:gd name="connsiteY3" fmla="*/ 48323 h 50329"/>
                    <a:gd name="connsiteX4" fmla="*/ 8361 w 61997"/>
                    <a:gd name="connsiteY4" fmla="*/ 50324 h 50329"/>
                    <a:gd name="connsiteX5" fmla="*/ 836 w 61997"/>
                    <a:gd name="connsiteY5" fmla="*/ 46323 h 50329"/>
                    <a:gd name="connsiteX6" fmla="*/ 2265 w 61997"/>
                    <a:gd name="connsiteY6" fmla="*/ 35274 h 50329"/>
                    <a:gd name="connsiteX7" fmla="*/ 22649 w 61997"/>
                    <a:gd name="connsiteY7" fmla="*/ 10699 h 5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97" h="50329">
                      <a:moveTo>
                        <a:pt x="22649" y="10699"/>
                      </a:moveTo>
                      <a:cubicBezTo>
                        <a:pt x="29697" y="5556"/>
                        <a:pt x="53605" y="-6541"/>
                        <a:pt x="60082" y="4508"/>
                      </a:cubicBezTo>
                      <a:cubicBezTo>
                        <a:pt x="61606" y="7080"/>
                        <a:pt x="61892" y="10128"/>
                        <a:pt x="61987" y="13081"/>
                      </a:cubicBezTo>
                      <a:cubicBezTo>
                        <a:pt x="62654" y="31464"/>
                        <a:pt x="31697" y="42704"/>
                        <a:pt x="17029" y="48323"/>
                      </a:cubicBezTo>
                      <a:cubicBezTo>
                        <a:pt x="14267" y="49371"/>
                        <a:pt x="11314" y="50419"/>
                        <a:pt x="8361" y="50324"/>
                      </a:cubicBezTo>
                      <a:cubicBezTo>
                        <a:pt x="5408" y="50228"/>
                        <a:pt x="2265" y="48895"/>
                        <a:pt x="836" y="46323"/>
                      </a:cubicBezTo>
                      <a:cubicBezTo>
                        <a:pt x="-973" y="42894"/>
                        <a:pt x="455" y="38703"/>
                        <a:pt x="2265" y="35274"/>
                      </a:cubicBezTo>
                      <a:cubicBezTo>
                        <a:pt x="7123" y="25654"/>
                        <a:pt x="13886" y="16986"/>
                        <a:pt x="22649" y="10699"/>
                      </a:cubicBezTo>
                      <a:close/>
                    </a:path>
                  </a:pathLst>
                </a:custGeom>
                <a:solidFill>
                  <a:srgbClr val="918377"/>
                </a:solidFill>
                <a:ln w="9525" cap="flat">
                  <a:noFill/>
                  <a:prstDash val="solid"/>
                  <a:miter/>
                </a:ln>
              </p:spPr>
              <p:txBody>
                <a:bodyPr rtlCol="0" anchor="ctr"/>
                <a:p>
                  <a:endParaRPr lang="zh-CN" altLang="en-US"/>
                </a:p>
              </p:txBody>
            </p:sp>
            <p:sp>
              <p:nvSpPr>
                <p:cNvPr id="64" name="任意多边形: 形状 46"/>
                <p:cNvSpPr/>
                <p:nvPr/>
              </p:nvSpPr>
              <p:spPr>
                <a:xfrm>
                  <a:off x="3603668" y="4233766"/>
                  <a:ext cx="304819" cy="343827"/>
                </a:xfrm>
                <a:custGeom>
                  <a:avLst/>
                  <a:gdLst>
                    <a:gd name="connsiteX0" fmla="*/ 167184 w 304819"/>
                    <a:gd name="connsiteY0" fmla="*/ 0 h 343827"/>
                    <a:gd name="connsiteX1" fmla="*/ 19832 w 304819"/>
                    <a:gd name="connsiteY1" fmla="*/ 41338 h 343827"/>
                    <a:gd name="connsiteX2" fmla="*/ 22975 w 304819"/>
                    <a:gd name="connsiteY2" fmla="*/ 262223 h 343827"/>
                    <a:gd name="connsiteX3" fmla="*/ 57551 w 304819"/>
                    <a:gd name="connsiteY3" fmla="*/ 274034 h 343827"/>
                    <a:gd name="connsiteX4" fmla="*/ 68600 w 304819"/>
                    <a:gd name="connsiteY4" fmla="*/ 107347 h 343827"/>
                    <a:gd name="connsiteX5" fmla="*/ 178709 w 304819"/>
                    <a:gd name="connsiteY5" fmla="*/ 70390 h 343827"/>
                    <a:gd name="connsiteX6" fmla="*/ 114987 w 304819"/>
                    <a:gd name="connsiteY6" fmla="*/ 139541 h 343827"/>
                    <a:gd name="connsiteX7" fmla="*/ 134608 w 304819"/>
                    <a:gd name="connsiteY7" fmla="*/ 337661 h 343827"/>
                    <a:gd name="connsiteX8" fmla="*/ 174994 w 304819"/>
                    <a:gd name="connsiteY8" fmla="*/ 342900 h 343827"/>
                    <a:gd name="connsiteX9" fmla="*/ 182614 w 304819"/>
                    <a:gd name="connsiteY9" fmla="*/ 162306 h 343827"/>
                    <a:gd name="connsiteX10" fmla="*/ 304820 w 304819"/>
                    <a:gd name="connsiteY10" fmla="*/ 111061 h 343827"/>
                    <a:gd name="connsiteX11" fmla="*/ 167184 w 304819"/>
                    <a:gd name="connsiteY11" fmla="*/ 0 h 3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19" h="343827">
                      <a:moveTo>
                        <a:pt x="167184" y="0"/>
                      </a:moveTo>
                      <a:cubicBezTo>
                        <a:pt x="150324" y="2286"/>
                        <a:pt x="61742" y="15050"/>
                        <a:pt x="19832" y="41338"/>
                      </a:cubicBezTo>
                      <a:cubicBezTo>
                        <a:pt x="-26555" y="70390"/>
                        <a:pt x="22975" y="262223"/>
                        <a:pt x="22975" y="262223"/>
                      </a:cubicBezTo>
                      <a:cubicBezTo>
                        <a:pt x="44216" y="283464"/>
                        <a:pt x="57551" y="274034"/>
                        <a:pt x="57551" y="274034"/>
                      </a:cubicBezTo>
                      <a:cubicBezTo>
                        <a:pt x="57551" y="274034"/>
                        <a:pt x="59170" y="126968"/>
                        <a:pt x="68600" y="107347"/>
                      </a:cubicBezTo>
                      <a:cubicBezTo>
                        <a:pt x="78030" y="87725"/>
                        <a:pt x="178709" y="70390"/>
                        <a:pt x="178709" y="70390"/>
                      </a:cubicBezTo>
                      <a:cubicBezTo>
                        <a:pt x="178709" y="70390"/>
                        <a:pt x="123654" y="115157"/>
                        <a:pt x="114987" y="139541"/>
                      </a:cubicBezTo>
                      <a:cubicBezTo>
                        <a:pt x="106319" y="163925"/>
                        <a:pt x="134608" y="337661"/>
                        <a:pt x="134608" y="337661"/>
                      </a:cubicBezTo>
                      <a:cubicBezTo>
                        <a:pt x="155087" y="347091"/>
                        <a:pt x="174994" y="342900"/>
                        <a:pt x="174994" y="342900"/>
                      </a:cubicBezTo>
                      <a:lnTo>
                        <a:pt x="182614" y="162306"/>
                      </a:lnTo>
                      <a:cubicBezTo>
                        <a:pt x="182614" y="162306"/>
                        <a:pt x="272530" y="133350"/>
                        <a:pt x="304820" y="111061"/>
                      </a:cubicBezTo>
                      <a:cubicBezTo>
                        <a:pt x="284055" y="60769"/>
                        <a:pt x="254623" y="23050"/>
                        <a:pt x="167184" y="0"/>
                      </a:cubicBezTo>
                      <a:close/>
                    </a:path>
                  </a:pathLst>
                </a:custGeom>
                <a:solidFill>
                  <a:srgbClr val="000060"/>
                </a:solidFill>
                <a:ln w="9525" cap="flat">
                  <a:noFill/>
                  <a:prstDash val="solid"/>
                  <a:miter/>
                </a:ln>
              </p:spPr>
              <p:txBody>
                <a:bodyPr rtlCol="0" anchor="ctr"/>
                <a:p>
                  <a:endParaRPr lang="zh-CN" altLang="en-US"/>
                </a:p>
              </p:txBody>
            </p:sp>
            <p:sp>
              <p:nvSpPr>
                <p:cNvPr id="65" name="任意多边形: 形状 47"/>
                <p:cNvSpPr/>
                <p:nvPr/>
              </p:nvSpPr>
              <p:spPr>
                <a:xfrm>
                  <a:off x="3732297" y="4063871"/>
                  <a:ext cx="209032" cy="280956"/>
                </a:xfrm>
                <a:custGeom>
                  <a:avLst/>
                  <a:gdLst>
                    <a:gd name="connsiteX0" fmla="*/ 200955 w 209032"/>
                    <a:gd name="connsiteY0" fmla="*/ 60262 h 280956"/>
                    <a:gd name="connsiteX1" fmla="*/ 92466 w 209032"/>
                    <a:gd name="connsiteY1" fmla="*/ 350 h 280956"/>
                    <a:gd name="connsiteX2" fmla="*/ 359 w 209032"/>
                    <a:gd name="connsiteY2" fmla="*/ 114936 h 280956"/>
                    <a:gd name="connsiteX3" fmla="*/ 37983 w 209032"/>
                    <a:gd name="connsiteY3" fmla="*/ 105887 h 280956"/>
                    <a:gd name="connsiteX4" fmla="*/ 35982 w 209032"/>
                    <a:gd name="connsiteY4" fmla="*/ 68644 h 280956"/>
                    <a:gd name="connsiteX5" fmla="*/ 41412 w 209032"/>
                    <a:gd name="connsiteY5" fmla="*/ 169514 h 280956"/>
                    <a:gd name="connsiteX6" fmla="*/ 38554 w 209032"/>
                    <a:gd name="connsiteY6" fmla="*/ 169895 h 280956"/>
                    <a:gd name="connsiteX7" fmla="*/ 176190 w 209032"/>
                    <a:gd name="connsiteY7" fmla="*/ 280957 h 280956"/>
                    <a:gd name="connsiteX8" fmla="*/ 182953 w 209032"/>
                    <a:gd name="connsiteY8" fmla="*/ 275623 h 280956"/>
                    <a:gd name="connsiteX9" fmla="*/ 200955 w 209032"/>
                    <a:gd name="connsiteY9" fmla="*/ 60262 h 28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32" h="280956">
                      <a:moveTo>
                        <a:pt x="200955" y="60262"/>
                      </a:moveTo>
                      <a:cubicBezTo>
                        <a:pt x="195431" y="46070"/>
                        <a:pt x="150092" y="4636"/>
                        <a:pt x="92466" y="350"/>
                      </a:cubicBezTo>
                      <a:cubicBezTo>
                        <a:pt x="-10881" y="-7365"/>
                        <a:pt x="359" y="114936"/>
                        <a:pt x="359" y="114936"/>
                      </a:cubicBezTo>
                      <a:lnTo>
                        <a:pt x="37983" y="105887"/>
                      </a:lnTo>
                      <a:lnTo>
                        <a:pt x="35982" y="68644"/>
                      </a:lnTo>
                      <a:lnTo>
                        <a:pt x="41412" y="169514"/>
                      </a:lnTo>
                      <a:cubicBezTo>
                        <a:pt x="41412" y="169514"/>
                        <a:pt x="40364" y="169610"/>
                        <a:pt x="38554" y="169895"/>
                      </a:cubicBezTo>
                      <a:cubicBezTo>
                        <a:pt x="90942" y="202757"/>
                        <a:pt x="137328" y="206186"/>
                        <a:pt x="176190" y="280957"/>
                      </a:cubicBezTo>
                      <a:cubicBezTo>
                        <a:pt x="178857" y="279147"/>
                        <a:pt x="181143" y="277337"/>
                        <a:pt x="182953" y="275623"/>
                      </a:cubicBezTo>
                      <a:cubicBezTo>
                        <a:pt x="222958" y="237142"/>
                        <a:pt x="206480" y="74360"/>
                        <a:pt x="200955" y="60262"/>
                      </a:cubicBezTo>
                      <a:close/>
                    </a:path>
                  </a:pathLst>
                </a:custGeom>
                <a:solidFill>
                  <a:srgbClr val="F26261"/>
                </a:solidFill>
                <a:ln w="9525" cap="flat">
                  <a:noFill/>
                  <a:prstDash val="solid"/>
                  <a:miter/>
                </a:ln>
              </p:spPr>
              <p:txBody>
                <a:bodyPr rtlCol="0" anchor="ctr"/>
                <a:p>
                  <a:endParaRPr lang="zh-CN" altLang="en-US"/>
                </a:p>
              </p:txBody>
            </p:sp>
            <p:grpSp>
              <p:nvGrpSpPr>
                <p:cNvPr id="168" name="图形 2"/>
                <p:cNvGrpSpPr/>
                <p:nvPr/>
              </p:nvGrpSpPr>
              <p:grpSpPr>
                <a:xfrm>
                  <a:off x="3744550" y="3962319"/>
                  <a:ext cx="127114" cy="138904"/>
                  <a:chOff x="3744550" y="3962319"/>
                  <a:chExt cx="127114" cy="138904"/>
                </a:xfrm>
              </p:grpSpPr>
              <p:sp>
                <p:nvSpPr>
                  <p:cNvPr id="169" name="任意多边形: 形状 49"/>
                  <p:cNvSpPr/>
                  <p:nvPr/>
                </p:nvSpPr>
                <p:spPr>
                  <a:xfrm>
                    <a:off x="3807994" y="4048124"/>
                    <a:ext cx="46010" cy="53099"/>
                  </a:xfrm>
                  <a:custGeom>
                    <a:avLst/>
                    <a:gdLst>
                      <a:gd name="connsiteX0" fmla="*/ 766 w 46010"/>
                      <a:gd name="connsiteY0" fmla="*/ 37147 h 53099"/>
                      <a:gd name="connsiteX1" fmla="*/ 2957 w 46010"/>
                      <a:gd name="connsiteY1" fmla="*/ 48292 h 53099"/>
                      <a:gd name="connsiteX2" fmla="*/ 13720 w 46010"/>
                      <a:gd name="connsiteY2" fmla="*/ 53054 h 53099"/>
                      <a:gd name="connsiteX3" fmla="*/ 40676 w 46010"/>
                      <a:gd name="connsiteY3" fmla="*/ 34290 h 53099"/>
                      <a:gd name="connsiteX4" fmla="*/ 46010 w 46010"/>
                      <a:gd name="connsiteY4" fmla="*/ 0 h 53099"/>
                      <a:gd name="connsiteX5" fmla="*/ 766 w 46010"/>
                      <a:gd name="connsiteY5" fmla="*/ 37147 h 5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10" h="53099">
                        <a:moveTo>
                          <a:pt x="766" y="37147"/>
                        </a:moveTo>
                        <a:cubicBezTo>
                          <a:pt x="-853" y="40767"/>
                          <a:pt x="195" y="45339"/>
                          <a:pt x="2957" y="48292"/>
                        </a:cubicBezTo>
                        <a:cubicBezTo>
                          <a:pt x="5719" y="51245"/>
                          <a:pt x="9720" y="52768"/>
                          <a:pt x="13720" y="53054"/>
                        </a:cubicBezTo>
                        <a:cubicBezTo>
                          <a:pt x="25341" y="53816"/>
                          <a:pt x="35818" y="44863"/>
                          <a:pt x="40676" y="34290"/>
                        </a:cubicBezTo>
                        <a:cubicBezTo>
                          <a:pt x="45439" y="23717"/>
                          <a:pt x="45820" y="11621"/>
                          <a:pt x="46010" y="0"/>
                        </a:cubicBezTo>
                        <a:lnTo>
                          <a:pt x="766" y="37147"/>
                        </a:lnTo>
                        <a:close/>
                      </a:path>
                    </a:pathLst>
                  </a:custGeom>
                  <a:solidFill>
                    <a:srgbClr val="EAA583"/>
                  </a:solidFill>
                  <a:ln w="9525" cap="flat">
                    <a:noFill/>
                    <a:prstDash val="solid"/>
                    <a:miter/>
                  </a:ln>
                </p:spPr>
                <p:txBody>
                  <a:bodyPr rtlCol="0" anchor="ctr"/>
                  <a:p>
                    <a:endParaRPr lang="zh-CN" altLang="en-US"/>
                  </a:p>
                </p:txBody>
              </p:sp>
              <p:sp>
                <p:nvSpPr>
                  <p:cNvPr id="170" name="任意多边形: 形状 50"/>
                  <p:cNvSpPr/>
                  <p:nvPr/>
                </p:nvSpPr>
                <p:spPr>
                  <a:xfrm>
                    <a:off x="3750943" y="3971433"/>
                    <a:ext cx="107330" cy="125152"/>
                  </a:xfrm>
                  <a:custGeom>
                    <a:avLst/>
                    <a:gdLst>
                      <a:gd name="connsiteX0" fmla="*/ 4573 w 107330"/>
                      <a:gd name="connsiteY0" fmla="*/ 82977 h 125152"/>
                      <a:gd name="connsiteX1" fmla="*/ 27814 w 107330"/>
                      <a:gd name="connsiteY1" fmla="*/ 117553 h 125152"/>
                      <a:gd name="connsiteX2" fmla="*/ 79630 w 107330"/>
                      <a:gd name="connsiteY2" fmla="*/ 117458 h 125152"/>
                      <a:gd name="connsiteX3" fmla="*/ 106871 w 107330"/>
                      <a:gd name="connsiteY3" fmla="*/ 70500 h 125152"/>
                      <a:gd name="connsiteX4" fmla="*/ 92965 w 107330"/>
                      <a:gd name="connsiteY4" fmla="*/ 16969 h 125152"/>
                      <a:gd name="connsiteX5" fmla="*/ 14955 w 107330"/>
                      <a:gd name="connsiteY5" fmla="*/ 11540 h 125152"/>
                      <a:gd name="connsiteX6" fmla="*/ 763 w 107330"/>
                      <a:gd name="connsiteY6" fmla="*/ 43353 h 125152"/>
                      <a:gd name="connsiteX7" fmla="*/ 4573 w 107330"/>
                      <a:gd name="connsiteY7" fmla="*/ 82977 h 12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30" h="125152">
                        <a:moveTo>
                          <a:pt x="4573" y="82977"/>
                        </a:moveTo>
                        <a:cubicBezTo>
                          <a:pt x="8764" y="96693"/>
                          <a:pt x="16288" y="109743"/>
                          <a:pt x="27814" y="117553"/>
                        </a:cubicBezTo>
                        <a:cubicBezTo>
                          <a:pt x="43244" y="128031"/>
                          <a:pt x="64199" y="127364"/>
                          <a:pt x="79630" y="117458"/>
                        </a:cubicBezTo>
                        <a:cubicBezTo>
                          <a:pt x="95060" y="107552"/>
                          <a:pt x="104776" y="89359"/>
                          <a:pt x="106871" y="70500"/>
                        </a:cubicBezTo>
                        <a:cubicBezTo>
                          <a:pt x="108967" y="51831"/>
                          <a:pt x="103823" y="32209"/>
                          <a:pt x="92965" y="16969"/>
                        </a:cubicBezTo>
                        <a:cubicBezTo>
                          <a:pt x="75915" y="-6939"/>
                          <a:pt x="36481" y="-2557"/>
                          <a:pt x="14955" y="11540"/>
                        </a:cubicBezTo>
                        <a:cubicBezTo>
                          <a:pt x="4858" y="18112"/>
                          <a:pt x="2572" y="31447"/>
                          <a:pt x="763" y="43353"/>
                        </a:cubicBezTo>
                        <a:cubicBezTo>
                          <a:pt x="-1142" y="56688"/>
                          <a:pt x="667" y="70214"/>
                          <a:pt x="4573" y="82977"/>
                        </a:cubicBezTo>
                        <a:close/>
                      </a:path>
                    </a:pathLst>
                  </a:custGeom>
                  <a:solidFill>
                    <a:srgbClr val="FFC8A7"/>
                  </a:solidFill>
                  <a:ln w="9525" cap="flat">
                    <a:noFill/>
                    <a:prstDash val="solid"/>
                    <a:miter/>
                  </a:ln>
                </p:spPr>
                <p:txBody>
                  <a:bodyPr rtlCol="0" anchor="ctr"/>
                  <a:p>
                    <a:endParaRPr lang="zh-CN" altLang="en-US"/>
                  </a:p>
                </p:txBody>
              </p:sp>
              <p:sp>
                <p:nvSpPr>
                  <p:cNvPr id="171" name="任意多边形: 形状 51"/>
                  <p:cNvSpPr/>
                  <p:nvPr/>
                </p:nvSpPr>
                <p:spPr>
                  <a:xfrm>
                    <a:off x="3744550" y="3962319"/>
                    <a:ext cx="127114" cy="99774"/>
                  </a:xfrm>
                  <a:custGeom>
                    <a:avLst/>
                    <a:gdLst>
                      <a:gd name="connsiteX0" fmla="*/ 75069 w 127114"/>
                      <a:gd name="connsiteY0" fmla="*/ 61516 h 99774"/>
                      <a:gd name="connsiteX1" fmla="*/ 76974 w 127114"/>
                      <a:gd name="connsiteY1" fmla="*/ 61516 h 99774"/>
                      <a:gd name="connsiteX2" fmla="*/ 88881 w 127114"/>
                      <a:gd name="connsiteY2" fmla="*/ 65516 h 99774"/>
                      <a:gd name="connsiteX3" fmla="*/ 105359 w 127114"/>
                      <a:gd name="connsiteY3" fmla="*/ 57611 h 99774"/>
                      <a:gd name="connsiteX4" fmla="*/ 110121 w 127114"/>
                      <a:gd name="connsiteY4" fmla="*/ 64945 h 99774"/>
                      <a:gd name="connsiteX5" fmla="*/ 107359 w 127114"/>
                      <a:gd name="connsiteY5" fmla="*/ 73708 h 99774"/>
                      <a:gd name="connsiteX6" fmla="*/ 104883 w 127114"/>
                      <a:gd name="connsiteY6" fmla="*/ 78851 h 99774"/>
                      <a:gd name="connsiteX7" fmla="*/ 106883 w 127114"/>
                      <a:gd name="connsiteY7" fmla="*/ 95806 h 99774"/>
                      <a:gd name="connsiteX8" fmla="*/ 111169 w 127114"/>
                      <a:gd name="connsiteY8" fmla="*/ 98282 h 99774"/>
                      <a:gd name="connsiteX9" fmla="*/ 116789 w 127114"/>
                      <a:gd name="connsiteY9" fmla="*/ 79994 h 99774"/>
                      <a:gd name="connsiteX10" fmla="*/ 125361 w 127114"/>
                      <a:gd name="connsiteY10" fmla="*/ 55420 h 99774"/>
                      <a:gd name="connsiteX11" fmla="*/ 126028 w 127114"/>
                      <a:gd name="connsiteY11" fmla="*/ 43228 h 99774"/>
                      <a:gd name="connsiteX12" fmla="*/ 121837 w 127114"/>
                      <a:gd name="connsiteY12" fmla="*/ 38180 h 99774"/>
                      <a:gd name="connsiteX13" fmla="*/ 118884 w 127114"/>
                      <a:gd name="connsiteY13" fmla="*/ 25988 h 99774"/>
                      <a:gd name="connsiteX14" fmla="*/ 105168 w 127114"/>
                      <a:gd name="connsiteY14" fmla="*/ 14272 h 99774"/>
                      <a:gd name="connsiteX15" fmla="*/ 78879 w 127114"/>
                      <a:gd name="connsiteY15" fmla="*/ 4271 h 99774"/>
                      <a:gd name="connsiteX16" fmla="*/ 38398 w 127114"/>
                      <a:gd name="connsiteY16" fmla="*/ 4556 h 99774"/>
                      <a:gd name="connsiteX17" fmla="*/ 27349 w 127114"/>
                      <a:gd name="connsiteY17" fmla="*/ 12557 h 99774"/>
                      <a:gd name="connsiteX18" fmla="*/ 9633 w 127114"/>
                      <a:gd name="connsiteY18" fmla="*/ 18844 h 99774"/>
                      <a:gd name="connsiteX19" fmla="*/ 298 w 127114"/>
                      <a:gd name="connsiteY19" fmla="*/ 33322 h 99774"/>
                      <a:gd name="connsiteX20" fmla="*/ 2679 w 127114"/>
                      <a:gd name="connsiteY20" fmla="*/ 39132 h 99774"/>
                      <a:gd name="connsiteX21" fmla="*/ 2013 w 127114"/>
                      <a:gd name="connsiteY21" fmla="*/ 50943 h 99774"/>
                      <a:gd name="connsiteX22" fmla="*/ 19824 w 127114"/>
                      <a:gd name="connsiteY22" fmla="*/ 61802 h 99774"/>
                      <a:gd name="connsiteX23" fmla="*/ 43732 w 127114"/>
                      <a:gd name="connsiteY23" fmla="*/ 63802 h 99774"/>
                      <a:gd name="connsiteX24" fmla="*/ 63735 w 127114"/>
                      <a:gd name="connsiteY24" fmla="*/ 65516 h 99774"/>
                      <a:gd name="connsiteX25" fmla="*/ 75069 w 127114"/>
                      <a:gd name="connsiteY25" fmla="*/ 61516 h 9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114" h="99774">
                        <a:moveTo>
                          <a:pt x="75069" y="61516"/>
                        </a:moveTo>
                        <a:cubicBezTo>
                          <a:pt x="75736" y="61421"/>
                          <a:pt x="76403" y="61421"/>
                          <a:pt x="76974" y="61516"/>
                        </a:cubicBezTo>
                        <a:cubicBezTo>
                          <a:pt x="81165" y="61802"/>
                          <a:pt x="84785" y="64469"/>
                          <a:pt x="88881" y="65516"/>
                        </a:cubicBezTo>
                        <a:cubicBezTo>
                          <a:pt x="97644" y="67612"/>
                          <a:pt x="97834" y="54848"/>
                          <a:pt x="105359" y="57611"/>
                        </a:cubicBezTo>
                        <a:cubicBezTo>
                          <a:pt x="108312" y="58658"/>
                          <a:pt x="110026" y="61897"/>
                          <a:pt x="110121" y="64945"/>
                        </a:cubicBezTo>
                        <a:cubicBezTo>
                          <a:pt x="110217" y="68088"/>
                          <a:pt x="108978" y="71041"/>
                          <a:pt x="107359" y="73708"/>
                        </a:cubicBezTo>
                        <a:cubicBezTo>
                          <a:pt x="106311" y="75327"/>
                          <a:pt x="105168" y="76946"/>
                          <a:pt x="104883" y="78851"/>
                        </a:cubicBezTo>
                        <a:cubicBezTo>
                          <a:pt x="104025" y="83709"/>
                          <a:pt x="106216" y="90853"/>
                          <a:pt x="106883" y="95806"/>
                        </a:cubicBezTo>
                        <a:cubicBezTo>
                          <a:pt x="107073" y="97616"/>
                          <a:pt x="109455" y="102092"/>
                          <a:pt x="111169" y="98282"/>
                        </a:cubicBezTo>
                        <a:cubicBezTo>
                          <a:pt x="110502" y="94663"/>
                          <a:pt x="115551" y="84090"/>
                          <a:pt x="116789" y="79994"/>
                        </a:cubicBezTo>
                        <a:cubicBezTo>
                          <a:pt x="119265" y="71708"/>
                          <a:pt x="122504" y="63611"/>
                          <a:pt x="125361" y="55420"/>
                        </a:cubicBezTo>
                        <a:cubicBezTo>
                          <a:pt x="126790" y="51419"/>
                          <a:pt x="128124" y="46847"/>
                          <a:pt x="126028" y="43228"/>
                        </a:cubicBezTo>
                        <a:cubicBezTo>
                          <a:pt x="124885" y="41323"/>
                          <a:pt x="122980" y="39989"/>
                          <a:pt x="121837" y="38180"/>
                        </a:cubicBezTo>
                        <a:cubicBezTo>
                          <a:pt x="119551" y="34655"/>
                          <a:pt x="120313" y="29988"/>
                          <a:pt x="118884" y="25988"/>
                        </a:cubicBezTo>
                        <a:cubicBezTo>
                          <a:pt x="116884" y="20177"/>
                          <a:pt x="110788" y="16844"/>
                          <a:pt x="105168" y="14272"/>
                        </a:cubicBezTo>
                        <a:cubicBezTo>
                          <a:pt x="96596" y="10462"/>
                          <a:pt x="87833" y="7128"/>
                          <a:pt x="78879" y="4271"/>
                        </a:cubicBezTo>
                        <a:cubicBezTo>
                          <a:pt x="65544" y="80"/>
                          <a:pt x="50209" y="-2873"/>
                          <a:pt x="38398" y="4556"/>
                        </a:cubicBezTo>
                        <a:cubicBezTo>
                          <a:pt x="34493" y="6938"/>
                          <a:pt x="31350" y="10367"/>
                          <a:pt x="27349" y="12557"/>
                        </a:cubicBezTo>
                        <a:cubicBezTo>
                          <a:pt x="21920" y="15605"/>
                          <a:pt x="15348" y="16272"/>
                          <a:pt x="9633" y="18844"/>
                        </a:cubicBezTo>
                        <a:cubicBezTo>
                          <a:pt x="3918" y="21416"/>
                          <a:pt x="-1321" y="27321"/>
                          <a:pt x="298" y="33322"/>
                        </a:cubicBezTo>
                        <a:cubicBezTo>
                          <a:pt x="870" y="35322"/>
                          <a:pt x="2108" y="37132"/>
                          <a:pt x="2679" y="39132"/>
                        </a:cubicBezTo>
                        <a:cubicBezTo>
                          <a:pt x="3822" y="42942"/>
                          <a:pt x="2394" y="47038"/>
                          <a:pt x="2013" y="50943"/>
                        </a:cubicBezTo>
                        <a:cubicBezTo>
                          <a:pt x="1155" y="61802"/>
                          <a:pt x="12014" y="61135"/>
                          <a:pt x="19824" y="61802"/>
                        </a:cubicBezTo>
                        <a:cubicBezTo>
                          <a:pt x="27825" y="62468"/>
                          <a:pt x="35922" y="63135"/>
                          <a:pt x="43732" y="63802"/>
                        </a:cubicBezTo>
                        <a:cubicBezTo>
                          <a:pt x="50971" y="64469"/>
                          <a:pt x="56210" y="68183"/>
                          <a:pt x="63735" y="65516"/>
                        </a:cubicBezTo>
                        <a:cubicBezTo>
                          <a:pt x="67449" y="64183"/>
                          <a:pt x="71164" y="61897"/>
                          <a:pt x="75069" y="61516"/>
                        </a:cubicBezTo>
                        <a:close/>
                      </a:path>
                    </a:pathLst>
                  </a:custGeom>
                  <a:solidFill>
                    <a:srgbClr val="3B3B96"/>
                  </a:solidFill>
                  <a:ln w="9525" cap="flat">
                    <a:noFill/>
                    <a:prstDash val="solid"/>
                    <a:miter/>
                  </a:ln>
                </p:spPr>
                <p:txBody>
                  <a:bodyPr rtlCol="0" anchor="ctr"/>
                  <a:p>
                    <a:endParaRPr lang="zh-CN" altLang="en-US"/>
                  </a:p>
                </p:txBody>
              </p:sp>
            </p:grpSp>
            <p:grpSp>
              <p:nvGrpSpPr>
                <p:cNvPr id="172" name="图形 2"/>
                <p:cNvGrpSpPr/>
                <p:nvPr/>
              </p:nvGrpSpPr>
              <p:grpSpPr>
                <a:xfrm>
                  <a:off x="3685602" y="4126991"/>
                  <a:ext cx="173450" cy="129063"/>
                  <a:chOff x="3685602" y="4126991"/>
                  <a:chExt cx="173450" cy="129063"/>
                </a:xfrm>
              </p:grpSpPr>
              <p:sp>
                <p:nvSpPr>
                  <p:cNvPr id="173" name="任意多边形: 形状 53"/>
                  <p:cNvSpPr/>
                  <p:nvPr/>
                </p:nvSpPr>
                <p:spPr>
                  <a:xfrm>
                    <a:off x="3747039" y="4126991"/>
                    <a:ext cx="93630" cy="32956"/>
                  </a:xfrm>
                  <a:custGeom>
                    <a:avLst/>
                    <a:gdLst>
                      <a:gd name="connsiteX0" fmla="*/ 0 w 93630"/>
                      <a:gd name="connsiteY0" fmla="*/ 32957 h 32956"/>
                      <a:gd name="connsiteX1" fmla="*/ 90869 w 93630"/>
                      <a:gd name="connsiteY1" fmla="*/ 0 h 32956"/>
                      <a:gd name="connsiteX2" fmla="*/ 93631 w 93630"/>
                      <a:gd name="connsiteY2" fmla="*/ 17526 h 32956"/>
                      <a:gd name="connsiteX3" fmla="*/ 0 w 93630"/>
                      <a:gd name="connsiteY3" fmla="*/ 32957 h 32956"/>
                    </a:gdLst>
                    <a:ahLst/>
                    <a:cxnLst>
                      <a:cxn ang="0">
                        <a:pos x="connsiteX0" y="connsiteY0"/>
                      </a:cxn>
                      <a:cxn ang="0">
                        <a:pos x="connsiteX1" y="connsiteY1"/>
                      </a:cxn>
                      <a:cxn ang="0">
                        <a:pos x="connsiteX2" y="connsiteY2"/>
                      </a:cxn>
                      <a:cxn ang="0">
                        <a:pos x="connsiteX3" y="connsiteY3"/>
                      </a:cxn>
                    </a:cxnLst>
                    <a:rect l="l" t="t" r="r" b="b"/>
                    <a:pathLst>
                      <a:path w="93630" h="32956">
                        <a:moveTo>
                          <a:pt x="0" y="32957"/>
                        </a:moveTo>
                        <a:cubicBezTo>
                          <a:pt x="0" y="32957"/>
                          <a:pt x="2572" y="23146"/>
                          <a:pt x="90869" y="0"/>
                        </a:cubicBezTo>
                        <a:lnTo>
                          <a:pt x="93631" y="17526"/>
                        </a:lnTo>
                        <a:lnTo>
                          <a:pt x="0" y="32957"/>
                        </a:lnTo>
                        <a:close/>
                      </a:path>
                    </a:pathLst>
                  </a:custGeom>
                  <a:solidFill>
                    <a:srgbClr val="FFFFFF"/>
                  </a:solidFill>
                  <a:ln w="9525" cap="flat">
                    <a:noFill/>
                    <a:prstDash val="solid"/>
                    <a:miter/>
                  </a:ln>
                </p:spPr>
                <p:txBody>
                  <a:bodyPr rtlCol="0" anchor="ctr"/>
                  <a:p>
                    <a:endParaRPr lang="zh-CN" altLang="en-US"/>
                  </a:p>
                </p:txBody>
              </p:sp>
              <p:sp>
                <p:nvSpPr>
                  <p:cNvPr id="174" name="任意多边形: 形状 54"/>
                  <p:cNvSpPr/>
                  <p:nvPr/>
                </p:nvSpPr>
                <p:spPr>
                  <a:xfrm>
                    <a:off x="3750658" y="4129467"/>
                    <a:ext cx="93630" cy="32956"/>
                  </a:xfrm>
                  <a:custGeom>
                    <a:avLst/>
                    <a:gdLst>
                      <a:gd name="connsiteX0" fmla="*/ 0 w 93630"/>
                      <a:gd name="connsiteY0" fmla="*/ 32957 h 32956"/>
                      <a:gd name="connsiteX1" fmla="*/ 90869 w 93630"/>
                      <a:gd name="connsiteY1" fmla="*/ 0 h 32956"/>
                      <a:gd name="connsiteX2" fmla="*/ 93631 w 93630"/>
                      <a:gd name="connsiteY2" fmla="*/ 17526 h 32956"/>
                      <a:gd name="connsiteX3" fmla="*/ 0 w 93630"/>
                      <a:gd name="connsiteY3" fmla="*/ 32957 h 32956"/>
                    </a:gdLst>
                    <a:ahLst/>
                    <a:cxnLst>
                      <a:cxn ang="0">
                        <a:pos x="connsiteX0" y="connsiteY0"/>
                      </a:cxn>
                      <a:cxn ang="0">
                        <a:pos x="connsiteX1" y="connsiteY1"/>
                      </a:cxn>
                      <a:cxn ang="0">
                        <a:pos x="connsiteX2" y="connsiteY2"/>
                      </a:cxn>
                      <a:cxn ang="0">
                        <a:pos x="connsiteX3" y="connsiteY3"/>
                      </a:cxn>
                    </a:cxnLst>
                    <a:rect l="l" t="t" r="r" b="b"/>
                    <a:pathLst>
                      <a:path w="93630" h="32956">
                        <a:moveTo>
                          <a:pt x="0" y="32957"/>
                        </a:moveTo>
                        <a:cubicBezTo>
                          <a:pt x="0" y="32957"/>
                          <a:pt x="2572" y="23146"/>
                          <a:pt x="90869" y="0"/>
                        </a:cubicBezTo>
                        <a:lnTo>
                          <a:pt x="93631" y="17526"/>
                        </a:lnTo>
                        <a:lnTo>
                          <a:pt x="0" y="32957"/>
                        </a:lnTo>
                        <a:close/>
                      </a:path>
                    </a:pathLst>
                  </a:custGeom>
                  <a:solidFill>
                    <a:srgbClr val="E5E1DF"/>
                  </a:solidFill>
                  <a:ln w="9525" cap="flat">
                    <a:noFill/>
                    <a:prstDash val="solid"/>
                    <a:miter/>
                  </a:ln>
                </p:spPr>
                <p:txBody>
                  <a:bodyPr rtlCol="0" anchor="ctr"/>
                  <a:p>
                    <a:endParaRPr lang="zh-CN" altLang="en-US"/>
                  </a:p>
                </p:txBody>
              </p:sp>
              <p:sp>
                <p:nvSpPr>
                  <p:cNvPr id="175" name="任意多边形: 形状 55"/>
                  <p:cNvSpPr/>
                  <p:nvPr/>
                </p:nvSpPr>
                <p:spPr>
                  <a:xfrm>
                    <a:off x="3691222" y="4140326"/>
                    <a:ext cx="56197" cy="35147"/>
                  </a:xfrm>
                  <a:custGeom>
                    <a:avLst/>
                    <a:gdLst>
                      <a:gd name="connsiteX0" fmla="*/ 0 w 56197"/>
                      <a:gd name="connsiteY0" fmla="*/ 0 h 35147"/>
                      <a:gd name="connsiteX1" fmla="*/ 53721 w 56197"/>
                      <a:gd name="connsiteY1" fmla="*/ 19145 h 35147"/>
                      <a:gd name="connsiteX2" fmla="*/ 56198 w 56197"/>
                      <a:gd name="connsiteY2" fmla="*/ 35147 h 35147"/>
                      <a:gd name="connsiteX3" fmla="*/ 4382 w 56197"/>
                      <a:gd name="connsiteY3" fmla="*/ 28575 h 35147"/>
                      <a:gd name="connsiteX4" fmla="*/ 0 w 5619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 h="35147">
                        <a:moveTo>
                          <a:pt x="0" y="0"/>
                        </a:moveTo>
                        <a:cubicBezTo>
                          <a:pt x="0" y="0"/>
                          <a:pt x="45910" y="3048"/>
                          <a:pt x="53721" y="19145"/>
                        </a:cubicBezTo>
                        <a:lnTo>
                          <a:pt x="56198" y="35147"/>
                        </a:lnTo>
                        <a:lnTo>
                          <a:pt x="4382" y="28575"/>
                        </a:lnTo>
                        <a:lnTo>
                          <a:pt x="0" y="0"/>
                        </a:lnTo>
                        <a:close/>
                      </a:path>
                    </a:pathLst>
                  </a:custGeom>
                  <a:solidFill>
                    <a:srgbClr val="E5E1DF"/>
                  </a:solidFill>
                  <a:ln w="9525" cap="flat">
                    <a:noFill/>
                    <a:prstDash val="solid"/>
                    <a:miter/>
                  </a:ln>
                </p:spPr>
                <p:txBody>
                  <a:bodyPr rtlCol="0" anchor="ctr"/>
                  <a:p>
                    <a:endParaRPr lang="zh-CN" altLang="en-US"/>
                  </a:p>
                </p:txBody>
              </p:sp>
              <p:sp>
                <p:nvSpPr>
                  <p:cNvPr id="176" name="任意多边形: 形状 56"/>
                  <p:cNvSpPr/>
                  <p:nvPr/>
                </p:nvSpPr>
                <p:spPr>
                  <a:xfrm>
                    <a:off x="3688270" y="4142898"/>
                    <a:ext cx="56197" cy="35147"/>
                  </a:xfrm>
                  <a:custGeom>
                    <a:avLst/>
                    <a:gdLst>
                      <a:gd name="connsiteX0" fmla="*/ 0 w 56197"/>
                      <a:gd name="connsiteY0" fmla="*/ 0 h 35147"/>
                      <a:gd name="connsiteX1" fmla="*/ 53721 w 56197"/>
                      <a:gd name="connsiteY1" fmla="*/ 19145 h 35147"/>
                      <a:gd name="connsiteX2" fmla="*/ 56198 w 56197"/>
                      <a:gd name="connsiteY2" fmla="*/ 35147 h 35147"/>
                      <a:gd name="connsiteX3" fmla="*/ 4381 w 56197"/>
                      <a:gd name="connsiteY3" fmla="*/ 28575 h 35147"/>
                      <a:gd name="connsiteX4" fmla="*/ 0 w 56197"/>
                      <a:gd name="connsiteY4" fmla="*/ 0 h 3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 h="35147">
                        <a:moveTo>
                          <a:pt x="0" y="0"/>
                        </a:moveTo>
                        <a:cubicBezTo>
                          <a:pt x="0" y="0"/>
                          <a:pt x="45910" y="3048"/>
                          <a:pt x="53721" y="19145"/>
                        </a:cubicBezTo>
                        <a:lnTo>
                          <a:pt x="56198" y="35147"/>
                        </a:lnTo>
                        <a:lnTo>
                          <a:pt x="4381" y="28575"/>
                        </a:lnTo>
                        <a:lnTo>
                          <a:pt x="0" y="0"/>
                        </a:lnTo>
                        <a:close/>
                      </a:path>
                    </a:pathLst>
                  </a:custGeom>
                  <a:solidFill>
                    <a:srgbClr val="D6D0CE"/>
                  </a:solidFill>
                  <a:ln w="9525" cap="flat">
                    <a:noFill/>
                    <a:prstDash val="solid"/>
                    <a:miter/>
                  </a:ln>
                </p:spPr>
                <p:txBody>
                  <a:bodyPr rtlCol="0" anchor="ctr"/>
                  <a:p>
                    <a:endParaRPr lang="zh-CN" altLang="en-US"/>
                  </a:p>
                </p:txBody>
              </p:sp>
              <p:sp>
                <p:nvSpPr>
                  <p:cNvPr id="177" name="任意多边形: 形状 57"/>
                  <p:cNvSpPr/>
                  <p:nvPr/>
                </p:nvSpPr>
                <p:spPr>
                  <a:xfrm>
                    <a:off x="3741419" y="4157185"/>
                    <a:ext cx="21812" cy="98869"/>
                  </a:xfrm>
                  <a:custGeom>
                    <a:avLst/>
                    <a:gdLst>
                      <a:gd name="connsiteX0" fmla="*/ 0 w 21812"/>
                      <a:gd name="connsiteY0" fmla="*/ 1048 h 98869"/>
                      <a:gd name="connsiteX1" fmla="*/ 15240 w 21812"/>
                      <a:gd name="connsiteY1" fmla="*/ 98870 h 98869"/>
                      <a:gd name="connsiteX2" fmla="*/ 21812 w 21812"/>
                      <a:gd name="connsiteY2" fmla="*/ 98108 h 98869"/>
                      <a:gd name="connsiteX3" fmla="*/ 6572 w 21812"/>
                      <a:gd name="connsiteY3" fmla="*/ 0 h 98869"/>
                    </a:gdLst>
                    <a:ahLst/>
                    <a:cxnLst>
                      <a:cxn ang="0">
                        <a:pos x="connsiteX0" y="connsiteY0"/>
                      </a:cxn>
                      <a:cxn ang="0">
                        <a:pos x="connsiteX1" y="connsiteY1"/>
                      </a:cxn>
                      <a:cxn ang="0">
                        <a:pos x="connsiteX2" y="connsiteY2"/>
                      </a:cxn>
                      <a:cxn ang="0">
                        <a:pos x="connsiteX3" y="connsiteY3"/>
                      </a:cxn>
                    </a:cxnLst>
                    <a:rect l="l" t="t" r="r" b="b"/>
                    <a:pathLst>
                      <a:path w="21812" h="98869">
                        <a:moveTo>
                          <a:pt x="0" y="1048"/>
                        </a:moveTo>
                        <a:lnTo>
                          <a:pt x="15240" y="98870"/>
                        </a:lnTo>
                        <a:lnTo>
                          <a:pt x="21812" y="98108"/>
                        </a:lnTo>
                        <a:lnTo>
                          <a:pt x="6572" y="0"/>
                        </a:lnTo>
                        <a:close/>
                      </a:path>
                    </a:pathLst>
                  </a:custGeom>
                  <a:solidFill>
                    <a:srgbClr val="DBA50E"/>
                  </a:solidFill>
                  <a:ln w="9525" cap="flat">
                    <a:noFill/>
                    <a:prstDash val="solid"/>
                    <a:miter/>
                  </a:ln>
                </p:spPr>
                <p:txBody>
                  <a:bodyPr rtlCol="0" anchor="ctr"/>
                  <a:p>
                    <a:endParaRPr lang="zh-CN" altLang="en-US"/>
                  </a:p>
                </p:txBody>
              </p:sp>
              <p:sp>
                <p:nvSpPr>
                  <p:cNvPr id="178" name="任意多边形: 形状 58"/>
                  <p:cNvSpPr/>
                  <p:nvPr/>
                </p:nvSpPr>
                <p:spPr>
                  <a:xfrm>
                    <a:off x="3747991" y="4131944"/>
                    <a:ext cx="111061" cy="123348"/>
                  </a:xfrm>
                  <a:custGeom>
                    <a:avLst/>
                    <a:gdLst>
                      <a:gd name="connsiteX0" fmla="*/ 95822 w 111061"/>
                      <a:gd name="connsiteY0" fmla="*/ 0 h 123348"/>
                      <a:gd name="connsiteX1" fmla="*/ 0 w 111061"/>
                      <a:gd name="connsiteY1" fmla="*/ 25241 h 123348"/>
                      <a:gd name="connsiteX2" fmla="*/ 15240 w 111061"/>
                      <a:gd name="connsiteY2" fmla="*/ 123349 h 123348"/>
                      <a:gd name="connsiteX3" fmla="*/ 111062 w 111061"/>
                      <a:gd name="connsiteY3" fmla="*/ 98203 h 123348"/>
                    </a:gdLst>
                    <a:ahLst/>
                    <a:cxnLst>
                      <a:cxn ang="0">
                        <a:pos x="connsiteX0" y="connsiteY0"/>
                      </a:cxn>
                      <a:cxn ang="0">
                        <a:pos x="connsiteX1" y="connsiteY1"/>
                      </a:cxn>
                      <a:cxn ang="0">
                        <a:pos x="connsiteX2" y="connsiteY2"/>
                      </a:cxn>
                      <a:cxn ang="0">
                        <a:pos x="connsiteX3" y="connsiteY3"/>
                      </a:cxn>
                    </a:cxnLst>
                    <a:rect l="l" t="t" r="r" b="b"/>
                    <a:pathLst>
                      <a:path w="111061" h="123348">
                        <a:moveTo>
                          <a:pt x="95822" y="0"/>
                        </a:moveTo>
                        <a:lnTo>
                          <a:pt x="0" y="25241"/>
                        </a:lnTo>
                        <a:lnTo>
                          <a:pt x="15240" y="123349"/>
                        </a:lnTo>
                        <a:lnTo>
                          <a:pt x="111062" y="98203"/>
                        </a:lnTo>
                        <a:close/>
                      </a:path>
                    </a:pathLst>
                  </a:custGeom>
                  <a:solidFill>
                    <a:srgbClr val="F4C01E"/>
                  </a:solidFill>
                  <a:ln w="9525" cap="flat">
                    <a:noFill/>
                    <a:prstDash val="solid"/>
                    <a:miter/>
                  </a:ln>
                </p:spPr>
                <p:txBody>
                  <a:bodyPr rtlCol="0" anchor="ctr"/>
                  <a:p>
                    <a:endParaRPr lang="zh-CN" altLang="en-US"/>
                  </a:p>
                </p:txBody>
              </p:sp>
              <p:sp>
                <p:nvSpPr>
                  <p:cNvPr id="179" name="任意多边形: 形状 59"/>
                  <p:cNvSpPr/>
                  <p:nvPr/>
                </p:nvSpPr>
                <p:spPr>
                  <a:xfrm>
                    <a:off x="3685602" y="4143850"/>
                    <a:ext cx="71056" cy="112204"/>
                  </a:xfrm>
                  <a:custGeom>
                    <a:avLst/>
                    <a:gdLst>
                      <a:gd name="connsiteX0" fmla="*/ 0 w 71056"/>
                      <a:gd name="connsiteY0" fmla="*/ 0 h 112204"/>
                      <a:gd name="connsiteX1" fmla="*/ 14764 w 71056"/>
                      <a:gd name="connsiteY1" fmla="*/ 94774 h 112204"/>
                      <a:gd name="connsiteX2" fmla="*/ 71057 w 71056"/>
                      <a:gd name="connsiteY2" fmla="*/ 112204 h 112204"/>
                      <a:gd name="connsiteX3" fmla="*/ 55817 w 71056"/>
                      <a:gd name="connsiteY3" fmla="*/ 14383 h 112204"/>
                    </a:gdLst>
                    <a:ahLst/>
                    <a:cxnLst>
                      <a:cxn ang="0">
                        <a:pos x="connsiteX0" y="connsiteY0"/>
                      </a:cxn>
                      <a:cxn ang="0">
                        <a:pos x="connsiteX1" y="connsiteY1"/>
                      </a:cxn>
                      <a:cxn ang="0">
                        <a:pos x="connsiteX2" y="connsiteY2"/>
                      </a:cxn>
                      <a:cxn ang="0">
                        <a:pos x="connsiteX3" y="connsiteY3"/>
                      </a:cxn>
                    </a:cxnLst>
                    <a:rect l="l" t="t" r="r" b="b"/>
                    <a:pathLst>
                      <a:path w="71056" h="112204">
                        <a:moveTo>
                          <a:pt x="0" y="0"/>
                        </a:moveTo>
                        <a:lnTo>
                          <a:pt x="14764" y="94774"/>
                        </a:lnTo>
                        <a:lnTo>
                          <a:pt x="71057" y="112204"/>
                        </a:lnTo>
                        <a:lnTo>
                          <a:pt x="55817" y="14383"/>
                        </a:lnTo>
                        <a:close/>
                      </a:path>
                    </a:pathLst>
                  </a:custGeom>
                  <a:solidFill>
                    <a:srgbClr val="F4C01E"/>
                  </a:solidFill>
                  <a:ln w="9525" cap="flat">
                    <a:noFill/>
                    <a:prstDash val="solid"/>
                    <a:miter/>
                  </a:ln>
                </p:spPr>
                <p:txBody>
                  <a:bodyPr rtlCol="0" anchor="ctr"/>
                  <a:p>
                    <a:endParaRPr lang="zh-CN" altLang="en-US"/>
                  </a:p>
                </p:txBody>
              </p:sp>
            </p:grpSp>
            <p:grpSp>
              <p:nvGrpSpPr>
                <p:cNvPr id="180" name="图形 2"/>
                <p:cNvGrpSpPr/>
                <p:nvPr/>
              </p:nvGrpSpPr>
              <p:grpSpPr>
                <a:xfrm>
                  <a:off x="3772411" y="4150613"/>
                  <a:ext cx="153031" cy="145706"/>
                  <a:chOff x="3772411" y="4150613"/>
                  <a:chExt cx="153031" cy="145706"/>
                </a:xfrm>
              </p:grpSpPr>
              <p:sp>
                <p:nvSpPr>
                  <p:cNvPr id="181" name="任意多边形: 形状 61"/>
                  <p:cNvSpPr/>
                  <p:nvPr/>
                </p:nvSpPr>
                <p:spPr>
                  <a:xfrm>
                    <a:off x="3867149" y="4150613"/>
                    <a:ext cx="57245" cy="61150"/>
                  </a:xfrm>
                  <a:custGeom>
                    <a:avLst/>
                    <a:gdLst>
                      <a:gd name="connsiteX0" fmla="*/ 1524 w 57245"/>
                      <a:gd name="connsiteY0" fmla="*/ 0 h 61150"/>
                      <a:gd name="connsiteX1" fmla="*/ 0 w 57245"/>
                      <a:gd name="connsiteY1" fmla="*/ 58483 h 61150"/>
                      <a:gd name="connsiteX2" fmla="*/ 57245 w 57245"/>
                      <a:gd name="connsiteY2" fmla="*/ 61150 h 61150"/>
                      <a:gd name="connsiteX3" fmla="*/ 3810 w 57245"/>
                      <a:gd name="connsiteY3" fmla="*/ 51054 h 61150"/>
                    </a:gdLst>
                    <a:ahLst/>
                    <a:cxnLst>
                      <a:cxn ang="0">
                        <a:pos x="connsiteX0" y="connsiteY0"/>
                      </a:cxn>
                      <a:cxn ang="0">
                        <a:pos x="connsiteX1" y="connsiteY1"/>
                      </a:cxn>
                      <a:cxn ang="0">
                        <a:pos x="connsiteX2" y="connsiteY2"/>
                      </a:cxn>
                      <a:cxn ang="0">
                        <a:pos x="connsiteX3" y="connsiteY3"/>
                      </a:cxn>
                    </a:cxnLst>
                    <a:rect l="l" t="t" r="r" b="b"/>
                    <a:pathLst>
                      <a:path w="57245" h="61150">
                        <a:moveTo>
                          <a:pt x="1524" y="0"/>
                        </a:moveTo>
                        <a:lnTo>
                          <a:pt x="0" y="58483"/>
                        </a:lnTo>
                        <a:lnTo>
                          <a:pt x="57245" y="61150"/>
                        </a:lnTo>
                        <a:lnTo>
                          <a:pt x="3810" y="51054"/>
                        </a:lnTo>
                        <a:close/>
                      </a:path>
                    </a:pathLst>
                  </a:custGeom>
                  <a:solidFill>
                    <a:srgbClr val="C85656"/>
                  </a:solidFill>
                  <a:ln w="9525" cap="flat">
                    <a:noFill/>
                    <a:prstDash val="solid"/>
                    <a:miter/>
                  </a:ln>
                </p:spPr>
                <p:txBody>
                  <a:bodyPr rtlCol="0" anchor="ctr"/>
                  <a:p>
                    <a:endParaRPr lang="zh-CN" altLang="en-US"/>
                  </a:p>
                </p:txBody>
              </p:sp>
              <p:sp>
                <p:nvSpPr>
                  <p:cNvPr id="182" name="任意多边形: 形状 62"/>
                  <p:cNvSpPr/>
                  <p:nvPr/>
                </p:nvSpPr>
                <p:spPr>
                  <a:xfrm>
                    <a:off x="3772411" y="4190046"/>
                    <a:ext cx="153031" cy="106273"/>
                  </a:xfrm>
                  <a:custGeom>
                    <a:avLst/>
                    <a:gdLst>
                      <a:gd name="connsiteX0" fmla="*/ 1774 w 153031"/>
                      <a:gd name="connsiteY0" fmla="*/ 34862 h 106273"/>
                      <a:gd name="connsiteX1" fmla="*/ 30349 w 153031"/>
                      <a:gd name="connsiteY1" fmla="*/ 62103 h 106273"/>
                      <a:gd name="connsiteX2" fmla="*/ 50066 w 153031"/>
                      <a:gd name="connsiteY2" fmla="*/ 82391 h 106273"/>
                      <a:gd name="connsiteX3" fmla="*/ 80546 w 153031"/>
                      <a:gd name="connsiteY3" fmla="*/ 100489 h 106273"/>
                      <a:gd name="connsiteX4" fmla="*/ 104549 w 153031"/>
                      <a:gd name="connsiteY4" fmla="*/ 106204 h 106273"/>
                      <a:gd name="connsiteX5" fmla="*/ 144840 w 153031"/>
                      <a:gd name="connsiteY5" fmla="*/ 76962 h 106273"/>
                      <a:gd name="connsiteX6" fmla="*/ 153031 w 153031"/>
                      <a:gd name="connsiteY6" fmla="*/ 24003 h 106273"/>
                      <a:gd name="connsiteX7" fmla="*/ 153031 w 153031"/>
                      <a:gd name="connsiteY7" fmla="*/ 21146 h 106273"/>
                      <a:gd name="connsiteX8" fmla="*/ 110550 w 153031"/>
                      <a:gd name="connsiteY8" fmla="*/ 17240 h 106273"/>
                      <a:gd name="connsiteX9" fmla="*/ 108740 w 153031"/>
                      <a:gd name="connsiteY9" fmla="*/ 30385 h 106273"/>
                      <a:gd name="connsiteX10" fmla="*/ 101311 w 153031"/>
                      <a:gd name="connsiteY10" fmla="*/ 61341 h 106273"/>
                      <a:gd name="connsiteX11" fmla="*/ 97501 w 153031"/>
                      <a:gd name="connsiteY11" fmla="*/ 66961 h 106273"/>
                      <a:gd name="connsiteX12" fmla="*/ 94738 w 153031"/>
                      <a:gd name="connsiteY12" fmla="*/ 66580 h 106273"/>
                      <a:gd name="connsiteX13" fmla="*/ 47875 w 153031"/>
                      <a:gd name="connsiteY13" fmla="*/ 45625 h 106273"/>
                      <a:gd name="connsiteX14" fmla="*/ 41970 w 153031"/>
                      <a:gd name="connsiteY14" fmla="*/ 15907 h 106273"/>
                      <a:gd name="connsiteX15" fmla="*/ 37493 w 153031"/>
                      <a:gd name="connsiteY15" fmla="*/ 32004 h 106273"/>
                      <a:gd name="connsiteX16" fmla="*/ 3489 w 153031"/>
                      <a:gd name="connsiteY16" fmla="*/ 0 h 106273"/>
                      <a:gd name="connsiteX17" fmla="*/ 1012 w 153031"/>
                      <a:gd name="connsiteY17" fmla="*/ 7144 h 106273"/>
                      <a:gd name="connsiteX18" fmla="*/ 1774 w 153031"/>
                      <a:gd name="connsiteY18" fmla="*/ 34862 h 10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31" h="106273">
                        <a:moveTo>
                          <a:pt x="1774" y="34862"/>
                        </a:moveTo>
                        <a:cubicBezTo>
                          <a:pt x="5584" y="48101"/>
                          <a:pt x="17014" y="58769"/>
                          <a:pt x="30349" y="62103"/>
                        </a:cubicBezTo>
                        <a:cubicBezTo>
                          <a:pt x="29397" y="63532"/>
                          <a:pt x="47494" y="80296"/>
                          <a:pt x="50066" y="82391"/>
                        </a:cubicBezTo>
                        <a:cubicBezTo>
                          <a:pt x="60067" y="90488"/>
                          <a:pt x="68354" y="96012"/>
                          <a:pt x="80546" y="100489"/>
                        </a:cubicBezTo>
                        <a:cubicBezTo>
                          <a:pt x="88357" y="103346"/>
                          <a:pt x="96262" y="105728"/>
                          <a:pt x="104549" y="106204"/>
                        </a:cubicBezTo>
                        <a:cubicBezTo>
                          <a:pt x="124170" y="107347"/>
                          <a:pt x="137315" y="94202"/>
                          <a:pt x="144840" y="76962"/>
                        </a:cubicBezTo>
                        <a:cubicBezTo>
                          <a:pt x="152079" y="60484"/>
                          <a:pt x="152841" y="42005"/>
                          <a:pt x="153031" y="24003"/>
                        </a:cubicBezTo>
                        <a:lnTo>
                          <a:pt x="153031" y="21146"/>
                        </a:lnTo>
                        <a:lnTo>
                          <a:pt x="110550" y="17240"/>
                        </a:lnTo>
                        <a:cubicBezTo>
                          <a:pt x="109978" y="21622"/>
                          <a:pt x="109407" y="26003"/>
                          <a:pt x="108740" y="30385"/>
                        </a:cubicBezTo>
                        <a:cubicBezTo>
                          <a:pt x="107121" y="41148"/>
                          <a:pt x="103787" y="50768"/>
                          <a:pt x="101311" y="61341"/>
                        </a:cubicBezTo>
                        <a:cubicBezTo>
                          <a:pt x="100739" y="63722"/>
                          <a:pt x="99786" y="66485"/>
                          <a:pt x="97501" y="66961"/>
                        </a:cubicBezTo>
                        <a:cubicBezTo>
                          <a:pt x="96548" y="67056"/>
                          <a:pt x="95595" y="66866"/>
                          <a:pt x="94738" y="66580"/>
                        </a:cubicBezTo>
                        <a:cubicBezTo>
                          <a:pt x="74355" y="60865"/>
                          <a:pt x="62449" y="58769"/>
                          <a:pt x="47875" y="45625"/>
                        </a:cubicBezTo>
                        <a:cubicBezTo>
                          <a:pt x="46447" y="35528"/>
                          <a:pt x="44542" y="25718"/>
                          <a:pt x="41970" y="15907"/>
                        </a:cubicBezTo>
                        <a:cubicBezTo>
                          <a:pt x="36922" y="18860"/>
                          <a:pt x="36826" y="26194"/>
                          <a:pt x="37493" y="32004"/>
                        </a:cubicBezTo>
                        <a:cubicBezTo>
                          <a:pt x="25111" y="22479"/>
                          <a:pt x="13680" y="11811"/>
                          <a:pt x="3489" y="0"/>
                        </a:cubicBezTo>
                        <a:cubicBezTo>
                          <a:pt x="1679" y="1810"/>
                          <a:pt x="1298" y="4572"/>
                          <a:pt x="1012" y="7144"/>
                        </a:cubicBezTo>
                        <a:cubicBezTo>
                          <a:pt x="-131" y="16383"/>
                          <a:pt x="-797" y="25908"/>
                          <a:pt x="1774" y="34862"/>
                        </a:cubicBezTo>
                        <a:close/>
                      </a:path>
                    </a:pathLst>
                  </a:custGeom>
                  <a:solidFill>
                    <a:srgbClr val="FFC8A7"/>
                  </a:solidFill>
                  <a:ln w="9525" cap="flat">
                    <a:noFill/>
                    <a:prstDash val="solid"/>
                    <a:miter/>
                  </a:ln>
                </p:spPr>
                <p:txBody>
                  <a:bodyPr rtlCol="0" anchor="ctr"/>
                  <a:p>
                    <a:endParaRPr lang="zh-CN" altLang="en-US"/>
                  </a:p>
                </p:txBody>
              </p:sp>
              <p:sp>
                <p:nvSpPr>
                  <p:cNvPr id="183" name="任意多边形: 形状 63"/>
                  <p:cNvSpPr/>
                  <p:nvPr/>
                </p:nvSpPr>
                <p:spPr>
                  <a:xfrm>
                    <a:off x="3822001" y="4210620"/>
                    <a:ext cx="103346" cy="85699"/>
                  </a:xfrm>
                  <a:custGeom>
                    <a:avLst/>
                    <a:gdLst>
                      <a:gd name="connsiteX0" fmla="*/ 16288 w 103346"/>
                      <a:gd name="connsiteY0" fmla="*/ 69342 h 85699"/>
                      <a:gd name="connsiteX1" fmla="*/ 56769 w 103346"/>
                      <a:gd name="connsiteY1" fmla="*/ 73724 h 85699"/>
                      <a:gd name="connsiteX2" fmla="*/ 86963 w 103346"/>
                      <a:gd name="connsiteY2" fmla="*/ 57817 h 85699"/>
                      <a:gd name="connsiteX3" fmla="*/ 96965 w 103346"/>
                      <a:gd name="connsiteY3" fmla="*/ 0 h 85699"/>
                      <a:gd name="connsiteX4" fmla="*/ 103346 w 103346"/>
                      <a:gd name="connsiteY4" fmla="*/ 571 h 85699"/>
                      <a:gd name="connsiteX5" fmla="*/ 103346 w 103346"/>
                      <a:gd name="connsiteY5" fmla="*/ 3429 h 85699"/>
                      <a:gd name="connsiteX6" fmla="*/ 95155 w 103346"/>
                      <a:gd name="connsiteY6" fmla="*/ 56388 h 85699"/>
                      <a:gd name="connsiteX7" fmla="*/ 54864 w 103346"/>
                      <a:gd name="connsiteY7" fmla="*/ 85630 h 85699"/>
                      <a:gd name="connsiteX8" fmla="*/ 30861 w 103346"/>
                      <a:gd name="connsiteY8" fmla="*/ 79915 h 85699"/>
                      <a:gd name="connsiteX9" fmla="*/ 381 w 103346"/>
                      <a:gd name="connsiteY9" fmla="*/ 61817 h 85699"/>
                      <a:gd name="connsiteX10" fmla="*/ 0 w 103346"/>
                      <a:gd name="connsiteY10" fmla="*/ 61532 h 85699"/>
                      <a:gd name="connsiteX11" fmla="*/ 16288 w 103346"/>
                      <a:gd name="connsiteY11" fmla="*/ 69342 h 8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46" h="85699">
                        <a:moveTo>
                          <a:pt x="16288" y="69342"/>
                        </a:moveTo>
                        <a:cubicBezTo>
                          <a:pt x="28956" y="73724"/>
                          <a:pt x="43434" y="75152"/>
                          <a:pt x="56769" y="73724"/>
                        </a:cubicBezTo>
                        <a:cubicBezTo>
                          <a:pt x="68675" y="72485"/>
                          <a:pt x="80105" y="68008"/>
                          <a:pt x="86963" y="57817"/>
                        </a:cubicBezTo>
                        <a:cubicBezTo>
                          <a:pt x="98107" y="41434"/>
                          <a:pt x="97250" y="19431"/>
                          <a:pt x="96965" y="0"/>
                        </a:cubicBezTo>
                        <a:lnTo>
                          <a:pt x="103346" y="571"/>
                        </a:lnTo>
                        <a:lnTo>
                          <a:pt x="103346" y="3429"/>
                        </a:lnTo>
                        <a:cubicBezTo>
                          <a:pt x="103156" y="21431"/>
                          <a:pt x="102394" y="39910"/>
                          <a:pt x="95155" y="56388"/>
                        </a:cubicBezTo>
                        <a:cubicBezTo>
                          <a:pt x="87630" y="73628"/>
                          <a:pt x="74486" y="86773"/>
                          <a:pt x="54864" y="85630"/>
                        </a:cubicBezTo>
                        <a:cubicBezTo>
                          <a:pt x="46577" y="85154"/>
                          <a:pt x="38671" y="82772"/>
                          <a:pt x="30861" y="79915"/>
                        </a:cubicBezTo>
                        <a:cubicBezTo>
                          <a:pt x="18669" y="75438"/>
                          <a:pt x="10382" y="69818"/>
                          <a:pt x="381" y="61817"/>
                        </a:cubicBezTo>
                        <a:cubicBezTo>
                          <a:pt x="286" y="61722"/>
                          <a:pt x="95" y="61627"/>
                          <a:pt x="0" y="61532"/>
                        </a:cubicBezTo>
                        <a:cubicBezTo>
                          <a:pt x="5239" y="64579"/>
                          <a:pt x="10573" y="67342"/>
                          <a:pt x="16288" y="69342"/>
                        </a:cubicBezTo>
                        <a:close/>
                      </a:path>
                    </a:pathLst>
                  </a:custGeom>
                  <a:solidFill>
                    <a:srgbClr val="EAA583"/>
                  </a:solidFill>
                  <a:ln w="9525" cap="flat">
                    <a:noFill/>
                    <a:prstDash val="solid"/>
                    <a:miter/>
                  </a:ln>
                </p:spPr>
                <p:txBody>
                  <a:bodyPr rtlCol="0" anchor="ctr"/>
                  <a:p>
                    <a:endParaRPr lang="zh-CN" altLang="en-US"/>
                  </a:p>
                </p:txBody>
              </p:sp>
            </p:grpSp>
            <p:sp>
              <p:nvSpPr>
                <p:cNvPr id="184" name="任意多边形: 形状 64"/>
                <p:cNvSpPr/>
                <p:nvPr/>
              </p:nvSpPr>
              <p:spPr>
                <a:xfrm>
                  <a:off x="3688400" y="4186407"/>
                  <a:ext cx="21254" cy="43686"/>
                </a:xfrm>
                <a:custGeom>
                  <a:avLst/>
                  <a:gdLst>
                    <a:gd name="connsiteX0" fmla="*/ 155 w 21254"/>
                    <a:gd name="connsiteY0" fmla="*/ 24022 h 43686"/>
                    <a:gd name="connsiteX1" fmla="*/ 11680 w 21254"/>
                    <a:gd name="connsiteY1" fmla="*/ 1067 h 43686"/>
                    <a:gd name="connsiteX2" fmla="*/ 13109 w 21254"/>
                    <a:gd name="connsiteY2" fmla="*/ 20 h 43686"/>
                    <a:gd name="connsiteX3" fmla="*/ 15300 w 21254"/>
                    <a:gd name="connsiteY3" fmla="*/ 2115 h 43686"/>
                    <a:gd name="connsiteX4" fmla="*/ 19967 w 21254"/>
                    <a:gd name="connsiteY4" fmla="*/ 17355 h 43686"/>
                    <a:gd name="connsiteX5" fmla="*/ 20062 w 21254"/>
                    <a:gd name="connsiteY5" fmla="*/ 33452 h 43686"/>
                    <a:gd name="connsiteX6" fmla="*/ 5489 w 21254"/>
                    <a:gd name="connsiteY6" fmla="*/ 41834 h 43686"/>
                    <a:gd name="connsiteX7" fmla="*/ 155 w 21254"/>
                    <a:gd name="connsiteY7" fmla="*/ 24022 h 4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54" h="43686">
                      <a:moveTo>
                        <a:pt x="155" y="24022"/>
                      </a:moveTo>
                      <a:cubicBezTo>
                        <a:pt x="1203" y="15355"/>
                        <a:pt x="6251" y="7735"/>
                        <a:pt x="11680" y="1067"/>
                      </a:cubicBezTo>
                      <a:cubicBezTo>
                        <a:pt x="12061" y="591"/>
                        <a:pt x="12538" y="115"/>
                        <a:pt x="13109" y="20"/>
                      </a:cubicBezTo>
                      <a:cubicBezTo>
                        <a:pt x="14252" y="-171"/>
                        <a:pt x="14919" y="1067"/>
                        <a:pt x="15300" y="2115"/>
                      </a:cubicBezTo>
                      <a:cubicBezTo>
                        <a:pt x="17205" y="7068"/>
                        <a:pt x="18729" y="12116"/>
                        <a:pt x="19967" y="17355"/>
                      </a:cubicBezTo>
                      <a:cubicBezTo>
                        <a:pt x="21205" y="22689"/>
                        <a:pt x="22063" y="28404"/>
                        <a:pt x="20062" y="33452"/>
                      </a:cubicBezTo>
                      <a:cubicBezTo>
                        <a:pt x="17586" y="39929"/>
                        <a:pt x="11871" y="47168"/>
                        <a:pt x="5489" y="41834"/>
                      </a:cubicBezTo>
                      <a:cubicBezTo>
                        <a:pt x="917" y="37834"/>
                        <a:pt x="-512" y="29738"/>
                        <a:pt x="155" y="24022"/>
                      </a:cubicBezTo>
                      <a:close/>
                    </a:path>
                  </a:pathLst>
                </a:custGeom>
                <a:solidFill>
                  <a:srgbClr val="FFC8A7"/>
                </a:solidFill>
                <a:ln w="9525" cap="flat">
                  <a:noFill/>
                  <a:prstDash val="solid"/>
                  <a:miter/>
                </a:ln>
              </p:spPr>
              <p:txBody>
                <a:bodyPr rtlCol="0" anchor="ctr"/>
                <a:p>
                  <a:endParaRPr lang="zh-CN" altLang="en-US"/>
                </a:p>
              </p:txBody>
            </p:sp>
          </p:grpSp>
        </p:grpSp>
        <p:sp>
          <p:nvSpPr>
            <p:cNvPr id="185" name="文本框 184" descr="7b0a2020202022776f7264617274223a20227b5c2269645c223a32353030313130392c5c227469645c223a31333439347d220a7d0a"/>
            <p:cNvSpPr txBox="1"/>
            <p:nvPr/>
          </p:nvSpPr>
          <p:spPr>
            <a:xfrm>
              <a:off x="5945" y="3863"/>
              <a:ext cx="7525" cy="2132"/>
            </a:xfrm>
            <a:prstGeom prst="rect">
              <a:avLst/>
            </a:prstGeom>
            <a:noFill/>
          </p:spPr>
          <p:txBody>
            <a:bodyPr wrap="square" rtlCol="0" anchor="ctr" anchorCtr="0">
              <a:noAutofit/>
              <a:scene3d>
                <a:camera prst="orthographicFront">
                  <a:rot lat="0" lon="0" rev="0"/>
                </a:camera>
                <a:lightRig rig="threePt" dir="t"/>
              </a:scene3d>
            </a:bodyPr>
            <a:p>
              <a:pPr>
                <a:lnSpc>
                  <a:spcPct val="150000"/>
                </a:lnSpc>
              </a:pPr>
              <a:r>
                <a:rPr lang="en-US" altLang="zh-CN" sz="1400">
                  <a:ln w="0">
                    <a:noFill/>
                  </a:ln>
                  <a:solidFill>
                    <a:srgbClr val="2073BD"/>
                  </a:solidFill>
                  <a:effectLst/>
                  <a:latin typeface="汉仪文黑-85W" panose="00020600040101010101" charset="-122"/>
                  <a:ea typeface="汉仪文黑-85W" panose="00020600040101010101" charset="-122"/>
                </a:rPr>
                <a:t> </a:t>
              </a:r>
              <a:r>
                <a:rPr lang="zh-CN" altLang="en-US" sz="1400">
                  <a:ln w="0">
                    <a:noFill/>
                  </a:ln>
                  <a:solidFill>
                    <a:srgbClr val="2073BD"/>
                  </a:solidFill>
                  <a:effectLst/>
                  <a:latin typeface="汉仪文黑-85W" panose="00020600040101010101" charset="-122"/>
                  <a:ea typeface="汉仪文黑-85W" panose="00020600040101010101" charset="-122"/>
                </a:rPr>
                <a:t>我很喜欢和大家提议踢足球，很喜欢在幼儿园里上足球课，我觉得踢足球</a:t>
              </a:r>
              <a:r>
                <a:rPr lang="zh-CN" altLang="en-US" sz="1400">
                  <a:ln w="0">
                    <a:noFill/>
                  </a:ln>
                  <a:solidFill>
                    <a:srgbClr val="2073BD"/>
                  </a:solidFill>
                  <a:effectLst/>
                  <a:latin typeface="汉仪文黑-85W" panose="00020600040101010101" charset="-122"/>
                  <a:ea typeface="汉仪文黑-85W" panose="00020600040101010101" charset="-122"/>
                </a:rPr>
                <a:t>很帅气。</a:t>
              </a:r>
              <a:endParaRPr lang="zh-CN" altLang="en-US" sz="1400">
                <a:ln w="0">
                  <a:noFill/>
                </a:ln>
                <a:solidFill>
                  <a:srgbClr val="2073BD"/>
                </a:solidFill>
                <a:effectLst/>
                <a:latin typeface="汉仪文黑-85W" panose="00020600040101010101" charset="-122"/>
                <a:ea typeface="汉仪文黑-85W" panose="00020600040101010101" charset="-122"/>
              </a:endParaRPr>
            </a:p>
          </p:txBody>
        </p:sp>
      </p:grpSp>
      <p:pic>
        <p:nvPicPr>
          <p:cNvPr id="6" name="图片 5" descr="IMG_7642(20240521-000646)"/>
          <p:cNvPicPr>
            <a:picLocks noChangeAspect="1"/>
          </p:cNvPicPr>
          <p:nvPr/>
        </p:nvPicPr>
        <p:blipFill>
          <a:blip r:embed="rId3"/>
          <a:stretch>
            <a:fillRect/>
          </a:stretch>
        </p:blipFill>
        <p:spPr>
          <a:xfrm>
            <a:off x="6033135" y="791845"/>
            <a:ext cx="1958975" cy="2613025"/>
          </a:xfrm>
          <a:prstGeom prst="rect">
            <a:avLst/>
          </a:prstGeom>
        </p:spPr>
      </p:pic>
      <p:pic>
        <p:nvPicPr>
          <p:cNvPr id="7" name="图片 6" descr="IMG_7637(20240521-000616)"/>
          <p:cNvPicPr>
            <a:picLocks noChangeAspect="1"/>
          </p:cNvPicPr>
          <p:nvPr/>
        </p:nvPicPr>
        <p:blipFill>
          <a:blip r:embed="rId4"/>
          <a:stretch>
            <a:fillRect/>
          </a:stretch>
        </p:blipFill>
        <p:spPr>
          <a:xfrm>
            <a:off x="1339215" y="3556635"/>
            <a:ext cx="3481070" cy="2612390"/>
          </a:xfrm>
          <a:prstGeom prst="rect">
            <a:avLst/>
          </a:prstGeom>
        </p:spPr>
      </p:pic>
      <p:pic>
        <p:nvPicPr>
          <p:cNvPr id="9" name="图片 8" descr="IMG_7640(20240521-000640)"/>
          <p:cNvPicPr>
            <a:picLocks noChangeAspect="1"/>
          </p:cNvPicPr>
          <p:nvPr/>
        </p:nvPicPr>
        <p:blipFill>
          <a:blip r:embed="rId5"/>
          <a:stretch>
            <a:fillRect/>
          </a:stretch>
        </p:blipFill>
        <p:spPr>
          <a:xfrm>
            <a:off x="8303895" y="791845"/>
            <a:ext cx="1956435" cy="2609215"/>
          </a:xfrm>
          <a:prstGeom prst="rect">
            <a:avLst/>
          </a:prstGeom>
        </p:spPr>
      </p:pic>
      <p:pic>
        <p:nvPicPr>
          <p:cNvPr id="10" name="图片 9" descr="IMG_7641(20240521-000642)"/>
          <p:cNvPicPr>
            <a:picLocks noChangeAspect="1"/>
          </p:cNvPicPr>
          <p:nvPr/>
        </p:nvPicPr>
        <p:blipFill>
          <a:blip r:embed="rId6"/>
          <a:stretch>
            <a:fillRect/>
          </a:stretch>
        </p:blipFill>
        <p:spPr>
          <a:xfrm>
            <a:off x="3808095" y="788670"/>
            <a:ext cx="1958975" cy="26123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t="3600" b="4201"/>
          <a:stretch>
            <a:fillRect/>
          </a:stretch>
        </p:blipFill>
        <p:spPr>
          <a:xfrm>
            <a:off x="0" y="0"/>
            <a:ext cx="12192000" cy="6858000"/>
          </a:xfrm>
          <a:prstGeom prst="rect">
            <a:avLst/>
          </a:prstGeom>
        </p:spPr>
      </p:pic>
      <p:sp>
        <p:nvSpPr>
          <p:cNvPr id="20" name="文本框 19"/>
          <p:cNvSpPr txBox="1"/>
          <p:nvPr>
            <p:custDataLst>
              <p:tags r:id="rId2"/>
            </p:custDataLst>
          </p:nvPr>
        </p:nvSpPr>
        <p:spPr>
          <a:xfrm>
            <a:off x="969144" y="4326961"/>
            <a:ext cx="3198056" cy="299085"/>
          </a:xfrm>
          <a:prstGeom prst="rect">
            <a:avLst/>
          </a:prstGeom>
          <a:noFill/>
          <a:effectLst/>
        </p:spPr>
        <p:txBody>
          <a:bodyPr wrap="square" rtlCol="0">
            <a:spAutoFit/>
          </a:bodyPr>
          <a:lstStyle/>
          <a:p>
            <a:pPr>
              <a:lnSpc>
                <a:spcPct val="150000"/>
              </a:lnSpc>
            </a:pPr>
            <a:r>
              <a:rPr lang="zh-CN" altLang="en-US" sz="900" dirty="0">
                <a:solidFill>
                  <a:schemeClr val="tx1">
                    <a:lumMod val="85000"/>
                    <a:lumOff val="15000"/>
                  </a:schemeClr>
                </a:solidFill>
              </a:rPr>
              <a:t>幼儿基本信息与教养</a:t>
            </a:r>
            <a:r>
              <a:rPr lang="zh-CN" altLang="en-US" sz="900" dirty="0">
                <a:solidFill>
                  <a:schemeClr val="tx1">
                    <a:lumMod val="85000"/>
                    <a:lumOff val="15000"/>
                  </a:schemeClr>
                </a:solidFill>
              </a:rPr>
              <a:t>情况</a:t>
            </a:r>
            <a:endParaRPr lang="zh-CN" altLang="en-US" sz="900" dirty="0">
              <a:solidFill>
                <a:schemeClr val="tx1">
                  <a:lumMod val="85000"/>
                  <a:lumOff val="15000"/>
                </a:schemeClr>
              </a:solidFill>
            </a:endParaRPr>
          </a:p>
        </p:txBody>
      </p:sp>
      <p:sp>
        <p:nvSpPr>
          <p:cNvPr id="21" name="文本框 20"/>
          <p:cNvSpPr txBox="1"/>
          <p:nvPr>
            <p:custDataLst>
              <p:tags r:id="rId3"/>
            </p:custDataLst>
          </p:nvPr>
        </p:nvSpPr>
        <p:spPr>
          <a:xfrm>
            <a:off x="1429157" y="4014419"/>
            <a:ext cx="1257300" cy="398780"/>
          </a:xfrm>
          <a:prstGeom prst="rect">
            <a:avLst/>
          </a:prstGeom>
          <a:noFill/>
          <a:effectLst/>
        </p:spPr>
        <p:txBody>
          <a:bodyPr wrap="none" rtlCol="0">
            <a:spAutoFit/>
          </a:bodyPr>
          <a:lstStyle/>
          <a:p>
            <a:r>
              <a:rPr lang="en-US" altLang="zh-CN"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a:t>
            </a:r>
            <a:r>
              <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个人</a:t>
            </a:r>
            <a:r>
              <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信息</a:t>
            </a:r>
            <a:endPar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endParaRPr>
          </a:p>
        </p:txBody>
      </p:sp>
      <p:sp>
        <p:nvSpPr>
          <p:cNvPr id="22" name="文本框 21"/>
          <p:cNvSpPr txBox="1"/>
          <p:nvPr>
            <p:custDataLst>
              <p:tags r:id="rId4"/>
            </p:custDataLst>
          </p:nvPr>
        </p:nvSpPr>
        <p:spPr>
          <a:xfrm>
            <a:off x="961936" y="3981261"/>
            <a:ext cx="474810" cy="461665"/>
          </a:xfrm>
          <a:prstGeom prst="rect">
            <a:avLst/>
          </a:prstGeom>
          <a:noFill/>
          <a:effectLst/>
        </p:spPr>
        <p:txBody>
          <a:bodyPr wrap="none" rtlCol="0">
            <a:spAutoFit/>
          </a:bodyPr>
          <a:lstStyle/>
          <a:p>
            <a:pPr algn="ctr"/>
            <a:r>
              <a:rPr lang="en-US" altLang="zh-CN" sz="2400" dirty="0">
                <a:solidFill>
                  <a:schemeClr val="tx1">
                    <a:lumMod val="85000"/>
                    <a:lumOff val="15000"/>
                  </a:schemeClr>
                </a:solidFill>
                <a:latin typeface="微软雅黑 Light" panose="020B0502040204020203" pitchFamily="34" charset="-122"/>
                <a:ea typeface="微软雅黑 Light" panose="020B0502040204020203" pitchFamily="34" charset="-122"/>
                <a:cs typeface="Aharoni" panose="02010803020104030203" pitchFamily="2" charset="-79"/>
              </a:rPr>
              <a:t>01</a:t>
            </a:r>
            <a:endParaRPr lang="zh-CN" altLang="en-US" sz="2400" dirty="0">
              <a:solidFill>
                <a:schemeClr val="tx1">
                  <a:lumMod val="85000"/>
                  <a:lumOff val="15000"/>
                </a:schemeClr>
              </a:solidFill>
              <a:latin typeface="微软雅黑 Light" panose="020B0502040204020203" pitchFamily="34" charset="-122"/>
              <a:ea typeface="微软雅黑 Light" panose="020B0502040204020203" pitchFamily="34" charset="-122"/>
              <a:cs typeface="Aharoni" panose="02010803020104030203" pitchFamily="2" charset="-79"/>
            </a:endParaRPr>
          </a:p>
        </p:txBody>
      </p:sp>
      <p:sp>
        <p:nvSpPr>
          <p:cNvPr id="23" name="文本框 22"/>
          <p:cNvSpPr txBox="1"/>
          <p:nvPr>
            <p:custDataLst>
              <p:tags r:id="rId5"/>
            </p:custDataLst>
          </p:nvPr>
        </p:nvSpPr>
        <p:spPr>
          <a:xfrm>
            <a:off x="3394739" y="3296722"/>
            <a:ext cx="3198056" cy="299085"/>
          </a:xfrm>
          <a:prstGeom prst="rect">
            <a:avLst/>
          </a:prstGeom>
          <a:noFill/>
          <a:effectLst/>
        </p:spPr>
        <p:txBody>
          <a:bodyPr wrap="square" rtlCol="0">
            <a:spAutoFit/>
          </a:bodyPr>
          <a:lstStyle/>
          <a:p>
            <a:pPr>
              <a:lnSpc>
                <a:spcPct val="150000"/>
              </a:lnSpc>
            </a:pPr>
            <a:r>
              <a:rPr lang="zh-CN" altLang="en-US" sz="900" dirty="0">
                <a:solidFill>
                  <a:schemeClr val="tx1">
                    <a:lumMod val="85000"/>
                    <a:lumOff val="15000"/>
                  </a:schemeClr>
                </a:solidFill>
              </a:rPr>
              <a:t>身高、体重、灵敏、力量、耐力、</a:t>
            </a:r>
            <a:r>
              <a:rPr lang="zh-CN" altLang="en-US" sz="900" dirty="0">
                <a:solidFill>
                  <a:schemeClr val="tx1">
                    <a:lumMod val="85000"/>
                    <a:lumOff val="15000"/>
                  </a:schemeClr>
                </a:solidFill>
              </a:rPr>
              <a:t>柔韧</a:t>
            </a:r>
            <a:endParaRPr lang="zh-CN" altLang="en-US" sz="900" dirty="0">
              <a:solidFill>
                <a:schemeClr val="tx1">
                  <a:lumMod val="85000"/>
                  <a:lumOff val="15000"/>
                </a:schemeClr>
              </a:solidFill>
            </a:endParaRPr>
          </a:p>
        </p:txBody>
      </p:sp>
      <p:sp>
        <p:nvSpPr>
          <p:cNvPr id="24" name="文本框 23"/>
          <p:cNvSpPr txBox="1"/>
          <p:nvPr>
            <p:custDataLst>
              <p:tags r:id="rId6"/>
            </p:custDataLst>
          </p:nvPr>
        </p:nvSpPr>
        <p:spPr>
          <a:xfrm>
            <a:off x="3854752" y="2984180"/>
            <a:ext cx="1765300" cy="398780"/>
          </a:xfrm>
          <a:prstGeom prst="rect">
            <a:avLst/>
          </a:prstGeom>
          <a:noFill/>
          <a:effectLst/>
        </p:spPr>
        <p:txBody>
          <a:bodyPr wrap="none" rtlCol="0">
            <a:spAutoFit/>
          </a:bodyPr>
          <a:lstStyle/>
          <a:p>
            <a:r>
              <a:rPr lang="en-US" altLang="zh-CN"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a:t>
            </a:r>
            <a:r>
              <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身体素养</a:t>
            </a:r>
            <a:r>
              <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测试</a:t>
            </a:r>
            <a:endPar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endParaRPr>
          </a:p>
        </p:txBody>
      </p:sp>
      <p:sp>
        <p:nvSpPr>
          <p:cNvPr id="25" name="文本框 24"/>
          <p:cNvSpPr txBox="1"/>
          <p:nvPr>
            <p:custDataLst>
              <p:tags r:id="rId7"/>
            </p:custDataLst>
          </p:nvPr>
        </p:nvSpPr>
        <p:spPr>
          <a:xfrm>
            <a:off x="3361082" y="2951022"/>
            <a:ext cx="527709" cy="461665"/>
          </a:xfrm>
          <a:prstGeom prst="rect">
            <a:avLst/>
          </a:prstGeom>
          <a:noFill/>
          <a:effectLst/>
        </p:spPr>
        <p:txBody>
          <a:bodyPr wrap="none" rtlCol="0">
            <a:spAutoFit/>
          </a:bodyPr>
          <a:lstStyle/>
          <a:p>
            <a:pPr algn="ctr"/>
            <a:r>
              <a:rPr lang="en-US" altLang="zh-CN" sz="2400" dirty="0">
                <a:solidFill>
                  <a:schemeClr val="tx1">
                    <a:lumMod val="85000"/>
                    <a:lumOff val="15000"/>
                  </a:schemeClr>
                </a:solidFill>
                <a:latin typeface="微软雅黑 Light" panose="020B0502040204020203" pitchFamily="34" charset="-122"/>
                <a:ea typeface="微软雅黑 Light" panose="020B0502040204020203" pitchFamily="34" charset="-122"/>
                <a:cs typeface="Aharoni" panose="02010803020104030203" pitchFamily="2" charset="-79"/>
              </a:rPr>
              <a:t>02</a:t>
            </a:r>
            <a:endParaRPr lang="zh-CN" altLang="en-US" sz="2400" dirty="0">
              <a:solidFill>
                <a:schemeClr val="tx1">
                  <a:lumMod val="85000"/>
                  <a:lumOff val="15000"/>
                </a:schemeClr>
              </a:solidFill>
              <a:latin typeface="微软雅黑 Light" panose="020B0502040204020203" pitchFamily="34" charset="-122"/>
              <a:ea typeface="微软雅黑 Light" panose="020B0502040204020203" pitchFamily="34" charset="-122"/>
              <a:cs typeface="Aharoni" panose="02010803020104030203" pitchFamily="2" charset="-79"/>
            </a:endParaRPr>
          </a:p>
        </p:txBody>
      </p:sp>
      <p:sp>
        <p:nvSpPr>
          <p:cNvPr id="26" name="文本框 25"/>
          <p:cNvSpPr txBox="1"/>
          <p:nvPr>
            <p:custDataLst>
              <p:tags r:id="rId8"/>
            </p:custDataLst>
          </p:nvPr>
        </p:nvSpPr>
        <p:spPr>
          <a:xfrm>
            <a:off x="5905686" y="2398835"/>
            <a:ext cx="3198056" cy="299085"/>
          </a:xfrm>
          <a:prstGeom prst="rect">
            <a:avLst/>
          </a:prstGeom>
          <a:noFill/>
          <a:effectLst/>
        </p:spPr>
        <p:txBody>
          <a:bodyPr wrap="square" rtlCol="0">
            <a:spAutoFit/>
          </a:bodyPr>
          <a:lstStyle/>
          <a:p>
            <a:pPr>
              <a:lnSpc>
                <a:spcPct val="150000"/>
              </a:lnSpc>
            </a:pPr>
            <a:r>
              <a:rPr lang="zh-CN" altLang="en-US" sz="900" dirty="0">
                <a:solidFill>
                  <a:schemeClr val="tx1">
                    <a:lumMod val="85000"/>
                    <a:lumOff val="15000"/>
                  </a:schemeClr>
                </a:solidFill>
              </a:rPr>
              <a:t>记录游戏过程、分析幼儿发展、提出支持</a:t>
            </a:r>
            <a:r>
              <a:rPr lang="zh-CN" altLang="en-US" sz="900" dirty="0">
                <a:solidFill>
                  <a:schemeClr val="tx1">
                    <a:lumMod val="85000"/>
                    <a:lumOff val="15000"/>
                  </a:schemeClr>
                </a:solidFill>
              </a:rPr>
              <a:t>策略</a:t>
            </a:r>
            <a:endParaRPr lang="zh-CN" altLang="en-US" sz="900" dirty="0">
              <a:solidFill>
                <a:schemeClr val="tx1">
                  <a:lumMod val="85000"/>
                  <a:lumOff val="15000"/>
                </a:schemeClr>
              </a:solidFill>
            </a:endParaRPr>
          </a:p>
        </p:txBody>
      </p:sp>
      <p:sp>
        <p:nvSpPr>
          <p:cNvPr id="27" name="文本框 26"/>
          <p:cNvSpPr txBox="1"/>
          <p:nvPr>
            <p:custDataLst>
              <p:tags r:id="rId9"/>
            </p:custDataLst>
          </p:nvPr>
        </p:nvSpPr>
        <p:spPr>
          <a:xfrm>
            <a:off x="6365699" y="2086293"/>
            <a:ext cx="2273300" cy="398780"/>
          </a:xfrm>
          <a:prstGeom prst="rect">
            <a:avLst/>
          </a:prstGeom>
          <a:noFill/>
          <a:effectLst/>
        </p:spPr>
        <p:txBody>
          <a:bodyPr wrap="none" rtlCol="0">
            <a:spAutoFit/>
          </a:bodyPr>
          <a:lstStyle/>
          <a:p>
            <a:r>
              <a:rPr lang="en-US" altLang="zh-CN"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a:t>
            </a:r>
            <a:r>
              <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足球游戏观察</a:t>
            </a:r>
            <a:r>
              <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记录</a:t>
            </a:r>
            <a:endPar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endParaRPr>
          </a:p>
        </p:txBody>
      </p:sp>
      <p:sp>
        <p:nvSpPr>
          <p:cNvPr id="28" name="文本框 27"/>
          <p:cNvSpPr txBox="1"/>
          <p:nvPr>
            <p:custDataLst>
              <p:tags r:id="rId10"/>
            </p:custDataLst>
          </p:nvPr>
        </p:nvSpPr>
        <p:spPr>
          <a:xfrm>
            <a:off x="5872029" y="2053135"/>
            <a:ext cx="527709" cy="461665"/>
          </a:xfrm>
          <a:prstGeom prst="rect">
            <a:avLst/>
          </a:prstGeom>
          <a:noFill/>
          <a:effectLst/>
        </p:spPr>
        <p:txBody>
          <a:bodyPr wrap="none" rtlCol="0">
            <a:spAutoFit/>
          </a:bodyPr>
          <a:lstStyle/>
          <a:p>
            <a:pPr algn="ctr"/>
            <a:r>
              <a:rPr lang="en-US" altLang="zh-CN" sz="2400" dirty="0">
                <a:solidFill>
                  <a:schemeClr val="tx1">
                    <a:lumMod val="85000"/>
                    <a:lumOff val="15000"/>
                  </a:schemeClr>
                </a:solidFill>
                <a:latin typeface="微软雅黑 Light" panose="020B0502040204020203" pitchFamily="34" charset="-122"/>
                <a:ea typeface="微软雅黑 Light" panose="020B0502040204020203" pitchFamily="34" charset="-122"/>
                <a:cs typeface="Aharoni" panose="02010803020104030203" pitchFamily="2" charset="-79"/>
              </a:rPr>
              <a:t>03</a:t>
            </a:r>
            <a:endParaRPr lang="zh-CN" altLang="en-US" sz="2400" dirty="0">
              <a:solidFill>
                <a:schemeClr val="tx1">
                  <a:lumMod val="85000"/>
                  <a:lumOff val="15000"/>
                </a:schemeClr>
              </a:solidFill>
              <a:latin typeface="微软雅黑 Light" panose="020B0502040204020203" pitchFamily="34" charset="-122"/>
              <a:ea typeface="微软雅黑 Light" panose="020B0502040204020203" pitchFamily="34" charset="-122"/>
              <a:cs typeface="Aharoni" panose="02010803020104030203" pitchFamily="2" charset="-79"/>
            </a:endParaRPr>
          </a:p>
        </p:txBody>
      </p:sp>
      <p:sp>
        <p:nvSpPr>
          <p:cNvPr id="29" name="文本框 28"/>
          <p:cNvSpPr txBox="1"/>
          <p:nvPr>
            <p:custDataLst>
              <p:tags r:id="rId11"/>
            </p:custDataLst>
          </p:nvPr>
        </p:nvSpPr>
        <p:spPr>
          <a:xfrm>
            <a:off x="8482251" y="1566783"/>
            <a:ext cx="3198056" cy="299085"/>
          </a:xfrm>
          <a:prstGeom prst="rect">
            <a:avLst/>
          </a:prstGeom>
          <a:noFill/>
          <a:effectLst/>
        </p:spPr>
        <p:txBody>
          <a:bodyPr wrap="square" rtlCol="0">
            <a:spAutoFit/>
          </a:bodyPr>
          <a:lstStyle/>
          <a:p>
            <a:pPr>
              <a:lnSpc>
                <a:spcPct val="150000"/>
              </a:lnSpc>
            </a:pPr>
            <a:r>
              <a:rPr lang="zh-CN" altLang="en-US" sz="900" dirty="0">
                <a:solidFill>
                  <a:schemeClr val="tx1">
                    <a:lumMod val="85000"/>
                    <a:lumOff val="15000"/>
                  </a:schemeClr>
                </a:solidFill>
              </a:rPr>
              <a:t>足球游戏故事、足球游戏日记、足球游戏</a:t>
            </a:r>
            <a:r>
              <a:rPr lang="zh-CN" altLang="en-US" sz="900" dirty="0">
                <a:solidFill>
                  <a:schemeClr val="tx1">
                    <a:lumMod val="85000"/>
                    <a:lumOff val="15000"/>
                  </a:schemeClr>
                </a:solidFill>
              </a:rPr>
              <a:t>奖章</a:t>
            </a:r>
            <a:endParaRPr lang="zh-CN" altLang="en-US" sz="900" dirty="0">
              <a:solidFill>
                <a:schemeClr val="tx1">
                  <a:lumMod val="85000"/>
                  <a:lumOff val="15000"/>
                </a:schemeClr>
              </a:solidFill>
            </a:endParaRPr>
          </a:p>
        </p:txBody>
      </p:sp>
      <p:sp>
        <p:nvSpPr>
          <p:cNvPr id="30" name="文本框 29"/>
          <p:cNvSpPr txBox="1"/>
          <p:nvPr>
            <p:custDataLst>
              <p:tags r:id="rId12"/>
            </p:custDataLst>
          </p:nvPr>
        </p:nvSpPr>
        <p:spPr>
          <a:xfrm>
            <a:off x="8942264" y="1254241"/>
            <a:ext cx="1765300" cy="398780"/>
          </a:xfrm>
          <a:prstGeom prst="rect">
            <a:avLst/>
          </a:prstGeom>
          <a:noFill/>
          <a:effectLst/>
        </p:spPr>
        <p:txBody>
          <a:bodyPr wrap="none" rtlCol="0">
            <a:spAutoFit/>
          </a:bodyPr>
          <a:lstStyle/>
          <a:p>
            <a:r>
              <a:rPr lang="en-US" altLang="zh-CN"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a:t>
            </a:r>
            <a:r>
              <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足球游戏</a:t>
            </a:r>
            <a:r>
              <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rPr>
              <a:t>材料</a:t>
            </a:r>
            <a:endParaRPr lang="zh-CN" altLang="en-US" sz="2000" dirty="0">
              <a:solidFill>
                <a:schemeClr val="tx1">
                  <a:lumMod val="85000"/>
                  <a:lumOff val="15000"/>
                </a:schemeClr>
              </a:solidFill>
              <a:latin typeface="汉仪铸字木头人W" panose="00020600040101010101" pitchFamily="18" charset="-122"/>
              <a:ea typeface="汉仪铸字木头人W" panose="00020600040101010101" pitchFamily="18" charset="-122"/>
            </a:endParaRPr>
          </a:p>
        </p:txBody>
      </p:sp>
      <p:sp>
        <p:nvSpPr>
          <p:cNvPr id="31" name="文本框 30"/>
          <p:cNvSpPr txBox="1"/>
          <p:nvPr>
            <p:custDataLst>
              <p:tags r:id="rId13"/>
            </p:custDataLst>
          </p:nvPr>
        </p:nvSpPr>
        <p:spPr>
          <a:xfrm>
            <a:off x="8446189" y="1221083"/>
            <a:ext cx="532517" cy="461665"/>
          </a:xfrm>
          <a:prstGeom prst="rect">
            <a:avLst/>
          </a:prstGeom>
          <a:noFill/>
          <a:effectLst/>
        </p:spPr>
        <p:txBody>
          <a:bodyPr wrap="none" rtlCol="0">
            <a:spAutoFit/>
          </a:bodyPr>
          <a:lstStyle/>
          <a:p>
            <a:pPr algn="ctr"/>
            <a:r>
              <a:rPr lang="en-US" altLang="zh-CN" sz="2400" dirty="0">
                <a:solidFill>
                  <a:schemeClr val="tx1">
                    <a:lumMod val="85000"/>
                    <a:lumOff val="15000"/>
                  </a:schemeClr>
                </a:solidFill>
                <a:latin typeface="微软雅黑 Light" panose="020B0502040204020203" pitchFamily="34" charset="-122"/>
                <a:ea typeface="微软雅黑 Light" panose="020B0502040204020203" pitchFamily="34" charset="-122"/>
                <a:cs typeface="Aharoni" panose="02010803020104030203" pitchFamily="2" charset="-79"/>
              </a:rPr>
              <a:t>04</a:t>
            </a:r>
            <a:endParaRPr lang="zh-CN" altLang="en-US" sz="2400" dirty="0">
              <a:solidFill>
                <a:schemeClr val="tx1">
                  <a:lumMod val="85000"/>
                  <a:lumOff val="15000"/>
                </a:schemeClr>
              </a:solidFill>
              <a:latin typeface="微软雅黑 Light" panose="020B0502040204020203" pitchFamily="34" charset="-122"/>
              <a:ea typeface="微软雅黑 Light" panose="020B0502040204020203" pitchFamily="34" charset="-122"/>
              <a:cs typeface="Aharoni" panose="02010803020104030203" pitchFamily="2" charset="-79"/>
            </a:endParaRPr>
          </a:p>
        </p:txBody>
      </p:sp>
      <p:sp>
        <p:nvSpPr>
          <p:cNvPr id="32" name="文本框 31"/>
          <p:cNvSpPr txBox="1"/>
          <p:nvPr/>
        </p:nvSpPr>
        <p:spPr>
          <a:xfrm>
            <a:off x="673281" y="643453"/>
            <a:ext cx="1689886" cy="1107996"/>
          </a:xfrm>
          <a:prstGeom prst="rect">
            <a:avLst/>
          </a:prstGeom>
          <a:noFill/>
        </p:spPr>
        <p:txBody>
          <a:bodyPr wrap="none" rtlCol="0">
            <a:spAutoFit/>
          </a:bodyPr>
          <a:lstStyle>
            <a:defPPr>
              <a:defRPr lang="zh-CN"/>
            </a:defPPr>
            <a:lvl1pPr algn="ctr">
              <a:defRPr sz="7200">
                <a:solidFill>
                  <a:srgbClr val="6E8A8D"/>
                </a:solidFill>
                <a:latin typeface="汉仪铸字木头人W" panose="00020600040101010101" pitchFamily="18" charset="-122"/>
                <a:ea typeface="汉仪铸字木头人W" panose="00020600040101010101" pitchFamily="18" charset="-122"/>
              </a:defRPr>
            </a:lvl1pPr>
          </a:lstStyle>
          <a:p>
            <a:r>
              <a:rPr lang="zh-CN" altLang="en-US" sz="6600" dirty="0">
                <a:solidFill>
                  <a:srgbClr val="7DBD72"/>
                </a:solidFill>
              </a:rPr>
              <a:t>目 录</a:t>
            </a:r>
            <a:endParaRPr lang="zh-CN" altLang="en-US" sz="6600" dirty="0">
              <a:solidFill>
                <a:srgbClr val="7DBD7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221488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我的足球游戏</a:t>
            </a:r>
            <a:r>
              <a:rPr lang="zh-CN" altLang="en-US" sz="2000" dirty="0">
                <a:solidFill>
                  <a:schemeClr val="bg1"/>
                </a:solidFill>
                <a:latin typeface="汉仪铸字木头人W" panose="00020600040101010101" pitchFamily="18" charset="-122"/>
                <a:ea typeface="汉仪铸字木头人W" panose="00020600040101010101" pitchFamily="18" charset="-122"/>
              </a:rPr>
              <a:t>奖章</a:t>
            </a:r>
            <a:endParaRPr lang="zh-CN" altLang="en-US" sz="2000" dirty="0">
              <a:solidFill>
                <a:schemeClr val="bg1"/>
              </a:solidFill>
              <a:latin typeface="汉仪铸字木头人W" panose="00020600040101010101" pitchFamily="18" charset="-122"/>
              <a:ea typeface="汉仪铸字木头人W" panose="00020600040101010101" pitchFamily="18" charset="-122"/>
            </a:endParaRPr>
          </a:p>
        </p:txBody>
      </p:sp>
      <p:sp>
        <p:nvSpPr>
          <p:cNvPr id="7" name="文本框 6"/>
          <p:cNvSpPr txBox="1"/>
          <p:nvPr/>
        </p:nvSpPr>
        <p:spPr>
          <a:xfrm>
            <a:off x="1675130" y="3211830"/>
            <a:ext cx="1523365" cy="368300"/>
          </a:xfrm>
          <a:prstGeom prst="rect">
            <a:avLst/>
          </a:prstGeom>
          <a:noFill/>
        </p:spPr>
        <p:txBody>
          <a:bodyPr wrap="square" rtlCol="0">
            <a:spAutoFit/>
          </a:bodyPr>
          <a:p>
            <a:r>
              <a:rPr lang="zh-CN" altLang="en-US"/>
              <a:t>射门小</a:t>
            </a:r>
            <a:r>
              <a:rPr lang="zh-CN" altLang="en-US"/>
              <a:t>能手</a:t>
            </a:r>
            <a:endParaRPr lang="zh-CN" altLang="en-US"/>
          </a:p>
        </p:txBody>
      </p:sp>
      <p:pic>
        <p:nvPicPr>
          <p:cNvPr id="9" name="图片 8" descr="截图20220419124715"/>
          <p:cNvPicPr>
            <a:picLocks noChangeAspect="1"/>
          </p:cNvPicPr>
          <p:nvPr/>
        </p:nvPicPr>
        <p:blipFill>
          <a:blip r:embed="rId3"/>
          <a:srcRect t="13968" r="81584" b="51662"/>
          <a:stretch>
            <a:fillRect/>
          </a:stretch>
        </p:blipFill>
        <p:spPr>
          <a:xfrm>
            <a:off x="1584960" y="1241425"/>
            <a:ext cx="1466215" cy="1865630"/>
          </a:xfrm>
          <a:prstGeom prst="rect">
            <a:avLst/>
          </a:prstGeom>
        </p:spPr>
      </p:pic>
      <p:pic>
        <p:nvPicPr>
          <p:cNvPr id="10" name="图片 9" descr="截图20220419124715"/>
          <p:cNvPicPr>
            <a:picLocks noChangeAspect="1"/>
          </p:cNvPicPr>
          <p:nvPr/>
        </p:nvPicPr>
        <p:blipFill>
          <a:blip r:embed="rId3"/>
          <a:srcRect l="20705" t="12658" r="60879" b="52972"/>
          <a:stretch>
            <a:fillRect/>
          </a:stretch>
        </p:blipFill>
        <p:spPr>
          <a:xfrm>
            <a:off x="4883785" y="1110615"/>
            <a:ext cx="1466215" cy="1865630"/>
          </a:xfrm>
          <a:prstGeom prst="rect">
            <a:avLst/>
          </a:prstGeom>
        </p:spPr>
      </p:pic>
      <p:pic>
        <p:nvPicPr>
          <p:cNvPr id="14" name="图片 13" descr="截图20220419124715"/>
          <p:cNvPicPr>
            <a:picLocks noChangeAspect="1"/>
          </p:cNvPicPr>
          <p:nvPr/>
        </p:nvPicPr>
        <p:blipFill>
          <a:blip r:embed="rId3"/>
          <a:srcRect l="60201" t="12015" r="21383" b="53615"/>
          <a:stretch>
            <a:fillRect/>
          </a:stretch>
        </p:blipFill>
        <p:spPr>
          <a:xfrm>
            <a:off x="8007985" y="1165225"/>
            <a:ext cx="1466215" cy="1865630"/>
          </a:xfrm>
          <a:prstGeom prst="rect">
            <a:avLst/>
          </a:prstGeom>
        </p:spPr>
      </p:pic>
      <p:pic>
        <p:nvPicPr>
          <p:cNvPr id="16" name="图片 15" descr="截图20220419124715"/>
          <p:cNvPicPr>
            <a:picLocks noChangeAspect="1"/>
          </p:cNvPicPr>
          <p:nvPr/>
        </p:nvPicPr>
        <p:blipFill>
          <a:blip r:embed="rId3"/>
          <a:srcRect l="81313" t="58048" r="271" b="7582"/>
          <a:stretch>
            <a:fillRect/>
          </a:stretch>
        </p:blipFill>
        <p:spPr>
          <a:xfrm>
            <a:off x="1675130" y="3757295"/>
            <a:ext cx="1466215" cy="1865630"/>
          </a:xfrm>
          <a:prstGeom prst="rect">
            <a:avLst/>
          </a:prstGeom>
        </p:spPr>
      </p:pic>
      <p:pic>
        <p:nvPicPr>
          <p:cNvPr id="17" name="图片 16" descr="截图20220419124715"/>
          <p:cNvPicPr>
            <a:picLocks noChangeAspect="1"/>
          </p:cNvPicPr>
          <p:nvPr/>
        </p:nvPicPr>
        <p:blipFill>
          <a:blip r:embed="rId3"/>
          <a:srcRect l="59786" t="58352" r="21798" b="7278"/>
          <a:stretch>
            <a:fillRect/>
          </a:stretch>
        </p:blipFill>
        <p:spPr>
          <a:xfrm>
            <a:off x="4883785" y="3757295"/>
            <a:ext cx="1466215" cy="1865630"/>
          </a:xfrm>
          <a:prstGeom prst="rect">
            <a:avLst/>
          </a:prstGeom>
        </p:spPr>
      </p:pic>
      <p:pic>
        <p:nvPicPr>
          <p:cNvPr id="18" name="图片 17" descr="截图20220419124715"/>
          <p:cNvPicPr>
            <a:picLocks noChangeAspect="1"/>
          </p:cNvPicPr>
          <p:nvPr/>
        </p:nvPicPr>
        <p:blipFill>
          <a:blip r:embed="rId3"/>
          <a:srcRect l="1220" t="59346" r="80364" b="6284"/>
          <a:stretch>
            <a:fillRect/>
          </a:stretch>
        </p:blipFill>
        <p:spPr>
          <a:xfrm>
            <a:off x="8092440" y="3612515"/>
            <a:ext cx="1466215" cy="1865630"/>
          </a:xfrm>
          <a:prstGeom prst="rect">
            <a:avLst/>
          </a:prstGeom>
        </p:spPr>
      </p:pic>
      <p:sp>
        <p:nvSpPr>
          <p:cNvPr id="100" name="文本框 99"/>
          <p:cNvSpPr txBox="1"/>
          <p:nvPr/>
        </p:nvSpPr>
        <p:spPr>
          <a:xfrm>
            <a:off x="4995545" y="3211830"/>
            <a:ext cx="1523365" cy="368300"/>
          </a:xfrm>
          <a:prstGeom prst="rect">
            <a:avLst/>
          </a:prstGeom>
          <a:noFill/>
        </p:spPr>
        <p:txBody>
          <a:bodyPr wrap="square" rtlCol="0">
            <a:spAutoFit/>
          </a:bodyPr>
          <a:p>
            <a:r>
              <a:rPr lang="zh-CN" altLang="en-US"/>
              <a:t>运球小</a:t>
            </a:r>
            <a:r>
              <a:rPr lang="zh-CN" altLang="en-US"/>
              <a:t>能手</a:t>
            </a:r>
            <a:endParaRPr lang="zh-CN" altLang="en-US"/>
          </a:p>
        </p:txBody>
      </p:sp>
      <p:sp>
        <p:nvSpPr>
          <p:cNvPr id="186" name="文本框 185"/>
          <p:cNvSpPr txBox="1"/>
          <p:nvPr/>
        </p:nvSpPr>
        <p:spPr>
          <a:xfrm>
            <a:off x="8035290" y="3211830"/>
            <a:ext cx="1523365" cy="368300"/>
          </a:xfrm>
          <a:prstGeom prst="rect">
            <a:avLst/>
          </a:prstGeom>
          <a:noFill/>
        </p:spPr>
        <p:txBody>
          <a:bodyPr wrap="square" rtlCol="0">
            <a:spAutoFit/>
          </a:bodyPr>
          <a:p>
            <a:r>
              <a:rPr lang="zh-CN" altLang="en-US"/>
              <a:t>守门小</a:t>
            </a:r>
            <a:r>
              <a:rPr lang="zh-CN" altLang="en-US"/>
              <a:t>能手</a:t>
            </a:r>
            <a:endParaRPr lang="zh-CN" altLang="en-US"/>
          </a:p>
        </p:txBody>
      </p:sp>
      <p:sp>
        <p:nvSpPr>
          <p:cNvPr id="187" name="文本框 186"/>
          <p:cNvSpPr txBox="1"/>
          <p:nvPr/>
        </p:nvSpPr>
        <p:spPr>
          <a:xfrm>
            <a:off x="8092440" y="5622925"/>
            <a:ext cx="1523365" cy="368300"/>
          </a:xfrm>
          <a:prstGeom prst="rect">
            <a:avLst/>
          </a:prstGeom>
          <a:noFill/>
        </p:spPr>
        <p:txBody>
          <a:bodyPr wrap="square" rtlCol="0">
            <a:spAutoFit/>
          </a:bodyPr>
          <a:p>
            <a:r>
              <a:rPr lang="zh-CN" altLang="en-US"/>
              <a:t>创意小</a:t>
            </a:r>
            <a:r>
              <a:rPr lang="zh-CN" altLang="en-US"/>
              <a:t>达人</a:t>
            </a:r>
            <a:endParaRPr lang="zh-CN" altLang="en-US"/>
          </a:p>
        </p:txBody>
      </p:sp>
      <p:sp>
        <p:nvSpPr>
          <p:cNvPr id="188" name="文本框 187"/>
          <p:cNvSpPr txBox="1"/>
          <p:nvPr/>
        </p:nvSpPr>
        <p:spPr>
          <a:xfrm>
            <a:off x="4995545" y="5622925"/>
            <a:ext cx="1523365" cy="368300"/>
          </a:xfrm>
          <a:prstGeom prst="rect">
            <a:avLst/>
          </a:prstGeom>
          <a:noFill/>
        </p:spPr>
        <p:txBody>
          <a:bodyPr wrap="square" rtlCol="0">
            <a:spAutoFit/>
          </a:bodyPr>
          <a:p>
            <a:r>
              <a:rPr lang="zh-CN" altLang="en-US"/>
              <a:t>团队小</a:t>
            </a:r>
            <a:r>
              <a:rPr lang="zh-CN" altLang="en-US"/>
              <a:t>领袖</a:t>
            </a:r>
            <a:endParaRPr lang="zh-CN" altLang="en-US"/>
          </a:p>
        </p:txBody>
      </p:sp>
      <p:sp>
        <p:nvSpPr>
          <p:cNvPr id="190" name="文本框 189"/>
          <p:cNvSpPr txBox="1"/>
          <p:nvPr/>
        </p:nvSpPr>
        <p:spPr>
          <a:xfrm>
            <a:off x="1675130" y="5622925"/>
            <a:ext cx="1523365" cy="368300"/>
          </a:xfrm>
          <a:prstGeom prst="rect">
            <a:avLst/>
          </a:prstGeom>
          <a:noFill/>
        </p:spPr>
        <p:txBody>
          <a:bodyPr wrap="square" rtlCol="0">
            <a:spAutoFit/>
          </a:bodyPr>
          <a:p>
            <a:r>
              <a:rPr lang="zh-CN" altLang="en-US"/>
              <a:t>发言</a:t>
            </a:r>
            <a:r>
              <a:rPr lang="zh-CN" altLang="en-US"/>
              <a:t>金话筒</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8"/>
          <p:cNvSpPr/>
          <p:nvPr>
            <p:custDataLst>
              <p:tags r:id="rId1"/>
            </p:custDataLst>
          </p:nvPr>
        </p:nvSpPr>
        <p:spPr>
          <a:xfrm>
            <a:off x="846455" y="477520"/>
            <a:ext cx="2646680" cy="800100"/>
          </a:xfrm>
          <a:prstGeom prst="rightArrow">
            <a:avLst/>
          </a:prstGeom>
          <a:solidFill>
            <a:srgbClr val="7DB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custDataLst>
              <p:tags r:id="rId2"/>
            </p:custDataLst>
          </p:nvPr>
        </p:nvSpPr>
        <p:spPr>
          <a:xfrm>
            <a:off x="941027" y="678170"/>
            <a:ext cx="1920240" cy="398780"/>
          </a:xfrm>
          <a:prstGeom prst="rect">
            <a:avLst/>
          </a:prstGeom>
          <a:noFill/>
        </p:spPr>
        <p:txBody>
          <a:bodyPr wrap="none" rtlCol="0">
            <a:spAutoFit/>
          </a:bodyPr>
          <a:lstStyle/>
          <a:p>
            <a:r>
              <a:rPr lang="zh-CN" altLang="en-US" sz="2000" dirty="0">
                <a:solidFill>
                  <a:schemeClr val="bg1"/>
                </a:solidFill>
                <a:latin typeface="汉仪铸字木头人W" panose="00020600040101010101" pitchFamily="18" charset="-122"/>
                <a:ea typeface="汉仪铸字木头人W" panose="00020600040101010101" pitchFamily="18" charset="-122"/>
              </a:rPr>
              <a:t>大家对我说</a:t>
            </a:r>
            <a:r>
              <a:rPr lang="en-US" altLang="zh-CN" sz="2000" dirty="0">
                <a:solidFill>
                  <a:schemeClr val="bg1"/>
                </a:solidFill>
                <a:latin typeface="汉仪铸字木头人W" panose="00020600040101010101" pitchFamily="18" charset="-122"/>
                <a:ea typeface="汉仪铸字木头人W" panose="00020600040101010101" pitchFamily="18" charset="-122"/>
              </a:rPr>
              <a:t>........</a:t>
            </a:r>
            <a:endParaRPr lang="en-US" altLang="zh-CN" sz="2000" dirty="0">
              <a:solidFill>
                <a:schemeClr val="bg1"/>
              </a:solidFill>
              <a:latin typeface="汉仪铸字木头人W" panose="00020600040101010101" pitchFamily="18" charset="-122"/>
              <a:ea typeface="汉仪铸字木头人W" panose="00020600040101010101" pitchFamily="18" charset="-122"/>
            </a:endParaRPr>
          </a:p>
        </p:txBody>
      </p:sp>
      <p:grpSp>
        <p:nvGrpSpPr>
          <p:cNvPr id="24" name="组合 23" descr="7b0a202020202274657874626f78223a2022220a7d0a"/>
          <p:cNvGrpSpPr/>
          <p:nvPr>
            <p:custDataLst>
              <p:tags r:id="rId3"/>
            </p:custDataLst>
          </p:nvPr>
        </p:nvGrpSpPr>
        <p:grpSpPr>
          <a:xfrm flipH="1">
            <a:off x="6847205" y="563880"/>
            <a:ext cx="4214956" cy="1607820"/>
            <a:chOff x="7549" y="4135"/>
            <a:chExt cx="3889" cy="3380"/>
          </a:xfrm>
        </p:grpSpPr>
        <p:grpSp>
          <p:nvGrpSpPr>
            <p:cNvPr id="25" name="组合 24"/>
            <p:cNvGrpSpPr/>
            <p:nvPr/>
          </p:nvGrpSpPr>
          <p:grpSpPr>
            <a:xfrm>
              <a:off x="7700" y="4135"/>
              <a:ext cx="3738" cy="3380"/>
              <a:chOff x="7307" y="3664"/>
              <a:chExt cx="3972" cy="3591"/>
            </a:xfrm>
          </p:grpSpPr>
          <p:pic>
            <p:nvPicPr>
              <p:cNvPr id="26" name="图片 25" descr="99"/>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7471" y="3797"/>
                <a:ext cx="3808" cy="3458"/>
              </a:xfrm>
              <a:prstGeom prst="rect">
                <a:avLst/>
              </a:prstGeom>
              <a:pattFill>
                <a:fgClr>
                  <a:srgbClr val="FFFFFF"/>
                </a:fgClr>
                <a:bgClr>
                  <a:srgbClr val="FFFFFF"/>
                </a:bgClr>
              </a:pattFill>
            </p:spPr>
          </p:pic>
          <p:pic>
            <p:nvPicPr>
              <p:cNvPr id="27" name="图片 26" descr="99"/>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7307" y="3664"/>
                <a:ext cx="3808" cy="3458"/>
              </a:xfrm>
              <a:prstGeom prst="rect">
                <a:avLst/>
              </a:prstGeom>
              <a:pattFill>
                <a:fgClr>
                  <a:srgbClr val="FFFFFF"/>
                </a:fgClr>
                <a:bgClr>
                  <a:srgbClr val="FFFFFF"/>
                </a:bgClr>
              </a:pattFill>
            </p:spPr>
          </p:pic>
          <p:sp>
            <p:nvSpPr>
              <p:cNvPr id="28" name="圆角矩形 27"/>
              <p:cNvSpPr/>
              <p:nvPr>
                <p:custDataLst>
                  <p:tags r:id="rId10"/>
                </p:custDataLst>
              </p:nvPr>
            </p:nvSpPr>
            <p:spPr>
              <a:xfrm>
                <a:off x="7470" y="3840"/>
                <a:ext cx="3501" cy="2491"/>
              </a:xfrm>
              <a:prstGeom prst="roundRect">
                <a:avLst>
                  <a:gd name="adj" fmla="val 23863"/>
                </a:avLst>
              </a:prstGeom>
              <a:noFill/>
              <a:ln w="22225">
                <a:solidFill>
                  <a:srgbClr val="7CB0E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9" name="文本框 28"/>
            <p:cNvSpPr txBox="1"/>
            <p:nvPr>
              <p:custDataLst>
                <p:tags r:id="rId11"/>
              </p:custDataLst>
            </p:nvPr>
          </p:nvSpPr>
          <p:spPr>
            <a:xfrm>
              <a:off x="7549" y="4694"/>
              <a:ext cx="3488" cy="1097"/>
            </a:xfrm>
            <a:prstGeom prst="rect">
              <a:avLst/>
            </a:prstGeom>
            <a:noFill/>
          </p:spPr>
          <p:txBody>
            <a:bodyPr wrap="square" rtlCol="0" anchor="ctr">
              <a:spAutoFit/>
            </a:bodyPr>
            <a:p>
              <a:pPr algn="l" fontAlgn="auto">
                <a:lnSpc>
                  <a:spcPct val="100000"/>
                </a:lnSpc>
              </a:pPr>
              <a:r>
                <a:rPr lang="zh-CN" altLang="en-US" sz="1400">
                  <a:solidFill>
                    <a:srgbClr val="020000"/>
                  </a:solidFill>
                  <a:latin typeface="宋体" panose="02010600030101010101" pitchFamily="2" charset="-122"/>
                  <a:ea typeface="宋体" panose="02010600030101010101" pitchFamily="2" charset="-122"/>
                </a:rPr>
                <a:t>源源你太棒了，你还会两个脚交换了踢球</a:t>
              </a:r>
              <a:endParaRPr lang="zh-CN" altLang="en-US" sz="1400">
                <a:solidFill>
                  <a:srgbClr val="020000"/>
                </a:solidFill>
                <a:latin typeface="宋体" panose="02010600030101010101" pitchFamily="2" charset="-122"/>
                <a:ea typeface="宋体" panose="02010600030101010101" pitchFamily="2" charset="-122"/>
              </a:endParaRPr>
            </a:p>
            <a:p>
              <a:pPr algn="l" fontAlgn="auto">
                <a:lnSpc>
                  <a:spcPct val="100000"/>
                </a:lnSpc>
              </a:pPr>
              <a:r>
                <a:rPr lang="zh-CN" altLang="en-US" sz="1400">
                  <a:solidFill>
                    <a:srgbClr val="020000"/>
                  </a:solidFill>
                  <a:latin typeface="宋体" panose="02010600030101010101" pitchFamily="2" charset="-122"/>
                  <a:ea typeface="宋体" panose="02010600030101010101" pitchFamily="2" charset="-122"/>
                </a:rPr>
                <a:t>我也要学会，和你一起</a:t>
              </a:r>
              <a:r>
                <a:rPr lang="zh-CN" altLang="en-US" sz="1400">
                  <a:solidFill>
                    <a:srgbClr val="020000"/>
                  </a:solidFill>
                  <a:latin typeface="宋体" panose="02010600030101010101" pitchFamily="2" charset="-122"/>
                  <a:ea typeface="宋体" panose="02010600030101010101" pitchFamily="2" charset="-122"/>
                </a:rPr>
                <a:t>玩！</a:t>
              </a:r>
              <a:endParaRPr lang="zh-CN" altLang="en-US" sz="1400">
                <a:solidFill>
                  <a:srgbClr val="020000"/>
                </a:solidFill>
                <a:latin typeface="宋体" panose="02010600030101010101" pitchFamily="2" charset="-122"/>
                <a:ea typeface="宋体" panose="02010600030101010101" pitchFamily="2" charset="-122"/>
              </a:endParaRPr>
            </a:p>
          </p:txBody>
        </p:sp>
      </p:grpSp>
      <p:sp>
        <p:nvSpPr>
          <p:cNvPr id="11" name="文本框 10"/>
          <p:cNvSpPr txBox="1"/>
          <p:nvPr>
            <p:custDataLst>
              <p:tags r:id="rId12"/>
            </p:custDataLst>
          </p:nvPr>
        </p:nvSpPr>
        <p:spPr>
          <a:xfrm>
            <a:off x="6762115" y="2160905"/>
            <a:ext cx="821690" cy="368300"/>
          </a:xfrm>
          <a:prstGeom prst="rect">
            <a:avLst/>
          </a:prstGeom>
          <a:noFill/>
        </p:spPr>
        <p:txBody>
          <a:bodyPr wrap="square" rtlCol="0">
            <a:spAutoFit/>
          </a:bodyPr>
          <a:p>
            <a:r>
              <a:rPr lang="zh-CN" altLang="en-US"/>
              <a:t>同伴</a:t>
            </a:r>
            <a:endParaRPr lang="zh-CN" altLang="en-US"/>
          </a:p>
        </p:txBody>
      </p:sp>
      <p:sp>
        <p:nvSpPr>
          <p:cNvPr id="12" name="文本框 11"/>
          <p:cNvSpPr txBox="1"/>
          <p:nvPr>
            <p:custDataLst>
              <p:tags r:id="rId13"/>
            </p:custDataLst>
          </p:nvPr>
        </p:nvSpPr>
        <p:spPr>
          <a:xfrm>
            <a:off x="10153015" y="4115435"/>
            <a:ext cx="821690" cy="368300"/>
          </a:xfrm>
          <a:prstGeom prst="rect">
            <a:avLst/>
          </a:prstGeom>
          <a:noFill/>
        </p:spPr>
        <p:txBody>
          <a:bodyPr wrap="square" rtlCol="0">
            <a:spAutoFit/>
          </a:bodyPr>
          <a:p>
            <a:r>
              <a:rPr lang="zh-CN" altLang="en-US"/>
              <a:t>老师</a:t>
            </a:r>
            <a:endParaRPr lang="zh-CN" altLang="en-US"/>
          </a:p>
        </p:txBody>
      </p:sp>
      <p:sp>
        <p:nvSpPr>
          <p:cNvPr id="13" name="文本框 12"/>
          <p:cNvSpPr txBox="1"/>
          <p:nvPr>
            <p:custDataLst>
              <p:tags r:id="rId14"/>
            </p:custDataLst>
          </p:nvPr>
        </p:nvSpPr>
        <p:spPr>
          <a:xfrm>
            <a:off x="5357495" y="6019165"/>
            <a:ext cx="821690" cy="368300"/>
          </a:xfrm>
          <a:prstGeom prst="rect">
            <a:avLst/>
          </a:prstGeom>
          <a:noFill/>
        </p:spPr>
        <p:txBody>
          <a:bodyPr wrap="square" rtlCol="0">
            <a:spAutoFit/>
          </a:bodyPr>
          <a:p>
            <a:r>
              <a:rPr lang="zh-CN" altLang="en-US"/>
              <a:t>父母</a:t>
            </a:r>
            <a:endParaRPr lang="zh-CN" altLang="en-US"/>
          </a:p>
        </p:txBody>
      </p:sp>
      <p:grpSp>
        <p:nvGrpSpPr>
          <p:cNvPr id="15" name="组合 14" descr="7b0a202020202274657874626f78223a2022220a7d0a"/>
          <p:cNvGrpSpPr/>
          <p:nvPr>
            <p:custDataLst>
              <p:tags r:id="rId15"/>
            </p:custDataLst>
          </p:nvPr>
        </p:nvGrpSpPr>
        <p:grpSpPr>
          <a:xfrm flipH="1">
            <a:off x="5649595" y="4772025"/>
            <a:ext cx="4949190" cy="1607820"/>
            <a:chOff x="7539" y="4135"/>
            <a:chExt cx="3899" cy="3380"/>
          </a:xfrm>
        </p:grpSpPr>
        <p:grpSp>
          <p:nvGrpSpPr>
            <p:cNvPr id="19" name="组合 18"/>
            <p:cNvGrpSpPr/>
            <p:nvPr/>
          </p:nvGrpSpPr>
          <p:grpSpPr>
            <a:xfrm>
              <a:off x="7700" y="4135"/>
              <a:ext cx="3738" cy="3380"/>
              <a:chOff x="7307" y="3664"/>
              <a:chExt cx="3972" cy="3591"/>
            </a:xfrm>
          </p:grpSpPr>
          <p:pic>
            <p:nvPicPr>
              <p:cNvPr id="20" name="图片 19" descr="99"/>
              <p:cNvPicPr>
                <a:picLocks noChangeAspect="1"/>
              </p:cNvPicPr>
              <p:nvPr>
                <p:custDataLst>
                  <p:tags r:id="rId16"/>
                </p:custDataLst>
              </p:nvPr>
            </p:nvPicPr>
            <p:blipFill>
              <a:blip r:embed="rId5">
                <a:extLst>
                  <a:ext uri="{96DAC541-7B7A-43D3-8B79-37D633B846F1}">
                    <asvg:svgBlip xmlns:asvg="http://schemas.microsoft.com/office/drawing/2016/SVG/main" r:embed="rId6"/>
                  </a:ext>
                </a:extLst>
              </a:blip>
              <a:stretch>
                <a:fillRect/>
              </a:stretch>
            </p:blipFill>
            <p:spPr>
              <a:xfrm>
                <a:off x="7471" y="3797"/>
                <a:ext cx="3808" cy="3458"/>
              </a:xfrm>
              <a:prstGeom prst="rect">
                <a:avLst/>
              </a:prstGeom>
              <a:pattFill>
                <a:fgClr>
                  <a:srgbClr val="FFFFFF"/>
                </a:fgClr>
                <a:bgClr>
                  <a:srgbClr val="FFFFFF"/>
                </a:bgClr>
              </a:pattFill>
            </p:spPr>
          </p:pic>
          <p:pic>
            <p:nvPicPr>
              <p:cNvPr id="21" name="图片 20" descr="99"/>
              <p:cNvPicPr>
                <a:picLocks noChangeAspect="1"/>
              </p:cNvPicPr>
              <p:nvPr>
                <p:custDataLst>
                  <p:tags r:id="rId17"/>
                </p:custDataLst>
              </p:nvPr>
            </p:nvPicPr>
            <p:blipFill>
              <a:blip r:embed="rId8">
                <a:extLst>
                  <a:ext uri="{96DAC541-7B7A-43D3-8B79-37D633B846F1}">
                    <asvg:svgBlip xmlns:asvg="http://schemas.microsoft.com/office/drawing/2016/SVG/main" r:embed="rId9"/>
                  </a:ext>
                </a:extLst>
              </a:blip>
              <a:stretch>
                <a:fillRect/>
              </a:stretch>
            </p:blipFill>
            <p:spPr>
              <a:xfrm>
                <a:off x="7307" y="3664"/>
                <a:ext cx="3808" cy="3458"/>
              </a:xfrm>
              <a:prstGeom prst="rect">
                <a:avLst/>
              </a:prstGeom>
              <a:pattFill>
                <a:fgClr>
                  <a:srgbClr val="FFFFFF"/>
                </a:fgClr>
                <a:bgClr>
                  <a:srgbClr val="FFFFFF"/>
                </a:bgClr>
              </a:pattFill>
            </p:spPr>
          </p:pic>
          <p:sp>
            <p:nvSpPr>
              <p:cNvPr id="22" name="圆角矩形 21"/>
              <p:cNvSpPr/>
              <p:nvPr>
                <p:custDataLst>
                  <p:tags r:id="rId18"/>
                </p:custDataLst>
              </p:nvPr>
            </p:nvSpPr>
            <p:spPr>
              <a:xfrm>
                <a:off x="7470" y="3840"/>
                <a:ext cx="3501" cy="2491"/>
              </a:xfrm>
              <a:prstGeom prst="roundRect">
                <a:avLst>
                  <a:gd name="adj" fmla="val 23863"/>
                </a:avLst>
              </a:prstGeom>
              <a:noFill/>
              <a:ln w="22225">
                <a:solidFill>
                  <a:srgbClr val="7CB0E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文本框 22"/>
            <p:cNvSpPr txBox="1"/>
            <p:nvPr>
              <p:custDataLst>
                <p:tags r:id="rId19"/>
              </p:custDataLst>
            </p:nvPr>
          </p:nvSpPr>
          <p:spPr>
            <a:xfrm>
              <a:off x="7539" y="4954"/>
              <a:ext cx="3488" cy="1097"/>
            </a:xfrm>
            <a:prstGeom prst="rect">
              <a:avLst/>
            </a:prstGeom>
            <a:noFill/>
          </p:spPr>
          <p:txBody>
            <a:bodyPr wrap="square" rtlCol="0" anchor="ctr">
              <a:spAutoFit/>
            </a:bodyPr>
            <a:p>
              <a:pPr algn="l" fontAlgn="auto">
                <a:lnSpc>
                  <a:spcPct val="100000"/>
                </a:lnSpc>
              </a:pPr>
              <a:r>
                <a:rPr lang="zh-CN" altLang="en-US" sz="1400">
                  <a:solidFill>
                    <a:srgbClr val="020000"/>
                  </a:solidFill>
                  <a:latin typeface="宋体" panose="02010600030101010101" pitchFamily="2" charset="-122"/>
                  <a:ea typeface="宋体" panose="02010600030101010101" pitchFamily="2" charset="-122"/>
                </a:rPr>
                <a:t>源源，妈妈非常高兴你能一直参与体育运动，</a:t>
              </a:r>
              <a:r>
                <a:rPr lang="zh-CN" altLang="en-US" sz="1400">
                  <a:solidFill>
                    <a:srgbClr val="020000"/>
                  </a:solidFill>
                  <a:latin typeface="宋体" panose="02010600030101010101" pitchFamily="2" charset="-122"/>
                  <a:ea typeface="宋体" panose="02010600030101010101" pitchFamily="2" charset="-122"/>
                </a:rPr>
                <a:t>希望</a:t>
              </a:r>
              <a:endParaRPr lang="zh-CN" altLang="en-US" sz="1400">
                <a:solidFill>
                  <a:srgbClr val="020000"/>
                </a:solidFill>
                <a:latin typeface="宋体" panose="02010600030101010101" pitchFamily="2" charset="-122"/>
                <a:ea typeface="宋体" panose="02010600030101010101" pitchFamily="2" charset="-122"/>
              </a:endParaRPr>
            </a:p>
            <a:p>
              <a:pPr algn="l" fontAlgn="auto">
                <a:lnSpc>
                  <a:spcPct val="100000"/>
                </a:lnSpc>
              </a:pPr>
              <a:r>
                <a:rPr lang="zh-CN" altLang="en-US" sz="1400">
                  <a:solidFill>
                    <a:srgbClr val="020000"/>
                  </a:solidFill>
                  <a:latin typeface="宋体" panose="02010600030101010101" pitchFamily="2" charset="-122"/>
                  <a:ea typeface="宋体" panose="02010600030101010101" pitchFamily="2" charset="-122"/>
                </a:rPr>
                <a:t>你保持下去，让身体</a:t>
              </a:r>
              <a:r>
                <a:rPr lang="zh-CN" altLang="en-US" sz="1400">
                  <a:solidFill>
                    <a:srgbClr val="020000"/>
                  </a:solidFill>
                  <a:latin typeface="宋体" panose="02010600030101010101" pitchFamily="2" charset="-122"/>
                  <a:ea typeface="宋体" panose="02010600030101010101" pitchFamily="2" charset="-122"/>
                </a:rPr>
                <a:t>越来越棒！</a:t>
              </a:r>
              <a:endParaRPr lang="zh-CN" altLang="en-US" sz="1400">
                <a:solidFill>
                  <a:srgbClr val="020000"/>
                </a:solidFill>
                <a:latin typeface="宋体" panose="02010600030101010101" pitchFamily="2" charset="-122"/>
                <a:ea typeface="宋体" panose="02010600030101010101" pitchFamily="2" charset="-122"/>
              </a:endParaRPr>
            </a:p>
          </p:txBody>
        </p:sp>
      </p:grpSp>
      <p:grpSp>
        <p:nvGrpSpPr>
          <p:cNvPr id="30" name="组合 29" descr="7b0a202020202274657874626f78223a2022220a7d0a"/>
          <p:cNvGrpSpPr/>
          <p:nvPr>
            <p:custDataLst>
              <p:tags r:id="rId20"/>
            </p:custDataLst>
          </p:nvPr>
        </p:nvGrpSpPr>
        <p:grpSpPr>
          <a:xfrm>
            <a:off x="6026840" y="2823210"/>
            <a:ext cx="3719241" cy="1607820"/>
            <a:chOff x="7700" y="4135"/>
            <a:chExt cx="3801" cy="3380"/>
          </a:xfrm>
        </p:grpSpPr>
        <p:grpSp>
          <p:nvGrpSpPr>
            <p:cNvPr id="31" name="组合 30"/>
            <p:cNvGrpSpPr/>
            <p:nvPr/>
          </p:nvGrpSpPr>
          <p:grpSpPr>
            <a:xfrm>
              <a:off x="7700" y="4135"/>
              <a:ext cx="3801" cy="3380"/>
              <a:chOff x="7307" y="3664"/>
              <a:chExt cx="4039" cy="3591"/>
            </a:xfrm>
          </p:grpSpPr>
          <p:pic>
            <p:nvPicPr>
              <p:cNvPr id="32" name="图片 31" descr="99"/>
              <p:cNvPicPr>
                <a:picLocks noChangeAspect="1"/>
              </p:cNvPicPr>
              <p:nvPr>
                <p:custDataLst>
                  <p:tags r:id="rId21"/>
                </p:custDataLst>
              </p:nvPr>
            </p:nvPicPr>
            <p:blipFill>
              <a:blip r:embed="rId5">
                <a:extLst>
                  <a:ext uri="{96DAC541-7B7A-43D3-8B79-37D633B846F1}">
                    <asvg:svgBlip xmlns:asvg="http://schemas.microsoft.com/office/drawing/2016/SVG/main" r:embed="rId6"/>
                  </a:ext>
                </a:extLst>
              </a:blip>
              <a:stretch>
                <a:fillRect/>
              </a:stretch>
            </p:blipFill>
            <p:spPr>
              <a:xfrm>
                <a:off x="7471" y="3797"/>
                <a:ext cx="3808" cy="3458"/>
              </a:xfrm>
              <a:prstGeom prst="rect">
                <a:avLst/>
              </a:prstGeom>
              <a:pattFill>
                <a:fgClr>
                  <a:srgbClr val="FFFFFF"/>
                </a:fgClr>
                <a:bgClr>
                  <a:srgbClr val="FFFFFF"/>
                </a:bgClr>
              </a:pattFill>
            </p:spPr>
          </p:pic>
          <p:pic>
            <p:nvPicPr>
              <p:cNvPr id="33" name="图片 32" descr="99"/>
              <p:cNvPicPr>
                <a:picLocks noChangeAspect="1"/>
              </p:cNvPicPr>
              <p:nvPr>
                <p:custDataLst>
                  <p:tags r:id="rId22"/>
                </p:custDataLst>
              </p:nvPr>
            </p:nvPicPr>
            <p:blipFill>
              <a:blip r:embed="rId8">
                <a:extLst>
                  <a:ext uri="{96DAC541-7B7A-43D3-8B79-37D633B846F1}">
                    <asvg:svgBlip xmlns:asvg="http://schemas.microsoft.com/office/drawing/2016/SVG/main" r:embed="rId9"/>
                  </a:ext>
                </a:extLst>
              </a:blip>
              <a:stretch>
                <a:fillRect/>
              </a:stretch>
            </p:blipFill>
            <p:spPr>
              <a:xfrm>
                <a:off x="7307" y="3664"/>
                <a:ext cx="4039" cy="3458"/>
              </a:xfrm>
              <a:prstGeom prst="rect">
                <a:avLst/>
              </a:prstGeom>
              <a:pattFill>
                <a:fgClr>
                  <a:srgbClr val="FFFFFF"/>
                </a:fgClr>
                <a:bgClr>
                  <a:srgbClr val="FFFFFF"/>
                </a:bgClr>
              </a:pattFill>
            </p:spPr>
          </p:pic>
          <p:sp>
            <p:nvSpPr>
              <p:cNvPr id="34" name="圆角矩形 33"/>
              <p:cNvSpPr/>
              <p:nvPr>
                <p:custDataLst>
                  <p:tags r:id="rId23"/>
                </p:custDataLst>
              </p:nvPr>
            </p:nvSpPr>
            <p:spPr>
              <a:xfrm>
                <a:off x="7470" y="3840"/>
                <a:ext cx="3501" cy="2491"/>
              </a:xfrm>
              <a:prstGeom prst="roundRect">
                <a:avLst>
                  <a:gd name="adj" fmla="val 23863"/>
                </a:avLst>
              </a:prstGeom>
              <a:noFill/>
              <a:ln w="22225">
                <a:solidFill>
                  <a:srgbClr val="7CB0E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5" name="文本框 34"/>
            <p:cNvSpPr txBox="1"/>
            <p:nvPr>
              <p:custDataLst>
                <p:tags r:id="rId24"/>
              </p:custDataLst>
            </p:nvPr>
          </p:nvSpPr>
          <p:spPr>
            <a:xfrm>
              <a:off x="7848" y="4786"/>
              <a:ext cx="3488" cy="1550"/>
            </a:xfrm>
            <a:prstGeom prst="rect">
              <a:avLst/>
            </a:prstGeom>
            <a:noFill/>
          </p:spPr>
          <p:txBody>
            <a:bodyPr wrap="square" rtlCol="0" anchor="ctr">
              <a:spAutoFit/>
            </a:bodyPr>
            <a:p>
              <a:pPr algn="l" fontAlgn="auto">
                <a:lnSpc>
                  <a:spcPct val="100000"/>
                </a:lnSpc>
              </a:pPr>
              <a:r>
                <a:rPr lang="zh-CN" altLang="en-US" sz="1400">
                  <a:solidFill>
                    <a:srgbClr val="020000"/>
                  </a:solidFill>
                  <a:latin typeface="宋体" panose="02010600030101010101" pitchFamily="2" charset="-122"/>
                  <a:ea typeface="宋体" panose="02010600030101010101" pitchFamily="2" charset="-122"/>
                </a:rPr>
                <a:t>源源，在足球游戏的时候，你总是</a:t>
              </a:r>
              <a:r>
                <a:rPr lang="zh-CN" altLang="en-US" sz="1400">
                  <a:solidFill>
                    <a:srgbClr val="020000"/>
                  </a:solidFill>
                  <a:latin typeface="宋体" panose="02010600030101010101" pitchFamily="2" charset="-122"/>
                  <a:ea typeface="宋体" panose="02010600030101010101" pitchFamily="2" charset="-122"/>
                </a:rPr>
                <a:t>积极</a:t>
              </a:r>
              <a:endParaRPr lang="zh-CN" altLang="en-US" sz="1400">
                <a:solidFill>
                  <a:srgbClr val="020000"/>
                </a:solidFill>
                <a:latin typeface="宋体" panose="02010600030101010101" pitchFamily="2" charset="-122"/>
                <a:ea typeface="宋体" panose="02010600030101010101" pitchFamily="2" charset="-122"/>
              </a:endParaRPr>
            </a:p>
            <a:p>
              <a:pPr algn="l" fontAlgn="auto">
                <a:lnSpc>
                  <a:spcPct val="100000"/>
                </a:lnSpc>
              </a:pPr>
              <a:r>
                <a:rPr lang="zh-CN" altLang="en-US" sz="1400">
                  <a:solidFill>
                    <a:srgbClr val="020000"/>
                  </a:solidFill>
                  <a:latin typeface="宋体" panose="02010600030101010101" pitchFamily="2" charset="-122"/>
                  <a:ea typeface="宋体" panose="02010600030101010101" pitchFamily="2" charset="-122"/>
                </a:rPr>
                <a:t>参与，不断探索，在这个学期</a:t>
              </a:r>
              <a:r>
                <a:rPr lang="en-US" altLang="zh-CN" sz="1400">
                  <a:solidFill>
                    <a:srgbClr val="020000"/>
                  </a:solidFill>
                  <a:latin typeface="宋体" panose="02010600030101010101" pitchFamily="2" charset="-122"/>
                  <a:ea typeface="宋体" panose="02010600030101010101" pitchFamily="2" charset="-122"/>
                </a:rPr>
                <a:t> </a:t>
              </a:r>
              <a:r>
                <a:rPr lang="zh-CN" altLang="en-US" sz="1400">
                  <a:solidFill>
                    <a:srgbClr val="020000"/>
                  </a:solidFill>
                  <a:latin typeface="宋体" panose="02010600030101010101" pitchFamily="2" charset="-122"/>
                  <a:ea typeface="宋体" panose="02010600030101010101" pitchFamily="2" charset="-122"/>
                </a:rPr>
                <a:t>你已经能很好的控制足球了，继续</a:t>
              </a:r>
              <a:r>
                <a:rPr lang="zh-CN" altLang="en-US" sz="1400">
                  <a:solidFill>
                    <a:srgbClr val="020000"/>
                  </a:solidFill>
                  <a:latin typeface="宋体" panose="02010600030101010101" pitchFamily="2" charset="-122"/>
                  <a:ea typeface="宋体" panose="02010600030101010101" pitchFamily="2" charset="-122"/>
                </a:rPr>
                <a:t>加油！</a:t>
              </a:r>
              <a:endParaRPr lang="zh-CN" altLang="en-US" sz="1400">
                <a:solidFill>
                  <a:srgbClr val="020000"/>
                </a:solidFill>
                <a:latin typeface="宋体" panose="02010600030101010101" pitchFamily="2" charset="-122"/>
                <a:ea typeface="宋体" panose="02010600030101010101" pitchFamily="2" charset="-122"/>
              </a:endParaRPr>
            </a:p>
          </p:txBody>
        </p:sp>
      </p:grpSp>
      <p:pic>
        <p:nvPicPr>
          <p:cNvPr id="36" name="图片 35" descr="喇叭"/>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6958330" y="1855470"/>
            <a:ext cx="374015" cy="374015"/>
          </a:xfrm>
          <a:prstGeom prst="rect">
            <a:avLst/>
          </a:prstGeom>
        </p:spPr>
      </p:pic>
      <p:pic>
        <p:nvPicPr>
          <p:cNvPr id="37" name="图片 36" descr="喇叭"/>
          <p:cNvPicPr>
            <a:picLocks noChangeAspect="1"/>
          </p:cNvPicPr>
          <p:nvPr>
            <p:custDataLst>
              <p:tags r:id="rId28"/>
            </p:custDataLst>
          </p:nvPr>
        </p:nvPicPr>
        <p:blipFill>
          <a:blip r:embed="rId26">
            <a:extLst>
              <a:ext uri="{96DAC541-7B7A-43D3-8B79-37D633B846F1}">
                <asvg:svgBlip xmlns:asvg="http://schemas.microsoft.com/office/drawing/2016/SVG/main" r:embed="rId27"/>
              </a:ext>
            </a:extLst>
          </a:blip>
          <a:stretch>
            <a:fillRect/>
          </a:stretch>
        </p:blipFill>
        <p:spPr>
          <a:xfrm>
            <a:off x="9762490" y="4109720"/>
            <a:ext cx="374015" cy="374015"/>
          </a:xfrm>
          <a:prstGeom prst="rect">
            <a:avLst/>
          </a:prstGeom>
        </p:spPr>
      </p:pic>
      <p:pic>
        <p:nvPicPr>
          <p:cNvPr id="38" name="图片 37" descr="喇叭"/>
          <p:cNvPicPr>
            <a:picLocks noChangeAspect="1"/>
          </p:cNvPicPr>
          <p:nvPr>
            <p:custDataLst>
              <p:tags r:id="rId29"/>
            </p:custDataLst>
          </p:nvPr>
        </p:nvPicPr>
        <p:blipFill>
          <a:blip r:embed="rId26">
            <a:extLst>
              <a:ext uri="{96DAC541-7B7A-43D3-8B79-37D633B846F1}">
                <asvg:svgBlip xmlns:asvg="http://schemas.microsoft.com/office/drawing/2016/SVG/main" r:embed="rId27"/>
              </a:ext>
            </a:extLst>
          </a:blip>
          <a:stretch>
            <a:fillRect/>
          </a:stretch>
        </p:blipFill>
        <p:spPr>
          <a:xfrm>
            <a:off x="6017260" y="6073140"/>
            <a:ext cx="374015" cy="374015"/>
          </a:xfrm>
          <a:prstGeom prst="rect">
            <a:avLst/>
          </a:prstGeom>
        </p:spPr>
      </p:pic>
      <p:pic>
        <p:nvPicPr>
          <p:cNvPr id="7" name="图片 6" descr="爆炸头男孩"/>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5859145" y="1448435"/>
            <a:ext cx="914400" cy="914400"/>
          </a:xfrm>
          <a:prstGeom prst="rect">
            <a:avLst/>
          </a:prstGeom>
        </p:spPr>
      </p:pic>
      <p:pic>
        <p:nvPicPr>
          <p:cNvPr id="9" name="图片 8" descr="妈妈"/>
          <p:cNvPicPr>
            <a:picLocks noChangeAspect="1"/>
          </p:cNvPicPr>
          <p:nvPr>
            <p:custDataLst>
              <p:tags r:id="rId33"/>
            </p:custDataLst>
          </p:nvPr>
        </p:nvPicPr>
        <p:blipFill>
          <a:blip r:embed="rId34">
            <a:extLst>
              <a:ext uri="{96DAC541-7B7A-43D3-8B79-37D633B846F1}">
                <asvg:svgBlip xmlns:asvg="http://schemas.microsoft.com/office/drawing/2016/SVG/main" r:embed="rId35"/>
              </a:ext>
            </a:extLst>
          </a:blip>
          <a:stretch>
            <a:fillRect/>
          </a:stretch>
        </p:blipFill>
        <p:spPr>
          <a:xfrm>
            <a:off x="4704715" y="5405755"/>
            <a:ext cx="914400" cy="914400"/>
          </a:xfrm>
          <a:prstGeom prst="rect">
            <a:avLst/>
          </a:prstGeom>
        </p:spPr>
      </p:pic>
      <p:pic>
        <p:nvPicPr>
          <p:cNvPr id="10" name="图片 9" descr="老师"/>
          <p:cNvPicPr>
            <a:picLocks noChangeAspect="1"/>
          </p:cNvPicPr>
          <p:nvPr>
            <p:custDataLst>
              <p:tags r:id="rId36"/>
            </p:custDataLst>
          </p:nvPr>
        </p:nvPicPr>
        <p:blipFill>
          <a:blip r:embed="rId37">
            <a:extLst>
              <a:ext uri="{96DAC541-7B7A-43D3-8B79-37D633B846F1}">
                <asvg:svgBlip xmlns:asvg="http://schemas.microsoft.com/office/drawing/2016/SVG/main" r:embed="rId38"/>
              </a:ext>
            </a:extLst>
          </a:blip>
          <a:stretch>
            <a:fillRect/>
          </a:stretch>
        </p:blipFill>
        <p:spPr>
          <a:xfrm>
            <a:off x="10394315" y="3195320"/>
            <a:ext cx="914400" cy="914400"/>
          </a:xfrm>
          <a:prstGeom prst="rect">
            <a:avLst/>
          </a:prstGeom>
        </p:spPr>
      </p:pic>
      <p:pic>
        <p:nvPicPr>
          <p:cNvPr id="5" name="图片 4" descr="IMG_7626(20240520-231458)"/>
          <p:cNvPicPr>
            <a:picLocks noChangeAspect="1"/>
          </p:cNvPicPr>
          <p:nvPr/>
        </p:nvPicPr>
        <p:blipFill>
          <a:blip r:embed="rId39"/>
          <a:stretch>
            <a:fillRect/>
          </a:stretch>
        </p:blipFill>
        <p:spPr>
          <a:xfrm>
            <a:off x="1103630" y="1277620"/>
            <a:ext cx="3692525" cy="4923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47620" r="49922" b="6208"/>
          <a:stretch>
            <a:fillRect/>
          </a:stretch>
        </p:blipFill>
        <p:spPr>
          <a:xfrm>
            <a:off x="0" y="0"/>
            <a:ext cx="12192000" cy="6858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548640" y="1619250"/>
            <a:ext cx="2619037" cy="4745854"/>
          </a:xfrm>
          <a:prstGeom prst="rect">
            <a:avLst/>
          </a:prstGeom>
        </p:spPr>
      </p:pic>
      <p:sp>
        <p:nvSpPr>
          <p:cNvPr id="9" name="文本框 8"/>
          <p:cNvSpPr txBox="1"/>
          <p:nvPr/>
        </p:nvSpPr>
        <p:spPr>
          <a:xfrm>
            <a:off x="2733030" y="2865120"/>
            <a:ext cx="1027269" cy="400110"/>
          </a:xfrm>
          <a:prstGeom prst="rect">
            <a:avLst/>
          </a:prstGeom>
          <a:noFill/>
        </p:spPr>
        <p:txBody>
          <a:bodyPr wrap="none" rtlCol="0">
            <a:spAutoFit/>
          </a:bodyPr>
          <a:lstStyle/>
          <a:p>
            <a:pPr algn="ctr"/>
            <a:r>
              <a:rPr lang="en-US" altLang="zh-CN" sz="2000" dirty="0">
                <a:solidFill>
                  <a:srgbClr val="7DBD72"/>
                </a:solidFill>
              </a:rPr>
              <a:t>PART 01</a:t>
            </a:r>
            <a:endParaRPr lang="zh-CN" altLang="en-US" sz="2000" dirty="0">
              <a:solidFill>
                <a:srgbClr val="7DBD72"/>
              </a:solidFill>
            </a:endParaRPr>
          </a:p>
        </p:txBody>
      </p:sp>
      <p:sp>
        <p:nvSpPr>
          <p:cNvPr id="2" name="文本框 1"/>
          <p:cNvSpPr txBox="1"/>
          <p:nvPr/>
        </p:nvSpPr>
        <p:spPr>
          <a:xfrm>
            <a:off x="1368425" y="1809750"/>
            <a:ext cx="3574415" cy="1106805"/>
          </a:xfrm>
          <a:prstGeom prst="rect">
            <a:avLst/>
          </a:prstGeom>
          <a:noFill/>
        </p:spPr>
        <p:txBody>
          <a:bodyPr wrap="square" rtlCol="0">
            <a:spAutoFit/>
          </a:bodyPr>
          <a:p>
            <a:r>
              <a:rPr lang="zh-CN" altLang="en-US" sz="6600">
                <a:latin typeface="汉仪铸字木头人W" panose="00020600040101010101" pitchFamily="18" charset="-122"/>
                <a:ea typeface="汉仪铸字木头人W" panose="00020600040101010101" pitchFamily="18" charset="-122"/>
              </a:rPr>
              <a:t>个人信息</a:t>
            </a:r>
            <a:endParaRPr lang="zh-CN" altLang="en-US" sz="6600">
              <a:latin typeface="汉仪铸字木头人W" panose="00020600040101010101" pitchFamily="18" charset="-122"/>
              <a:ea typeface="汉仪铸字木头人W" panose="00020600040101010101" pitchFamily="18"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p:nvPr>
            <p:custDataLst>
              <p:tags r:id="rId1"/>
            </p:custDataLst>
          </p:nvPr>
        </p:nvGraphicFramePr>
        <p:xfrm>
          <a:off x="920750" y="654050"/>
          <a:ext cx="10179050" cy="5534025"/>
        </p:xfrm>
        <a:graphic>
          <a:graphicData uri="http://schemas.openxmlformats.org/drawingml/2006/table">
            <a:tbl>
              <a:tblPr firstRow="1" bandRow="1">
                <a:tableStyleId>{5C22544A-7EE6-4342-B048-85BDC9FD1C3A}</a:tableStyleId>
              </a:tblPr>
              <a:tblGrid>
                <a:gridCol w="773430"/>
                <a:gridCol w="1262380"/>
                <a:gridCol w="849630"/>
                <a:gridCol w="1186180"/>
                <a:gridCol w="1033780"/>
                <a:gridCol w="1002030"/>
                <a:gridCol w="767715"/>
                <a:gridCol w="1268095"/>
                <a:gridCol w="756920"/>
                <a:gridCol w="1278890"/>
              </a:tblGrid>
              <a:tr h="550545">
                <a:tc>
                  <a:txBody>
                    <a:bodyPr/>
                    <a:p>
                      <a:pPr algn="ctr">
                        <a:buNone/>
                      </a:pPr>
                      <a:r>
                        <a:rPr lang="zh-CN" altLang="en-US" sz="1600"/>
                        <a:t>幼儿姓名</a:t>
                      </a:r>
                      <a:endParaRPr lang="zh-CN" altLang="en-US" sz="1600"/>
                    </a:p>
                  </a:txBody>
                  <a:tcPr anchor="ctr" anchorCtr="0"/>
                </a:tc>
                <a:tc>
                  <a:txBody>
                    <a:bodyPr/>
                    <a:p>
                      <a:pPr algn="ctr">
                        <a:buNone/>
                      </a:pPr>
                      <a:r>
                        <a:rPr lang="zh-CN" altLang="en-US" sz="1600"/>
                        <a:t>季子源</a:t>
                      </a:r>
                      <a:endParaRPr lang="zh-CN" altLang="en-US" sz="1600"/>
                    </a:p>
                  </a:txBody>
                  <a:tcPr anchor="ctr" anchorCtr="0"/>
                </a:tc>
                <a:tc>
                  <a:txBody>
                    <a:bodyPr/>
                    <a:p>
                      <a:pPr algn="ctr">
                        <a:buNone/>
                      </a:pPr>
                      <a:r>
                        <a:rPr lang="zh-CN" altLang="en-US" sz="1600"/>
                        <a:t>性别</a:t>
                      </a:r>
                      <a:endParaRPr lang="zh-CN" altLang="en-US" sz="1600"/>
                    </a:p>
                  </a:txBody>
                  <a:tcPr anchor="ctr" anchorCtr="0"/>
                </a:tc>
                <a:tc>
                  <a:txBody>
                    <a:bodyPr/>
                    <a:p>
                      <a:pPr algn="ctr">
                        <a:buNone/>
                      </a:pPr>
                      <a:r>
                        <a:rPr lang="zh-CN" altLang="en-US" sz="1600"/>
                        <a:t>男</a:t>
                      </a:r>
                      <a:endParaRPr lang="zh-CN" altLang="en-US" sz="1600"/>
                    </a:p>
                  </a:txBody>
                  <a:tcPr anchor="ctr" anchorCtr="0"/>
                </a:tc>
                <a:tc>
                  <a:txBody>
                    <a:bodyPr/>
                    <a:p>
                      <a:pPr algn="ctr">
                        <a:buNone/>
                      </a:pPr>
                      <a:r>
                        <a:rPr lang="zh-CN" altLang="en-US" sz="1600"/>
                        <a:t>出生年月</a:t>
                      </a:r>
                      <a:endParaRPr lang="zh-CN" altLang="en-US" sz="1600"/>
                    </a:p>
                  </a:txBody>
                  <a:tcPr anchor="ctr" anchorCtr="0"/>
                </a:tc>
                <a:tc gridSpan="2">
                  <a:txBody>
                    <a:bodyPr/>
                    <a:p>
                      <a:pPr algn="ctr">
                        <a:buNone/>
                      </a:pPr>
                      <a:r>
                        <a:rPr lang="en-US" altLang="zh-CN" sz="1600"/>
                        <a:t>2018.06</a:t>
                      </a:r>
                      <a:endParaRPr lang="en-US" altLang="zh-CN" sz="1600"/>
                    </a:p>
                  </a:txBody>
                  <a:tcPr anchor="ctr" anchorCtr="0"/>
                </a:tc>
                <a:tc hMerge="1">
                  <a:tcPr/>
                </a:tc>
                <a:tc>
                  <a:txBody>
                    <a:bodyPr/>
                    <a:p>
                      <a:pPr algn="ctr">
                        <a:buNone/>
                      </a:pPr>
                      <a:r>
                        <a:rPr lang="zh-CN" altLang="en-US" sz="1600"/>
                        <a:t>照片</a:t>
                      </a:r>
                      <a:endParaRPr lang="zh-CN" altLang="en-US" sz="1600"/>
                    </a:p>
                  </a:txBody>
                  <a:tcPr anchor="ctr" anchorCtr="0"/>
                </a:tc>
                <a:tc rowSpan="3" gridSpan="2">
                  <a:txBody>
                    <a:bodyPr/>
                    <a:p>
                      <a:pPr algn="ctr">
                        <a:buNone/>
                      </a:pPr>
                      <a:endParaRPr lang="zh-CN" altLang="en-US" sz="1600"/>
                    </a:p>
                  </a:txBody>
                  <a:tcPr anchor="ctr" anchorCtr="0"/>
                </a:tc>
                <a:tc rowSpan="3" hMerge="1">
                  <a:tcPr anchor="ctr" anchorCtr="0"/>
                </a:tc>
              </a:tr>
              <a:tr h="550545">
                <a:tc>
                  <a:txBody>
                    <a:bodyPr/>
                    <a:p>
                      <a:pPr algn="ctr">
                        <a:buNone/>
                      </a:pPr>
                      <a:r>
                        <a:rPr lang="zh-CN" altLang="en-US" sz="1600"/>
                        <a:t>住址</a:t>
                      </a:r>
                      <a:endParaRPr lang="zh-CN" altLang="en-US" sz="1600"/>
                    </a:p>
                  </a:txBody>
                  <a:tcPr anchor="ctr" anchorCtr="0"/>
                </a:tc>
                <a:tc gridSpan="4">
                  <a:txBody>
                    <a:bodyPr/>
                    <a:p>
                      <a:pPr algn="ctr">
                        <a:buNone/>
                      </a:pPr>
                      <a:r>
                        <a:rPr lang="zh-CN" altLang="en-US" sz="1600"/>
                        <a:t>江苏省常州市彩虹城</a:t>
                      </a:r>
                      <a:r>
                        <a:rPr lang="en-US" altLang="zh-CN" sz="1600"/>
                        <a:t>15-</a:t>
                      </a:r>
                      <a:r>
                        <a:rPr lang="zh-CN" altLang="en-US" sz="1600"/>
                        <a:t>甲</a:t>
                      </a:r>
                      <a:r>
                        <a:rPr lang="en-US" altLang="zh-CN" sz="1600"/>
                        <a:t>-1102</a:t>
                      </a:r>
                      <a:endParaRPr lang="en-US" altLang="zh-CN" sz="1600"/>
                    </a:p>
                  </a:txBody>
                  <a:tcPr anchor="ctr" anchorCtr="0"/>
                </a:tc>
                <a:tc hMerge="1">
                  <a:tcPr/>
                </a:tc>
                <a:tc hMerge="1">
                  <a:tcPr/>
                </a:tc>
                <a:tc hMerge="1">
                  <a:tcPr/>
                </a:tc>
                <a:tc>
                  <a:txBody>
                    <a:bodyPr/>
                    <a:p>
                      <a:pPr algn="ctr">
                        <a:buNone/>
                      </a:pPr>
                      <a:r>
                        <a:rPr lang="zh-CN" altLang="en-US" sz="1600"/>
                        <a:t>联系方式</a:t>
                      </a:r>
                      <a:endParaRPr lang="zh-CN" altLang="en-US" sz="1600"/>
                    </a:p>
                  </a:txBody>
                  <a:tcPr anchor="ctr" anchorCtr="0"/>
                </a:tc>
                <a:tc gridSpan="2">
                  <a:txBody>
                    <a:bodyPr/>
                    <a:p>
                      <a:pPr algn="ctr">
                        <a:buNone/>
                      </a:pPr>
                      <a:r>
                        <a:rPr lang="en-US" altLang="zh-CN" sz="1600"/>
                        <a:t>15961267020</a:t>
                      </a:r>
                      <a:endParaRPr lang="en-US" altLang="zh-CN" sz="1600"/>
                    </a:p>
                  </a:txBody>
                  <a:tcPr anchor="ctr" anchorCtr="0"/>
                </a:tc>
                <a:tc hMerge="1">
                  <a:tcPr anchor="ctr" anchorCtr="0"/>
                </a:tc>
                <a:tc vMerge="1" gridSpan="2">
                  <a:tcPr anchor="ctr" anchorCtr="0"/>
                </a:tc>
                <a:tc vMerge="1" hMerge="1">
                  <a:tcPr anchor="ctr" anchorCtr="0"/>
                </a:tc>
              </a:tr>
              <a:tr h="550545">
                <a:tc rowSpan="2">
                  <a:txBody>
                    <a:bodyPr/>
                    <a:p>
                      <a:pPr algn="ctr">
                        <a:buNone/>
                      </a:pPr>
                      <a:r>
                        <a:rPr lang="zh-CN" altLang="en-US" sz="1600"/>
                        <a:t>育</a:t>
                      </a:r>
                      <a:endParaRPr lang="zh-CN" altLang="en-US" sz="1600"/>
                    </a:p>
                    <a:p>
                      <a:pPr algn="ctr">
                        <a:buNone/>
                      </a:pPr>
                      <a:r>
                        <a:rPr lang="zh-CN" altLang="en-US" sz="1600"/>
                        <a:t>儿</a:t>
                      </a:r>
                      <a:endParaRPr lang="zh-CN" altLang="en-US" sz="1600"/>
                    </a:p>
                    <a:p>
                      <a:pPr algn="ctr">
                        <a:buNone/>
                      </a:pPr>
                      <a:r>
                        <a:rPr lang="zh-CN" altLang="en-US" sz="1600"/>
                        <a:t>环</a:t>
                      </a:r>
                      <a:endParaRPr lang="zh-CN" altLang="en-US" sz="1600"/>
                    </a:p>
                    <a:p>
                      <a:pPr algn="ctr">
                        <a:buNone/>
                      </a:pPr>
                      <a:r>
                        <a:rPr lang="zh-CN" altLang="en-US" sz="1600"/>
                        <a:t>境</a:t>
                      </a:r>
                      <a:endParaRPr lang="zh-CN" altLang="en-US" sz="1600"/>
                    </a:p>
                  </a:txBody>
                  <a:tcPr anchor="ctr" anchorCtr="0"/>
                </a:tc>
                <a:tc>
                  <a:txBody>
                    <a:bodyPr/>
                    <a:p>
                      <a:pPr algn="ctr">
                        <a:buNone/>
                      </a:pPr>
                      <a:r>
                        <a:rPr lang="zh-CN" altLang="en-US" sz="1600"/>
                        <a:t>带养人</a:t>
                      </a:r>
                      <a:endParaRPr lang="zh-CN" altLang="en-US" sz="1600"/>
                    </a:p>
                  </a:txBody>
                  <a:tcPr anchor="ctr" anchorCtr="0"/>
                </a:tc>
                <a:tc gridSpan="6">
                  <a:txBody>
                    <a:bodyPr/>
                    <a:p>
                      <a:pPr algn="l">
                        <a:buNone/>
                      </a:pPr>
                      <a:r>
                        <a:rPr lang="zh-CN" altLang="en-US" sz="1600"/>
                        <a:t>父母（</a:t>
                      </a:r>
                      <a:r>
                        <a:rPr lang="en-US" altLang="zh-CN" sz="1600"/>
                        <a:t>    </a:t>
                      </a:r>
                      <a:r>
                        <a:rPr lang="en-US" altLang="zh-CN" sz="1600"/>
                        <a:t>√   </a:t>
                      </a:r>
                      <a:r>
                        <a:rPr lang="zh-CN" altLang="en-US" sz="1600"/>
                        <a:t>）</a:t>
                      </a:r>
                      <a:r>
                        <a:rPr lang="en-US" altLang="zh-CN" sz="1600"/>
                        <a:t>    </a:t>
                      </a:r>
                      <a:r>
                        <a:rPr lang="zh-CN" altLang="en-US" sz="1600"/>
                        <a:t>祖父母（</a:t>
                      </a:r>
                      <a:r>
                        <a:rPr lang="en-US" altLang="zh-CN" sz="1600"/>
                        <a:t>     </a:t>
                      </a:r>
                      <a:r>
                        <a:rPr lang="zh-CN" altLang="en-US" sz="1600"/>
                        <a:t>）</a:t>
                      </a:r>
                      <a:r>
                        <a:rPr lang="en-US" altLang="zh-CN" sz="1600"/>
                        <a:t>     </a:t>
                      </a:r>
                      <a:r>
                        <a:rPr lang="zh-CN" altLang="en-US" sz="1600"/>
                        <a:t>外祖父母（</a:t>
                      </a:r>
                      <a:r>
                        <a:rPr lang="en-US" altLang="zh-CN" sz="1600"/>
                        <a:t>      </a:t>
                      </a:r>
                      <a:r>
                        <a:rPr lang="zh-CN" altLang="en-US" sz="1600"/>
                        <a:t>）</a:t>
                      </a:r>
                      <a:r>
                        <a:rPr lang="en-US" altLang="zh-CN" sz="1600"/>
                        <a:t>     </a:t>
                      </a:r>
                      <a:r>
                        <a:rPr lang="zh-CN" altLang="en-US" sz="1600"/>
                        <a:t>其他（</a:t>
                      </a:r>
                      <a:r>
                        <a:rPr lang="en-US" altLang="zh-CN" sz="1600"/>
                        <a:t>       </a:t>
                      </a:r>
                      <a:r>
                        <a:rPr lang="zh-CN" altLang="en-US" sz="1600"/>
                        <a:t>）</a:t>
                      </a:r>
                      <a:endParaRPr lang="zh-CN" altLang="en-US" sz="1600"/>
                    </a:p>
                  </a:txBody>
                  <a:tcPr anchor="ctr" anchorCtr="0"/>
                </a:tc>
                <a:tc hMerge="1">
                  <a:tcPr anchor="ctr" anchorCtr="0"/>
                </a:tc>
                <a:tc hMerge="1">
                  <a:tcPr anchor="ctr" anchorCtr="0"/>
                </a:tc>
                <a:tc hMerge="1">
                  <a:tcPr anchor="ctr" anchorCtr="0"/>
                </a:tc>
                <a:tc hMerge="1">
                  <a:tcPr anchor="ctr" anchorCtr="0"/>
                </a:tc>
                <a:tc hMerge="1">
                  <a:tcPr anchor="ctr" anchorCtr="0"/>
                </a:tc>
                <a:tc vMerge="1" gridSpan="2">
                  <a:tcPr anchor="ctr" anchorCtr="0"/>
                </a:tc>
                <a:tc vMerge="1" hMerge="1">
                  <a:tcPr anchor="ctr" anchorCtr="0"/>
                </a:tc>
              </a:tr>
              <a:tr h="550545">
                <a:tc vMerge="1">
                  <a:tcPr/>
                </a:tc>
                <a:tc gridSpan="2">
                  <a:txBody>
                    <a:bodyPr/>
                    <a:p>
                      <a:pPr algn="ctr">
                        <a:buNone/>
                      </a:pPr>
                      <a:r>
                        <a:rPr lang="zh-CN" altLang="en-US" sz="1200"/>
                        <a:t>有无固定的家庭运动空间</a:t>
                      </a:r>
                      <a:endParaRPr lang="zh-CN" altLang="en-US" sz="1200"/>
                    </a:p>
                  </a:txBody>
                  <a:tcPr anchor="ctr" anchorCtr="0"/>
                </a:tc>
                <a:tc hMerge="1">
                  <a:tcPr/>
                </a:tc>
                <a:tc gridSpan="2">
                  <a:txBody>
                    <a:bodyPr/>
                    <a:p>
                      <a:pPr algn="ctr">
                        <a:buNone/>
                      </a:pPr>
                      <a:r>
                        <a:rPr lang="zh-CN" altLang="en-US" sz="1600"/>
                        <a:t>无</a:t>
                      </a:r>
                      <a:endParaRPr lang="zh-CN" altLang="en-US" sz="1600"/>
                    </a:p>
                  </a:txBody>
                  <a:tcPr anchor="ctr" anchorCtr="0"/>
                </a:tc>
                <a:tc hMerge="1">
                  <a:tcPr/>
                </a:tc>
                <a:tc gridSpan="3">
                  <a:txBody>
                    <a:bodyPr/>
                    <a:p>
                      <a:pPr algn="ctr">
                        <a:buNone/>
                      </a:pPr>
                      <a:r>
                        <a:rPr lang="zh-CN" altLang="en-US" sz="1400"/>
                        <a:t>有无适合幼儿使用的运动器械、玩具</a:t>
                      </a:r>
                      <a:endParaRPr lang="zh-CN" altLang="en-US" sz="1400"/>
                    </a:p>
                  </a:txBody>
                  <a:tcPr anchor="ctr" anchorCtr="0"/>
                </a:tc>
                <a:tc hMerge="1">
                  <a:tcPr/>
                </a:tc>
                <a:tc hMerge="1">
                  <a:tcPr/>
                </a:tc>
                <a:tc gridSpan="2">
                  <a:txBody>
                    <a:bodyPr/>
                    <a:p>
                      <a:pPr algn="ctr">
                        <a:buNone/>
                      </a:pPr>
                      <a:r>
                        <a:rPr lang="zh-CN" altLang="en-US" sz="1600"/>
                        <a:t>有</a:t>
                      </a:r>
                      <a:endParaRPr lang="zh-CN" altLang="en-US" sz="1600"/>
                    </a:p>
                  </a:txBody>
                  <a:tcPr anchor="ctr" anchorCtr="0"/>
                </a:tc>
                <a:tc hMerge="1">
                  <a:tcPr/>
                </a:tc>
              </a:tr>
              <a:tr h="550545">
                <a:tc>
                  <a:txBody>
                    <a:bodyPr/>
                    <a:p>
                      <a:pPr algn="ctr">
                        <a:buClrTx/>
                        <a:buSzTx/>
                        <a:buFontTx/>
                        <a:buNone/>
                      </a:pPr>
                      <a:r>
                        <a:rPr lang="zh-CN" altLang="en-US" sz="1600"/>
                        <a:t>性格</a:t>
                      </a:r>
                      <a:endParaRPr lang="zh-CN" altLang="en-US" sz="1600"/>
                    </a:p>
                  </a:txBody>
                  <a:tcPr anchor="ctr" anchorCtr="0"/>
                </a:tc>
                <a:tc gridSpan="4">
                  <a:txBody>
                    <a:bodyPr/>
                    <a:p>
                      <a:pPr algn="ctr">
                        <a:buClrTx/>
                        <a:buSzTx/>
                        <a:buFontTx/>
                        <a:buNone/>
                      </a:pPr>
                      <a:r>
                        <a:rPr lang="zh-CN" altLang="en-US" sz="1600"/>
                        <a:t>活泼好动，喜欢体育</a:t>
                      </a:r>
                      <a:r>
                        <a:rPr lang="zh-CN" altLang="en-US" sz="1600"/>
                        <a:t>运动</a:t>
                      </a:r>
                      <a:endParaRPr lang="zh-CN" altLang="en-US" sz="1600"/>
                    </a:p>
                  </a:txBody>
                  <a:tcPr anchor="ctr" anchorCtr="0"/>
                </a:tc>
                <a:tc hMerge="1">
                  <a:tcPr/>
                </a:tc>
                <a:tc hMerge="1">
                  <a:tcPr/>
                </a:tc>
                <a:tc hMerge="1">
                  <a:tcPr/>
                </a:tc>
                <a:tc gridSpan="3">
                  <a:txBody>
                    <a:bodyPr/>
                    <a:p>
                      <a:pPr algn="ctr">
                        <a:buClrTx/>
                        <a:buSzTx/>
                        <a:buFontTx/>
                        <a:buNone/>
                      </a:pPr>
                      <a:r>
                        <a:rPr lang="zh-CN" altLang="en-US" sz="1600"/>
                        <a:t>自理能力</a:t>
                      </a:r>
                      <a:endParaRPr lang="zh-CN" altLang="en-US" sz="1600"/>
                    </a:p>
                  </a:txBody>
                  <a:tcPr anchor="ctr" anchorCtr="0"/>
                </a:tc>
                <a:tc hMerge="1">
                  <a:tcPr/>
                </a:tc>
                <a:tc hMerge="1">
                  <a:tcPr/>
                </a:tc>
                <a:tc gridSpan="2">
                  <a:txBody>
                    <a:bodyPr/>
                    <a:p>
                      <a:pPr>
                        <a:buNone/>
                      </a:pPr>
                      <a:r>
                        <a:rPr lang="zh-CN" altLang="en-US"/>
                        <a:t>良好</a:t>
                      </a:r>
                      <a:endParaRPr lang="zh-CN" altLang="en-US"/>
                    </a:p>
                  </a:txBody>
                  <a:tcPr/>
                </a:tc>
                <a:tc hMerge="1">
                  <a:tcPr/>
                </a:tc>
              </a:tr>
              <a:tr h="550545">
                <a:tc gridSpan="2">
                  <a:txBody>
                    <a:bodyPr/>
                    <a:p>
                      <a:pPr algn="ctr">
                        <a:buClrTx/>
                        <a:buSzTx/>
                        <a:buFontTx/>
                        <a:buNone/>
                      </a:pPr>
                      <a:r>
                        <a:rPr lang="zh-CN" altLang="en-US" sz="1600"/>
                        <a:t>最喜欢的颜色</a:t>
                      </a:r>
                      <a:endParaRPr lang="zh-CN" altLang="en-US" sz="1600"/>
                    </a:p>
                  </a:txBody>
                  <a:tcPr anchor="ctr" anchorCtr="0"/>
                </a:tc>
                <a:tc hMerge="1">
                  <a:tcPr/>
                </a:tc>
                <a:tc>
                  <a:txBody>
                    <a:bodyPr/>
                    <a:p>
                      <a:pPr algn="ctr">
                        <a:buClrTx/>
                        <a:buSzTx/>
                        <a:buFontTx/>
                        <a:buNone/>
                      </a:pPr>
                      <a:r>
                        <a:rPr lang="zh-CN" altLang="en-US" sz="1600"/>
                        <a:t>蓝色</a:t>
                      </a:r>
                      <a:endParaRPr lang="zh-CN" altLang="en-US" sz="1600"/>
                    </a:p>
                  </a:txBody>
                  <a:tcPr anchor="ctr" anchorCtr="0"/>
                </a:tc>
                <a:tc gridSpan="2">
                  <a:txBody>
                    <a:bodyPr/>
                    <a:p>
                      <a:pPr algn="ctr">
                        <a:buClrTx/>
                        <a:buSzTx/>
                        <a:buFontTx/>
                        <a:buNone/>
                      </a:pPr>
                      <a:r>
                        <a:rPr lang="zh-CN" altLang="en-US" sz="1600"/>
                        <a:t>最喜欢的运动项目</a:t>
                      </a:r>
                      <a:endParaRPr lang="zh-CN" altLang="en-US" sz="1600"/>
                    </a:p>
                  </a:txBody>
                  <a:tcPr anchor="ctr" anchorCtr="0"/>
                </a:tc>
                <a:tc hMerge="1">
                  <a:tcPr/>
                </a:tc>
                <a:tc>
                  <a:txBody>
                    <a:bodyPr/>
                    <a:p>
                      <a:pPr algn="ctr">
                        <a:buClrTx/>
                        <a:buSzTx/>
                        <a:buFontTx/>
                        <a:buNone/>
                      </a:pPr>
                      <a:r>
                        <a:rPr lang="zh-CN" altLang="en-US" sz="1600"/>
                        <a:t>足球</a:t>
                      </a:r>
                      <a:endParaRPr lang="zh-CN" altLang="en-US" sz="1600"/>
                    </a:p>
                  </a:txBody>
                  <a:tcPr anchor="ctr" anchorCtr="0"/>
                </a:tc>
                <a:tc gridSpan="2">
                  <a:txBody>
                    <a:bodyPr/>
                    <a:p>
                      <a:pPr algn="ctr">
                        <a:buClrTx/>
                        <a:buSzTx/>
                        <a:buFontTx/>
                        <a:buNone/>
                      </a:pPr>
                      <a:r>
                        <a:rPr lang="zh-CN" altLang="en-US" sz="1600"/>
                        <a:t>最喜欢的游戏</a:t>
                      </a:r>
                      <a:endParaRPr lang="zh-CN" altLang="en-US" sz="1600"/>
                    </a:p>
                  </a:txBody>
                  <a:tcPr anchor="ctr" anchorCtr="0"/>
                </a:tc>
                <a:tc hMerge="1">
                  <a:tcPr/>
                </a:tc>
                <a:tc gridSpan="2">
                  <a:txBody>
                    <a:bodyPr/>
                    <a:p>
                      <a:pPr>
                        <a:buNone/>
                      </a:pPr>
                      <a:r>
                        <a:rPr lang="zh-CN" altLang="en-US"/>
                        <a:t>建构</a:t>
                      </a:r>
                      <a:r>
                        <a:rPr lang="zh-CN" altLang="en-US"/>
                        <a:t>游戏</a:t>
                      </a:r>
                      <a:endParaRPr lang="zh-CN" altLang="en-US"/>
                    </a:p>
                  </a:txBody>
                  <a:tcPr/>
                </a:tc>
                <a:tc hMerge="1">
                  <a:tcPr/>
                </a:tc>
              </a:tr>
              <a:tr h="550545">
                <a:tc gridSpan="2">
                  <a:txBody>
                    <a:bodyPr/>
                    <a:p>
                      <a:pPr algn="ctr">
                        <a:buClrTx/>
                        <a:buSzTx/>
                        <a:buFontTx/>
                        <a:buNone/>
                      </a:pPr>
                      <a:r>
                        <a:rPr lang="zh-CN" altLang="en-US" sz="1600"/>
                        <a:t>最喜欢的运动场地</a:t>
                      </a:r>
                      <a:endParaRPr lang="zh-CN" altLang="en-US" sz="1600"/>
                    </a:p>
                  </a:txBody>
                  <a:tcPr anchor="ctr" anchorCtr="0"/>
                </a:tc>
                <a:tc hMerge="1">
                  <a:tcPr/>
                </a:tc>
                <a:tc>
                  <a:txBody>
                    <a:bodyPr/>
                    <a:p>
                      <a:pPr algn="ctr">
                        <a:buClrTx/>
                        <a:buSzTx/>
                        <a:buFontTx/>
                        <a:buNone/>
                      </a:pPr>
                      <a:r>
                        <a:rPr lang="zh-CN" altLang="en-US" sz="1600"/>
                        <a:t>滑滑梯</a:t>
                      </a:r>
                      <a:endParaRPr lang="zh-CN" altLang="en-US" sz="1600"/>
                    </a:p>
                  </a:txBody>
                  <a:tcPr anchor="ctr" anchorCtr="0"/>
                </a:tc>
                <a:tc gridSpan="2">
                  <a:txBody>
                    <a:bodyPr/>
                    <a:p>
                      <a:pPr algn="ctr">
                        <a:buClrTx/>
                        <a:buSzTx/>
                        <a:buFontTx/>
                        <a:buNone/>
                      </a:pPr>
                      <a:r>
                        <a:rPr lang="zh-CN" altLang="en-US" sz="1600"/>
                        <a:t>最喜欢的食物</a:t>
                      </a:r>
                      <a:endParaRPr lang="zh-CN" altLang="en-US" sz="1600"/>
                    </a:p>
                  </a:txBody>
                  <a:tcPr anchor="ctr" anchorCtr="0"/>
                </a:tc>
                <a:tc hMerge="1">
                  <a:tcPr/>
                </a:tc>
                <a:tc>
                  <a:txBody>
                    <a:bodyPr/>
                    <a:p>
                      <a:pPr algn="ctr">
                        <a:buClrTx/>
                        <a:buSzTx/>
                        <a:buFontTx/>
                        <a:buNone/>
                      </a:pPr>
                      <a:r>
                        <a:rPr lang="zh-CN" altLang="en-US" sz="1600"/>
                        <a:t>鸡翅</a:t>
                      </a:r>
                      <a:endParaRPr lang="zh-CN" altLang="en-US" sz="1600"/>
                    </a:p>
                  </a:txBody>
                  <a:tcPr anchor="ctr" anchorCtr="0"/>
                </a:tc>
                <a:tc gridSpan="2">
                  <a:txBody>
                    <a:bodyPr/>
                    <a:p>
                      <a:pPr algn="ctr">
                        <a:buClrTx/>
                        <a:buSzTx/>
                        <a:buFontTx/>
                        <a:buNone/>
                      </a:pPr>
                      <a:r>
                        <a:rPr lang="zh-CN" altLang="en-US" sz="1600"/>
                        <a:t>最喜欢的人与物</a:t>
                      </a:r>
                      <a:endParaRPr lang="zh-CN" altLang="en-US" sz="1600"/>
                    </a:p>
                  </a:txBody>
                  <a:tcPr anchor="ctr" anchorCtr="0"/>
                </a:tc>
                <a:tc hMerge="1">
                  <a:tcPr/>
                </a:tc>
                <a:tc gridSpan="2">
                  <a:txBody>
                    <a:bodyPr/>
                    <a:p>
                      <a:pPr>
                        <a:buNone/>
                      </a:pPr>
                      <a:r>
                        <a:rPr lang="zh-CN" altLang="en-US"/>
                        <a:t>爸爸</a:t>
                      </a:r>
                      <a:r>
                        <a:rPr lang="en-US" altLang="zh-CN"/>
                        <a:t>/</a:t>
                      </a:r>
                      <a:r>
                        <a:rPr lang="zh-CN" altLang="en-US"/>
                        <a:t>汽车</a:t>
                      </a:r>
                      <a:r>
                        <a:rPr lang="zh-CN" altLang="en-US"/>
                        <a:t>玩具</a:t>
                      </a:r>
                      <a:endParaRPr lang="zh-CN" altLang="en-US"/>
                    </a:p>
                  </a:txBody>
                  <a:tcPr/>
                </a:tc>
                <a:tc hMerge="1">
                  <a:tcPr/>
                </a:tc>
              </a:tr>
              <a:tr h="550545">
                <a:tc>
                  <a:txBody>
                    <a:bodyPr/>
                    <a:p>
                      <a:pPr algn="ctr">
                        <a:buNone/>
                      </a:pPr>
                      <a:r>
                        <a:rPr lang="zh-CN" altLang="en-US" sz="1600"/>
                        <a:t>父</a:t>
                      </a:r>
                      <a:endParaRPr lang="zh-CN" altLang="en-US" sz="1600"/>
                    </a:p>
                  </a:txBody>
                  <a:tcPr anchor="ctr" anchorCtr="0"/>
                </a:tc>
                <a:tc>
                  <a:txBody>
                    <a:bodyPr/>
                    <a:p>
                      <a:pPr algn="ctr">
                        <a:buNone/>
                      </a:pPr>
                      <a:r>
                        <a:rPr lang="zh-CN" altLang="en-US" sz="1600"/>
                        <a:t>季江</a:t>
                      </a:r>
                      <a:r>
                        <a:rPr lang="zh-CN" altLang="en-US" sz="1600"/>
                        <a:t>波</a:t>
                      </a:r>
                      <a:endParaRPr lang="zh-CN" altLang="en-US" sz="1600"/>
                    </a:p>
                  </a:txBody>
                  <a:tcPr anchor="ctr" anchorCtr="0"/>
                </a:tc>
                <a:tc rowSpan="2">
                  <a:txBody>
                    <a:bodyPr/>
                    <a:p>
                      <a:pPr algn="ctr">
                        <a:buNone/>
                      </a:pPr>
                      <a:r>
                        <a:rPr lang="zh-CN" altLang="en-US" sz="1600"/>
                        <a:t>教</a:t>
                      </a:r>
                      <a:endParaRPr lang="zh-CN" altLang="en-US" sz="1600"/>
                    </a:p>
                    <a:p>
                      <a:pPr algn="ctr">
                        <a:buNone/>
                      </a:pPr>
                      <a:r>
                        <a:rPr lang="zh-CN" altLang="en-US" sz="1600"/>
                        <a:t>育</a:t>
                      </a:r>
                      <a:endParaRPr lang="zh-CN" altLang="en-US" sz="1600"/>
                    </a:p>
                    <a:p>
                      <a:pPr algn="ctr">
                        <a:buNone/>
                      </a:pPr>
                      <a:r>
                        <a:rPr lang="zh-CN" altLang="en-US" sz="1600"/>
                        <a:t>程</a:t>
                      </a:r>
                      <a:endParaRPr lang="zh-CN" altLang="en-US" sz="1600"/>
                    </a:p>
                    <a:p>
                      <a:pPr algn="ctr">
                        <a:buNone/>
                      </a:pPr>
                      <a:r>
                        <a:rPr lang="zh-CN" altLang="en-US" sz="1600"/>
                        <a:t>度</a:t>
                      </a:r>
                      <a:endParaRPr lang="zh-CN" altLang="en-US" sz="1600"/>
                    </a:p>
                  </a:txBody>
                  <a:tcPr anchor="ctr" anchorCtr="0"/>
                </a:tc>
                <a:tc>
                  <a:txBody>
                    <a:bodyPr/>
                    <a:p>
                      <a:pPr algn="ctr">
                        <a:buNone/>
                      </a:pPr>
                      <a:r>
                        <a:rPr lang="zh-CN" altLang="en-US" sz="1600"/>
                        <a:t>本科</a:t>
                      </a:r>
                      <a:endParaRPr lang="zh-CN" altLang="en-US" sz="1600"/>
                    </a:p>
                  </a:txBody>
                  <a:tcPr anchor="ctr" anchorCtr="0"/>
                </a:tc>
                <a:tc rowSpan="2">
                  <a:txBody>
                    <a:bodyPr/>
                    <a:p>
                      <a:pPr algn="ctr">
                        <a:buNone/>
                      </a:pPr>
                      <a:r>
                        <a:rPr lang="zh-CN" altLang="en-US" sz="1600"/>
                        <a:t>职</a:t>
                      </a:r>
                      <a:endParaRPr lang="zh-CN" altLang="en-US" sz="1600"/>
                    </a:p>
                    <a:p>
                      <a:pPr algn="ctr">
                        <a:buNone/>
                      </a:pPr>
                      <a:r>
                        <a:rPr lang="zh-CN" altLang="en-US" sz="1600"/>
                        <a:t>业</a:t>
                      </a:r>
                      <a:endParaRPr lang="zh-CN" altLang="en-US" sz="1600"/>
                    </a:p>
                  </a:txBody>
                  <a:tcPr anchor="ctr" anchorCtr="0"/>
                </a:tc>
                <a:tc>
                  <a:txBody>
                    <a:bodyPr/>
                    <a:p>
                      <a:pPr algn="ctr">
                        <a:buNone/>
                      </a:pPr>
                      <a:r>
                        <a:rPr lang="zh-CN" altLang="en-US" sz="1600"/>
                        <a:t>个体户</a:t>
                      </a:r>
                      <a:endParaRPr lang="zh-CN" altLang="en-US" sz="1600"/>
                    </a:p>
                  </a:txBody>
                  <a:tcPr anchor="ctr" anchorCtr="0"/>
                </a:tc>
                <a:tc rowSpan="2">
                  <a:txBody>
                    <a:bodyPr/>
                    <a:p>
                      <a:pPr algn="ctr">
                        <a:buNone/>
                      </a:pPr>
                      <a:r>
                        <a:rPr lang="zh-CN" altLang="en-US" sz="1600"/>
                        <a:t>出</a:t>
                      </a:r>
                      <a:endParaRPr lang="zh-CN" altLang="en-US" sz="1600"/>
                    </a:p>
                    <a:p>
                      <a:pPr algn="ctr">
                        <a:buNone/>
                      </a:pPr>
                      <a:r>
                        <a:rPr lang="zh-CN" altLang="en-US" sz="1600"/>
                        <a:t>生</a:t>
                      </a:r>
                      <a:endParaRPr lang="zh-CN" altLang="en-US" sz="1600"/>
                    </a:p>
                    <a:p>
                      <a:pPr algn="ctr">
                        <a:buNone/>
                      </a:pPr>
                      <a:r>
                        <a:rPr lang="zh-CN" altLang="en-US" sz="1600"/>
                        <a:t>地</a:t>
                      </a:r>
                      <a:endParaRPr lang="zh-CN" altLang="en-US" sz="1600"/>
                    </a:p>
                  </a:txBody>
                  <a:tcPr anchor="ctr" anchorCtr="0"/>
                </a:tc>
                <a:tc>
                  <a:txBody>
                    <a:bodyPr/>
                    <a:p>
                      <a:pPr algn="ctr">
                        <a:buNone/>
                      </a:pPr>
                      <a:r>
                        <a:rPr lang="zh-CN" altLang="en-US" sz="1600"/>
                        <a:t>常州</a:t>
                      </a:r>
                      <a:endParaRPr lang="zh-CN" altLang="en-US" sz="1600"/>
                    </a:p>
                  </a:txBody>
                  <a:tcPr anchor="ctr" anchorCtr="0"/>
                </a:tc>
                <a:tc rowSpan="2">
                  <a:txBody>
                    <a:bodyPr/>
                    <a:p>
                      <a:pPr algn="ctr">
                        <a:buNone/>
                      </a:pPr>
                      <a:r>
                        <a:rPr lang="zh-CN" altLang="en-US" sz="1600"/>
                        <a:t>年</a:t>
                      </a:r>
                      <a:endParaRPr lang="zh-CN" altLang="en-US" sz="1600"/>
                    </a:p>
                    <a:p>
                      <a:pPr algn="ctr">
                        <a:buNone/>
                      </a:pPr>
                      <a:r>
                        <a:rPr lang="zh-CN" altLang="en-US" sz="1600"/>
                        <a:t>龄</a:t>
                      </a:r>
                      <a:endParaRPr lang="zh-CN" altLang="en-US" sz="1600"/>
                    </a:p>
                  </a:txBody>
                  <a:tcPr anchor="ctr" anchorCtr="0"/>
                </a:tc>
                <a:tc>
                  <a:txBody>
                    <a:bodyPr/>
                    <a:p>
                      <a:pPr>
                        <a:buNone/>
                      </a:pPr>
                      <a:r>
                        <a:rPr lang="en-US" altLang="zh-CN"/>
                        <a:t>34</a:t>
                      </a:r>
                      <a:endParaRPr lang="en-US" altLang="zh-CN"/>
                    </a:p>
                  </a:txBody>
                  <a:tcPr/>
                </a:tc>
              </a:tr>
              <a:tr h="550545">
                <a:tc>
                  <a:txBody>
                    <a:bodyPr/>
                    <a:p>
                      <a:pPr algn="ctr">
                        <a:buNone/>
                      </a:pPr>
                      <a:r>
                        <a:rPr lang="zh-CN" altLang="en-US" sz="1600"/>
                        <a:t>母</a:t>
                      </a:r>
                      <a:endParaRPr lang="zh-CN" altLang="en-US" sz="1600"/>
                    </a:p>
                  </a:txBody>
                  <a:tcPr anchor="ctr" anchorCtr="0"/>
                </a:tc>
                <a:tc>
                  <a:txBody>
                    <a:bodyPr/>
                    <a:p>
                      <a:pPr algn="ctr">
                        <a:buNone/>
                      </a:pPr>
                      <a:r>
                        <a:rPr lang="zh-CN" altLang="en-US" sz="1600"/>
                        <a:t>王</a:t>
                      </a:r>
                      <a:r>
                        <a:rPr lang="zh-CN" altLang="en-US" sz="1600"/>
                        <a:t>楠</a:t>
                      </a:r>
                      <a:endParaRPr lang="zh-CN" altLang="en-US" sz="1600"/>
                    </a:p>
                  </a:txBody>
                  <a:tcPr anchor="ctr" anchorCtr="0"/>
                </a:tc>
                <a:tc vMerge="1">
                  <a:tcPr/>
                </a:tc>
                <a:tc>
                  <a:txBody>
                    <a:bodyPr/>
                    <a:p>
                      <a:pPr algn="ctr">
                        <a:buNone/>
                      </a:pPr>
                      <a:r>
                        <a:rPr lang="zh-CN" altLang="en-US" sz="1600"/>
                        <a:t>本科</a:t>
                      </a:r>
                      <a:endParaRPr lang="zh-CN" altLang="en-US" sz="1600"/>
                    </a:p>
                  </a:txBody>
                  <a:tcPr anchor="ctr" anchorCtr="0"/>
                </a:tc>
                <a:tc vMerge="1">
                  <a:tcPr/>
                </a:tc>
                <a:tc>
                  <a:txBody>
                    <a:bodyPr/>
                    <a:p>
                      <a:pPr algn="ctr">
                        <a:buNone/>
                      </a:pPr>
                      <a:r>
                        <a:rPr lang="zh-CN" altLang="en-US" sz="1600"/>
                        <a:t>公司职员</a:t>
                      </a:r>
                      <a:endParaRPr lang="zh-CN" altLang="en-US" sz="1600"/>
                    </a:p>
                  </a:txBody>
                  <a:tcPr anchor="ctr" anchorCtr="0"/>
                </a:tc>
                <a:tc vMerge="1">
                  <a:tcPr/>
                </a:tc>
                <a:tc>
                  <a:txBody>
                    <a:bodyPr/>
                    <a:p>
                      <a:pPr algn="ctr">
                        <a:buNone/>
                      </a:pPr>
                      <a:r>
                        <a:rPr lang="zh-CN" altLang="en-US" sz="1600"/>
                        <a:t>常州</a:t>
                      </a:r>
                      <a:endParaRPr lang="zh-CN" altLang="en-US" sz="1600"/>
                    </a:p>
                  </a:txBody>
                  <a:tcPr anchor="ctr" anchorCtr="0"/>
                </a:tc>
                <a:tc vMerge="1">
                  <a:tcPr/>
                </a:tc>
                <a:tc>
                  <a:txBody>
                    <a:bodyPr/>
                    <a:p>
                      <a:pPr>
                        <a:buNone/>
                      </a:pPr>
                      <a:r>
                        <a:rPr lang="en-US" altLang="zh-CN"/>
                        <a:t>32</a:t>
                      </a:r>
                      <a:endParaRPr lang="en-US" altLang="zh-CN"/>
                    </a:p>
                  </a:txBody>
                  <a:tcPr/>
                </a:tc>
              </a:tr>
              <a:tr h="550545">
                <a:tc gridSpan="2">
                  <a:txBody>
                    <a:bodyPr/>
                    <a:p>
                      <a:pPr algn="ctr">
                        <a:buClrTx/>
                        <a:buSzTx/>
                        <a:buFontTx/>
                        <a:buNone/>
                      </a:pPr>
                      <a:r>
                        <a:rPr lang="zh-CN" altLang="en-US" sz="1600"/>
                        <a:t>老师眼中的你</a:t>
                      </a:r>
                      <a:endParaRPr lang="zh-CN" altLang="en-US" sz="1600"/>
                    </a:p>
                  </a:txBody>
                  <a:tcPr anchor="ctr" anchorCtr="0"/>
                </a:tc>
                <a:tc hMerge="1">
                  <a:tcPr/>
                </a:tc>
                <a:tc gridSpan="8">
                  <a:txBody>
                    <a:bodyPr/>
                    <a:p>
                      <a:pPr>
                        <a:buNone/>
                      </a:pPr>
                      <a:r>
                        <a:rPr lang="zh-CN" altLang="en-US"/>
                        <a:t>热爱运动，活泼</a:t>
                      </a:r>
                      <a:r>
                        <a:rPr lang="zh-CN" altLang="en-US"/>
                        <a:t>开朗</a:t>
                      </a:r>
                      <a:endParaRPr lang="zh-CN" altLang="en-US"/>
                    </a:p>
                  </a:txBody>
                  <a:tcPr/>
                </a:tc>
                <a:tc hMerge="1">
                  <a:tcPr/>
                </a:tc>
                <a:tc hMerge="1">
                  <a:tcPr/>
                </a:tc>
                <a:tc hMerge="1">
                  <a:tcPr/>
                </a:tc>
                <a:tc hMerge="1">
                  <a:tcPr/>
                </a:tc>
                <a:tc hMerge="1">
                  <a:tcPr/>
                </a:tc>
                <a:tc hMerge="1">
                  <a:tcPr/>
                </a:tc>
                <a:tc hMerge="1">
                  <a:tcPr/>
                </a:tc>
              </a:tr>
            </a:tbl>
          </a:graphicData>
        </a:graphic>
      </p:graphicFrame>
      <p:sp>
        <p:nvSpPr>
          <p:cNvPr id="16" name="矩形 15"/>
          <p:cNvSpPr/>
          <p:nvPr/>
        </p:nvSpPr>
        <p:spPr>
          <a:xfrm>
            <a:off x="9193530" y="721995"/>
            <a:ext cx="1800225" cy="148463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IMG_7626(20240520-231458)"/>
          <p:cNvPicPr>
            <a:picLocks noChangeAspect="1"/>
          </p:cNvPicPr>
          <p:nvPr/>
        </p:nvPicPr>
        <p:blipFill>
          <a:blip r:embed="rId2"/>
          <a:stretch>
            <a:fillRect/>
          </a:stretch>
        </p:blipFill>
        <p:spPr>
          <a:xfrm>
            <a:off x="9192895" y="721995"/>
            <a:ext cx="1800860" cy="14592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47620" r="49922" b="6208"/>
          <a:stretch>
            <a:fillRect/>
          </a:stretch>
        </p:blipFill>
        <p:spPr>
          <a:xfrm>
            <a:off x="0" y="0"/>
            <a:ext cx="12192000" cy="6858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548640" y="1619250"/>
            <a:ext cx="2619037" cy="4745854"/>
          </a:xfrm>
          <a:prstGeom prst="rect">
            <a:avLst/>
          </a:prstGeom>
        </p:spPr>
      </p:pic>
      <p:sp>
        <p:nvSpPr>
          <p:cNvPr id="9" name="文本框 8"/>
          <p:cNvSpPr txBox="1"/>
          <p:nvPr/>
        </p:nvSpPr>
        <p:spPr>
          <a:xfrm>
            <a:off x="2738665" y="2865120"/>
            <a:ext cx="1016000" cy="398780"/>
          </a:xfrm>
          <a:prstGeom prst="rect">
            <a:avLst/>
          </a:prstGeom>
          <a:noFill/>
        </p:spPr>
        <p:txBody>
          <a:bodyPr wrap="none" rtlCol="0">
            <a:spAutoFit/>
          </a:bodyPr>
          <a:lstStyle/>
          <a:p>
            <a:pPr algn="ctr"/>
            <a:r>
              <a:rPr lang="en-US" altLang="zh-CN" sz="2000" dirty="0">
                <a:solidFill>
                  <a:srgbClr val="7DBD72"/>
                </a:solidFill>
              </a:rPr>
              <a:t>PART 02</a:t>
            </a:r>
            <a:endParaRPr lang="zh-CN" altLang="en-US" sz="2000" dirty="0">
              <a:solidFill>
                <a:srgbClr val="7DBD72"/>
              </a:solidFill>
            </a:endParaRPr>
          </a:p>
        </p:txBody>
      </p:sp>
      <p:sp>
        <p:nvSpPr>
          <p:cNvPr id="2" name="文本框 1"/>
          <p:cNvSpPr txBox="1"/>
          <p:nvPr/>
        </p:nvSpPr>
        <p:spPr>
          <a:xfrm>
            <a:off x="976630" y="1845310"/>
            <a:ext cx="5581650" cy="1106805"/>
          </a:xfrm>
          <a:prstGeom prst="rect">
            <a:avLst/>
          </a:prstGeom>
          <a:noFill/>
        </p:spPr>
        <p:txBody>
          <a:bodyPr wrap="square" rtlCol="0">
            <a:spAutoFit/>
          </a:bodyPr>
          <a:p>
            <a:r>
              <a:rPr lang="zh-CN" altLang="en-US" sz="6600">
                <a:latin typeface="汉仪铸字木头人W" panose="00020600040101010101" pitchFamily="18" charset="-122"/>
                <a:ea typeface="汉仪铸字木头人W" panose="00020600040101010101" pitchFamily="18" charset="-122"/>
              </a:rPr>
              <a:t>身体素养</a:t>
            </a:r>
            <a:r>
              <a:rPr lang="zh-CN" altLang="en-US" sz="6600">
                <a:latin typeface="汉仪铸字木头人W" panose="00020600040101010101" pitchFamily="18" charset="-122"/>
                <a:ea typeface="汉仪铸字木头人W" panose="00020600040101010101" pitchFamily="18" charset="-122"/>
              </a:rPr>
              <a:t>测试</a:t>
            </a:r>
            <a:endParaRPr lang="zh-CN" altLang="en-US" sz="6600">
              <a:latin typeface="汉仪铸字木头人W" panose="00020600040101010101" pitchFamily="18" charset="-122"/>
              <a:ea typeface="汉仪铸字木头人W" panose="00020600040101010101" pitchFamily="18"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193530" y="721995"/>
            <a:ext cx="1800225" cy="148463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2" name="表格 1"/>
          <p:cNvGraphicFramePr/>
          <p:nvPr>
            <p:custDataLst>
              <p:tags r:id="rId1"/>
            </p:custDataLst>
          </p:nvPr>
        </p:nvGraphicFramePr>
        <p:xfrm>
          <a:off x="762635" y="540385"/>
          <a:ext cx="5229225" cy="5503545"/>
        </p:xfrm>
        <a:graphic>
          <a:graphicData uri="http://schemas.openxmlformats.org/drawingml/2006/table">
            <a:tbl>
              <a:tblPr firstRow="1" bandRow="1">
                <a:tableStyleId>{5C22544A-7EE6-4342-B048-85BDC9FD1C3A}</a:tableStyleId>
              </a:tblPr>
              <a:tblGrid>
                <a:gridCol w="1743075"/>
                <a:gridCol w="1743075"/>
                <a:gridCol w="1743075"/>
              </a:tblGrid>
              <a:tr h="493395">
                <a:tc gridSpan="3">
                  <a:txBody>
                    <a:bodyPr/>
                    <a:p>
                      <a:pPr algn="ctr">
                        <a:buNone/>
                      </a:pPr>
                      <a:r>
                        <a:rPr lang="zh-CN" altLang="en-US" sz="1600"/>
                        <a:t>身体素养测试（学期初）</a:t>
                      </a:r>
                      <a:endParaRPr lang="zh-CN" altLang="en-US" sz="1600"/>
                    </a:p>
                  </a:txBody>
                  <a:tcPr anchor="ctr" anchorCtr="0"/>
                </a:tc>
                <a:tc hMerge="1">
                  <a:tcPr/>
                </a:tc>
                <a:tc hMerge="1">
                  <a:tcPr/>
                </a:tc>
              </a:tr>
              <a:tr h="521970">
                <a:tc gridSpan="3">
                  <a:txBody>
                    <a:bodyPr/>
                    <a:p>
                      <a:pPr algn="l">
                        <a:buNone/>
                      </a:pPr>
                      <a:r>
                        <a:rPr lang="zh-CN" altLang="en-US" sz="1400"/>
                        <a:t>测试时间：</a:t>
                      </a:r>
                      <a:r>
                        <a:rPr lang="en-US" altLang="zh-CN" sz="1400"/>
                        <a:t>2023.09                </a:t>
                      </a:r>
                      <a:r>
                        <a:rPr lang="zh-CN" altLang="en-US" sz="1400"/>
                        <a:t>测试人：张臻</a:t>
                      </a:r>
                      <a:r>
                        <a:rPr lang="en-US" altLang="zh-CN" sz="1400"/>
                        <a:t>              </a:t>
                      </a:r>
                      <a:r>
                        <a:rPr lang="zh-CN" altLang="en-US" sz="1400"/>
                        <a:t>测试年龄：</a:t>
                      </a:r>
                      <a:r>
                        <a:rPr lang="en-US" altLang="zh-CN" sz="1400"/>
                        <a:t>5</a:t>
                      </a:r>
                      <a:endParaRPr lang="en-US" altLang="zh-CN" sz="1400"/>
                    </a:p>
                  </a:txBody>
                  <a:tcPr anchor="ctr" anchorCtr="0"/>
                </a:tc>
                <a:tc hMerge="1">
                  <a:tcPr/>
                </a:tc>
                <a:tc hMerge="1">
                  <a:tcPr/>
                </a:tc>
              </a:tr>
              <a:tr h="412750">
                <a:tc>
                  <a:txBody>
                    <a:bodyPr/>
                    <a:p>
                      <a:pPr algn="ctr">
                        <a:buNone/>
                      </a:pPr>
                      <a:r>
                        <a:rPr lang="zh-CN" altLang="en-US" sz="1400"/>
                        <a:t>测试项目</a:t>
                      </a:r>
                      <a:endParaRPr lang="zh-CN" altLang="en-US" sz="1400"/>
                    </a:p>
                  </a:txBody>
                  <a:tcPr anchor="ctr" anchorCtr="0"/>
                </a:tc>
                <a:tc>
                  <a:txBody>
                    <a:bodyPr/>
                    <a:p>
                      <a:pPr algn="ctr">
                        <a:buNone/>
                      </a:pPr>
                      <a:r>
                        <a:rPr lang="zh-CN" altLang="en-US" sz="1400"/>
                        <a:t>测试结果</a:t>
                      </a:r>
                      <a:endParaRPr lang="zh-CN" altLang="en-US" sz="1400"/>
                    </a:p>
                  </a:txBody>
                  <a:tcPr anchor="ctr" anchorCtr="0"/>
                </a:tc>
                <a:tc>
                  <a:txBody>
                    <a:bodyPr/>
                    <a:p>
                      <a:pPr algn="ctr">
                        <a:buNone/>
                      </a:pPr>
                      <a:r>
                        <a:rPr lang="zh-CN" altLang="en-US" sz="1400"/>
                        <a:t>得分</a:t>
                      </a:r>
                      <a:endParaRPr lang="zh-CN" altLang="en-US" sz="1400"/>
                    </a:p>
                  </a:txBody>
                  <a:tcPr anchor="ctr" anchorCtr="0"/>
                </a:tc>
              </a:tr>
              <a:tr h="582295">
                <a:tc>
                  <a:txBody>
                    <a:bodyPr/>
                    <a:p>
                      <a:pPr algn="ctr">
                        <a:buClrTx/>
                        <a:buSzTx/>
                        <a:buFontTx/>
                        <a:buNone/>
                      </a:pPr>
                      <a:r>
                        <a:rPr lang="zh-CN" altLang="en-US" sz="1400"/>
                        <a:t>身高</a:t>
                      </a:r>
                      <a:endParaRPr lang="zh-CN" altLang="en-US" sz="1400"/>
                    </a:p>
                  </a:txBody>
                  <a:tcPr anchor="ctr" anchorCtr="0"/>
                </a:tc>
                <a:tc>
                  <a:txBody>
                    <a:bodyPr/>
                    <a:p>
                      <a:pPr>
                        <a:buNone/>
                      </a:pPr>
                      <a:r>
                        <a:rPr lang="en-US" altLang="zh-CN"/>
                        <a:t>116</a:t>
                      </a:r>
                      <a:endParaRPr lang="en-US" altLang="zh-CN"/>
                    </a:p>
                  </a:txBody>
                  <a:tcPr/>
                </a:tc>
                <a:tc>
                  <a:txBody>
                    <a:bodyPr/>
                    <a:p>
                      <a:pPr>
                        <a:buNone/>
                      </a:pPr>
                      <a:r>
                        <a:rPr lang="en-US" altLang="zh-CN"/>
                        <a:t>4</a:t>
                      </a:r>
                      <a:endParaRPr lang="en-US" altLang="zh-CN"/>
                    </a:p>
                  </a:txBody>
                  <a:tcPr/>
                </a:tc>
              </a:tr>
              <a:tr h="580390">
                <a:tc>
                  <a:txBody>
                    <a:bodyPr/>
                    <a:p>
                      <a:pPr algn="ctr">
                        <a:buClrTx/>
                        <a:buSzTx/>
                        <a:buFontTx/>
                        <a:buNone/>
                      </a:pPr>
                      <a:r>
                        <a:rPr lang="zh-CN" altLang="en-US" sz="1400"/>
                        <a:t>体重</a:t>
                      </a:r>
                      <a:endParaRPr lang="zh-CN" altLang="en-US" sz="1400"/>
                    </a:p>
                  </a:txBody>
                  <a:tcPr anchor="ctr" anchorCtr="0"/>
                </a:tc>
                <a:tc>
                  <a:txBody>
                    <a:bodyPr/>
                    <a:p>
                      <a:pPr>
                        <a:buNone/>
                      </a:pPr>
                      <a:r>
                        <a:rPr lang="en-US" altLang="zh-CN"/>
                        <a:t>22</a:t>
                      </a:r>
                      <a:endParaRPr lang="en-US" altLang="zh-CN"/>
                    </a:p>
                  </a:txBody>
                  <a:tcPr/>
                </a:tc>
                <a:tc>
                  <a:txBody>
                    <a:bodyPr/>
                    <a:p>
                      <a:pPr>
                        <a:buNone/>
                      </a:pPr>
                      <a:r>
                        <a:rPr lang="en-US" altLang="zh-CN"/>
                        <a:t>5</a:t>
                      </a:r>
                      <a:endParaRPr lang="en-US" altLang="zh-CN"/>
                    </a:p>
                  </a:txBody>
                  <a:tcPr/>
                </a:tc>
              </a:tr>
              <a:tr h="582295">
                <a:tc>
                  <a:txBody>
                    <a:bodyPr/>
                    <a:p>
                      <a:pPr algn="ctr">
                        <a:buClrTx/>
                        <a:buSzTx/>
                        <a:buFontTx/>
                        <a:buNone/>
                      </a:pPr>
                      <a:r>
                        <a:rPr lang="zh-CN" altLang="en-US" sz="1400"/>
                        <a:t>折返跑</a:t>
                      </a:r>
                      <a:endParaRPr lang="zh-CN" altLang="en-US" sz="1400"/>
                    </a:p>
                  </a:txBody>
                  <a:tcPr anchor="ctr" anchorCtr="0"/>
                </a:tc>
                <a:tc>
                  <a:txBody>
                    <a:bodyPr/>
                    <a:p>
                      <a:pPr>
                        <a:buNone/>
                      </a:pPr>
                      <a:r>
                        <a:rPr lang="en-US" altLang="zh-CN"/>
                        <a:t>7.4</a:t>
                      </a:r>
                      <a:endParaRPr lang="en-US" altLang="zh-CN"/>
                    </a:p>
                  </a:txBody>
                  <a:tcPr/>
                </a:tc>
                <a:tc>
                  <a:txBody>
                    <a:bodyPr/>
                    <a:p>
                      <a:pPr>
                        <a:buNone/>
                      </a:pPr>
                      <a:r>
                        <a:rPr lang="en-US" altLang="zh-CN"/>
                        <a:t>3</a:t>
                      </a:r>
                      <a:endParaRPr lang="en-US" altLang="zh-CN"/>
                    </a:p>
                  </a:txBody>
                  <a:tcPr/>
                </a:tc>
              </a:tr>
              <a:tr h="587375">
                <a:tc>
                  <a:txBody>
                    <a:bodyPr/>
                    <a:p>
                      <a:pPr algn="ctr">
                        <a:buClrTx/>
                        <a:buSzTx/>
                        <a:buFontTx/>
                        <a:buNone/>
                      </a:pPr>
                      <a:r>
                        <a:rPr lang="zh-CN" altLang="en-US" sz="1400"/>
                        <a:t>立定跳远</a:t>
                      </a:r>
                      <a:endParaRPr lang="zh-CN" altLang="en-US" sz="1400"/>
                    </a:p>
                  </a:txBody>
                  <a:tcPr anchor="ctr" anchorCtr="0"/>
                </a:tc>
                <a:tc>
                  <a:txBody>
                    <a:bodyPr/>
                    <a:p>
                      <a:pPr>
                        <a:buNone/>
                      </a:pPr>
                      <a:r>
                        <a:rPr lang="en-US" altLang="zh-CN"/>
                        <a:t>80</a:t>
                      </a:r>
                      <a:endParaRPr lang="en-US" altLang="zh-CN"/>
                    </a:p>
                  </a:txBody>
                  <a:tcPr/>
                </a:tc>
                <a:tc>
                  <a:txBody>
                    <a:bodyPr/>
                    <a:p>
                      <a:pPr>
                        <a:buNone/>
                      </a:pPr>
                      <a:r>
                        <a:rPr lang="en-US" altLang="zh-CN"/>
                        <a:t>3</a:t>
                      </a:r>
                      <a:endParaRPr lang="en-US" altLang="zh-CN"/>
                    </a:p>
                  </a:txBody>
                  <a:tcPr/>
                </a:tc>
              </a:tr>
              <a:tr h="581025">
                <a:tc>
                  <a:txBody>
                    <a:bodyPr/>
                    <a:p>
                      <a:pPr algn="ctr">
                        <a:buClrTx/>
                        <a:buSzTx/>
                        <a:buFontTx/>
                        <a:buNone/>
                      </a:pPr>
                      <a:r>
                        <a:rPr lang="zh-CN" altLang="en-US" sz="1400"/>
                        <a:t>沙包掷远</a:t>
                      </a:r>
                      <a:endParaRPr lang="zh-CN" altLang="en-US" sz="1400"/>
                    </a:p>
                  </a:txBody>
                  <a:tcPr anchor="ctr" anchorCtr="0"/>
                </a:tc>
                <a:tc>
                  <a:txBody>
                    <a:bodyPr/>
                    <a:p>
                      <a:pPr>
                        <a:buNone/>
                      </a:pPr>
                      <a:r>
                        <a:rPr lang="en-US" altLang="zh-CN"/>
                        <a:t>6</a:t>
                      </a:r>
                      <a:endParaRPr lang="en-US" altLang="zh-CN"/>
                    </a:p>
                  </a:txBody>
                  <a:tcPr/>
                </a:tc>
                <a:tc>
                  <a:txBody>
                    <a:bodyPr/>
                    <a:p>
                      <a:pPr>
                        <a:buNone/>
                      </a:pPr>
                      <a:r>
                        <a:rPr lang="en-US" altLang="zh-CN"/>
                        <a:t>3</a:t>
                      </a:r>
                      <a:endParaRPr lang="en-US" altLang="zh-CN"/>
                    </a:p>
                  </a:txBody>
                  <a:tcPr/>
                </a:tc>
              </a:tr>
              <a:tr h="581660">
                <a:tc>
                  <a:txBody>
                    <a:bodyPr/>
                    <a:p>
                      <a:pPr algn="ctr">
                        <a:buClrTx/>
                        <a:buSzTx/>
                        <a:buFontTx/>
                        <a:buNone/>
                      </a:pPr>
                      <a:r>
                        <a:rPr lang="zh-CN" altLang="en-US" sz="1400"/>
                        <a:t>双脚连续跳</a:t>
                      </a:r>
                      <a:endParaRPr lang="zh-CN" altLang="en-US" sz="1400"/>
                    </a:p>
                  </a:txBody>
                  <a:tcPr anchor="ctr" anchorCtr="0"/>
                </a:tc>
                <a:tc>
                  <a:txBody>
                    <a:bodyPr/>
                    <a:p>
                      <a:pPr>
                        <a:buNone/>
                      </a:pPr>
                      <a:r>
                        <a:rPr lang="en-US" altLang="zh-CN"/>
                        <a:t>7.6</a:t>
                      </a:r>
                      <a:endParaRPr lang="en-US" altLang="zh-CN"/>
                    </a:p>
                  </a:txBody>
                  <a:tcPr/>
                </a:tc>
                <a:tc>
                  <a:txBody>
                    <a:bodyPr/>
                    <a:p>
                      <a:pPr>
                        <a:buNone/>
                      </a:pPr>
                      <a:r>
                        <a:rPr lang="en-US" altLang="zh-CN"/>
                        <a:t>2</a:t>
                      </a:r>
                      <a:endParaRPr lang="en-US" altLang="zh-CN"/>
                    </a:p>
                  </a:txBody>
                  <a:tcPr/>
                </a:tc>
              </a:tr>
              <a:tr h="580390">
                <a:tc>
                  <a:txBody>
                    <a:bodyPr/>
                    <a:p>
                      <a:pPr algn="ctr">
                        <a:buClrTx/>
                        <a:buSzTx/>
                        <a:buFontTx/>
                        <a:buNone/>
                      </a:pPr>
                      <a:r>
                        <a:rPr lang="zh-CN" altLang="en-US" sz="1400"/>
                        <a:t>走平衡木</a:t>
                      </a:r>
                      <a:endParaRPr lang="zh-CN" altLang="en-US" sz="1400"/>
                    </a:p>
                  </a:txBody>
                  <a:tcPr anchor="ctr" anchorCtr="0"/>
                </a:tc>
                <a:tc>
                  <a:txBody>
                    <a:bodyPr/>
                    <a:p>
                      <a:pPr>
                        <a:buNone/>
                      </a:pPr>
                      <a:r>
                        <a:rPr lang="en-US" altLang="zh-CN"/>
                        <a:t>5</a:t>
                      </a:r>
                      <a:endParaRPr lang="en-US" altLang="zh-CN"/>
                    </a:p>
                  </a:txBody>
                  <a:tcPr/>
                </a:tc>
                <a:tc>
                  <a:txBody>
                    <a:bodyPr/>
                    <a:p>
                      <a:pPr>
                        <a:buNone/>
                      </a:pPr>
                      <a:r>
                        <a:rPr lang="en-US" altLang="zh-CN"/>
                        <a:t>4</a:t>
                      </a:r>
                      <a:endParaRPr lang="en-US" altLang="zh-CN"/>
                    </a:p>
                  </a:txBody>
                  <a:tcPr/>
                </a:tc>
              </a:tr>
            </a:tbl>
          </a:graphicData>
        </a:graphic>
      </p:graphicFrame>
      <p:graphicFrame>
        <p:nvGraphicFramePr>
          <p:cNvPr id="3" name="表格 2"/>
          <p:cNvGraphicFramePr/>
          <p:nvPr/>
        </p:nvGraphicFramePr>
        <p:xfrm>
          <a:off x="6128385" y="540385"/>
          <a:ext cx="5229225" cy="5497830"/>
        </p:xfrm>
        <a:graphic>
          <a:graphicData uri="http://schemas.openxmlformats.org/drawingml/2006/table">
            <a:tbl>
              <a:tblPr firstRow="1" bandRow="1">
                <a:tableStyleId>{5C22544A-7EE6-4342-B048-85BDC9FD1C3A}</a:tableStyleId>
              </a:tblPr>
              <a:tblGrid>
                <a:gridCol w="1743075"/>
                <a:gridCol w="1743075"/>
                <a:gridCol w="1743075"/>
              </a:tblGrid>
              <a:tr h="493395">
                <a:tc gridSpan="3">
                  <a:txBody>
                    <a:bodyPr/>
                    <a:p>
                      <a:pPr algn="ctr">
                        <a:buNone/>
                      </a:pPr>
                      <a:r>
                        <a:rPr lang="zh-CN" altLang="en-US" sz="1600"/>
                        <a:t>身体素养测试（学期</a:t>
                      </a:r>
                      <a:r>
                        <a:rPr lang="zh-CN" altLang="en-US" sz="1600"/>
                        <a:t>末）</a:t>
                      </a:r>
                      <a:endParaRPr lang="zh-CN" altLang="en-US" sz="1600"/>
                    </a:p>
                  </a:txBody>
                  <a:tcPr anchor="ctr" anchorCtr="0"/>
                </a:tc>
                <a:tc hMerge="1">
                  <a:tcPr/>
                </a:tc>
                <a:tc hMerge="1">
                  <a:tcPr/>
                </a:tc>
              </a:tr>
              <a:tr h="521970">
                <a:tc gridSpan="3">
                  <a:txBody>
                    <a:bodyPr/>
                    <a:p>
                      <a:pPr algn="l">
                        <a:buNone/>
                      </a:pPr>
                      <a:r>
                        <a:rPr lang="zh-CN" altLang="en-US" sz="1400"/>
                        <a:t>测试时间：</a:t>
                      </a:r>
                      <a:r>
                        <a:rPr lang="en-US" altLang="zh-CN" sz="1400"/>
                        <a:t>     2023.12              </a:t>
                      </a:r>
                      <a:r>
                        <a:rPr lang="zh-CN" altLang="en-US" sz="1400"/>
                        <a:t>测试人：张臻</a:t>
                      </a:r>
                      <a:r>
                        <a:rPr lang="en-US" altLang="zh-CN" sz="1400"/>
                        <a:t>            </a:t>
                      </a:r>
                      <a:r>
                        <a:rPr lang="zh-CN" altLang="en-US" sz="1400"/>
                        <a:t>测试年龄：</a:t>
                      </a:r>
                      <a:r>
                        <a:rPr lang="en-US" altLang="zh-CN" sz="1400"/>
                        <a:t>5</a:t>
                      </a:r>
                      <a:endParaRPr lang="en-US" altLang="zh-CN" sz="1400"/>
                    </a:p>
                  </a:txBody>
                  <a:tcPr anchor="ctr" anchorCtr="0"/>
                </a:tc>
                <a:tc hMerge="1">
                  <a:tcPr/>
                </a:tc>
                <a:tc hMerge="1">
                  <a:tcPr/>
                </a:tc>
              </a:tr>
              <a:tr h="412750">
                <a:tc>
                  <a:txBody>
                    <a:bodyPr/>
                    <a:p>
                      <a:pPr algn="ctr">
                        <a:buNone/>
                      </a:pPr>
                      <a:r>
                        <a:rPr lang="zh-CN" altLang="en-US" sz="1400"/>
                        <a:t>测试项目</a:t>
                      </a:r>
                      <a:endParaRPr lang="zh-CN" altLang="en-US" sz="1400"/>
                    </a:p>
                  </a:txBody>
                  <a:tcPr anchor="ctr" anchorCtr="0"/>
                </a:tc>
                <a:tc>
                  <a:txBody>
                    <a:bodyPr/>
                    <a:p>
                      <a:pPr algn="ctr">
                        <a:buNone/>
                      </a:pPr>
                      <a:r>
                        <a:rPr lang="zh-CN" altLang="en-US" sz="1400"/>
                        <a:t>测试结果</a:t>
                      </a:r>
                      <a:endParaRPr lang="zh-CN" altLang="en-US" sz="1400"/>
                    </a:p>
                  </a:txBody>
                  <a:tcPr anchor="ctr" anchorCtr="0"/>
                </a:tc>
                <a:tc>
                  <a:txBody>
                    <a:bodyPr/>
                    <a:p>
                      <a:pPr algn="ctr">
                        <a:buNone/>
                      </a:pPr>
                      <a:r>
                        <a:rPr lang="zh-CN" altLang="en-US" sz="1400"/>
                        <a:t>得分</a:t>
                      </a:r>
                      <a:endParaRPr lang="zh-CN" altLang="en-US" sz="1400"/>
                    </a:p>
                  </a:txBody>
                  <a:tcPr anchor="ctr" anchorCtr="0"/>
                </a:tc>
              </a:tr>
              <a:tr h="582295">
                <a:tc>
                  <a:txBody>
                    <a:bodyPr/>
                    <a:p>
                      <a:pPr algn="ctr">
                        <a:buClrTx/>
                        <a:buSzTx/>
                        <a:buFontTx/>
                        <a:buNone/>
                      </a:pPr>
                      <a:r>
                        <a:rPr lang="zh-CN" altLang="en-US" sz="1400"/>
                        <a:t>身高</a:t>
                      </a:r>
                      <a:endParaRPr lang="zh-CN" altLang="en-US" sz="1400"/>
                    </a:p>
                  </a:txBody>
                  <a:tcPr anchor="ctr" anchorCtr="0"/>
                </a:tc>
                <a:tc>
                  <a:txBody>
                    <a:bodyPr/>
                    <a:p>
                      <a:pPr>
                        <a:buNone/>
                      </a:pPr>
                      <a:r>
                        <a:rPr lang="en-US" altLang="zh-CN"/>
                        <a:t>116.5</a:t>
                      </a:r>
                      <a:endParaRPr lang="en-US" altLang="zh-CN"/>
                    </a:p>
                  </a:txBody>
                  <a:tcPr/>
                </a:tc>
                <a:tc>
                  <a:txBody>
                    <a:bodyPr/>
                    <a:p>
                      <a:pPr>
                        <a:buNone/>
                      </a:pPr>
                      <a:r>
                        <a:rPr lang="en-US" altLang="zh-CN"/>
                        <a:t>4</a:t>
                      </a:r>
                      <a:endParaRPr lang="en-US" altLang="zh-CN"/>
                    </a:p>
                  </a:txBody>
                  <a:tcPr/>
                </a:tc>
              </a:tr>
              <a:tr h="580390">
                <a:tc>
                  <a:txBody>
                    <a:bodyPr/>
                    <a:p>
                      <a:pPr algn="ctr">
                        <a:buClrTx/>
                        <a:buSzTx/>
                        <a:buFontTx/>
                        <a:buNone/>
                      </a:pPr>
                      <a:r>
                        <a:rPr lang="zh-CN" altLang="en-US" sz="1400"/>
                        <a:t>体重</a:t>
                      </a:r>
                      <a:endParaRPr lang="zh-CN" altLang="en-US" sz="1400"/>
                    </a:p>
                  </a:txBody>
                  <a:tcPr anchor="ctr" anchorCtr="0"/>
                </a:tc>
                <a:tc>
                  <a:txBody>
                    <a:bodyPr/>
                    <a:p>
                      <a:pPr>
                        <a:buNone/>
                      </a:pPr>
                      <a:r>
                        <a:rPr lang="en-US" altLang="zh-CN"/>
                        <a:t>22.4</a:t>
                      </a:r>
                      <a:endParaRPr lang="en-US" altLang="zh-CN"/>
                    </a:p>
                  </a:txBody>
                  <a:tcPr/>
                </a:tc>
                <a:tc>
                  <a:txBody>
                    <a:bodyPr/>
                    <a:p>
                      <a:pPr>
                        <a:buNone/>
                      </a:pPr>
                      <a:r>
                        <a:rPr lang="en-US" altLang="zh-CN"/>
                        <a:t>5</a:t>
                      </a:r>
                      <a:endParaRPr lang="en-US" altLang="zh-CN"/>
                    </a:p>
                  </a:txBody>
                  <a:tcPr/>
                </a:tc>
              </a:tr>
              <a:tr h="582295">
                <a:tc>
                  <a:txBody>
                    <a:bodyPr/>
                    <a:p>
                      <a:pPr algn="ctr">
                        <a:buClrTx/>
                        <a:buSzTx/>
                        <a:buFontTx/>
                        <a:buNone/>
                      </a:pPr>
                      <a:r>
                        <a:rPr lang="zh-CN" altLang="en-US" sz="1400"/>
                        <a:t>折返跑</a:t>
                      </a:r>
                      <a:endParaRPr lang="zh-CN" altLang="en-US" sz="1400"/>
                    </a:p>
                  </a:txBody>
                  <a:tcPr anchor="ctr" anchorCtr="0"/>
                </a:tc>
                <a:tc>
                  <a:txBody>
                    <a:bodyPr/>
                    <a:p>
                      <a:pPr>
                        <a:buNone/>
                      </a:pPr>
                      <a:r>
                        <a:rPr lang="en-US" altLang="zh-CN"/>
                        <a:t>6.6</a:t>
                      </a:r>
                      <a:endParaRPr lang="en-US" altLang="zh-CN"/>
                    </a:p>
                  </a:txBody>
                  <a:tcPr/>
                </a:tc>
                <a:tc>
                  <a:txBody>
                    <a:bodyPr/>
                    <a:p>
                      <a:pPr>
                        <a:buNone/>
                      </a:pPr>
                      <a:r>
                        <a:rPr lang="en-US" altLang="zh-CN"/>
                        <a:t>4</a:t>
                      </a:r>
                      <a:endParaRPr lang="en-US" altLang="zh-CN"/>
                    </a:p>
                  </a:txBody>
                  <a:tcPr/>
                </a:tc>
              </a:tr>
              <a:tr h="581660">
                <a:tc>
                  <a:txBody>
                    <a:bodyPr/>
                    <a:p>
                      <a:pPr algn="ctr">
                        <a:buClrTx/>
                        <a:buSzTx/>
                        <a:buFontTx/>
                        <a:buNone/>
                      </a:pPr>
                      <a:r>
                        <a:rPr lang="zh-CN" altLang="en-US" sz="1400"/>
                        <a:t>立定跳远</a:t>
                      </a:r>
                      <a:endParaRPr lang="zh-CN" altLang="en-US" sz="1400"/>
                    </a:p>
                  </a:txBody>
                  <a:tcPr anchor="ctr" anchorCtr="0"/>
                </a:tc>
                <a:tc>
                  <a:txBody>
                    <a:bodyPr/>
                    <a:p>
                      <a:pPr>
                        <a:buNone/>
                      </a:pPr>
                      <a:r>
                        <a:rPr lang="en-US" altLang="zh-CN"/>
                        <a:t>92</a:t>
                      </a:r>
                      <a:endParaRPr lang="en-US" altLang="zh-CN"/>
                    </a:p>
                  </a:txBody>
                  <a:tcPr/>
                </a:tc>
                <a:tc>
                  <a:txBody>
                    <a:bodyPr/>
                    <a:p>
                      <a:pPr>
                        <a:buNone/>
                      </a:pPr>
                      <a:r>
                        <a:rPr lang="en-US" altLang="zh-CN"/>
                        <a:t>3</a:t>
                      </a:r>
                      <a:endParaRPr lang="en-US" altLang="zh-CN"/>
                    </a:p>
                  </a:txBody>
                  <a:tcPr/>
                </a:tc>
              </a:tr>
              <a:tr h="581025">
                <a:tc>
                  <a:txBody>
                    <a:bodyPr/>
                    <a:p>
                      <a:pPr algn="ctr">
                        <a:buClrTx/>
                        <a:buSzTx/>
                        <a:buFontTx/>
                        <a:buNone/>
                      </a:pPr>
                      <a:r>
                        <a:rPr lang="zh-CN" altLang="en-US" sz="1400"/>
                        <a:t>沙包掷远</a:t>
                      </a:r>
                      <a:endParaRPr lang="zh-CN" altLang="en-US" sz="1400"/>
                    </a:p>
                  </a:txBody>
                  <a:tcPr anchor="ctr" anchorCtr="0"/>
                </a:tc>
                <a:tc>
                  <a:txBody>
                    <a:bodyPr/>
                    <a:p>
                      <a:pPr>
                        <a:buNone/>
                      </a:pPr>
                      <a:r>
                        <a:rPr lang="en-US" altLang="zh-CN"/>
                        <a:t>7</a:t>
                      </a:r>
                      <a:endParaRPr lang="en-US" altLang="zh-CN"/>
                    </a:p>
                  </a:txBody>
                  <a:tcPr/>
                </a:tc>
                <a:tc>
                  <a:txBody>
                    <a:bodyPr/>
                    <a:p>
                      <a:pPr>
                        <a:buNone/>
                      </a:pPr>
                      <a:r>
                        <a:rPr lang="en-US" altLang="zh-CN"/>
                        <a:t>3</a:t>
                      </a:r>
                      <a:endParaRPr lang="en-US" altLang="zh-CN"/>
                    </a:p>
                  </a:txBody>
                  <a:tcPr/>
                </a:tc>
              </a:tr>
              <a:tr h="581660">
                <a:tc>
                  <a:txBody>
                    <a:bodyPr/>
                    <a:p>
                      <a:pPr algn="ctr">
                        <a:buClrTx/>
                        <a:buSzTx/>
                        <a:buFontTx/>
                        <a:buNone/>
                      </a:pPr>
                      <a:r>
                        <a:rPr lang="zh-CN" altLang="en-US" sz="1400"/>
                        <a:t>双脚连续跳</a:t>
                      </a:r>
                      <a:endParaRPr lang="zh-CN" altLang="en-US" sz="1400"/>
                    </a:p>
                  </a:txBody>
                  <a:tcPr anchor="ctr" anchorCtr="0"/>
                </a:tc>
                <a:tc>
                  <a:txBody>
                    <a:bodyPr/>
                    <a:p>
                      <a:pPr>
                        <a:buNone/>
                      </a:pPr>
                      <a:r>
                        <a:rPr lang="en-US" altLang="zh-CN"/>
                        <a:t>6.4</a:t>
                      </a:r>
                      <a:endParaRPr lang="en-US" altLang="zh-CN"/>
                    </a:p>
                  </a:txBody>
                  <a:tcPr/>
                </a:tc>
                <a:tc>
                  <a:txBody>
                    <a:bodyPr/>
                    <a:p>
                      <a:pPr>
                        <a:buNone/>
                      </a:pPr>
                      <a:r>
                        <a:rPr lang="en-US" altLang="zh-CN"/>
                        <a:t>3</a:t>
                      </a:r>
                      <a:endParaRPr lang="en-US" altLang="zh-CN"/>
                    </a:p>
                  </a:txBody>
                  <a:tcPr/>
                </a:tc>
              </a:tr>
              <a:tr h="580390">
                <a:tc>
                  <a:txBody>
                    <a:bodyPr/>
                    <a:p>
                      <a:pPr algn="ctr">
                        <a:buClrTx/>
                        <a:buSzTx/>
                        <a:buFontTx/>
                        <a:buNone/>
                      </a:pPr>
                      <a:r>
                        <a:rPr lang="zh-CN" altLang="en-US" sz="1400"/>
                        <a:t>走平衡木</a:t>
                      </a:r>
                      <a:endParaRPr lang="zh-CN" altLang="en-US" sz="1400"/>
                    </a:p>
                  </a:txBody>
                  <a:tcPr anchor="ctr" anchorCtr="0"/>
                </a:tc>
                <a:tc>
                  <a:txBody>
                    <a:bodyPr/>
                    <a:p>
                      <a:pPr>
                        <a:buNone/>
                      </a:pPr>
                      <a:r>
                        <a:rPr lang="en-US" altLang="zh-CN"/>
                        <a:t>4.2</a:t>
                      </a:r>
                      <a:endParaRPr lang="en-US" altLang="zh-CN"/>
                    </a:p>
                  </a:txBody>
                  <a:tcPr/>
                </a:tc>
                <a:tc>
                  <a:txBody>
                    <a:bodyPr/>
                    <a:p>
                      <a:pPr>
                        <a:buNone/>
                      </a:pPr>
                      <a:r>
                        <a:rPr lang="en-US" altLang="zh-CN"/>
                        <a:t>4</a:t>
                      </a:r>
                      <a:endParaRPr lang="en-US" altLang="zh-CN"/>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47620" r="49922" b="6208"/>
          <a:stretch>
            <a:fillRect/>
          </a:stretch>
        </p:blipFill>
        <p:spPr>
          <a:xfrm>
            <a:off x="0" y="0"/>
            <a:ext cx="12192000" cy="6858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548640" y="1619250"/>
            <a:ext cx="2619037" cy="4745854"/>
          </a:xfrm>
          <a:prstGeom prst="rect">
            <a:avLst/>
          </a:prstGeom>
        </p:spPr>
      </p:pic>
      <p:sp>
        <p:nvSpPr>
          <p:cNvPr id="9" name="文本框 8"/>
          <p:cNvSpPr txBox="1"/>
          <p:nvPr/>
        </p:nvSpPr>
        <p:spPr>
          <a:xfrm>
            <a:off x="2738665" y="2865120"/>
            <a:ext cx="1016000" cy="398780"/>
          </a:xfrm>
          <a:prstGeom prst="rect">
            <a:avLst/>
          </a:prstGeom>
          <a:noFill/>
        </p:spPr>
        <p:txBody>
          <a:bodyPr wrap="none" rtlCol="0">
            <a:spAutoFit/>
          </a:bodyPr>
          <a:lstStyle/>
          <a:p>
            <a:pPr algn="ctr"/>
            <a:r>
              <a:rPr lang="en-US" altLang="zh-CN" sz="2000" dirty="0">
                <a:solidFill>
                  <a:srgbClr val="7DBD72"/>
                </a:solidFill>
              </a:rPr>
              <a:t>PART 03</a:t>
            </a:r>
            <a:endParaRPr lang="zh-CN" altLang="en-US" sz="2000" dirty="0">
              <a:solidFill>
                <a:srgbClr val="7DBD72"/>
              </a:solidFill>
            </a:endParaRPr>
          </a:p>
        </p:txBody>
      </p:sp>
      <p:sp>
        <p:nvSpPr>
          <p:cNvPr id="2" name="文本框 1"/>
          <p:cNvSpPr txBox="1"/>
          <p:nvPr/>
        </p:nvSpPr>
        <p:spPr>
          <a:xfrm>
            <a:off x="487045" y="1915795"/>
            <a:ext cx="7229475" cy="1014730"/>
          </a:xfrm>
          <a:prstGeom prst="rect">
            <a:avLst/>
          </a:prstGeom>
          <a:noFill/>
        </p:spPr>
        <p:txBody>
          <a:bodyPr wrap="square" rtlCol="0">
            <a:spAutoFit/>
          </a:bodyPr>
          <a:p>
            <a:r>
              <a:rPr lang="zh-CN" altLang="en-US" sz="6000">
                <a:latin typeface="汉仪铸字木头人W" panose="00020600040101010101" pitchFamily="18" charset="-122"/>
                <a:ea typeface="汉仪铸字木头人W" panose="00020600040101010101" pitchFamily="18" charset="-122"/>
              </a:rPr>
              <a:t>足球游戏观察记录</a:t>
            </a:r>
            <a:endParaRPr lang="zh-CN" altLang="en-US" sz="6000">
              <a:latin typeface="汉仪铸字木头人W" panose="00020600040101010101" pitchFamily="18" charset="-122"/>
              <a:ea typeface="汉仪铸字木头人W" panose="00020600040101010101" pitchFamily="18"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849630" y="637540"/>
          <a:ext cx="5554980" cy="5753735"/>
        </p:xfrm>
        <a:graphic>
          <a:graphicData uri="http://schemas.openxmlformats.org/drawingml/2006/table">
            <a:tbl>
              <a:tblPr firstRow="1" bandRow="1">
                <a:tableStyleId>{5C22544A-7EE6-4342-B048-85BDC9FD1C3A}</a:tableStyleId>
              </a:tblPr>
              <a:tblGrid>
                <a:gridCol w="925830"/>
                <a:gridCol w="925830"/>
                <a:gridCol w="925830"/>
                <a:gridCol w="925830"/>
                <a:gridCol w="925830"/>
                <a:gridCol w="925830"/>
              </a:tblGrid>
              <a:tr h="365760">
                <a:tc>
                  <a:txBody>
                    <a:bodyPr/>
                    <a:p>
                      <a:pPr>
                        <a:buNone/>
                      </a:pPr>
                      <a:r>
                        <a:rPr lang="zh-CN" altLang="en-US" sz="1400"/>
                        <a:t>观察时间</a:t>
                      </a:r>
                      <a:endParaRPr lang="zh-CN" altLang="en-US" sz="1400"/>
                    </a:p>
                  </a:txBody>
                  <a:tcPr/>
                </a:tc>
                <a:tc>
                  <a:txBody>
                    <a:bodyPr/>
                    <a:p>
                      <a:pPr>
                        <a:buNone/>
                      </a:pPr>
                      <a:r>
                        <a:rPr lang="en-US" altLang="zh-CN" sz="1400"/>
                        <a:t>2023.09</a:t>
                      </a:r>
                      <a:endParaRPr lang="en-US" altLang="zh-CN" sz="1400"/>
                    </a:p>
                  </a:txBody>
                  <a:tcPr/>
                </a:tc>
                <a:tc>
                  <a:txBody>
                    <a:bodyPr/>
                    <a:p>
                      <a:pPr>
                        <a:buNone/>
                      </a:pPr>
                      <a:r>
                        <a:rPr lang="zh-CN" altLang="en-US" sz="1400"/>
                        <a:t>观察地点</a:t>
                      </a:r>
                      <a:endParaRPr lang="zh-CN" altLang="en-US" sz="1400"/>
                    </a:p>
                  </a:txBody>
                  <a:tcPr/>
                </a:tc>
                <a:tc>
                  <a:txBody>
                    <a:bodyPr/>
                    <a:p>
                      <a:pPr>
                        <a:buNone/>
                      </a:pPr>
                      <a:r>
                        <a:rPr lang="zh-CN" altLang="en-US" sz="1400"/>
                        <a:t>操场</a:t>
                      </a:r>
                      <a:endParaRPr lang="zh-CN" altLang="en-US" sz="1400"/>
                    </a:p>
                  </a:txBody>
                  <a:tcPr/>
                </a:tc>
                <a:tc>
                  <a:txBody>
                    <a:bodyPr/>
                    <a:p>
                      <a:pPr>
                        <a:buNone/>
                      </a:pPr>
                      <a:r>
                        <a:rPr lang="zh-CN" altLang="en-US" sz="1400"/>
                        <a:t>年龄</a:t>
                      </a:r>
                      <a:endParaRPr lang="zh-CN" altLang="en-US" sz="1400"/>
                    </a:p>
                  </a:txBody>
                  <a:tcPr/>
                </a:tc>
                <a:tc>
                  <a:txBody>
                    <a:bodyPr/>
                    <a:p>
                      <a:pPr>
                        <a:buNone/>
                      </a:pPr>
                      <a:r>
                        <a:rPr lang="en-US" altLang="zh-CN"/>
                        <a:t>5</a:t>
                      </a:r>
                      <a:endParaRPr lang="en-US" altLang="zh-CN"/>
                    </a:p>
                  </a:txBody>
                  <a:tcPr/>
                </a:tc>
              </a:tr>
              <a:tr h="344170">
                <a:tc>
                  <a:txBody>
                    <a:bodyPr/>
                    <a:p>
                      <a:pPr>
                        <a:buNone/>
                      </a:pPr>
                      <a:r>
                        <a:rPr lang="zh-CN" altLang="en-US" sz="1400"/>
                        <a:t>观察时长</a:t>
                      </a:r>
                      <a:endParaRPr lang="zh-CN" altLang="en-US" sz="1400"/>
                    </a:p>
                  </a:txBody>
                  <a:tcPr/>
                </a:tc>
                <a:tc>
                  <a:txBody>
                    <a:bodyPr/>
                    <a:p>
                      <a:pPr>
                        <a:buNone/>
                      </a:pPr>
                      <a:r>
                        <a:rPr lang="en-US" altLang="zh-CN" sz="1400"/>
                        <a:t>20</a:t>
                      </a:r>
                      <a:r>
                        <a:rPr lang="zh-CN" altLang="en-US" sz="1400"/>
                        <a:t>分钟</a:t>
                      </a:r>
                      <a:endParaRPr lang="zh-CN" altLang="en-US" sz="1400"/>
                    </a:p>
                  </a:txBody>
                  <a:tcPr/>
                </a:tc>
                <a:tc>
                  <a:txBody>
                    <a:bodyPr/>
                    <a:p>
                      <a:pPr>
                        <a:buNone/>
                      </a:pPr>
                      <a:r>
                        <a:rPr lang="zh-CN" altLang="en-US" sz="1400">
                          <a:sym typeface="+mn-ea"/>
                        </a:rPr>
                        <a:t>观察对象</a:t>
                      </a:r>
                      <a:endParaRPr lang="zh-CN" altLang="en-US" sz="1400"/>
                    </a:p>
                  </a:txBody>
                  <a:tcPr/>
                </a:tc>
                <a:tc gridSpan="3">
                  <a:txBody>
                    <a:bodyPr/>
                    <a:p>
                      <a:pPr>
                        <a:buNone/>
                      </a:pPr>
                      <a:r>
                        <a:rPr lang="zh-CN" altLang="en-US" sz="1400"/>
                        <a:t>源源</a:t>
                      </a:r>
                      <a:r>
                        <a:rPr lang="en-US" altLang="zh-CN" sz="1400"/>
                        <a:t> </a:t>
                      </a:r>
                      <a:r>
                        <a:rPr lang="zh-CN" altLang="en-US" sz="1400"/>
                        <a:t>浩浩</a:t>
                      </a:r>
                      <a:endParaRPr lang="zh-CN" altLang="en-US" sz="1400"/>
                    </a:p>
                  </a:txBody>
                  <a:tcPr/>
                </a:tc>
                <a:tc hMerge="1">
                  <a:tcPr/>
                </a:tc>
                <a:tc hMerge="1">
                  <a:tcPr/>
                </a:tc>
              </a:tr>
              <a:tr h="344805">
                <a:tc gridSpan="6">
                  <a:txBody>
                    <a:bodyPr/>
                    <a:p>
                      <a:pPr>
                        <a:buNone/>
                      </a:pPr>
                      <a:r>
                        <a:rPr lang="zh-CN" altLang="en-US" sz="1400"/>
                        <a:t>观察目的：</a:t>
                      </a:r>
                      <a:endParaRPr lang="zh-CN" altLang="en-US" sz="1400"/>
                    </a:p>
                  </a:txBody>
                  <a:tcPr/>
                </a:tc>
                <a:tc hMerge="1">
                  <a:tcPr/>
                </a:tc>
                <a:tc hMerge="1">
                  <a:tcPr/>
                </a:tc>
                <a:tc hMerge="1">
                  <a:tcPr/>
                </a:tc>
                <a:tc hMerge="1">
                  <a:tcPr/>
                </a:tc>
                <a:tc hMerge="1">
                  <a:tcPr/>
                </a:tc>
              </a:tr>
              <a:tr h="1950720">
                <a:tc gridSpan="6">
                  <a:txBody>
                    <a:bodyPr/>
                    <a:p>
                      <a:pPr>
                        <a:buNone/>
                      </a:pPr>
                      <a:r>
                        <a:rPr lang="zh-CN" altLang="en-US" sz="1400"/>
                        <a:t>游戏实录：</a:t>
                      </a:r>
                      <a:endParaRPr lang="zh-CN" altLang="en-US" sz="1400"/>
                    </a:p>
                    <a:p>
                      <a:pPr>
                        <a:buNone/>
                      </a:pPr>
                      <a:r>
                        <a:rPr lang="zh-CN" altLang="en-US" sz="1200"/>
                        <a:t>今天户外活动，孩子们玩足球游戏，大家非常兴奋，纷纷拿着自己的足球找到自己的小伙伴玩起了足球游戏。很多小朋友在踢球时，两两合作，一会踢球，突然有个小朋友把球扔在了小木屋上面，孩子们想把它弄出来……其他几位孩子见状过来一起想办法，反复试验可是还是弄不下来，和辰着急的跳起来，一边跳一边用手往下挑，反复好几次都没成功，我在一边看着他们没有干涉，陆续其他孩子也来了，和辰没有放弃，一直在尝试，功夫不负有心人后来果然成功了。看把球弄下来和辰高兴的跳了起来。其他几个孩子特别开心，一挥手都试着把球扔上去，然后来够球。这样反复玩这个大家玩的特别开心！</a:t>
                      </a:r>
                      <a:endParaRPr lang="zh-CN" altLang="en-US" sz="1200"/>
                    </a:p>
                  </a:txBody>
                  <a:tcPr/>
                </a:tc>
                <a:tc hMerge="1">
                  <a:tcPr/>
                </a:tc>
                <a:tc hMerge="1">
                  <a:tcPr/>
                </a:tc>
                <a:tc hMerge="1">
                  <a:tcPr/>
                </a:tc>
                <a:tc hMerge="1">
                  <a:tcPr/>
                </a:tc>
                <a:tc hMerge="1">
                  <a:tcPr/>
                </a:tc>
              </a:tr>
              <a:tr h="1209675">
                <a:tc gridSpan="6">
                  <a:txBody>
                    <a:bodyPr/>
                    <a:p>
                      <a:pPr>
                        <a:buNone/>
                      </a:pPr>
                      <a:r>
                        <a:rPr lang="zh-CN" altLang="en-US" sz="1400"/>
                        <a:t>评价分析：</a:t>
                      </a:r>
                      <a:endParaRPr lang="zh-CN" altLang="en-US" sz="1400"/>
                    </a:p>
                    <a:p>
                      <a:pPr algn="l">
                        <a:buClrTx/>
                        <a:buSzTx/>
                        <a:buFontTx/>
                        <a:buNone/>
                      </a:pPr>
                      <a:r>
                        <a:rPr lang="zh-CN" altLang="en-US" sz="1200"/>
                        <a:t>源源在班里是一个各方面能力都很强的孩子，身体协调能力也是非常出色，本次活动中也可以看出他的一些行为和习惯。遇到这样的事情以前都是老师出面解决，但是这件事中老师没有参与任何的意见，孩子们自己处理了。通过这件事情，我们可以看到。</a:t>
                      </a:r>
                      <a:endParaRPr lang="zh-CN" altLang="en-US" sz="1200"/>
                    </a:p>
                  </a:txBody>
                  <a:tcPr/>
                </a:tc>
                <a:tc hMerge="1">
                  <a:tcPr/>
                </a:tc>
                <a:tc hMerge="1">
                  <a:tcPr/>
                </a:tc>
                <a:tc hMerge="1">
                  <a:tcPr/>
                </a:tc>
                <a:tc hMerge="1">
                  <a:tcPr/>
                </a:tc>
                <a:tc hMerge="1">
                  <a:tcPr/>
                </a:tc>
              </a:tr>
              <a:tr h="1538605">
                <a:tc gridSpan="6">
                  <a:txBody>
                    <a:bodyPr/>
                    <a:p>
                      <a:pPr>
                        <a:buNone/>
                      </a:pPr>
                      <a:r>
                        <a:rPr lang="zh-CN" altLang="en-US" sz="1400"/>
                        <a:t>支持策略：</a:t>
                      </a:r>
                      <a:endParaRPr lang="zh-CN" altLang="en-US" sz="1400"/>
                    </a:p>
                    <a:p>
                      <a:pPr algn="l">
                        <a:buClrTx/>
                        <a:buSzTx/>
                        <a:buFontTx/>
                        <a:buNone/>
                      </a:pPr>
                      <a:endParaRPr lang="zh-CN" altLang="en-US" sz="1200"/>
                    </a:p>
                    <a:p>
                      <a:pPr algn="l">
                        <a:buClrTx/>
                        <a:buSzTx/>
                        <a:buFontTx/>
                        <a:buNone/>
                      </a:pPr>
                      <a:r>
                        <a:rPr lang="zh-CN" altLang="en-US" sz="1200">
                          <a:sym typeface="+mn-ea"/>
                        </a:rPr>
                        <a:t>游戏可以让孩子们学到很多自己解决问题的办法，老师可以放手让孩子们自己解决问题，不要过多干预！在本次游戏中培养幼儿耐心以及积极想办法解决问题的能力。由于中班幼儿年龄小，团结合作的能力欠缺，所以我们要尽可能创设一些趣味性强的情景。</a:t>
                      </a:r>
                      <a:r>
                        <a:rPr lang="zh-CN" altLang="en-US" sz="1200"/>
                        <a:t>。</a:t>
                      </a:r>
                      <a:endParaRPr lang="zh-CN" altLang="en-US" sz="1200"/>
                    </a:p>
                  </a:txBody>
                  <a:tcPr/>
                </a:tc>
                <a:tc hMerge="1">
                  <a:tcPr/>
                </a:tc>
                <a:tc hMerge="1">
                  <a:tcPr/>
                </a:tc>
                <a:tc hMerge="1">
                  <a:tcPr/>
                </a:tc>
                <a:tc hMerge="1">
                  <a:tcPr/>
                </a:tc>
                <a:tc hMerge="1">
                  <a:tcPr/>
                </a:tc>
              </a:tr>
            </a:tbl>
          </a:graphicData>
        </a:graphic>
      </p:graphicFrame>
      <p:sp>
        <p:nvSpPr>
          <p:cNvPr id="4" name="矩形 3"/>
          <p:cNvSpPr/>
          <p:nvPr/>
        </p:nvSpPr>
        <p:spPr>
          <a:xfrm>
            <a:off x="6664325" y="637540"/>
            <a:ext cx="4509770" cy="251904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6664325" y="3582035"/>
            <a:ext cx="4509770" cy="251904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descr="IMG_7632(20240520-234114)"/>
          <p:cNvPicPr>
            <a:picLocks noChangeAspect="1"/>
          </p:cNvPicPr>
          <p:nvPr/>
        </p:nvPicPr>
        <p:blipFill>
          <a:blip r:embed="rId2"/>
          <a:stretch>
            <a:fillRect/>
          </a:stretch>
        </p:blipFill>
        <p:spPr>
          <a:xfrm>
            <a:off x="6664960" y="637540"/>
            <a:ext cx="4509135" cy="2519680"/>
          </a:xfrm>
          <a:prstGeom prst="rect">
            <a:avLst/>
          </a:prstGeom>
        </p:spPr>
      </p:pic>
      <p:pic>
        <p:nvPicPr>
          <p:cNvPr id="6" name="图片 5" descr="IMG_7631(20240520-234112)"/>
          <p:cNvPicPr>
            <a:picLocks noChangeAspect="1"/>
          </p:cNvPicPr>
          <p:nvPr/>
        </p:nvPicPr>
        <p:blipFill>
          <a:blip r:embed="rId3"/>
          <a:stretch>
            <a:fillRect/>
          </a:stretch>
        </p:blipFill>
        <p:spPr>
          <a:xfrm>
            <a:off x="6664960" y="3581400"/>
            <a:ext cx="4498975" cy="2519680"/>
          </a:xfrm>
          <a:prstGeom prst="rect">
            <a:avLst/>
          </a:prstGeom>
        </p:spPr>
      </p:pic>
      <p:pic>
        <p:nvPicPr>
          <p:cNvPr id="3" name="图片 2" descr="IMG_3280"/>
          <p:cNvPicPr>
            <a:picLocks noChangeAspect="1"/>
          </p:cNvPicPr>
          <p:nvPr/>
        </p:nvPicPr>
        <p:blipFill>
          <a:blip r:embed="rId4"/>
          <a:stretch>
            <a:fillRect/>
          </a:stretch>
        </p:blipFill>
        <p:spPr>
          <a:xfrm>
            <a:off x="6664960" y="637540"/>
            <a:ext cx="4509135" cy="2519045"/>
          </a:xfrm>
          <a:prstGeom prst="rect">
            <a:avLst/>
          </a:prstGeom>
        </p:spPr>
      </p:pic>
      <p:pic>
        <p:nvPicPr>
          <p:cNvPr id="7" name="图片 6" descr="IMG_3276"/>
          <p:cNvPicPr>
            <a:picLocks noChangeAspect="1"/>
          </p:cNvPicPr>
          <p:nvPr/>
        </p:nvPicPr>
        <p:blipFill>
          <a:blip r:embed="rId5"/>
          <a:stretch>
            <a:fillRect/>
          </a:stretch>
        </p:blipFill>
        <p:spPr>
          <a:xfrm>
            <a:off x="6664960" y="3557905"/>
            <a:ext cx="4498975" cy="25431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849630" y="637540"/>
          <a:ext cx="5554980" cy="5676900"/>
        </p:xfrm>
        <a:graphic>
          <a:graphicData uri="http://schemas.openxmlformats.org/drawingml/2006/table">
            <a:tbl>
              <a:tblPr firstRow="1" bandRow="1">
                <a:tableStyleId>{5C22544A-7EE6-4342-B048-85BDC9FD1C3A}</a:tableStyleId>
              </a:tblPr>
              <a:tblGrid>
                <a:gridCol w="925830"/>
                <a:gridCol w="925830"/>
                <a:gridCol w="925830"/>
                <a:gridCol w="925830"/>
                <a:gridCol w="925830"/>
                <a:gridCol w="925830"/>
              </a:tblGrid>
              <a:tr h="365760">
                <a:tc>
                  <a:txBody>
                    <a:bodyPr/>
                    <a:p>
                      <a:pPr>
                        <a:buNone/>
                      </a:pPr>
                      <a:r>
                        <a:rPr lang="zh-CN" altLang="en-US" sz="1400"/>
                        <a:t>观察时间</a:t>
                      </a:r>
                      <a:endParaRPr lang="zh-CN" altLang="en-US" sz="1400"/>
                    </a:p>
                  </a:txBody>
                  <a:tcPr/>
                </a:tc>
                <a:tc>
                  <a:txBody>
                    <a:bodyPr/>
                    <a:p>
                      <a:pPr>
                        <a:buNone/>
                      </a:pPr>
                      <a:r>
                        <a:rPr lang="en-US" altLang="zh-CN" sz="1400"/>
                        <a:t>2023.10</a:t>
                      </a:r>
                      <a:endParaRPr lang="en-US" altLang="zh-CN" sz="1400"/>
                    </a:p>
                  </a:txBody>
                  <a:tcPr/>
                </a:tc>
                <a:tc>
                  <a:txBody>
                    <a:bodyPr/>
                    <a:p>
                      <a:pPr>
                        <a:buNone/>
                      </a:pPr>
                      <a:r>
                        <a:rPr lang="zh-CN" altLang="en-US" sz="1400"/>
                        <a:t>观察地点</a:t>
                      </a:r>
                      <a:endParaRPr lang="zh-CN" altLang="en-US" sz="1400"/>
                    </a:p>
                  </a:txBody>
                  <a:tcPr/>
                </a:tc>
                <a:tc>
                  <a:txBody>
                    <a:bodyPr/>
                    <a:p>
                      <a:pPr>
                        <a:buNone/>
                      </a:pPr>
                      <a:r>
                        <a:rPr lang="zh-CN" altLang="en-US" sz="1400"/>
                        <a:t>操场</a:t>
                      </a:r>
                      <a:endParaRPr lang="zh-CN" altLang="en-US" sz="1400"/>
                    </a:p>
                  </a:txBody>
                  <a:tcPr/>
                </a:tc>
                <a:tc>
                  <a:txBody>
                    <a:bodyPr/>
                    <a:p>
                      <a:pPr>
                        <a:buNone/>
                      </a:pPr>
                      <a:r>
                        <a:rPr lang="zh-CN" altLang="en-US" sz="1400"/>
                        <a:t>年龄</a:t>
                      </a:r>
                      <a:endParaRPr lang="zh-CN" altLang="en-US" sz="1400"/>
                    </a:p>
                  </a:txBody>
                  <a:tcPr/>
                </a:tc>
                <a:tc>
                  <a:txBody>
                    <a:bodyPr/>
                    <a:p>
                      <a:pPr>
                        <a:buNone/>
                      </a:pPr>
                      <a:r>
                        <a:rPr lang="en-US" altLang="zh-CN"/>
                        <a:t>5</a:t>
                      </a:r>
                      <a:endParaRPr lang="en-US" altLang="zh-CN"/>
                    </a:p>
                  </a:txBody>
                  <a:tcPr/>
                </a:tc>
              </a:tr>
              <a:tr h="318135">
                <a:tc>
                  <a:txBody>
                    <a:bodyPr/>
                    <a:p>
                      <a:pPr>
                        <a:buNone/>
                      </a:pPr>
                      <a:r>
                        <a:rPr lang="zh-CN" altLang="en-US" sz="1400"/>
                        <a:t>观察时长</a:t>
                      </a:r>
                      <a:endParaRPr lang="zh-CN" altLang="en-US" sz="1400"/>
                    </a:p>
                  </a:txBody>
                  <a:tcPr/>
                </a:tc>
                <a:tc>
                  <a:txBody>
                    <a:bodyPr/>
                    <a:p>
                      <a:pPr>
                        <a:buNone/>
                      </a:pPr>
                      <a:r>
                        <a:rPr lang="en-US" altLang="zh-CN" sz="1400"/>
                        <a:t>20</a:t>
                      </a:r>
                      <a:r>
                        <a:rPr lang="zh-CN" altLang="en-US" sz="1400"/>
                        <a:t>分钟</a:t>
                      </a:r>
                      <a:endParaRPr lang="zh-CN" altLang="en-US" sz="1400"/>
                    </a:p>
                  </a:txBody>
                  <a:tcPr/>
                </a:tc>
                <a:tc>
                  <a:txBody>
                    <a:bodyPr/>
                    <a:p>
                      <a:pPr>
                        <a:buNone/>
                      </a:pPr>
                      <a:r>
                        <a:rPr lang="zh-CN" altLang="en-US" sz="1400">
                          <a:sym typeface="+mn-ea"/>
                        </a:rPr>
                        <a:t>观察对象</a:t>
                      </a:r>
                      <a:endParaRPr lang="zh-CN" altLang="en-US" sz="1400"/>
                    </a:p>
                  </a:txBody>
                  <a:tcPr/>
                </a:tc>
                <a:tc gridSpan="3">
                  <a:txBody>
                    <a:bodyPr/>
                    <a:p>
                      <a:pPr>
                        <a:buNone/>
                      </a:pPr>
                      <a:r>
                        <a:rPr lang="zh-CN" altLang="en-US" sz="1400"/>
                        <a:t>源源</a:t>
                      </a:r>
                      <a:r>
                        <a:rPr lang="en-US" altLang="zh-CN" sz="1400"/>
                        <a:t> </a:t>
                      </a:r>
                      <a:r>
                        <a:rPr lang="zh-CN" altLang="en-US" sz="1400"/>
                        <a:t>天天</a:t>
                      </a:r>
                      <a:r>
                        <a:rPr lang="en-US" altLang="zh-CN" sz="1400"/>
                        <a:t> </a:t>
                      </a:r>
                      <a:r>
                        <a:rPr lang="zh-CN" altLang="en-US" sz="1400"/>
                        <a:t>乐乐</a:t>
                      </a:r>
                      <a:endParaRPr lang="zh-CN" altLang="en-US" sz="1400"/>
                    </a:p>
                  </a:txBody>
                  <a:tcPr/>
                </a:tc>
                <a:tc hMerge="1">
                  <a:tcPr/>
                </a:tc>
                <a:tc hMerge="1">
                  <a:tcPr/>
                </a:tc>
              </a:tr>
              <a:tr h="318135">
                <a:tc gridSpan="6">
                  <a:txBody>
                    <a:bodyPr/>
                    <a:p>
                      <a:pPr>
                        <a:buNone/>
                      </a:pPr>
                      <a:r>
                        <a:rPr lang="zh-CN" altLang="en-US" sz="1400"/>
                        <a:t>观察目的：</a:t>
                      </a:r>
                      <a:endParaRPr lang="zh-CN" altLang="en-US" sz="1400"/>
                    </a:p>
                  </a:txBody>
                  <a:tcPr/>
                </a:tc>
                <a:tc hMerge="1">
                  <a:tcPr/>
                </a:tc>
                <a:tc hMerge="1">
                  <a:tcPr/>
                </a:tc>
                <a:tc hMerge="1">
                  <a:tcPr/>
                </a:tc>
                <a:tc hMerge="1">
                  <a:tcPr/>
                </a:tc>
                <a:tc hMerge="1">
                  <a:tcPr/>
                </a:tc>
              </a:tr>
              <a:tr h="2133600">
                <a:tc gridSpan="6">
                  <a:txBody>
                    <a:bodyPr/>
                    <a:p>
                      <a:pPr>
                        <a:buNone/>
                      </a:pPr>
                      <a:r>
                        <a:rPr lang="zh-CN" altLang="en-US" sz="1400"/>
                        <a:t>游戏实录：</a:t>
                      </a:r>
                      <a:endParaRPr lang="zh-CN" altLang="en-US" sz="1400"/>
                    </a:p>
                    <a:p>
                      <a:pPr>
                        <a:buNone/>
                      </a:pPr>
                      <a:r>
                        <a:rPr lang="zh-CN" altLang="en-US" sz="1200"/>
                        <a:t>老师组织了孩子们进行足球小练习。小明积极参与其中，他奔跑着，灵活地控制着足球。每当球离开他的脚步太远时，小明就会全力以赴地追逐足球，用双脚轻巧地控制住它。他展现出了很强的耐力和协调能力。小明参加了一场足球比赛。他坚定的眼神中透露出不服输的决心。比赛开始后，小明积极沟通和协作，和队友们搭档，展现出了出色的团队合作能力。他仿佛有着火焰般的热情，不断地奔跑、传球和射门。每当他射门得分时，他会兴奋地跳起来，与队友击掌庆祝。即使遇到失败，他也能迅速从中学会经验教训，并迅速调整自己的状态。课程结束后，小明坐在操场的草地上喘着气。他望着远处的天空，眼神中透露出一丝满足和骄傲。我走过去，鼓励他说：“小明，你今天在比赛中表现得真棒！”小明红着脸，腼腆地笑了笑，然后说：“谢谢老师，我会继续努力的。”</a:t>
                      </a:r>
                      <a:endParaRPr lang="zh-CN" altLang="en-US" sz="1200"/>
                    </a:p>
                  </a:txBody>
                  <a:tcPr/>
                </a:tc>
                <a:tc hMerge="1">
                  <a:tcPr/>
                </a:tc>
                <a:tc hMerge="1">
                  <a:tcPr/>
                </a:tc>
                <a:tc hMerge="1">
                  <a:tcPr/>
                </a:tc>
                <a:tc hMerge="1">
                  <a:tcPr/>
                </a:tc>
                <a:tc hMerge="1">
                  <a:tcPr/>
                </a:tc>
              </a:tr>
              <a:tr h="1118870">
                <a:tc gridSpan="6">
                  <a:txBody>
                    <a:bodyPr/>
                    <a:p>
                      <a:pPr>
                        <a:buNone/>
                      </a:pPr>
                      <a:r>
                        <a:rPr lang="zh-CN" altLang="en-US" sz="1400"/>
                        <a:t>评价分析：</a:t>
                      </a:r>
                      <a:endParaRPr lang="zh-CN" altLang="en-US" sz="1000"/>
                    </a:p>
                    <a:p>
                      <a:pPr algn="l">
                        <a:buClrTx/>
                        <a:buSzTx/>
                        <a:buFontTx/>
                        <a:buNone/>
                      </a:pPr>
                      <a:r>
                        <a:rPr lang="zh-CN" altLang="en-US" sz="1200"/>
                        <a:t>通过观察，我发现小明在足球方面展示出了许多优秀的特点。他有着出色的反应和球感，具备卓越的身体协调能力。他在比赛中展现出了团队精神和协作能力，与队友们密切配合。小明还展示出了坚持不懈的努力和不怕失败的勇气。</a:t>
                      </a:r>
                      <a:endParaRPr lang="zh-CN" altLang="en-US" sz="1200"/>
                    </a:p>
                  </a:txBody>
                  <a:tcPr/>
                </a:tc>
                <a:tc hMerge="1">
                  <a:tcPr/>
                </a:tc>
                <a:tc hMerge="1">
                  <a:tcPr/>
                </a:tc>
                <a:tc hMerge="1">
                  <a:tcPr/>
                </a:tc>
                <a:tc hMerge="1">
                  <a:tcPr/>
                </a:tc>
                <a:tc hMerge="1">
                  <a:tcPr/>
                </a:tc>
              </a:tr>
              <a:tr h="1422400">
                <a:tc gridSpan="6">
                  <a:txBody>
                    <a:bodyPr/>
                    <a:p>
                      <a:pPr>
                        <a:buNone/>
                      </a:pPr>
                      <a:r>
                        <a:rPr lang="zh-CN" altLang="en-US" sz="1400"/>
                        <a:t>支持策略：</a:t>
                      </a:r>
                      <a:endParaRPr lang="zh-CN" altLang="en-US" sz="1000"/>
                    </a:p>
                    <a:p>
                      <a:pPr algn="l">
                        <a:buClrTx/>
                        <a:buSzTx/>
                        <a:buFontTx/>
                        <a:buNone/>
                      </a:pPr>
                      <a:r>
                        <a:rPr lang="zh-CN" altLang="en-US" sz="1200"/>
                        <a:t>在日常观察中，我还发现小明在足球运动中培养了自信和毅力，他乐于接受挑战，并能从失败中吸取经验教训。他的态度和努力展现出了一个小巨星的潜质。</a:t>
                      </a:r>
                      <a:endParaRPr lang="zh-CN" altLang="en-US" sz="1200"/>
                    </a:p>
                    <a:p>
                      <a:pPr algn="l">
                        <a:buClrTx/>
                        <a:buSzTx/>
                        <a:buFontTx/>
                        <a:buNone/>
                      </a:pPr>
                      <a:r>
                        <a:rPr lang="zh-CN" altLang="en-US" sz="1200"/>
                        <a:t>作为幼儿教师，我将会继续关注和支持小明在足球方面的发展。通过为他提供更多的学习机会和挑战，我相信他会在足球道路上继续取得更大的成绩。</a:t>
                      </a:r>
                      <a:endParaRPr lang="zh-CN" altLang="en-US" sz="1200"/>
                    </a:p>
                    <a:p>
                      <a:pPr algn="l">
                        <a:buClrTx/>
                        <a:buSzTx/>
                        <a:buFontTx/>
                        <a:buNone/>
                      </a:pPr>
                      <a:r>
                        <a:rPr lang="zh-CN" altLang="en-US" sz="1200"/>
                        <a:t>明出处。</a:t>
                      </a:r>
                      <a:endParaRPr lang="zh-CN" altLang="en-US" sz="1200"/>
                    </a:p>
                  </a:txBody>
                  <a:tcPr/>
                </a:tc>
                <a:tc hMerge="1">
                  <a:tcPr/>
                </a:tc>
                <a:tc hMerge="1">
                  <a:tcPr/>
                </a:tc>
                <a:tc hMerge="1">
                  <a:tcPr/>
                </a:tc>
                <a:tc hMerge="1">
                  <a:tcPr/>
                </a:tc>
                <a:tc hMerge="1">
                  <a:tcPr/>
                </a:tc>
              </a:tr>
            </a:tbl>
          </a:graphicData>
        </a:graphic>
      </p:graphicFrame>
      <p:sp>
        <p:nvSpPr>
          <p:cNvPr id="4" name="矩形 3"/>
          <p:cNvSpPr/>
          <p:nvPr/>
        </p:nvSpPr>
        <p:spPr>
          <a:xfrm>
            <a:off x="6664325" y="637540"/>
            <a:ext cx="4509770" cy="251904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6664325" y="3582035"/>
            <a:ext cx="4509770" cy="251904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descr="IMG_1994"/>
          <p:cNvPicPr>
            <a:picLocks noChangeAspect="1"/>
          </p:cNvPicPr>
          <p:nvPr/>
        </p:nvPicPr>
        <p:blipFill>
          <a:blip r:embed="rId2"/>
          <a:stretch>
            <a:fillRect/>
          </a:stretch>
        </p:blipFill>
        <p:spPr>
          <a:xfrm>
            <a:off x="6664325" y="637540"/>
            <a:ext cx="4509770" cy="2518410"/>
          </a:xfrm>
          <a:prstGeom prst="rect">
            <a:avLst/>
          </a:prstGeom>
        </p:spPr>
      </p:pic>
      <p:pic>
        <p:nvPicPr>
          <p:cNvPr id="5" name="图片 4" descr="IMG_1995"/>
          <p:cNvPicPr>
            <a:picLocks noChangeAspect="1"/>
          </p:cNvPicPr>
          <p:nvPr/>
        </p:nvPicPr>
        <p:blipFill>
          <a:blip r:embed="rId3"/>
          <a:stretch>
            <a:fillRect/>
          </a:stretch>
        </p:blipFill>
        <p:spPr>
          <a:xfrm>
            <a:off x="6664960" y="3582035"/>
            <a:ext cx="4509135" cy="2519045"/>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10.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11.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12.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13.xml><?xml version="1.0" encoding="utf-8"?>
<p:tagLst xmlns:p="http://schemas.openxmlformats.org/presentationml/2006/main">
  <p:tag name="TABLE_ENDDRAG_ORIGIN_RECT" val="801*346"/>
  <p:tag name="TABLE_ENDDRAG_RECT" val="72*51*801*346"/>
</p:tagLst>
</file>

<file path=ppt/tags/tag14.xml><?xml version="1.0" encoding="utf-8"?>
<p:tagLst xmlns:p="http://schemas.openxmlformats.org/presentationml/2006/main">
  <p:tag name="TABLE_ENDDRAG_ORIGIN_RECT" val="411*432"/>
  <p:tag name="TABLE_ENDDRAG_RECT" val="73*49*411*432"/>
</p:tagLst>
</file>

<file path=ppt/tags/tag15.xml><?xml version="1.0" encoding="utf-8"?>
<p:tagLst xmlns:p="http://schemas.openxmlformats.org/presentationml/2006/main">
  <p:tag name="TABLE_ENDDRAG_ORIGIN_RECT" val="437*442"/>
  <p:tag name="TABLE_ENDDRAG_RECT" val="66*50*437*442"/>
</p:tagLst>
</file>

<file path=ppt/tags/tag16.xml><?xml version="1.0" encoding="utf-8"?>
<p:tagLst xmlns:p="http://schemas.openxmlformats.org/presentationml/2006/main">
  <p:tag name="TABLE_ENDDRAG_ORIGIN_RECT" val="437*440"/>
  <p:tag name="TABLE_ENDDRAG_RECT" val="66*50*437*440"/>
</p:tagLst>
</file>

<file path=ppt/tags/tag17.xml><?xml version="1.0" encoding="utf-8"?>
<p:tagLst xmlns:p="http://schemas.openxmlformats.org/presentationml/2006/main">
  <p:tag name="TABLE_ENDDRAG_ORIGIN_RECT" val="437*170"/>
  <p:tag name="TABLE_ENDDRAG_RECT" val="66*62*437*170"/>
</p:tagLst>
</file>

<file path=ppt/tags/tag18.xml><?xml version="1.0" encoding="utf-8"?>
<p:tagLst xmlns:p="http://schemas.openxmlformats.org/presentationml/2006/main">
  <p:tag name="TABLE_ENDDRAG_ORIGIN_RECT" val="437*442"/>
  <p:tag name="TABLE_ENDDRAG_RECT" val="66*50*437*442"/>
</p:tagLst>
</file>

<file path=ppt/tags/tag19.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20.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1.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2.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3.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4.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5.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6.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7.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8.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29.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30.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1.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2.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3.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4.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5.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6.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7.xml><?xml version="1.0" encoding="utf-8"?>
<p:tagLst xmlns:p="http://schemas.openxmlformats.org/presentationml/2006/main">
  <p:tag name="KSO_WM_DIAGRAM_VIRTUALLY_FRAME" val="{&quot;height&quot;:418.304094488189,&quot;left&quot;:66.6429133858268,&quot;top&quot;:28.12503937007873,&quot;width&quot;:795.6428346456693}"/>
</p:tagLst>
</file>

<file path=ppt/tags/tag38.xml><?xml version="1.0" encoding="utf-8"?>
<p:tagLst xmlns:p="http://schemas.openxmlformats.org/presentationml/2006/main">
  <p:tag name="KSO_WM_DIAGRAM_VIRTUALLY_FRAME" val="{&quot;height&quot;:463.25,&quot;left&quot;:341,&quot;top&quot;:44.4,&quot;width&quot;:549.45}"/>
</p:tagLst>
</file>

<file path=ppt/tags/tag39.xml><?xml version="1.0" encoding="utf-8"?>
<p:tagLst xmlns:p="http://schemas.openxmlformats.org/presentationml/2006/main">
  <p:tag name="KSO_WM_DIAGRAM_VIRTUALLY_FRAME" val="{&quot;height&quot;:463.25,&quot;left&quot;:341,&quot;top&quot;:44.4,&quot;width&quot;:549.45}"/>
</p:tagLst>
</file>

<file path=ppt/tags/tag4.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40.xml><?xml version="1.0" encoding="utf-8"?>
<p:tagLst xmlns:p="http://schemas.openxmlformats.org/presentationml/2006/main">
  <p:tag name="KSO_WM_DIAGRAM_VIRTUALLY_FRAME" val="{&quot;height&quot;:463.25,&quot;left&quot;:341,&quot;top&quot;:44.4,&quot;width&quot;:549.45}"/>
</p:tagLst>
</file>

<file path=ppt/tags/tag41.xml><?xml version="1.0" encoding="utf-8"?>
<p:tagLst xmlns:p="http://schemas.openxmlformats.org/presentationml/2006/main">
  <p:tag name="KSO_WM_DIAGRAM_VIRTUALLY_FRAME" val="{&quot;height&quot;:463.25,&quot;left&quot;:341,&quot;top&quot;:44.4,&quot;width&quot;:549.45}"/>
</p:tagLst>
</file>

<file path=ppt/tags/tag42.xml><?xml version="1.0" encoding="utf-8"?>
<p:tagLst xmlns:p="http://schemas.openxmlformats.org/presentationml/2006/main">
  <p:tag name="KSO_WM_DIAGRAM_VIRTUALLY_FRAME" val="{&quot;height&quot;:463.25,&quot;left&quot;:341,&quot;top&quot;:44.4,&quot;width&quot;:549.45}"/>
</p:tagLst>
</file>

<file path=ppt/tags/tag43.xml><?xml version="1.0" encoding="utf-8"?>
<p:tagLst xmlns:p="http://schemas.openxmlformats.org/presentationml/2006/main">
  <p:tag name="KSO_WM_DIAGRAM_VIRTUALLY_FRAME" val="{&quot;height&quot;:463.25,&quot;left&quot;:341,&quot;top&quot;:44.4,&quot;width&quot;:549.45}"/>
</p:tagLst>
</file>

<file path=ppt/tags/tag44.xml><?xml version="1.0" encoding="utf-8"?>
<p:tagLst xmlns:p="http://schemas.openxmlformats.org/presentationml/2006/main">
  <p:tag name="KSO_WM_DIAGRAM_VIRTUALLY_FRAME" val="{&quot;height&quot;:463.25,&quot;left&quot;:341,&quot;top&quot;:44.4,&quot;width&quot;:549.45}"/>
</p:tagLst>
</file>

<file path=ppt/tags/tag45.xml><?xml version="1.0" encoding="utf-8"?>
<p:tagLst xmlns:p="http://schemas.openxmlformats.org/presentationml/2006/main">
  <p:tag name="KSO_WM_DIAGRAM_VIRTUALLY_FRAME" val="{&quot;height&quot;:463.25,&quot;left&quot;:341,&quot;top&quot;:44.4,&quot;width&quot;:549.45}"/>
</p:tagLst>
</file>

<file path=ppt/tags/tag46.xml><?xml version="1.0" encoding="utf-8"?>
<p:tagLst xmlns:p="http://schemas.openxmlformats.org/presentationml/2006/main">
  <p:tag name="KSO_WM_DIAGRAM_VIRTUALLY_FRAME" val="{&quot;height&quot;:463.25,&quot;left&quot;:341,&quot;top&quot;:44.4,&quot;width&quot;:549.45}"/>
</p:tagLst>
</file>

<file path=ppt/tags/tag47.xml><?xml version="1.0" encoding="utf-8"?>
<p:tagLst xmlns:p="http://schemas.openxmlformats.org/presentationml/2006/main">
  <p:tag name="KSO_WM_DIAGRAM_VIRTUALLY_FRAME" val="{&quot;height&quot;:463.25,&quot;left&quot;:341,&quot;top&quot;:44.4,&quot;width&quot;:549.45}"/>
</p:tagLst>
</file>

<file path=ppt/tags/tag48.xml><?xml version="1.0" encoding="utf-8"?>
<p:tagLst xmlns:p="http://schemas.openxmlformats.org/presentationml/2006/main">
  <p:tag name="KSO_WM_DIAGRAM_VIRTUALLY_FRAME" val="{&quot;height&quot;:463.25,&quot;left&quot;:341,&quot;top&quot;:44.4,&quot;width&quot;:549.45}"/>
</p:tagLst>
</file>

<file path=ppt/tags/tag49.xml><?xml version="1.0" encoding="utf-8"?>
<p:tagLst xmlns:p="http://schemas.openxmlformats.org/presentationml/2006/main">
  <p:tag name="KSO_WM_DIAGRAM_VIRTUALLY_FRAME" val="{&quot;height&quot;:463.25,&quot;left&quot;:341,&quot;top&quot;:44.4,&quot;width&quot;:549.45}"/>
</p:tagLst>
</file>

<file path=ppt/tags/tag5.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50.xml><?xml version="1.0" encoding="utf-8"?>
<p:tagLst xmlns:p="http://schemas.openxmlformats.org/presentationml/2006/main">
  <p:tag name="KSO_WM_DIAGRAM_VIRTUALLY_FRAME" val="{&quot;height&quot;:463.25,&quot;left&quot;:341,&quot;top&quot;:44.4,&quot;width&quot;:549.45}"/>
</p:tagLst>
</file>

<file path=ppt/tags/tag51.xml><?xml version="1.0" encoding="utf-8"?>
<p:tagLst xmlns:p="http://schemas.openxmlformats.org/presentationml/2006/main">
  <p:tag name="KSO_WM_DIAGRAM_VIRTUALLY_FRAME" val="{&quot;height&quot;:463.25,&quot;left&quot;:341,&quot;top&quot;:44.4,&quot;width&quot;:549.45}"/>
</p:tagLst>
</file>

<file path=ppt/tags/tag52.xml><?xml version="1.0" encoding="utf-8"?>
<p:tagLst xmlns:p="http://schemas.openxmlformats.org/presentationml/2006/main">
  <p:tag name="KSO_WM_DIAGRAM_VIRTUALLY_FRAME" val="{&quot;height&quot;:463.25,&quot;left&quot;:341,&quot;top&quot;:44.4,&quot;width&quot;:549.45}"/>
</p:tagLst>
</file>

<file path=ppt/tags/tag53.xml><?xml version="1.0" encoding="utf-8"?>
<p:tagLst xmlns:p="http://schemas.openxmlformats.org/presentationml/2006/main">
  <p:tag name="KSO_WM_DIAGRAM_VIRTUALLY_FRAME" val="{&quot;height&quot;:463.25,&quot;left&quot;:341,&quot;top&quot;:44.4,&quot;width&quot;:549.45}"/>
</p:tagLst>
</file>

<file path=ppt/tags/tag54.xml><?xml version="1.0" encoding="utf-8"?>
<p:tagLst xmlns:p="http://schemas.openxmlformats.org/presentationml/2006/main">
  <p:tag name="KSO_WM_DIAGRAM_VIRTUALLY_FRAME" val="{&quot;height&quot;:463.25,&quot;left&quot;:341,&quot;top&quot;:44.4,&quot;width&quot;:549.45}"/>
</p:tagLst>
</file>

<file path=ppt/tags/tag55.xml><?xml version="1.0" encoding="utf-8"?>
<p:tagLst xmlns:p="http://schemas.openxmlformats.org/presentationml/2006/main">
  <p:tag name="KSO_WM_DIAGRAM_VIRTUALLY_FRAME" val="{&quot;height&quot;:463.25,&quot;left&quot;:341,&quot;top&quot;:44.4,&quot;width&quot;:549.45}"/>
</p:tagLst>
</file>

<file path=ppt/tags/tag56.xml><?xml version="1.0" encoding="utf-8"?>
<p:tagLst xmlns:p="http://schemas.openxmlformats.org/presentationml/2006/main">
  <p:tag name="KSO_WM_DIAGRAM_VIRTUALLY_FRAME" val="{&quot;height&quot;:463.25,&quot;left&quot;:341,&quot;top&quot;:44.4,&quot;width&quot;:549.45}"/>
</p:tagLst>
</file>

<file path=ppt/tags/tag57.xml><?xml version="1.0" encoding="utf-8"?>
<p:tagLst xmlns:p="http://schemas.openxmlformats.org/presentationml/2006/main">
  <p:tag name="KSO_WM_DIAGRAM_VIRTUALLY_FRAME" val="{&quot;height&quot;:463.25,&quot;left&quot;:341,&quot;top&quot;:44.4,&quot;width&quot;:549.45}"/>
</p:tagLst>
</file>

<file path=ppt/tags/tag58.xml><?xml version="1.0" encoding="utf-8"?>
<p:tagLst xmlns:p="http://schemas.openxmlformats.org/presentationml/2006/main">
  <p:tag name="KSO_WM_DIAGRAM_VIRTUALLY_FRAME" val="{&quot;height&quot;:463.25,&quot;left&quot;:341,&quot;top&quot;:44.4,&quot;width&quot;:549.45}"/>
</p:tagLst>
</file>

<file path=ppt/tags/tag59.xml><?xml version="1.0" encoding="utf-8"?>
<p:tagLst xmlns:p="http://schemas.openxmlformats.org/presentationml/2006/main">
  <p:tag name="KSO_WM_DIAGRAM_VIRTUALLY_FRAME" val="{&quot;height&quot;:463.25,&quot;left&quot;:341,&quot;top&quot;:44.4,&quot;width&quot;:549.45}"/>
</p:tagLst>
</file>

<file path=ppt/tags/tag6.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60.xml><?xml version="1.0" encoding="utf-8"?>
<p:tagLst xmlns:p="http://schemas.openxmlformats.org/presentationml/2006/main">
  <p:tag name="KSO_WM_DIAGRAM_VIRTUALLY_FRAME" val="{&quot;height&quot;:463.25,&quot;left&quot;:341,&quot;top&quot;:44.4,&quot;width&quot;:549.45}"/>
</p:tagLst>
</file>

<file path=ppt/tags/tag61.xml><?xml version="1.0" encoding="utf-8"?>
<p:tagLst xmlns:p="http://schemas.openxmlformats.org/presentationml/2006/main">
  <p:tag name="KSO_WM_DIAGRAM_VIRTUALLY_FRAME" val="{&quot;height&quot;:463.25,&quot;left&quot;:341,&quot;top&quot;:44.4,&quot;width&quot;:549.45}"/>
</p:tagLst>
</file>

<file path=ppt/tags/tag62.xml><?xml version="1.0" encoding="utf-8"?>
<p:tagLst xmlns:p="http://schemas.openxmlformats.org/presentationml/2006/main">
  <p:tag name="commondata" val="eyJjb3VudCI6MTAsImhkaWQiOiJkODg4NWE5YWM1OGRjZmQzZDE0YmZiYzRhMmY0YTYyMyIsInVzZXJDb3VudCI6Mn0="/>
</p:tagLst>
</file>

<file path=ppt/tags/tag7.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8.xml><?xml version="1.0" encoding="utf-8"?>
<p:tagLst xmlns:p="http://schemas.openxmlformats.org/presentationml/2006/main">
  <p:tag name="KSO_WM_DIAGRAM_VIRTUALLY_FRAME" val="{&quot;height&quot;:282.8527559055118,&quot;left&quot;:75.74299212598426,&quot;top&quot;:96.14826771653543,&quot;width&quot;:843.9662204724409}"/>
</p:tagLst>
</file>

<file path=ppt/tags/tag9.xml><?xml version="1.0" encoding="utf-8"?>
<p:tagLst xmlns:p="http://schemas.openxmlformats.org/presentationml/2006/main">
  <p:tag name="KSO_WM_DIAGRAM_VIRTUALLY_FRAME" val="{&quot;height&quot;:282.8527559055118,&quot;left&quot;:75.74299212598426,&quot;top&quot;:96.14826771653543,&quot;width&quot;:843.96622047244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15308</Words>
  <Application>WPS 演示</Application>
  <PresentationFormat>宽屏</PresentationFormat>
  <Paragraphs>839</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汉仪铸字木头人W</vt:lpstr>
      <vt:lpstr>微软雅黑 Light</vt:lpstr>
      <vt:lpstr>Aharoni</vt:lpstr>
      <vt:lpstr>Yu Gothic UI Semibold</vt:lpstr>
      <vt:lpstr>微软雅黑</vt:lpstr>
      <vt:lpstr>Calibri</vt:lpstr>
      <vt:lpstr>汉仪文黑-85W</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Z_Mayday</cp:lastModifiedBy>
  <cp:revision>50</cp:revision>
  <dcterms:created xsi:type="dcterms:W3CDTF">2019-07-29T08:20:00Z</dcterms:created>
  <dcterms:modified xsi:type="dcterms:W3CDTF">2024-05-20T16:19:43Z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KSOTemplateUUID">
    <vt:lpwstr>v1.0_mb_E9/+cxj6fsRrA68xgUdUbw==</vt:lpwstr>
  </property>
  <property fmtid="{D5CDD505-2E9C-101B-9397-08002B2CF9AE}" pid="4" name="ICV">
    <vt:lpwstr>5D23E72ED1CE4F10B30915DC4FDBADAD_11</vt:lpwstr>
  </property>
</Properties>
</file>