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9" r:id="rId6"/>
    <p:sldId id="260" r:id="rId7"/>
    <p:sldId id="272" r:id="rId8"/>
    <p:sldId id="273" r:id="rId9"/>
    <p:sldId id="274" r:id="rId10"/>
    <p:sldId id="266" r:id="rId11"/>
    <p:sldId id="275" r:id="rId12"/>
    <p:sldId id="276" r:id="rId13"/>
    <p:sldId id="278" r:id="rId14"/>
    <p:sldId id="267" r:id="rId15"/>
    <p:sldId id="279" r:id="rId16"/>
    <p:sldId id="280" r:id="rId17"/>
    <p:sldId id="281" r:id="rId18"/>
    <p:sldId id="282" r:id="rId19"/>
    <p:sldId id="283" r:id="rId20"/>
    <p:sldId id="284" r:id="rId21"/>
    <p:sldId id="285" r:id="rId22"/>
    <p:sldId id="286" r:id="rId23"/>
  </p:sldIdLst>
  <p:sldSz cx="12192000" cy="6858000"/>
  <p:notesSz cx="6858000" cy="9144000"/>
  <p:embeddedFontLst>
    <p:embeddedFont>
      <p:font typeface="汉仪铸字木头人W" panose="00020600040101010101" pitchFamily="18" charset="-122"/>
      <p:regular r:id="rId28"/>
    </p:embeddedFont>
    <p:embeddedFont>
      <p:font typeface="微软雅黑 Light" panose="020B0502040204020203" pitchFamily="34" charset="-122"/>
      <p:regular r:id="rId29"/>
    </p:embeddedFont>
    <p:embeddedFont>
      <p:font typeface="Calibri" panose="020F0502020204030204" charset="0"/>
      <p:regular r:id="rId30"/>
      <p:bold r:id="rId31"/>
      <p:italic r:id="rId32"/>
      <p:boldItalic r:id="rId33"/>
    </p:embeddedFont>
    <p:embeddedFont>
      <p:font typeface="微软雅黑" panose="020B0503020204020204"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1781"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61.xml"/><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242" b="8043"/>
          <a:stretch>
            <a:fillRect/>
          </a:stretch>
        </p:blipFill>
        <p:spPr>
          <a:xfrm>
            <a:off x="0" y="0"/>
            <a:ext cx="12192000" cy="6858000"/>
          </a:xfrm>
          <a:prstGeom prst="rect">
            <a:avLst/>
          </a:prstGeom>
        </p:spPr>
      </p:pic>
      <p:sp>
        <p:nvSpPr>
          <p:cNvPr id="6" name="矩形 5"/>
          <p:cNvSpPr/>
          <p:nvPr userDrawn="1"/>
        </p:nvSpPr>
        <p:spPr>
          <a:xfrm>
            <a:off x="643422" y="419100"/>
            <a:ext cx="109051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tags" Target="../tags/tag22.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tags" Target="../tags/tag24.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tags" Target="../tags/tag2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tags" Target="../tags/tag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tags" Target="../tags/tag32.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tags" Target="../tags/tag34.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22.svg"/><Relationship Id="rId8" Type="http://schemas.openxmlformats.org/officeDocument/2006/relationships/image" Target="../media/image21.png"/><Relationship Id="rId7" Type="http://schemas.openxmlformats.org/officeDocument/2006/relationships/tags" Target="../tags/tag39.xml"/><Relationship Id="rId6" Type="http://schemas.openxmlformats.org/officeDocument/2006/relationships/image" Target="../media/image20.svg"/><Relationship Id="rId5" Type="http://schemas.openxmlformats.org/officeDocument/2006/relationships/image" Target="../media/image19.png"/><Relationship Id="rId40" Type="http://schemas.openxmlformats.org/officeDocument/2006/relationships/slideLayout" Target="../slideLayouts/slideLayout7.xml"/><Relationship Id="rId4" Type="http://schemas.openxmlformats.org/officeDocument/2006/relationships/tags" Target="../tags/tag38.xml"/><Relationship Id="rId39" Type="http://schemas.openxmlformats.org/officeDocument/2006/relationships/image" Target="../media/image31.png"/><Relationship Id="rId38" Type="http://schemas.openxmlformats.org/officeDocument/2006/relationships/image" Target="../media/image30.svg"/><Relationship Id="rId37" Type="http://schemas.openxmlformats.org/officeDocument/2006/relationships/image" Target="../media/image29.png"/><Relationship Id="rId36" Type="http://schemas.openxmlformats.org/officeDocument/2006/relationships/tags" Target="../tags/tag60.xml"/><Relationship Id="rId35" Type="http://schemas.openxmlformats.org/officeDocument/2006/relationships/image" Target="../media/image28.svg"/><Relationship Id="rId34" Type="http://schemas.openxmlformats.org/officeDocument/2006/relationships/image" Target="../media/image27.png"/><Relationship Id="rId33" Type="http://schemas.openxmlformats.org/officeDocument/2006/relationships/tags" Target="../tags/tag59.xml"/><Relationship Id="rId32" Type="http://schemas.openxmlformats.org/officeDocument/2006/relationships/image" Target="../media/image26.svg"/><Relationship Id="rId31" Type="http://schemas.openxmlformats.org/officeDocument/2006/relationships/image" Target="../media/image25.png"/><Relationship Id="rId30" Type="http://schemas.openxmlformats.org/officeDocument/2006/relationships/tags" Target="../tags/tag58.xml"/><Relationship Id="rId3" Type="http://schemas.openxmlformats.org/officeDocument/2006/relationships/tags" Target="../tags/tag37.xml"/><Relationship Id="rId29" Type="http://schemas.openxmlformats.org/officeDocument/2006/relationships/tags" Target="../tags/tag57.xml"/><Relationship Id="rId28" Type="http://schemas.openxmlformats.org/officeDocument/2006/relationships/tags" Target="../tags/tag56.xml"/><Relationship Id="rId27" Type="http://schemas.openxmlformats.org/officeDocument/2006/relationships/image" Target="../media/image24.svg"/><Relationship Id="rId26" Type="http://schemas.openxmlformats.org/officeDocument/2006/relationships/image" Target="../media/image23.png"/><Relationship Id="rId25" Type="http://schemas.openxmlformats.org/officeDocument/2006/relationships/tags" Target="../tags/tag55.xml"/><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tags" Target="../tags/tag36.xml"/><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1713" y="1360714"/>
            <a:ext cx="8554107" cy="5497285"/>
          </a:xfrm>
          <a:prstGeom prst="rect">
            <a:avLst/>
          </a:prstGeom>
        </p:spPr>
      </p:pic>
      <p:sp>
        <p:nvSpPr>
          <p:cNvPr id="3" name="文本框 2"/>
          <p:cNvSpPr txBox="1"/>
          <p:nvPr/>
        </p:nvSpPr>
        <p:spPr>
          <a:xfrm>
            <a:off x="623062" y="2623686"/>
            <a:ext cx="7345680" cy="1014730"/>
          </a:xfrm>
          <a:prstGeom prst="rect">
            <a:avLst/>
          </a:prstGeom>
          <a:noFill/>
        </p:spPr>
        <p:txBody>
          <a:bodyPr wrap="none" rtlCol="0">
            <a:spAutoFit/>
          </a:bodyPr>
          <a:lstStyle/>
          <a:p>
            <a:pPr algn="ctr"/>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快乐足球· 成长档案</a:t>
            </a:r>
            <a:endPar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6" name="文本框 5"/>
          <p:cNvSpPr txBox="1"/>
          <p:nvPr/>
        </p:nvSpPr>
        <p:spPr>
          <a:xfrm>
            <a:off x="2582037" y="3817407"/>
            <a:ext cx="1402080" cy="583565"/>
          </a:xfrm>
          <a:prstGeom prst="rect">
            <a:avLst/>
          </a:prstGeom>
          <a:noFill/>
        </p:spPr>
        <p:txBody>
          <a:bodyPr wrap="none" rtlCol="0">
            <a:spAutoFit/>
          </a:bodyPr>
          <a:lstStyle/>
          <a:p>
            <a:pPr algn="ctr"/>
            <a:r>
              <a:rPr lang="zh-CN" altLang="en-US" sz="3200" dirty="0">
                <a:solidFill>
                  <a:srgbClr val="7DBD72"/>
                </a:solidFill>
              </a:rPr>
              <a:t>周慧鸣</a:t>
            </a:r>
            <a:endParaRPr lang="zh-CN" altLang="en-US" sz="3200" dirty="0">
              <a:solidFill>
                <a:srgbClr val="7DBD72"/>
              </a:solidFill>
            </a:endParaRPr>
          </a:p>
        </p:txBody>
      </p:sp>
      <p:cxnSp>
        <p:nvCxnSpPr>
          <p:cNvPr id="7" name="直接连接符 6"/>
          <p:cNvCxnSpPr/>
          <p:nvPr/>
        </p:nvCxnSpPr>
        <p:spPr>
          <a:xfrm>
            <a:off x="1866662"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105129"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37117"/>
          <a:stretch>
            <a:fillRect/>
          </a:stretch>
        </p:blipFill>
        <p:spPr>
          <a:xfrm>
            <a:off x="622661" y="293532"/>
            <a:ext cx="2471057" cy="1553875"/>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61027"/>
          <a:stretch>
            <a:fillRect/>
          </a:stretch>
        </p:blipFill>
        <p:spPr>
          <a:xfrm>
            <a:off x="4416271" y="1660946"/>
            <a:ext cx="2471057" cy="963039"/>
          </a:xfrm>
          <a:custGeom>
            <a:avLst/>
            <a:gdLst>
              <a:gd name="connsiteX0" fmla="*/ 0 w 2471057"/>
              <a:gd name="connsiteY0" fmla="*/ 0 h 963039"/>
              <a:gd name="connsiteX1" fmla="*/ 947652 w 2471057"/>
              <a:gd name="connsiteY1" fmla="*/ 0 h 963039"/>
              <a:gd name="connsiteX2" fmla="*/ 1018001 w 2471057"/>
              <a:gd name="connsiteY2" fmla="*/ 38729 h 963039"/>
              <a:gd name="connsiteX3" fmla="*/ 1483919 w 2471057"/>
              <a:gd name="connsiteY3" fmla="*/ 126390 h 963039"/>
              <a:gd name="connsiteX4" fmla="*/ 1949838 w 2471057"/>
              <a:gd name="connsiteY4" fmla="*/ 38729 h 963039"/>
              <a:gd name="connsiteX5" fmla="*/ 2020186 w 2471057"/>
              <a:gd name="connsiteY5" fmla="*/ 0 h 963039"/>
              <a:gd name="connsiteX6" fmla="*/ 2471057 w 2471057"/>
              <a:gd name="connsiteY6" fmla="*/ 0 h 963039"/>
              <a:gd name="connsiteX7" fmla="*/ 2471057 w 2471057"/>
              <a:gd name="connsiteY7" fmla="*/ 963039 h 963039"/>
              <a:gd name="connsiteX8" fmla="*/ 0 w 2471057"/>
              <a:gd name="connsiteY8" fmla="*/ 963039 h 9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057" h="963039">
                <a:moveTo>
                  <a:pt x="0" y="0"/>
                </a:moveTo>
                <a:lnTo>
                  <a:pt x="947652" y="0"/>
                </a:lnTo>
                <a:lnTo>
                  <a:pt x="1018001" y="38729"/>
                </a:lnTo>
                <a:cubicBezTo>
                  <a:pt x="1137240" y="92891"/>
                  <a:pt x="1301967" y="126390"/>
                  <a:pt x="1483919" y="126390"/>
                </a:cubicBezTo>
                <a:cubicBezTo>
                  <a:pt x="1665872" y="126390"/>
                  <a:pt x="1830599" y="92891"/>
                  <a:pt x="1949838" y="38729"/>
                </a:cubicBezTo>
                <a:lnTo>
                  <a:pt x="2020186" y="0"/>
                </a:lnTo>
                <a:lnTo>
                  <a:pt x="2471057" y="0"/>
                </a:lnTo>
                <a:lnTo>
                  <a:pt x="2471057" y="963039"/>
                </a:lnTo>
                <a:lnTo>
                  <a:pt x="0" y="963039"/>
                </a:lnTo>
                <a:close/>
              </a:path>
            </a:pathLst>
          </a:custGeom>
        </p:spPr>
      </p:pic>
      <p:sp>
        <p:nvSpPr>
          <p:cNvPr id="2" name="文本框 1"/>
          <p:cNvSpPr txBox="1"/>
          <p:nvPr/>
        </p:nvSpPr>
        <p:spPr>
          <a:xfrm>
            <a:off x="2305177" y="4536227"/>
            <a:ext cx="2024380" cy="583565"/>
          </a:xfrm>
          <a:prstGeom prst="rect">
            <a:avLst/>
          </a:prstGeom>
          <a:noFill/>
        </p:spPr>
        <p:txBody>
          <a:bodyPr wrap="none" rtlCol="0">
            <a:spAutoFit/>
          </a:bodyPr>
          <a:p>
            <a:pPr algn="ctr"/>
            <a:r>
              <a:rPr lang="en-US" altLang="zh-CN" sz="3200" dirty="0">
                <a:solidFill>
                  <a:srgbClr val="7DBD72"/>
                </a:solidFill>
              </a:rPr>
              <a:t>2023</a:t>
            </a:r>
            <a:r>
              <a:rPr lang="zh-CN" altLang="en-US" sz="3200" dirty="0">
                <a:solidFill>
                  <a:srgbClr val="7DBD72"/>
                </a:solidFill>
              </a:rPr>
              <a:t>年</a:t>
            </a:r>
            <a:r>
              <a:rPr lang="en-US" altLang="zh-CN" sz="3200" dirty="0">
                <a:solidFill>
                  <a:srgbClr val="7DBD72"/>
                </a:solidFill>
              </a:rPr>
              <a:t>9</a:t>
            </a:r>
            <a:r>
              <a:rPr lang="zh-CN" altLang="en-US" sz="3200" dirty="0">
                <a:solidFill>
                  <a:srgbClr val="7DBD72"/>
                </a:solidFill>
              </a:rPr>
              <a:t>月</a:t>
            </a:r>
            <a:endParaRPr lang="zh-CN" altLang="en-US" sz="3200" dirty="0">
              <a:solidFill>
                <a:srgbClr val="7DBD7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637540"/>
          <a:ext cx="5554980" cy="5712460"/>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2023.11</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户外操场</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6</a:t>
                      </a:r>
                      <a:r>
                        <a:rPr lang="zh-CN" altLang="en-US"/>
                        <a:t>岁</a:t>
                      </a:r>
                      <a:endParaRPr lang="zh-CN" altLang="en-US"/>
                    </a:p>
                  </a:txBody>
                  <a:tcPr/>
                </a:tc>
              </a:tr>
              <a:tr h="335280">
                <a:tc>
                  <a:txBody>
                    <a:bodyPr/>
                    <a:p>
                      <a:pPr>
                        <a:buNone/>
                      </a:pPr>
                      <a:r>
                        <a:rPr lang="zh-CN" altLang="en-US" sz="1400"/>
                        <a:t>观察时长</a:t>
                      </a:r>
                      <a:endParaRPr lang="zh-CN" altLang="en-US" sz="1400"/>
                    </a:p>
                  </a:txBody>
                  <a:tcPr/>
                </a:tc>
                <a:tc>
                  <a:txBody>
                    <a:bodyPr/>
                    <a:p>
                      <a:pPr>
                        <a:buNone/>
                      </a:pPr>
                      <a:r>
                        <a:rPr lang="en-US" altLang="zh-CN" sz="1400"/>
                        <a:t>25</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娜娜</a:t>
                      </a:r>
                      <a:endParaRPr lang="zh-CN" altLang="en-US" sz="1400"/>
                    </a:p>
                  </a:txBody>
                  <a:tcPr/>
                </a:tc>
                <a:tc hMerge="1">
                  <a:tcPr/>
                </a:tc>
                <a:tc hMerge="1">
                  <a:tcPr/>
                </a:tc>
              </a:tr>
              <a:tr h="518160">
                <a:tc gridSpan="6">
                  <a:txBody>
                    <a:bodyPr/>
                    <a:p>
                      <a:pPr>
                        <a:buNone/>
                      </a:pPr>
                      <a:r>
                        <a:rPr lang="zh-CN" altLang="en-US" sz="1400"/>
                        <a:t>观察目的：了解幼儿在足球游戏中是否能自我调整情绪状态，调动积极性，融入到集体中</a:t>
                      </a:r>
                      <a:endParaRPr lang="zh-CN" altLang="en-US" sz="1400"/>
                    </a:p>
                  </a:txBody>
                  <a:tcPr/>
                </a:tc>
                <a:tc hMerge="1">
                  <a:tcPr/>
                </a:tc>
                <a:tc hMerge="1">
                  <a:tcPr/>
                </a:tc>
                <a:tc hMerge="1">
                  <a:tcPr/>
                </a:tc>
                <a:tc hMerge="1">
                  <a:tcPr/>
                </a:tc>
                <a:tc hMerge="1">
                  <a:tcPr/>
                </a:tc>
              </a:tr>
              <a:tr h="1813560">
                <a:tc gridSpan="6">
                  <a:txBody>
                    <a:bodyPr/>
                    <a:p>
                      <a:pPr>
                        <a:buNone/>
                      </a:pPr>
                      <a:r>
                        <a:rPr lang="zh-CN" altLang="en-US" sz="1400"/>
                        <a:t>游戏实录：</a:t>
                      </a:r>
                      <a:endParaRPr lang="zh-CN" altLang="en-US" sz="1400"/>
                    </a:p>
                    <a:p>
                      <a:pPr>
                        <a:buNone/>
                      </a:pPr>
                      <a:r>
                        <a:rPr lang="zh-CN" altLang="en-US" sz="900"/>
                        <a:t>游戏已经开始了，小朋友们各自拿着自己的球在运动场上踢了起来，但是娜娜在教师让自由活动后，好像并不知道自己该干什么。她慢慢地走到足球筐拿起一个球，她看了看别的小朋友，学着别人的样子按了按足球查看足球的气是否充足。然后，她皱着眉慢慢地走到运动场边缘，呆呆地看了一会儿，又看了看老师，把球放在地上用脚滚了两下。 </a:t>
                      </a:r>
                      <a:endParaRPr lang="zh-CN" altLang="en-US" sz="900"/>
                    </a:p>
                    <a:p>
                      <a:pPr>
                        <a:buNone/>
                      </a:pPr>
                      <a:r>
                        <a:rPr lang="zh-CN" altLang="en-US" sz="900"/>
                        <a:t>娜娜来到了她的好朋友面前，两人开始按照老师的示范动作传球。她的好朋友很开心，一边踢球一边嘴里喊着：“看我的无敌飞球。”但是，娜娜 没有跟得上他的速度，他摆摆手说：“我给你传一个慢点的无敌飞球。”这次她接住了，小宇顺势鼓励她说：“哇！你这不很厉害嘛！”她笑了，然后皱紧眉头又踢了一个球。 </a:t>
                      </a:r>
                      <a:endParaRPr lang="zh-CN" altLang="en-US" sz="900"/>
                    </a:p>
                    <a:p>
                      <a:pPr>
                        <a:buNone/>
                      </a:pPr>
                      <a:r>
                        <a:rPr lang="zh-CN" altLang="en-US" sz="900"/>
                        <a:t>小宇要带领小朋友一起玩《射击大炮》游戏，老师向大家讲述规则，娜娜抱着自己的球在一旁发呆，小宇请几个小朋友上前互动示范给大家，娜娜也被叫上去了，几个小朋友还没等老师讲完规则就踢起来了，她没动。老师就借机表扬了她有耐心，与她互动并一起示范规则……小朋友们轮流踢球，这次娜娜没有发呆，到她了，她迅速把球放在定点，然后猛地一踢正好击中“大炮”，她笑得很开心，蹦蹦跳跳的。 </a:t>
                      </a:r>
                      <a:endParaRPr lang="zh-CN" altLang="en-US" sz="900"/>
                    </a:p>
                  </a:txBody>
                  <a:tcPr/>
                </a:tc>
                <a:tc hMerge="1">
                  <a:tcPr/>
                </a:tc>
                <a:tc hMerge="1">
                  <a:tcPr/>
                </a:tc>
                <a:tc hMerge="1">
                  <a:tcPr/>
                </a:tc>
                <a:tc hMerge="1">
                  <a:tcPr/>
                </a:tc>
                <a:tc hMerge="1">
                  <a:tcPr/>
                </a:tc>
              </a:tr>
              <a:tr h="1179830">
                <a:tc gridSpan="6">
                  <a:txBody>
                    <a:bodyPr/>
                    <a:p>
                      <a:pPr>
                        <a:buNone/>
                      </a:pPr>
                      <a:r>
                        <a:rPr lang="zh-CN" altLang="en-US" sz="1400"/>
                        <a:t>评价分析：</a:t>
                      </a:r>
                      <a:endParaRPr lang="zh-CN" altLang="en-US" sz="1400"/>
                    </a:p>
                    <a:p>
                      <a:pPr>
                        <a:buNone/>
                      </a:pPr>
                      <a:r>
                        <a:rPr lang="zh-CN" altLang="en-US" sz="900"/>
                        <a:t>幼儿在自由活动时间并不知道自己要玩什么，只是盲目地模仿别的幼儿，对玩足球的兴趣并不高，教师发现这样的幼儿不止一个，他们玩足球的时候并没有表现出喜悦的表情且玩法单一。此时，教师让兴趣高的幼儿带动这部分幼儿玩耍。 </a:t>
                      </a:r>
                      <a:endParaRPr lang="zh-CN" altLang="en-US" sz="900"/>
                    </a:p>
                    <a:p>
                      <a:pPr>
                        <a:buNone/>
                      </a:pPr>
                      <a:r>
                        <a:rPr lang="zh-CN" altLang="en-US" sz="900"/>
                        <a:t>同伴传球让幼儿在与同龄人相处中树立了自信心，同时同伴交流也让幼儿对游戏产生了一点兴趣。接下来教师与幼儿一起游戏，并重点关注了个别幼儿。 幼儿的自信心提升之后，更愿意参与到游戏中。师幼一起玩游戏既让游戏更顺畅地进行，同时也给内向的幼儿更多亲切感，让幼儿在游戏中体验到了更多的归属感。 </a:t>
                      </a:r>
                      <a:endParaRPr lang="zh-CN" altLang="en-US" sz="900"/>
                    </a:p>
                  </a:txBody>
                  <a:tcPr/>
                </a:tc>
                <a:tc hMerge="1">
                  <a:tcPr/>
                </a:tc>
                <a:tc hMerge="1">
                  <a:tcPr/>
                </a:tc>
                <a:tc hMerge="1">
                  <a:tcPr/>
                </a:tc>
                <a:tc hMerge="1">
                  <a:tcPr/>
                </a:tc>
                <a:tc hMerge="1">
                  <a:tcPr/>
                </a:tc>
              </a:tr>
              <a:tr h="1499870">
                <a:tc gridSpan="6">
                  <a:txBody>
                    <a:bodyPr/>
                    <a:p>
                      <a:pPr>
                        <a:buNone/>
                      </a:pPr>
                      <a:r>
                        <a:rPr lang="zh-CN" altLang="en-US" sz="1400"/>
                        <a:t>支持策略：</a:t>
                      </a:r>
                      <a:endParaRPr lang="zh-CN" altLang="en-US" sz="1400"/>
                    </a:p>
                    <a:p>
                      <a:pPr>
                        <a:buNone/>
                      </a:pPr>
                      <a:r>
                        <a:rPr lang="zh-CN" altLang="en-US" sz="900"/>
                        <a:t>师幼互动与幼儿的综合发展关联密切，且不同互动领域与幼儿发展领域相对应。教师在幼儿的发展中占据重要地位，在开展足球游戏时，幼儿兴趣不浓时，教师以游戏参与者的身份加入到幼儿的游戏中，以集体教学的方式带领幼儿玩球，使幼儿在感受游戏的乐趣后能主动参与游戏。 </a:t>
                      </a:r>
                      <a:endParaRPr lang="zh-CN" altLang="en-US" sz="9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04</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52830" y="1970405"/>
            <a:ext cx="7229475" cy="1014730"/>
          </a:xfrm>
          <a:prstGeom prst="rect">
            <a:avLst/>
          </a:prstGeom>
          <a:noFill/>
        </p:spPr>
        <p:txBody>
          <a:bodyPr wrap="square" rtlCol="0">
            <a:spAutoFit/>
          </a:bodyPr>
          <a:p>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sym typeface="+mn-ea"/>
              </a:rPr>
              <a:t>足球游戏材料</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1706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我的游戏瞬间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9" name="文本框 8"/>
          <p:cNvSpPr txBox="1"/>
          <p:nvPr>
            <p:custDataLst>
              <p:tags r:id="rId3"/>
            </p:custDataLst>
          </p:nvPr>
        </p:nvSpPr>
        <p:spPr>
          <a:xfrm>
            <a:off x="6539187" y="4557656"/>
            <a:ext cx="1797287" cy="461665"/>
          </a:xfrm>
          <a:prstGeom prst="rect">
            <a:avLst/>
          </a:prstGeom>
          <a:noFill/>
        </p:spPr>
        <p:txBody>
          <a:bodyPr wrap="none" rtlCol="0">
            <a:spAutoFit/>
          </a:bodyPr>
          <a:lstStyle/>
          <a:p>
            <a:r>
              <a:rPr lang="zh-CN" altLang="en-US" sz="2400" dirty="0">
                <a:solidFill>
                  <a:schemeClr val="bg1"/>
                </a:solidFill>
                <a:latin typeface="汉仪铸字木头人W" panose="00020600040101010101" pitchFamily="18" charset="-122"/>
                <a:ea typeface="汉仪铸字木头人W" panose="00020600040101010101" pitchFamily="18" charset="-122"/>
              </a:rPr>
              <a:t>暑假假期快乐</a:t>
            </a:r>
            <a:endParaRPr lang="zh-CN" altLang="en-US" sz="2400" dirty="0">
              <a:solidFill>
                <a:schemeClr val="bg1"/>
              </a:solidFill>
              <a:latin typeface="汉仪铸字木头人W" panose="00020600040101010101" pitchFamily="18" charset="-122"/>
              <a:ea typeface="汉仪铸字木头人W" panose="00020600040101010101" pitchFamily="18" charset="-122"/>
            </a:endParaRPr>
          </a:p>
        </p:txBody>
      </p:sp>
      <p:sp>
        <p:nvSpPr>
          <p:cNvPr id="11" name="矩形 10"/>
          <p:cNvSpPr/>
          <p:nvPr/>
        </p:nvSpPr>
        <p:spPr>
          <a:xfrm>
            <a:off x="853440" y="1606550"/>
            <a:ext cx="4658360" cy="2683510"/>
          </a:xfrm>
          <a:prstGeom prst="rect">
            <a:avLst/>
          </a:prstGeom>
          <a:solidFill>
            <a:srgbClr val="8CD2D4"/>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2" name="矩形 11"/>
          <p:cNvSpPr/>
          <p:nvPr/>
        </p:nvSpPr>
        <p:spPr>
          <a:xfrm>
            <a:off x="6730365" y="3312795"/>
            <a:ext cx="4352290" cy="2683510"/>
          </a:xfrm>
          <a:prstGeom prst="rect">
            <a:avLst/>
          </a:prstGeom>
          <a:solidFill>
            <a:srgbClr val="EB957C"/>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5" name="文本框 14"/>
          <p:cNvSpPr txBox="1"/>
          <p:nvPr/>
        </p:nvSpPr>
        <p:spPr>
          <a:xfrm>
            <a:off x="8541051" y="3638781"/>
            <a:ext cx="1037465" cy="1015663"/>
          </a:xfrm>
          <a:prstGeom prst="rect">
            <a:avLst/>
          </a:prstGeom>
          <a:noFill/>
        </p:spPr>
        <p:txBody>
          <a:bodyPr wrap="none" rtlCol="0">
            <a:spAutoFit/>
          </a:bodyPr>
          <a:p>
            <a:pPr algn="ctr"/>
            <a:r>
              <a:rPr lang="en-US" altLang="zh-CN" sz="6000" b="1" dirty="0">
                <a:solidFill>
                  <a:schemeClr val="bg1"/>
                </a:solidFill>
              </a:rPr>
              <a:t>02</a:t>
            </a:r>
            <a:endParaRPr lang="zh-CN" altLang="en-US" sz="6000" b="1" dirty="0">
              <a:solidFill>
                <a:schemeClr val="bg1"/>
              </a:solidFill>
            </a:endParaRPr>
          </a:p>
        </p:txBody>
      </p:sp>
      <p:sp>
        <p:nvSpPr>
          <p:cNvPr id="16" name="矩形 15"/>
          <p:cNvSpPr/>
          <p:nvPr/>
        </p:nvSpPr>
        <p:spPr>
          <a:xfrm>
            <a:off x="6571051" y="2179284"/>
            <a:ext cx="4658402" cy="575945"/>
          </a:xfrm>
          <a:prstGeom prst="rect">
            <a:avLst/>
          </a:prstGeom>
        </p:spPr>
        <p:txBody>
          <a:bodyPr wrap="square">
            <a:spAutoFit/>
          </a:bodyPr>
          <a:p>
            <a:pPr algn="l">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我们发现巧克力小朋友很喜欢这本书，这整个主题开展过程中，每周都会来</a:t>
            </a:r>
            <a:r>
              <a:rPr lang="en-US" altLang="zh-CN" sz="1050" dirty="0">
                <a:solidFill>
                  <a:schemeClr val="tx1">
                    <a:lumMod val="50000"/>
                    <a:lumOff val="50000"/>
                  </a:schemeClr>
                </a:solidFill>
                <a:latin typeface="微软雅黑" panose="020B0503020204020204" charset="-122"/>
                <a:ea typeface="微软雅黑" panose="020B0503020204020204" charset="-122"/>
              </a:rPr>
              <a:t>3</a:t>
            </a:r>
            <a:r>
              <a:rPr lang="zh-CN" altLang="en-US" sz="1050" dirty="0">
                <a:solidFill>
                  <a:schemeClr val="tx1">
                    <a:lumMod val="50000"/>
                    <a:lumOff val="50000"/>
                  </a:schemeClr>
                </a:solidFill>
                <a:latin typeface="微软雅黑" panose="020B0503020204020204" charset="-122"/>
                <a:ea typeface="微软雅黑" panose="020B0503020204020204" charset="-122"/>
              </a:rPr>
              <a:t>次以上阅读进行阅读。</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7" name="文本框 16"/>
          <p:cNvSpPr txBox="1"/>
          <p:nvPr/>
        </p:nvSpPr>
        <p:spPr>
          <a:xfrm>
            <a:off x="8201772" y="1606861"/>
            <a:ext cx="3027680" cy="583565"/>
          </a:xfrm>
          <a:prstGeom prst="rect">
            <a:avLst/>
          </a:prstGeom>
          <a:noFill/>
        </p:spPr>
        <p:txBody>
          <a:bodyPr wrap="none" rtlCol="0">
            <a:spAutoFit/>
          </a:bodyPr>
          <a:p>
            <a:pPr algn="r"/>
            <a:r>
              <a:rPr lang="zh-CN" altLang="en-US" sz="3200" b="1" dirty="0">
                <a:solidFill>
                  <a:srgbClr val="EB957C"/>
                </a:solidFill>
              </a:rPr>
              <a:t>《蚂蚁和西瓜》</a:t>
            </a:r>
            <a:endParaRPr lang="zh-CN" altLang="en-US" sz="3200" b="1" dirty="0">
              <a:solidFill>
                <a:srgbClr val="EB957C"/>
              </a:solidFill>
            </a:endParaRPr>
          </a:p>
        </p:txBody>
      </p:sp>
      <p:sp>
        <p:nvSpPr>
          <p:cNvPr id="18" name="矩形 17"/>
          <p:cNvSpPr/>
          <p:nvPr/>
        </p:nvSpPr>
        <p:spPr>
          <a:xfrm>
            <a:off x="888621" y="5238787"/>
            <a:ext cx="4658402" cy="575945"/>
          </a:xfrm>
          <a:prstGeom prst="rect">
            <a:avLst/>
          </a:prstGeom>
        </p:spPr>
        <p:txBody>
          <a:bodyPr wrap="square">
            <a:spAutoFit/>
          </a:bodyPr>
          <a:p>
            <a:pPr>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为了更好地支持巧克力小朋友对绘本的理解，我们还投放了故事音频、角色头饰，给予他更多感官的刺激，增强对绘本阅读的兴趣和理解。</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9" name="文本框 18"/>
          <p:cNvSpPr txBox="1"/>
          <p:nvPr/>
        </p:nvSpPr>
        <p:spPr>
          <a:xfrm>
            <a:off x="888621" y="4666364"/>
            <a:ext cx="1808480" cy="583565"/>
          </a:xfrm>
          <a:prstGeom prst="rect">
            <a:avLst/>
          </a:prstGeom>
          <a:noFill/>
        </p:spPr>
        <p:txBody>
          <a:bodyPr wrap="none" rtlCol="0">
            <a:spAutoFit/>
          </a:bodyPr>
          <a:p>
            <a:r>
              <a:rPr lang="zh-CN" altLang="en-US" sz="3200" b="1" dirty="0">
                <a:solidFill>
                  <a:srgbClr val="8CD2D4"/>
                </a:solidFill>
              </a:rPr>
              <a:t>教师支持</a:t>
            </a:r>
            <a:endParaRPr lang="zh-CN" altLang="en-US" sz="3200" b="1" dirty="0">
              <a:solidFill>
                <a:srgbClr val="8CD2D4"/>
              </a:solidFill>
            </a:endParaRPr>
          </a:p>
        </p:txBody>
      </p:sp>
      <p:pic>
        <p:nvPicPr>
          <p:cNvPr id="4" name="图片 3"/>
          <p:cNvPicPr>
            <a:picLocks noChangeAspect="1"/>
          </p:cNvPicPr>
          <p:nvPr/>
        </p:nvPicPr>
        <p:blipFill>
          <a:blip r:embed="rId4"/>
          <a:stretch>
            <a:fillRect/>
          </a:stretch>
        </p:blipFill>
        <p:spPr>
          <a:xfrm>
            <a:off x="941070" y="1606550"/>
            <a:ext cx="3707765" cy="2644140"/>
          </a:xfrm>
          <a:prstGeom prst="rect">
            <a:avLst/>
          </a:prstGeom>
        </p:spPr>
      </p:pic>
      <p:pic>
        <p:nvPicPr>
          <p:cNvPr id="5" name="图片 4"/>
          <p:cNvPicPr>
            <a:picLocks noChangeAspect="1"/>
          </p:cNvPicPr>
          <p:nvPr/>
        </p:nvPicPr>
        <p:blipFill>
          <a:blip r:embed="rId5"/>
          <a:stretch>
            <a:fillRect/>
          </a:stretch>
        </p:blipFill>
        <p:spPr>
          <a:xfrm>
            <a:off x="6730365" y="3369310"/>
            <a:ext cx="3782695" cy="26269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28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户外操场新建了一个足球场，我非常喜欢。今天晨间的时候，我和好伙伴们一起进行了足球比赛，我一共射进去两次球，我真是太厉害啦！旁边观看的女生都为我欢呼！</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1496695" y="1194435"/>
            <a:ext cx="4327525" cy="47917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37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今天我和好朋友们商量了，一起来进行射门比赛。我们六个人排排站，然后自己用积木搭好了射门框。我们当中有男生，也有女生，我们一起喊：射门！我的足球技术非常厉害，我是所有小伙伴当中射门射中最多的，我真是太棒了！</a:t>
              </a:r>
              <a:endParaRPr lang="en-US" altLang="zh-CN"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1148080" y="1523365"/>
            <a:ext cx="5148580" cy="37033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37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今天我们用操场上的清水积木，搭建了围栏，然后我们每个人都用长积木为自己做了一个足球框门。这次我们一个有</a:t>
              </a:r>
              <a:r>
                <a:rPr lang="en-US" altLang="zh-CN" sz="1400" spc="200">
                  <a:solidFill>
                    <a:schemeClr val="tx1"/>
                  </a:solidFill>
                  <a:uFillTx/>
                  <a:latin typeface="微软雅黑" panose="020B0503020204020204" charset="-122"/>
                  <a:ea typeface="微软雅黑" panose="020B0503020204020204" charset="-122"/>
                  <a:cs typeface="微软雅黑" panose="020B0503020204020204" charset="-122"/>
                </a:rPr>
                <a:t>8</a:t>
              </a: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个人，玩得很开心也很刺激。</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下次我们也要这样组队，让我们足球的队伍更加庞大，这样玩起来更有趣！</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1033145" y="1457960"/>
            <a:ext cx="5149850" cy="36912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100" name="文本框 99"/>
          <p:cNvSpPr txBox="1"/>
          <p:nvPr/>
        </p:nvSpPr>
        <p:spPr>
          <a:xfrm>
            <a:off x="5077460" y="1584960"/>
            <a:ext cx="5615305" cy="1383665"/>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是我做的足球发箍，它可不是普通的发箍。我先是用五颜六色的毛根在发箍上饶了好几圈，让它看上去变得很厚实，颜色也很鲜亮。同时我用黑白两色的黏土，搓出了足球的形状，用足球来装饰发箍，让它变得与众不同。</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70688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是足球游戏的模型。我们几个小朋友先把自己画了下来，然后老师给我们进行了塑封，我们还用美工区的网，在保育员老师的帮助下，简单进行了编织，你们看！是不是很像球框呀！这样我们就可以操作模型小人进行足球运动啦！</a:t>
            </a:r>
            <a:endParaRPr lang="en-US" altLang="zh-CN" sz="140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rcRect l="4959" t="5722" r="5939" b="4612"/>
          <a:stretch>
            <a:fillRect/>
          </a:stretch>
        </p:blipFill>
        <p:spPr>
          <a:xfrm>
            <a:off x="1142365" y="1217930"/>
            <a:ext cx="2820670" cy="3030855"/>
          </a:xfrm>
          <a:prstGeom prst="rect">
            <a:avLst/>
          </a:prstGeom>
        </p:spPr>
      </p:pic>
      <p:pic>
        <p:nvPicPr>
          <p:cNvPr id="5" name="图片 4"/>
          <p:cNvPicPr>
            <a:picLocks noChangeAspect="1"/>
          </p:cNvPicPr>
          <p:nvPr/>
        </p:nvPicPr>
        <p:blipFill>
          <a:blip r:embed="rId4"/>
          <a:stretch>
            <a:fillRect/>
          </a:stretch>
        </p:blipFill>
        <p:spPr>
          <a:xfrm>
            <a:off x="4529455" y="3287395"/>
            <a:ext cx="2869565" cy="28111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pic>
        <p:nvPicPr>
          <p:cNvPr id="8" name="图片 -2147482402" descr="C:/Users/bin/Desktop/新建文件夹/截图20240516081834.png截图20240516081834"/>
          <p:cNvPicPr>
            <a:picLocks noChangeAspect="1"/>
          </p:cNvPicPr>
          <p:nvPr/>
        </p:nvPicPr>
        <p:blipFill>
          <a:blip r:embed="rId3"/>
          <a:srcRect t="26917" b="26917"/>
          <a:stretch>
            <a:fillRect/>
          </a:stretch>
        </p:blipFill>
        <p:spPr>
          <a:xfrm rot="5400000">
            <a:off x="4500880" y="3219450"/>
            <a:ext cx="3447415" cy="2481580"/>
          </a:xfrm>
          <a:prstGeom prst="rect">
            <a:avLst/>
          </a:prstGeom>
          <a:noFill/>
          <a:ln w="9525">
            <a:noFill/>
          </a:ln>
        </p:spPr>
      </p:pic>
      <p:sp>
        <p:nvSpPr>
          <p:cNvPr id="100" name="文本框 99"/>
          <p:cNvSpPr txBox="1"/>
          <p:nvPr/>
        </p:nvSpPr>
        <p:spPr>
          <a:xfrm>
            <a:off x="5077460" y="1584960"/>
            <a:ext cx="5615305" cy="106045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这是我用黏土做的世界杯奖杯。下面是用黄色的黏土做的大奖杯，我还用彩带做了装饰。然后我用黑白的黏土做了一个大大的足球。这个球是立体的，所以做出来会有些困难，但是也难不倒我！</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70688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参照《指南》艺术领域的目标和内容，巧克力已能十分准确细致地刻画出自己的形象，并且加以适度的夸张来表现。从学习品质上来说，他在绘画时表现出来的专注和敏锐的观察力是难能可贵的。</a:t>
            </a:r>
            <a:endParaRPr lang="zh-CN" altLang="en-US" sz="140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4"/>
          <a:srcRect r="4039" b="13753"/>
          <a:stretch>
            <a:fillRect/>
          </a:stretch>
        </p:blipFill>
        <p:spPr>
          <a:xfrm>
            <a:off x="846455" y="1210945"/>
            <a:ext cx="3470275" cy="35426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伙伴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167" name="组合 166" descr="7b0a202020202274657874626f78223a20227b5c2263617465676f72795f69645c223a31303432312c5c2269645c223a32303334333739367d220a7d0a"/>
          <p:cNvGrpSpPr/>
          <p:nvPr/>
        </p:nvGrpSpPr>
        <p:grpSpPr>
          <a:xfrm>
            <a:off x="5767070" y="3404235"/>
            <a:ext cx="5645785" cy="2764790"/>
            <a:chOff x="4867" y="3022"/>
            <a:chExt cx="9465" cy="4748"/>
          </a:xfrm>
        </p:grpSpPr>
        <p:grpSp>
          <p:nvGrpSpPr>
            <p:cNvPr id="19" name="组合 18"/>
            <p:cNvGrpSpPr/>
            <p:nvPr/>
          </p:nvGrpSpPr>
          <p:grpSpPr>
            <a:xfrm>
              <a:off x="4867" y="3022"/>
              <a:ext cx="9465" cy="4748"/>
              <a:chOff x="4867" y="3022"/>
              <a:chExt cx="9465" cy="4748"/>
            </a:xfrm>
          </p:grpSpPr>
          <p:grpSp>
            <p:nvGrpSpPr>
              <p:cNvPr id="20" name="图形 2"/>
              <p:cNvGrpSpPr/>
              <p:nvPr/>
            </p:nvGrpSpPr>
            <p:grpSpPr>
              <a:xfrm>
                <a:off x="5511" y="3022"/>
                <a:ext cx="8306" cy="4748"/>
                <a:chOff x="3499628" y="1919240"/>
                <a:chExt cx="5274468" cy="3014995"/>
              </a:xfrm>
            </p:grpSpPr>
            <p:sp>
              <p:nvSpPr>
                <p:cNvPr id="21" name="任意多边形: 形状 4"/>
                <p:cNvSpPr/>
                <p:nvPr/>
              </p:nvSpPr>
              <p:spPr>
                <a:xfrm>
                  <a:off x="7041641" y="2016918"/>
                  <a:ext cx="103346" cy="174117"/>
                </a:xfrm>
                <a:custGeom>
                  <a:avLst/>
                  <a:gdLst>
                    <a:gd name="connsiteX0" fmla="*/ 103346 w 103346"/>
                    <a:gd name="connsiteY0" fmla="*/ 36290 h 174117"/>
                    <a:gd name="connsiteX1" fmla="*/ 103346 w 103346"/>
                    <a:gd name="connsiteY1" fmla="*/ 174117 h 174117"/>
                    <a:gd name="connsiteX2" fmla="*/ 0 w 103346"/>
                    <a:gd name="connsiteY2" fmla="*/ 174117 h 174117"/>
                    <a:gd name="connsiteX3" fmla="*/ 18288 w 103346"/>
                    <a:gd name="connsiteY3" fmla="*/ 45244 h 174117"/>
                    <a:gd name="connsiteX4" fmla="*/ 24670 w 103346"/>
                    <a:gd name="connsiteY4" fmla="*/ 0 h 174117"/>
                    <a:gd name="connsiteX5" fmla="*/ 59150 w 103346"/>
                    <a:gd name="connsiteY5" fmla="*/ 0 h 174117"/>
                    <a:gd name="connsiteX6" fmla="*/ 76105 w 103346"/>
                    <a:gd name="connsiteY6" fmla="*/ 2858 h 174117"/>
                    <a:gd name="connsiteX7" fmla="*/ 76295 w 103346"/>
                    <a:gd name="connsiteY7" fmla="*/ 2858 h 174117"/>
                    <a:gd name="connsiteX8" fmla="*/ 103346 w 103346"/>
                    <a:gd name="connsiteY8" fmla="*/ 36290 h 1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46" h="174117">
                      <a:moveTo>
                        <a:pt x="103346" y="36290"/>
                      </a:moveTo>
                      <a:lnTo>
                        <a:pt x="103346" y="174117"/>
                      </a:lnTo>
                      <a:lnTo>
                        <a:pt x="0" y="174117"/>
                      </a:lnTo>
                      <a:lnTo>
                        <a:pt x="18288" y="45244"/>
                      </a:lnTo>
                      <a:lnTo>
                        <a:pt x="24670" y="0"/>
                      </a:lnTo>
                      <a:lnTo>
                        <a:pt x="59150" y="0"/>
                      </a:lnTo>
                      <a:cubicBezTo>
                        <a:pt x="65151" y="0"/>
                        <a:pt x="70961" y="1048"/>
                        <a:pt x="76105" y="2858"/>
                      </a:cubicBezTo>
                      <a:cubicBezTo>
                        <a:pt x="76105" y="2858"/>
                        <a:pt x="76105" y="2667"/>
                        <a:pt x="76295" y="2858"/>
                      </a:cubicBezTo>
                      <a:cubicBezTo>
                        <a:pt x="92202" y="8382"/>
                        <a:pt x="103346" y="21431"/>
                        <a:pt x="103346" y="36290"/>
                      </a:cubicBezTo>
                      <a:close/>
                    </a:path>
                  </a:pathLst>
                </a:custGeom>
                <a:solidFill>
                  <a:srgbClr val="C03F3C"/>
                </a:solidFill>
                <a:ln w="9525" cap="flat">
                  <a:noFill/>
                  <a:prstDash val="solid"/>
                  <a:miter/>
                </a:ln>
              </p:spPr>
              <p:txBody>
                <a:bodyPr rtlCol="0" anchor="ctr"/>
                <a:p>
                  <a:endParaRPr lang="zh-CN" altLang="en-US"/>
                </a:p>
              </p:txBody>
            </p:sp>
            <p:sp>
              <p:nvSpPr>
                <p:cNvPr id="22" name="任意多边形: 形状 5"/>
                <p:cNvSpPr/>
                <p:nvPr/>
              </p:nvSpPr>
              <p:spPr>
                <a:xfrm>
                  <a:off x="5918453" y="4716303"/>
                  <a:ext cx="431958" cy="217932"/>
                </a:xfrm>
                <a:custGeom>
                  <a:avLst/>
                  <a:gdLst>
                    <a:gd name="connsiteX0" fmla="*/ 431959 w 431958"/>
                    <a:gd name="connsiteY0" fmla="*/ 108966 h 217932"/>
                    <a:gd name="connsiteX1" fmla="*/ 216027 w 431958"/>
                    <a:gd name="connsiteY1" fmla="*/ 217932 h 217932"/>
                    <a:gd name="connsiteX2" fmla="*/ 0 w 431958"/>
                    <a:gd name="connsiteY2" fmla="*/ 108966 h 217932"/>
                    <a:gd name="connsiteX3" fmla="*/ 216027 w 431958"/>
                    <a:gd name="connsiteY3" fmla="*/ 0 h 217932"/>
                    <a:gd name="connsiteX4" fmla="*/ 431959 w 431958"/>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 h="217932">
                      <a:moveTo>
                        <a:pt x="431959" y="108966"/>
                      </a:moveTo>
                      <a:cubicBezTo>
                        <a:pt x="431959" y="169164"/>
                        <a:pt x="335280" y="217932"/>
                        <a:pt x="216027" y="217932"/>
                      </a:cubicBezTo>
                      <a:cubicBezTo>
                        <a:pt x="96774" y="217932"/>
                        <a:pt x="0" y="169164"/>
                        <a:pt x="0" y="108966"/>
                      </a:cubicBezTo>
                      <a:cubicBezTo>
                        <a:pt x="0" y="48768"/>
                        <a:pt x="96679" y="0"/>
                        <a:pt x="216027" y="0"/>
                      </a:cubicBezTo>
                      <a:cubicBezTo>
                        <a:pt x="335280" y="0"/>
                        <a:pt x="431959" y="48768"/>
                        <a:pt x="431959" y="108966"/>
                      </a:cubicBezTo>
                      <a:close/>
                    </a:path>
                  </a:pathLst>
                </a:custGeom>
                <a:solidFill>
                  <a:srgbClr val="FF970B"/>
                </a:solidFill>
                <a:ln w="9525" cap="flat">
                  <a:noFill/>
                  <a:prstDash val="solid"/>
                  <a:miter/>
                </a:ln>
              </p:spPr>
              <p:txBody>
                <a:bodyPr rtlCol="0" anchor="ctr"/>
                <a:p>
                  <a:endParaRPr lang="zh-CN" altLang="en-US"/>
                </a:p>
              </p:txBody>
            </p:sp>
            <p:sp>
              <p:nvSpPr>
                <p:cNvPr id="23" name="任意多边形: 形状 6"/>
                <p:cNvSpPr/>
                <p:nvPr/>
              </p:nvSpPr>
              <p:spPr>
                <a:xfrm>
                  <a:off x="3499628" y="2204346"/>
                  <a:ext cx="5274468" cy="2698622"/>
                </a:xfrm>
                <a:custGeom>
                  <a:avLst/>
                  <a:gdLst>
                    <a:gd name="connsiteX0" fmla="*/ 5274469 w 5274468"/>
                    <a:gd name="connsiteY0" fmla="*/ 2698623 h 2698622"/>
                    <a:gd name="connsiteX1" fmla="*/ 0 w 5274468"/>
                    <a:gd name="connsiteY1" fmla="*/ 2698623 h 2698622"/>
                    <a:gd name="connsiteX2" fmla="*/ 0 w 5274468"/>
                    <a:gd name="connsiteY2" fmla="*/ 0 h 2698622"/>
                    <a:gd name="connsiteX3" fmla="*/ 290798 w 5274468"/>
                    <a:gd name="connsiteY3" fmla="*/ 0 h 2698622"/>
                    <a:gd name="connsiteX4" fmla="*/ 2607469 w 5274468"/>
                    <a:gd name="connsiteY4" fmla="*/ 180499 h 2698622"/>
                    <a:gd name="connsiteX5" fmla="*/ 3870103 w 5274468"/>
                    <a:gd name="connsiteY5" fmla="*/ 0 h 2698622"/>
                    <a:gd name="connsiteX6" fmla="*/ 5274469 w 5274468"/>
                    <a:gd name="connsiteY6" fmla="*/ 0 h 269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468" h="2698622">
                      <a:moveTo>
                        <a:pt x="5274469" y="2698623"/>
                      </a:moveTo>
                      <a:lnTo>
                        <a:pt x="0" y="2698623"/>
                      </a:lnTo>
                      <a:lnTo>
                        <a:pt x="0" y="0"/>
                      </a:lnTo>
                      <a:lnTo>
                        <a:pt x="290798" y="0"/>
                      </a:lnTo>
                      <a:lnTo>
                        <a:pt x="2607469" y="180499"/>
                      </a:lnTo>
                      <a:lnTo>
                        <a:pt x="3870103" y="0"/>
                      </a:lnTo>
                      <a:lnTo>
                        <a:pt x="5274469" y="0"/>
                      </a:lnTo>
                      <a:close/>
                    </a:path>
                  </a:pathLst>
                </a:custGeom>
                <a:solidFill>
                  <a:srgbClr val="FF9E29"/>
                </a:solidFill>
                <a:ln w="9525" cap="flat">
                  <a:noFill/>
                  <a:prstDash val="solid"/>
                  <a:miter/>
                </a:ln>
              </p:spPr>
              <p:txBody>
                <a:bodyPr rtlCol="0" anchor="ctr"/>
                <a:p>
                  <a:endParaRPr lang="zh-CN" altLang="en-US"/>
                </a:p>
              </p:txBody>
            </p:sp>
            <p:grpSp>
              <p:nvGrpSpPr>
                <p:cNvPr id="24" name="图形 2"/>
                <p:cNvGrpSpPr/>
                <p:nvPr/>
              </p:nvGrpSpPr>
              <p:grpSpPr>
                <a:xfrm>
                  <a:off x="3610165" y="1919240"/>
                  <a:ext cx="5048631" cy="2858975"/>
                  <a:chOff x="3610165" y="1919240"/>
                  <a:chExt cx="5048631" cy="2858975"/>
                </a:xfrm>
              </p:grpSpPr>
              <p:sp>
                <p:nvSpPr>
                  <p:cNvPr id="25" name="任意多边形: 形状 8"/>
                  <p:cNvSpPr/>
                  <p:nvPr/>
                </p:nvSpPr>
                <p:spPr>
                  <a:xfrm>
                    <a:off x="3610165"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26" name="任意多边形: 形状 9"/>
                  <p:cNvSpPr/>
                  <p:nvPr/>
                </p:nvSpPr>
                <p:spPr>
                  <a:xfrm>
                    <a:off x="3610165" y="2030229"/>
                    <a:ext cx="2525172" cy="2747986"/>
                  </a:xfrm>
                  <a:custGeom>
                    <a:avLst/>
                    <a:gdLst>
                      <a:gd name="connsiteX0" fmla="*/ 2525173 w 2525172"/>
                      <a:gd name="connsiteY0" fmla="*/ 2747986 h 2747986"/>
                      <a:gd name="connsiteX1" fmla="*/ 0 w 2525172"/>
                      <a:gd name="connsiteY1" fmla="*/ 2747986 h 2747986"/>
                      <a:gd name="connsiteX2" fmla="*/ 0 w 2525172"/>
                      <a:gd name="connsiteY2" fmla="*/ 175093 h 2747986"/>
                      <a:gd name="connsiteX3" fmla="*/ 2525173 w 2525172"/>
                      <a:gd name="connsiteY3" fmla="*/ 175093 h 2747986"/>
                      <a:gd name="connsiteX4" fmla="*/ 2525173 w 252517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72" h="2747986">
                        <a:moveTo>
                          <a:pt x="2525173" y="2747986"/>
                        </a:moveTo>
                        <a:cubicBezTo>
                          <a:pt x="1665161" y="2514529"/>
                          <a:pt x="860012" y="2514529"/>
                          <a:pt x="0" y="2747986"/>
                        </a:cubicBezTo>
                        <a:cubicBezTo>
                          <a:pt x="0" y="1890355"/>
                          <a:pt x="0" y="1032724"/>
                          <a:pt x="0" y="175093"/>
                        </a:cubicBezTo>
                        <a:cubicBezTo>
                          <a:pt x="860012" y="-58364"/>
                          <a:pt x="1665161" y="-58364"/>
                          <a:pt x="2525173" y="175093"/>
                        </a:cubicBezTo>
                        <a:cubicBezTo>
                          <a:pt x="2525173" y="1032724"/>
                          <a:pt x="2525173" y="1890355"/>
                          <a:pt x="2525173" y="2747986"/>
                        </a:cubicBezTo>
                        <a:close/>
                      </a:path>
                    </a:pathLst>
                  </a:custGeom>
                  <a:solidFill>
                    <a:srgbClr val="DFEEFE"/>
                  </a:solidFill>
                  <a:ln w="9525" cap="flat">
                    <a:noFill/>
                    <a:prstDash val="solid"/>
                    <a:miter/>
                  </a:ln>
                </p:spPr>
                <p:txBody>
                  <a:bodyPr rtlCol="0" anchor="ctr"/>
                  <a:p>
                    <a:endParaRPr lang="zh-CN" altLang="en-US"/>
                  </a:p>
                </p:txBody>
              </p:sp>
              <p:sp>
                <p:nvSpPr>
                  <p:cNvPr id="27" name="任意多边形: 形状 10"/>
                  <p:cNvSpPr/>
                  <p:nvPr/>
                </p:nvSpPr>
                <p:spPr>
                  <a:xfrm>
                    <a:off x="3610165" y="2175604"/>
                    <a:ext cx="114871" cy="2602610"/>
                  </a:xfrm>
                  <a:custGeom>
                    <a:avLst/>
                    <a:gdLst>
                      <a:gd name="connsiteX0" fmla="*/ 0 w 114871"/>
                      <a:gd name="connsiteY0" fmla="*/ 29718 h 2602610"/>
                      <a:gd name="connsiteX1" fmla="*/ 0 w 114871"/>
                      <a:gd name="connsiteY1" fmla="*/ 2602611 h 2602610"/>
                      <a:gd name="connsiteX2" fmla="*/ 114872 w 114871"/>
                      <a:gd name="connsiteY2" fmla="*/ 2572893 h 2602610"/>
                      <a:gd name="connsiteX3" fmla="*/ 114872 w 114871"/>
                      <a:gd name="connsiteY3" fmla="*/ 0 h 2602610"/>
                      <a:gd name="connsiteX4" fmla="*/ 0 w 114871"/>
                      <a:gd name="connsiteY4" fmla="*/ 29718 h 2602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1" h="2602610">
                        <a:moveTo>
                          <a:pt x="0" y="29718"/>
                        </a:moveTo>
                        <a:cubicBezTo>
                          <a:pt x="0" y="887349"/>
                          <a:pt x="0" y="1744980"/>
                          <a:pt x="0" y="2602611"/>
                        </a:cubicBezTo>
                        <a:cubicBezTo>
                          <a:pt x="38386" y="2592229"/>
                          <a:pt x="76676" y="2582418"/>
                          <a:pt x="114872" y="2572893"/>
                        </a:cubicBezTo>
                        <a:lnTo>
                          <a:pt x="114872" y="0"/>
                        </a:lnTo>
                        <a:cubicBezTo>
                          <a:pt x="76676" y="9525"/>
                          <a:pt x="38386" y="19336"/>
                          <a:pt x="0" y="29718"/>
                        </a:cubicBezTo>
                        <a:close/>
                      </a:path>
                    </a:pathLst>
                  </a:custGeom>
                  <a:solidFill>
                    <a:srgbClr val="DFEEFE"/>
                  </a:solidFill>
                  <a:ln w="9525" cap="flat">
                    <a:noFill/>
                    <a:prstDash val="solid"/>
                    <a:miter/>
                  </a:ln>
                </p:spPr>
                <p:txBody>
                  <a:bodyPr rtlCol="0" anchor="ctr"/>
                  <a:p>
                    <a:endParaRPr lang="zh-CN" altLang="en-US"/>
                  </a:p>
                </p:txBody>
              </p:sp>
              <p:sp>
                <p:nvSpPr>
                  <p:cNvPr id="28" name="任意多边形: 形状 11"/>
                  <p:cNvSpPr/>
                  <p:nvPr/>
                </p:nvSpPr>
                <p:spPr>
                  <a:xfrm>
                    <a:off x="3725036" y="1919240"/>
                    <a:ext cx="2376678" cy="2858499"/>
                  </a:xfrm>
                  <a:custGeom>
                    <a:avLst/>
                    <a:gdLst>
                      <a:gd name="connsiteX0" fmla="*/ 2376678 w 2376678"/>
                      <a:gd name="connsiteY0" fmla="*/ 2858499 h 2858499"/>
                      <a:gd name="connsiteX1" fmla="*/ 0 w 2376678"/>
                      <a:gd name="connsiteY1" fmla="*/ 2513027 h 2858499"/>
                      <a:gd name="connsiteX2" fmla="*/ 0 w 2376678"/>
                      <a:gd name="connsiteY2" fmla="*/ 58245 h 2858499"/>
                      <a:gd name="connsiteX3" fmla="*/ 2372297 w 2376678"/>
                      <a:gd name="connsiteY3" fmla="*/ 286083 h 2858499"/>
                      <a:gd name="connsiteX4" fmla="*/ 2376678 w 2376678"/>
                      <a:gd name="connsiteY4" fmla="*/ 2858499 h 28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678" h="2858499">
                        <a:moveTo>
                          <a:pt x="2376678" y="2858499"/>
                        </a:moveTo>
                        <a:cubicBezTo>
                          <a:pt x="1567243" y="2483405"/>
                          <a:pt x="809434" y="2442733"/>
                          <a:pt x="0" y="2513027"/>
                        </a:cubicBezTo>
                        <a:cubicBezTo>
                          <a:pt x="0" y="1694830"/>
                          <a:pt x="0" y="876537"/>
                          <a:pt x="0" y="58245"/>
                        </a:cubicBezTo>
                        <a:cubicBezTo>
                          <a:pt x="809434" y="-12050"/>
                          <a:pt x="1562862" y="-89107"/>
                          <a:pt x="2372297" y="286083"/>
                        </a:cubicBezTo>
                        <a:cubicBezTo>
                          <a:pt x="2372297" y="1104375"/>
                          <a:pt x="2376678" y="2040207"/>
                          <a:pt x="2376678" y="2858499"/>
                        </a:cubicBezTo>
                        <a:close/>
                      </a:path>
                    </a:pathLst>
                  </a:custGeom>
                  <a:solidFill>
                    <a:srgbClr val="FFFFFF"/>
                  </a:solidFill>
                  <a:ln w="9525" cap="flat">
                    <a:noFill/>
                    <a:prstDash val="solid"/>
                    <a:miter/>
                  </a:ln>
                </p:spPr>
                <p:txBody>
                  <a:bodyPr rtlCol="0" anchor="ctr"/>
                  <a:p>
                    <a:endParaRPr lang="zh-CN" altLang="en-US"/>
                  </a:p>
                </p:txBody>
              </p:sp>
              <p:sp>
                <p:nvSpPr>
                  <p:cNvPr id="29" name="任意多边形: 形状 12"/>
                  <p:cNvSpPr/>
                  <p:nvPr/>
                </p:nvSpPr>
                <p:spPr>
                  <a:xfrm>
                    <a:off x="6133623"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30" name="任意多边形: 形状 13"/>
                  <p:cNvSpPr/>
                  <p:nvPr/>
                </p:nvSpPr>
                <p:spPr>
                  <a:xfrm>
                    <a:off x="6097333" y="2030229"/>
                    <a:ext cx="2561462" cy="2747986"/>
                  </a:xfrm>
                  <a:custGeom>
                    <a:avLst/>
                    <a:gdLst>
                      <a:gd name="connsiteX0" fmla="*/ 2561463 w 2561462"/>
                      <a:gd name="connsiteY0" fmla="*/ 2747986 h 2747986"/>
                      <a:gd name="connsiteX1" fmla="*/ 0 w 2561462"/>
                      <a:gd name="connsiteY1" fmla="*/ 2747986 h 2747986"/>
                      <a:gd name="connsiteX2" fmla="*/ 0 w 2561462"/>
                      <a:gd name="connsiteY2" fmla="*/ 175093 h 2747986"/>
                      <a:gd name="connsiteX3" fmla="*/ 2561463 w 2561462"/>
                      <a:gd name="connsiteY3" fmla="*/ 175093 h 2747986"/>
                      <a:gd name="connsiteX4" fmla="*/ 2561463 w 256146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462" h="2747986">
                        <a:moveTo>
                          <a:pt x="2561463" y="2747986"/>
                        </a:moveTo>
                        <a:cubicBezTo>
                          <a:pt x="1689164" y="2514529"/>
                          <a:pt x="872395" y="2514529"/>
                          <a:pt x="0" y="2747986"/>
                        </a:cubicBezTo>
                        <a:cubicBezTo>
                          <a:pt x="0" y="1890355"/>
                          <a:pt x="0" y="1032724"/>
                          <a:pt x="0" y="175093"/>
                        </a:cubicBezTo>
                        <a:cubicBezTo>
                          <a:pt x="872299" y="-58364"/>
                          <a:pt x="1689068" y="-58364"/>
                          <a:pt x="2561463" y="175093"/>
                        </a:cubicBezTo>
                        <a:cubicBezTo>
                          <a:pt x="2561463" y="1032724"/>
                          <a:pt x="2561463" y="1890355"/>
                          <a:pt x="2561463" y="2747986"/>
                        </a:cubicBezTo>
                        <a:close/>
                      </a:path>
                    </a:pathLst>
                  </a:custGeom>
                  <a:solidFill>
                    <a:srgbClr val="FFFFFF"/>
                  </a:solidFill>
                  <a:ln w="9525" cap="flat">
                    <a:noFill/>
                    <a:prstDash val="solid"/>
                    <a:miter/>
                  </a:ln>
                </p:spPr>
                <p:txBody>
                  <a:bodyPr rtlCol="0" anchor="ctr"/>
                  <a:p>
                    <a:endParaRPr lang="zh-CN" altLang="en-US"/>
                  </a:p>
                </p:txBody>
              </p:sp>
              <p:grpSp>
                <p:nvGrpSpPr>
                  <p:cNvPr id="31" name="图形 2"/>
                  <p:cNvGrpSpPr/>
                  <p:nvPr/>
                </p:nvGrpSpPr>
                <p:grpSpPr>
                  <a:xfrm>
                    <a:off x="8531542" y="2172556"/>
                    <a:ext cx="127253" cy="2605658"/>
                    <a:chOff x="8531542" y="2172556"/>
                    <a:chExt cx="127253" cy="2605658"/>
                  </a:xfrm>
                  <a:solidFill>
                    <a:srgbClr val="DFEEFE"/>
                  </a:solidFill>
                </p:grpSpPr>
                <p:sp>
                  <p:nvSpPr>
                    <p:cNvPr id="32" name="任意多边形: 形状 15"/>
                    <p:cNvSpPr/>
                    <p:nvPr/>
                  </p:nvSpPr>
                  <p:spPr>
                    <a:xfrm>
                      <a:off x="8531542" y="2172556"/>
                      <a:ext cx="34575" cy="2581560"/>
                    </a:xfrm>
                    <a:custGeom>
                      <a:avLst/>
                      <a:gdLst>
                        <a:gd name="connsiteX0" fmla="*/ 0 w 34575"/>
                        <a:gd name="connsiteY0" fmla="*/ 0 h 2581560"/>
                        <a:gd name="connsiteX1" fmla="*/ 0 w 34575"/>
                        <a:gd name="connsiteY1" fmla="*/ 2572893 h 2581560"/>
                        <a:gd name="connsiteX2" fmla="*/ 34576 w 34575"/>
                        <a:gd name="connsiteY2" fmla="*/ 2581561 h 2581560"/>
                        <a:gd name="connsiteX3" fmla="*/ 34576 w 34575"/>
                        <a:gd name="connsiteY3" fmla="*/ 8668 h 2581560"/>
                        <a:gd name="connsiteX4" fmla="*/ 0 w 34575"/>
                        <a:gd name="connsiteY4" fmla="*/ 0 h 258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2581560">
                          <a:moveTo>
                            <a:pt x="0" y="0"/>
                          </a:moveTo>
                          <a:lnTo>
                            <a:pt x="0" y="2572893"/>
                          </a:lnTo>
                          <a:cubicBezTo>
                            <a:pt x="11525" y="2575751"/>
                            <a:pt x="23050" y="2578703"/>
                            <a:pt x="34576" y="2581561"/>
                          </a:cubicBezTo>
                          <a:lnTo>
                            <a:pt x="34576" y="8668"/>
                          </a:lnTo>
                          <a:cubicBezTo>
                            <a:pt x="23050" y="5810"/>
                            <a:pt x="11430" y="2857"/>
                            <a:pt x="0" y="0"/>
                          </a:cubicBezTo>
                          <a:close/>
                        </a:path>
                      </a:pathLst>
                    </a:custGeom>
                    <a:solidFill>
                      <a:srgbClr val="DFEEFE"/>
                    </a:solidFill>
                    <a:ln w="9525" cap="flat">
                      <a:noFill/>
                      <a:prstDash val="solid"/>
                      <a:miter/>
                    </a:ln>
                  </p:spPr>
                  <p:txBody>
                    <a:bodyPr rtlCol="0" anchor="ctr"/>
                    <a:p>
                      <a:endParaRPr lang="zh-CN" altLang="en-US"/>
                    </a:p>
                  </p:txBody>
                </p:sp>
                <p:sp>
                  <p:nvSpPr>
                    <p:cNvPr id="33" name="任意多边形: 形状 16"/>
                    <p:cNvSpPr/>
                    <p:nvPr/>
                  </p:nvSpPr>
                  <p:spPr>
                    <a:xfrm>
                      <a:off x="8566117" y="2181224"/>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2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418"/>
                            <a:pt x="31432" y="2581085"/>
                          </a:cubicBezTo>
                          <a:lnTo>
                            <a:pt x="31432" y="8192"/>
                          </a:lnTo>
                          <a:cubicBezTo>
                            <a:pt x="20955" y="5524"/>
                            <a:pt x="10382" y="2667"/>
                            <a:pt x="0" y="0"/>
                          </a:cubicBezTo>
                          <a:close/>
                        </a:path>
                      </a:pathLst>
                    </a:custGeom>
                    <a:solidFill>
                      <a:srgbClr val="DFEEFE"/>
                    </a:solidFill>
                    <a:ln w="9525" cap="flat">
                      <a:noFill/>
                      <a:prstDash val="solid"/>
                      <a:miter/>
                    </a:ln>
                  </p:spPr>
                  <p:txBody>
                    <a:bodyPr rtlCol="0" anchor="ctr"/>
                    <a:p>
                      <a:endParaRPr lang="zh-CN" altLang="en-US"/>
                    </a:p>
                  </p:txBody>
                </p:sp>
                <p:sp>
                  <p:nvSpPr>
                    <p:cNvPr id="34" name="任意多边形: 形状 17"/>
                    <p:cNvSpPr/>
                    <p:nvPr/>
                  </p:nvSpPr>
                  <p:spPr>
                    <a:xfrm>
                      <a:off x="8597550" y="2189416"/>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1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322"/>
                            <a:pt x="31432" y="2581085"/>
                          </a:cubicBezTo>
                          <a:lnTo>
                            <a:pt x="31432" y="8191"/>
                          </a:lnTo>
                          <a:cubicBezTo>
                            <a:pt x="20955" y="5524"/>
                            <a:pt x="10477" y="2762"/>
                            <a:pt x="0" y="0"/>
                          </a:cubicBezTo>
                          <a:close/>
                        </a:path>
                      </a:pathLst>
                    </a:custGeom>
                    <a:solidFill>
                      <a:srgbClr val="DFEEFE"/>
                    </a:solidFill>
                    <a:ln w="9525" cap="flat">
                      <a:noFill/>
                      <a:prstDash val="solid"/>
                      <a:miter/>
                    </a:ln>
                  </p:spPr>
                  <p:txBody>
                    <a:bodyPr rtlCol="0" anchor="ctr"/>
                    <a:p>
                      <a:endParaRPr lang="zh-CN" altLang="en-US"/>
                    </a:p>
                  </p:txBody>
                </p:sp>
                <p:sp>
                  <p:nvSpPr>
                    <p:cNvPr id="35" name="任意多边形: 形状 18"/>
                    <p:cNvSpPr/>
                    <p:nvPr/>
                  </p:nvSpPr>
                  <p:spPr>
                    <a:xfrm>
                      <a:off x="8628982" y="2197607"/>
                      <a:ext cx="29813" cy="2580608"/>
                    </a:xfrm>
                    <a:custGeom>
                      <a:avLst/>
                      <a:gdLst>
                        <a:gd name="connsiteX0" fmla="*/ 29813 w 29813"/>
                        <a:gd name="connsiteY0" fmla="*/ 7715 h 2580608"/>
                        <a:gd name="connsiteX1" fmla="*/ 0 w 29813"/>
                        <a:gd name="connsiteY1" fmla="*/ 0 h 2580608"/>
                        <a:gd name="connsiteX2" fmla="*/ 0 w 29813"/>
                        <a:gd name="connsiteY2" fmla="*/ 2572893 h 2580608"/>
                        <a:gd name="connsiteX3" fmla="*/ 29813 w 29813"/>
                        <a:gd name="connsiteY3" fmla="*/ 2580608 h 2580608"/>
                        <a:gd name="connsiteX4" fmla="*/ 29813 w 29813"/>
                        <a:gd name="connsiteY4" fmla="*/ 7715 h 25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 h="2580608">
                          <a:moveTo>
                            <a:pt x="29813" y="7715"/>
                          </a:moveTo>
                          <a:cubicBezTo>
                            <a:pt x="19908" y="5048"/>
                            <a:pt x="10001" y="2572"/>
                            <a:pt x="0" y="0"/>
                          </a:cubicBezTo>
                          <a:lnTo>
                            <a:pt x="0" y="2572893"/>
                          </a:lnTo>
                          <a:cubicBezTo>
                            <a:pt x="9906" y="2575465"/>
                            <a:pt x="19812" y="2577941"/>
                            <a:pt x="29813" y="2580608"/>
                          </a:cubicBezTo>
                          <a:cubicBezTo>
                            <a:pt x="29813" y="1722977"/>
                            <a:pt x="29813" y="865346"/>
                            <a:pt x="29813" y="7715"/>
                          </a:cubicBezTo>
                          <a:close/>
                        </a:path>
                      </a:pathLst>
                    </a:custGeom>
                    <a:solidFill>
                      <a:srgbClr val="DFEEFE"/>
                    </a:solidFill>
                    <a:ln w="9525" cap="flat">
                      <a:noFill/>
                      <a:prstDash val="solid"/>
                      <a:miter/>
                    </a:ln>
                  </p:spPr>
                  <p:txBody>
                    <a:bodyPr rtlCol="0" anchor="ctr"/>
                    <a:p>
                      <a:endParaRPr lang="zh-CN" altLang="en-US"/>
                    </a:p>
                  </p:txBody>
                </p:sp>
              </p:grpSp>
              <p:sp>
                <p:nvSpPr>
                  <p:cNvPr id="36" name="任意多边形: 形状 19"/>
                  <p:cNvSpPr/>
                  <p:nvPr/>
                </p:nvSpPr>
                <p:spPr>
                  <a:xfrm>
                    <a:off x="6097333" y="2122550"/>
                    <a:ext cx="355758" cy="2569940"/>
                  </a:xfrm>
                  <a:custGeom>
                    <a:avLst/>
                    <a:gdLst>
                      <a:gd name="connsiteX0" fmla="*/ 0 w 355758"/>
                      <a:gd name="connsiteY0" fmla="*/ 89154 h 2569940"/>
                      <a:gd name="connsiteX1" fmla="*/ 36290 w 355758"/>
                      <a:gd name="connsiteY1" fmla="*/ 2569940 h 2569940"/>
                      <a:gd name="connsiteX2" fmla="*/ 355759 w 355758"/>
                      <a:gd name="connsiteY2" fmla="*/ 0 h 2569940"/>
                      <a:gd name="connsiteX3" fmla="*/ 6096 w 355758"/>
                      <a:gd name="connsiteY3" fmla="*/ 81153 h 2569940"/>
                      <a:gd name="connsiteX4" fmla="*/ 0 w 355758"/>
                      <a:gd name="connsiteY4" fmla="*/ 89154 h 256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8" h="2569940">
                        <a:moveTo>
                          <a:pt x="0" y="89154"/>
                        </a:moveTo>
                        <a:cubicBezTo>
                          <a:pt x="190" y="916400"/>
                          <a:pt x="36290" y="1742694"/>
                          <a:pt x="36290" y="2569940"/>
                        </a:cubicBezTo>
                        <a:lnTo>
                          <a:pt x="355759" y="0"/>
                        </a:lnTo>
                        <a:cubicBezTo>
                          <a:pt x="262033" y="14002"/>
                          <a:pt x="109918" y="53435"/>
                          <a:pt x="6096" y="81153"/>
                        </a:cubicBezTo>
                        <a:cubicBezTo>
                          <a:pt x="2476" y="82105"/>
                          <a:pt x="0" y="85439"/>
                          <a:pt x="0" y="89154"/>
                        </a:cubicBezTo>
                        <a:close/>
                      </a:path>
                    </a:pathLst>
                  </a:custGeom>
                  <a:solidFill>
                    <a:srgbClr val="E6E6E6">
                      <a:alpha val="44000"/>
                    </a:srgbClr>
                  </a:solidFill>
                  <a:ln w="9525" cap="flat">
                    <a:noFill/>
                    <a:prstDash val="solid"/>
                    <a:miter/>
                  </a:ln>
                </p:spPr>
                <p:txBody>
                  <a:bodyPr rtlCol="0" anchor="ctr"/>
                  <a:p>
                    <a:endParaRPr lang="zh-CN" altLang="en-US"/>
                  </a:p>
                </p:txBody>
              </p:sp>
            </p:grpSp>
            <p:grpSp>
              <p:nvGrpSpPr>
                <p:cNvPr id="37" name="图形 2"/>
                <p:cNvGrpSpPr/>
                <p:nvPr/>
              </p:nvGrpSpPr>
              <p:grpSpPr>
                <a:xfrm>
                  <a:off x="6726363" y="2012433"/>
                  <a:ext cx="389477" cy="571031"/>
                  <a:chOff x="6726363" y="2012433"/>
                  <a:chExt cx="389477" cy="571031"/>
                </a:xfrm>
              </p:grpSpPr>
              <p:sp>
                <p:nvSpPr>
                  <p:cNvPr id="38" name="任意多边形: 形状 21"/>
                  <p:cNvSpPr/>
                  <p:nvPr/>
                </p:nvSpPr>
                <p:spPr>
                  <a:xfrm>
                    <a:off x="6736555" y="2032435"/>
                    <a:ext cx="367474" cy="551029"/>
                  </a:xfrm>
                  <a:custGeom>
                    <a:avLst/>
                    <a:gdLst>
                      <a:gd name="connsiteX0" fmla="*/ 367474 w 367474"/>
                      <a:gd name="connsiteY0" fmla="*/ 4104 h 551029"/>
                      <a:gd name="connsiteX1" fmla="*/ 366713 w 367474"/>
                      <a:gd name="connsiteY1" fmla="*/ 47729 h 551029"/>
                      <a:gd name="connsiteX2" fmla="*/ 364998 w 367474"/>
                      <a:gd name="connsiteY2" fmla="*/ 161933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8 w 367474"/>
                      <a:gd name="connsiteY7" fmla="*/ 8 h 551029"/>
                      <a:gd name="connsiteX8" fmla="*/ 330232 w 367474"/>
                      <a:gd name="connsiteY8" fmla="*/ 3628 h 551029"/>
                      <a:gd name="connsiteX9" fmla="*/ 367474 w 367474"/>
                      <a:gd name="connsiteY9" fmla="*/ 4104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4" y="4104"/>
                        </a:moveTo>
                        <a:lnTo>
                          <a:pt x="366713" y="47729"/>
                        </a:lnTo>
                        <a:lnTo>
                          <a:pt x="364998" y="161933"/>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8" y="8"/>
                        </a:cubicBezTo>
                        <a:cubicBezTo>
                          <a:pt x="162020" y="1247"/>
                          <a:pt x="228695" y="2199"/>
                          <a:pt x="330232" y="3628"/>
                        </a:cubicBezTo>
                        <a:cubicBezTo>
                          <a:pt x="342329" y="3723"/>
                          <a:pt x="354616" y="3914"/>
                          <a:pt x="367474" y="4104"/>
                        </a:cubicBezTo>
                        <a:close/>
                      </a:path>
                    </a:pathLst>
                  </a:custGeom>
                  <a:solidFill>
                    <a:srgbClr val="CCCCCC"/>
                  </a:solidFill>
                  <a:ln w="9525" cap="flat">
                    <a:noFill/>
                    <a:prstDash val="solid"/>
                    <a:miter/>
                  </a:ln>
                </p:spPr>
                <p:txBody>
                  <a:bodyPr rtlCol="0" anchor="ctr"/>
                  <a:p>
                    <a:endParaRPr lang="zh-CN" altLang="en-US"/>
                  </a:p>
                </p:txBody>
              </p:sp>
              <p:sp>
                <p:nvSpPr>
                  <p:cNvPr id="39" name="任意多边形: 形状 22"/>
                  <p:cNvSpPr/>
                  <p:nvPr/>
                </p:nvSpPr>
                <p:spPr>
                  <a:xfrm>
                    <a:off x="7056595" y="2015965"/>
                    <a:ext cx="59245" cy="55948"/>
                  </a:xfrm>
                  <a:custGeom>
                    <a:avLst/>
                    <a:gdLst>
                      <a:gd name="connsiteX0" fmla="*/ 59246 w 59245"/>
                      <a:gd name="connsiteY0" fmla="*/ 3143 h 55948"/>
                      <a:gd name="connsiteX1" fmla="*/ 37243 w 59245"/>
                      <a:gd name="connsiteY1" fmla="*/ 36957 h 55948"/>
                      <a:gd name="connsiteX2" fmla="*/ 36481 w 59245"/>
                      <a:gd name="connsiteY2" fmla="*/ 44006 h 55948"/>
                      <a:gd name="connsiteX3" fmla="*/ 6953 w 59245"/>
                      <a:gd name="connsiteY3" fmla="*/ 41339 h 55948"/>
                      <a:gd name="connsiteX4" fmla="*/ 4477 w 59245"/>
                      <a:gd name="connsiteY4" fmla="*/ 38386 h 55948"/>
                      <a:gd name="connsiteX5" fmla="*/ 0 w 59245"/>
                      <a:gd name="connsiteY5" fmla="*/ 0 h 55948"/>
                      <a:gd name="connsiteX6" fmla="*/ 37243 w 59245"/>
                      <a:gd name="connsiteY6" fmla="*/ 476 h 55948"/>
                      <a:gd name="connsiteX7" fmla="*/ 44005 w 59245"/>
                      <a:gd name="connsiteY7" fmla="*/ 476 h 55948"/>
                      <a:gd name="connsiteX8" fmla="*/ 59246 w 59245"/>
                      <a:gd name="connsiteY8" fmla="*/ 3143 h 5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 h="55948">
                        <a:moveTo>
                          <a:pt x="59246" y="3143"/>
                        </a:moveTo>
                        <a:cubicBezTo>
                          <a:pt x="48578" y="7144"/>
                          <a:pt x="37719" y="16097"/>
                          <a:pt x="37243" y="36957"/>
                        </a:cubicBezTo>
                        <a:cubicBezTo>
                          <a:pt x="37243" y="39719"/>
                          <a:pt x="37052" y="42005"/>
                          <a:pt x="36481" y="44006"/>
                        </a:cubicBezTo>
                        <a:cubicBezTo>
                          <a:pt x="32956" y="68390"/>
                          <a:pt x="13906" y="49149"/>
                          <a:pt x="6953" y="41339"/>
                        </a:cubicBezTo>
                        <a:cubicBezTo>
                          <a:pt x="5429" y="39624"/>
                          <a:pt x="4477" y="38386"/>
                          <a:pt x="4477" y="38386"/>
                        </a:cubicBezTo>
                        <a:lnTo>
                          <a:pt x="0" y="0"/>
                        </a:lnTo>
                        <a:cubicBezTo>
                          <a:pt x="12001" y="0"/>
                          <a:pt x="24289" y="191"/>
                          <a:pt x="37243" y="476"/>
                        </a:cubicBezTo>
                        <a:lnTo>
                          <a:pt x="44005" y="476"/>
                        </a:lnTo>
                        <a:cubicBezTo>
                          <a:pt x="49339" y="572"/>
                          <a:pt x="54578" y="1524"/>
                          <a:pt x="59246" y="3143"/>
                        </a:cubicBezTo>
                        <a:close/>
                      </a:path>
                    </a:pathLst>
                  </a:custGeom>
                  <a:solidFill>
                    <a:srgbClr val="F4615D"/>
                  </a:solidFill>
                  <a:ln w="9525" cap="flat">
                    <a:noFill/>
                    <a:prstDash val="solid"/>
                    <a:miter/>
                  </a:ln>
                </p:spPr>
                <p:txBody>
                  <a:bodyPr rtlCol="0" anchor="ctr"/>
                  <a:p>
                    <a:endParaRPr lang="zh-CN" altLang="en-US"/>
                  </a:p>
                </p:txBody>
              </p:sp>
              <p:sp>
                <p:nvSpPr>
                  <p:cNvPr id="40" name="任意多边形: 形状 23"/>
                  <p:cNvSpPr/>
                  <p:nvPr/>
                </p:nvSpPr>
                <p:spPr>
                  <a:xfrm>
                    <a:off x="6726363" y="2012433"/>
                    <a:ext cx="367474" cy="551029"/>
                  </a:xfrm>
                  <a:custGeom>
                    <a:avLst/>
                    <a:gdLst>
                      <a:gd name="connsiteX0" fmla="*/ 367475 w 367474"/>
                      <a:gd name="connsiteY0" fmla="*/ 4009 h 551029"/>
                      <a:gd name="connsiteX1" fmla="*/ 366713 w 367474"/>
                      <a:gd name="connsiteY1" fmla="*/ 47633 h 551029"/>
                      <a:gd name="connsiteX2" fmla="*/ 364998 w 367474"/>
                      <a:gd name="connsiteY2" fmla="*/ 161838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9 w 367474"/>
                      <a:gd name="connsiteY7" fmla="*/ 8 h 551029"/>
                      <a:gd name="connsiteX8" fmla="*/ 330232 w 367474"/>
                      <a:gd name="connsiteY8" fmla="*/ 3628 h 551029"/>
                      <a:gd name="connsiteX9" fmla="*/ 367475 w 367474"/>
                      <a:gd name="connsiteY9" fmla="*/ 4009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5" y="4009"/>
                        </a:moveTo>
                        <a:lnTo>
                          <a:pt x="366713" y="47633"/>
                        </a:lnTo>
                        <a:lnTo>
                          <a:pt x="364998" y="161838"/>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9" y="8"/>
                        </a:cubicBezTo>
                        <a:cubicBezTo>
                          <a:pt x="162020" y="1247"/>
                          <a:pt x="228695" y="2199"/>
                          <a:pt x="330232" y="3628"/>
                        </a:cubicBezTo>
                        <a:cubicBezTo>
                          <a:pt x="342233" y="3628"/>
                          <a:pt x="354521" y="3818"/>
                          <a:pt x="367475" y="4009"/>
                        </a:cubicBezTo>
                        <a:close/>
                      </a:path>
                    </a:pathLst>
                  </a:custGeom>
                  <a:solidFill>
                    <a:srgbClr val="F67471"/>
                  </a:solidFill>
                  <a:ln w="9525" cap="flat">
                    <a:noFill/>
                    <a:prstDash val="solid"/>
                    <a:miter/>
                  </a:ln>
                </p:spPr>
                <p:txBody>
                  <a:bodyPr rtlCol="0" anchor="ctr"/>
                  <a:p>
                    <a:endParaRPr lang="zh-CN" altLang="en-US"/>
                  </a:p>
                </p:txBody>
              </p:sp>
            </p:grpSp>
          </p:grpSp>
          <p:grpSp>
            <p:nvGrpSpPr>
              <p:cNvPr id="66" name="图形 2"/>
              <p:cNvGrpSpPr/>
              <p:nvPr/>
            </p:nvGrpSpPr>
            <p:grpSpPr>
              <a:xfrm>
                <a:off x="11894" y="6246"/>
                <a:ext cx="2438" cy="1434"/>
                <a:chOff x="7552467" y="3966209"/>
                <a:chExt cx="1548103" cy="910590"/>
              </a:xfrm>
            </p:grpSpPr>
            <p:grpSp>
              <p:nvGrpSpPr>
                <p:cNvPr id="67" name="图形 2"/>
                <p:cNvGrpSpPr/>
                <p:nvPr/>
              </p:nvGrpSpPr>
              <p:grpSpPr>
                <a:xfrm>
                  <a:off x="7774113" y="3974782"/>
                  <a:ext cx="1326456" cy="291179"/>
                  <a:chOff x="7774113" y="3974782"/>
                  <a:chExt cx="1326456" cy="291179"/>
                </a:xfrm>
                <a:solidFill>
                  <a:srgbClr val="006859"/>
                </a:solidFill>
              </p:grpSpPr>
              <p:sp>
                <p:nvSpPr>
                  <p:cNvPr id="68" name="任意多边形: 形状 67"/>
                  <p:cNvSpPr/>
                  <p:nvPr/>
                </p:nvSpPr>
                <p:spPr>
                  <a:xfrm>
                    <a:off x="9096183" y="4129182"/>
                    <a:ext cx="4386" cy="136779"/>
                  </a:xfrm>
                  <a:custGeom>
                    <a:avLst/>
                    <a:gdLst>
                      <a:gd name="connsiteX0" fmla="*/ 381 w 4386"/>
                      <a:gd name="connsiteY0" fmla="*/ 8001 h 136779"/>
                      <a:gd name="connsiteX1" fmla="*/ 0 w 4386"/>
                      <a:gd name="connsiteY1" fmla="*/ 0 h 136779"/>
                      <a:gd name="connsiteX2" fmla="*/ 953 w 4386"/>
                      <a:gd name="connsiteY2" fmla="*/ 1048 h 136779"/>
                      <a:gd name="connsiteX3" fmla="*/ 3524 w 4386"/>
                      <a:gd name="connsiteY3" fmla="*/ 6477 h 136779"/>
                      <a:gd name="connsiteX4" fmla="*/ 3524 w 4386"/>
                      <a:gd name="connsiteY4" fmla="*/ 6668 h 136779"/>
                      <a:gd name="connsiteX5" fmla="*/ 4382 w 4386"/>
                      <a:gd name="connsiteY5" fmla="*/ 118110 h 136779"/>
                      <a:gd name="connsiteX6" fmla="*/ 953 w 4386"/>
                      <a:gd name="connsiteY6" fmla="*/ 136779 h 136779"/>
                      <a:gd name="connsiteX7" fmla="*/ 953 w 4386"/>
                      <a:gd name="connsiteY7" fmla="*/ 136779 h 136779"/>
                      <a:gd name="connsiteX8" fmla="*/ 381 w 4386"/>
                      <a:gd name="connsiteY8" fmla="*/ 8001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 h="136779">
                        <a:moveTo>
                          <a:pt x="381" y="8001"/>
                        </a:moveTo>
                        <a:lnTo>
                          <a:pt x="0" y="0"/>
                        </a:lnTo>
                        <a:lnTo>
                          <a:pt x="953" y="1048"/>
                        </a:lnTo>
                        <a:cubicBezTo>
                          <a:pt x="2381" y="2477"/>
                          <a:pt x="3334" y="4382"/>
                          <a:pt x="3524" y="6477"/>
                        </a:cubicBezTo>
                        <a:cubicBezTo>
                          <a:pt x="3524" y="6572"/>
                          <a:pt x="3524" y="6572"/>
                          <a:pt x="3524" y="6668"/>
                        </a:cubicBezTo>
                        <a:lnTo>
                          <a:pt x="4382" y="118110"/>
                        </a:lnTo>
                        <a:cubicBezTo>
                          <a:pt x="4477" y="124492"/>
                          <a:pt x="3239" y="130874"/>
                          <a:pt x="953" y="136779"/>
                        </a:cubicBezTo>
                        <a:lnTo>
                          <a:pt x="953" y="136779"/>
                        </a:lnTo>
                        <a:lnTo>
                          <a:pt x="381" y="8001"/>
                        </a:lnTo>
                        <a:close/>
                      </a:path>
                    </a:pathLst>
                  </a:custGeom>
                  <a:solidFill>
                    <a:srgbClr val="006859"/>
                  </a:solidFill>
                  <a:ln w="9525" cap="flat">
                    <a:noFill/>
                    <a:prstDash val="solid"/>
                    <a:miter/>
                  </a:ln>
                </p:spPr>
                <p:txBody>
                  <a:bodyPr rtlCol="0" anchor="ctr"/>
                  <a:p>
                    <a:endParaRPr lang="zh-CN" altLang="en-US"/>
                  </a:p>
                </p:txBody>
              </p:sp>
              <p:sp>
                <p:nvSpPr>
                  <p:cNvPr id="69" name="任意多边形: 形状 68"/>
                  <p:cNvSpPr/>
                  <p:nvPr/>
                </p:nvSpPr>
                <p:spPr>
                  <a:xfrm>
                    <a:off x="7774113" y="3974782"/>
                    <a:ext cx="1323022" cy="291179"/>
                  </a:xfrm>
                  <a:custGeom>
                    <a:avLst/>
                    <a:gdLst>
                      <a:gd name="connsiteX0" fmla="*/ 1322451 w 1323022"/>
                      <a:gd name="connsiteY0" fmla="*/ 162401 h 291179"/>
                      <a:gd name="connsiteX1" fmla="*/ 1323023 w 1323022"/>
                      <a:gd name="connsiteY1" fmla="*/ 291179 h 291179"/>
                      <a:gd name="connsiteX2" fmla="*/ 1048 w 1323022"/>
                      <a:gd name="connsiteY2" fmla="*/ 129350 h 291179"/>
                      <a:gd name="connsiteX3" fmla="*/ 0 w 1323022"/>
                      <a:gd name="connsiteY3" fmla="*/ 0 h 291179"/>
                    </a:gdLst>
                    <a:ahLst/>
                    <a:cxnLst>
                      <a:cxn ang="0">
                        <a:pos x="connsiteX0" y="connsiteY0"/>
                      </a:cxn>
                      <a:cxn ang="0">
                        <a:pos x="connsiteX1" y="connsiteY1"/>
                      </a:cxn>
                      <a:cxn ang="0">
                        <a:pos x="connsiteX2" y="connsiteY2"/>
                      </a:cxn>
                      <a:cxn ang="0">
                        <a:pos x="connsiteX3" y="connsiteY3"/>
                      </a:cxn>
                    </a:cxnLst>
                    <a:rect l="l" t="t" r="r" b="b"/>
                    <a:pathLst>
                      <a:path w="1323022" h="291179">
                        <a:moveTo>
                          <a:pt x="1322451" y="162401"/>
                        </a:moveTo>
                        <a:lnTo>
                          <a:pt x="1323023" y="291179"/>
                        </a:lnTo>
                        <a:lnTo>
                          <a:pt x="1048" y="129350"/>
                        </a:lnTo>
                        <a:lnTo>
                          <a:pt x="0" y="0"/>
                        </a:lnTo>
                        <a:close/>
                      </a:path>
                    </a:pathLst>
                  </a:custGeom>
                  <a:solidFill>
                    <a:srgbClr val="006859"/>
                  </a:solidFill>
                  <a:ln w="9525" cap="flat">
                    <a:noFill/>
                    <a:prstDash val="solid"/>
                    <a:miter/>
                  </a:ln>
                </p:spPr>
                <p:txBody>
                  <a:bodyPr rtlCol="0" anchor="ctr"/>
                  <a:p>
                    <a:endParaRPr lang="zh-CN" altLang="en-US"/>
                  </a:p>
                </p:txBody>
              </p:sp>
            </p:grpSp>
            <p:grpSp>
              <p:nvGrpSpPr>
                <p:cNvPr id="70" name="图形 2"/>
                <p:cNvGrpSpPr/>
                <p:nvPr/>
              </p:nvGrpSpPr>
              <p:grpSpPr>
                <a:xfrm>
                  <a:off x="7552562" y="4092701"/>
                  <a:ext cx="1544574" cy="784098"/>
                  <a:chOff x="7552562" y="4092701"/>
                  <a:chExt cx="1544574" cy="784098"/>
                </a:xfrm>
              </p:grpSpPr>
              <p:sp>
                <p:nvSpPr>
                  <p:cNvPr id="71" name="任意多边形: 形状 70"/>
                  <p:cNvSpPr/>
                  <p:nvPr/>
                </p:nvSpPr>
                <p:spPr>
                  <a:xfrm>
                    <a:off x="8874918" y="4255102"/>
                    <a:ext cx="222218" cy="621696"/>
                  </a:xfrm>
                  <a:custGeom>
                    <a:avLst/>
                    <a:gdLst>
                      <a:gd name="connsiteX0" fmla="*/ 221647 w 222218"/>
                      <a:gd name="connsiteY0" fmla="*/ 0 h 621696"/>
                      <a:gd name="connsiteX1" fmla="*/ 222218 w 222218"/>
                      <a:gd name="connsiteY1" fmla="*/ 10858 h 621696"/>
                      <a:gd name="connsiteX2" fmla="*/ 95 w 222218"/>
                      <a:gd name="connsiteY2" fmla="*/ 621697 h 621696"/>
                      <a:gd name="connsiteX3" fmla="*/ 0 w 222218"/>
                      <a:gd name="connsiteY3" fmla="*/ 609791 h 621696"/>
                    </a:gdLst>
                    <a:ahLst/>
                    <a:cxnLst>
                      <a:cxn ang="0">
                        <a:pos x="connsiteX0" y="connsiteY0"/>
                      </a:cxn>
                      <a:cxn ang="0">
                        <a:pos x="connsiteX1" y="connsiteY1"/>
                      </a:cxn>
                      <a:cxn ang="0">
                        <a:pos x="connsiteX2" y="connsiteY2"/>
                      </a:cxn>
                      <a:cxn ang="0">
                        <a:pos x="connsiteX3" y="connsiteY3"/>
                      </a:cxn>
                    </a:cxnLst>
                    <a:rect l="l" t="t" r="r" b="b"/>
                    <a:pathLst>
                      <a:path w="222218" h="621696">
                        <a:moveTo>
                          <a:pt x="221647" y="0"/>
                        </a:moveTo>
                        <a:lnTo>
                          <a:pt x="222218" y="10858"/>
                        </a:lnTo>
                        <a:lnTo>
                          <a:pt x="95" y="621697"/>
                        </a:lnTo>
                        <a:lnTo>
                          <a:pt x="0" y="609791"/>
                        </a:lnTo>
                        <a:close/>
                      </a:path>
                    </a:pathLst>
                  </a:custGeom>
                  <a:solidFill>
                    <a:srgbClr val="006859"/>
                  </a:solidFill>
                  <a:ln w="9525" cap="flat">
                    <a:noFill/>
                    <a:prstDash val="solid"/>
                    <a:miter/>
                  </a:ln>
                </p:spPr>
                <p:txBody>
                  <a:bodyPr rtlCol="0" anchor="ctr"/>
                  <a:p>
                    <a:endParaRPr lang="zh-CN" altLang="en-US"/>
                  </a:p>
                </p:txBody>
              </p:sp>
              <p:sp>
                <p:nvSpPr>
                  <p:cNvPr id="72" name="任意多边形: 形状 71"/>
                  <p:cNvSpPr/>
                  <p:nvPr/>
                </p:nvSpPr>
                <p:spPr>
                  <a:xfrm>
                    <a:off x="7552562" y="4702587"/>
                    <a:ext cx="1322450" cy="174212"/>
                  </a:xfrm>
                  <a:custGeom>
                    <a:avLst/>
                    <a:gdLst>
                      <a:gd name="connsiteX0" fmla="*/ 1322356 w 1322450"/>
                      <a:gd name="connsiteY0" fmla="*/ 162306 h 174212"/>
                      <a:gd name="connsiteX1" fmla="*/ 1322451 w 1322450"/>
                      <a:gd name="connsiteY1" fmla="*/ 174212 h 174212"/>
                      <a:gd name="connsiteX2" fmla="*/ 95 w 1322450"/>
                      <a:gd name="connsiteY2" fmla="*/ 11811 h 174212"/>
                      <a:gd name="connsiteX3" fmla="*/ 0 w 1322450"/>
                      <a:gd name="connsiteY3" fmla="*/ 0 h 174212"/>
                    </a:gdLst>
                    <a:ahLst/>
                    <a:cxnLst>
                      <a:cxn ang="0">
                        <a:pos x="connsiteX0" y="connsiteY0"/>
                      </a:cxn>
                      <a:cxn ang="0">
                        <a:pos x="connsiteX1" y="connsiteY1"/>
                      </a:cxn>
                      <a:cxn ang="0">
                        <a:pos x="connsiteX2" y="connsiteY2"/>
                      </a:cxn>
                      <a:cxn ang="0">
                        <a:pos x="connsiteX3" y="connsiteY3"/>
                      </a:cxn>
                    </a:cxnLst>
                    <a:rect l="l" t="t" r="r" b="b"/>
                    <a:pathLst>
                      <a:path w="1322450" h="174212">
                        <a:moveTo>
                          <a:pt x="1322356" y="162306"/>
                        </a:moveTo>
                        <a:lnTo>
                          <a:pt x="1322451" y="174212"/>
                        </a:lnTo>
                        <a:lnTo>
                          <a:pt x="95" y="11811"/>
                        </a:lnTo>
                        <a:lnTo>
                          <a:pt x="0" y="0"/>
                        </a:lnTo>
                        <a:close/>
                      </a:path>
                    </a:pathLst>
                  </a:custGeom>
                  <a:solidFill>
                    <a:srgbClr val="006859"/>
                  </a:solidFill>
                  <a:ln w="9525" cap="flat">
                    <a:noFill/>
                    <a:prstDash val="solid"/>
                    <a:miter/>
                  </a:ln>
                </p:spPr>
                <p:txBody>
                  <a:bodyPr rtlCol="0" anchor="ctr"/>
                  <a:p>
                    <a:endParaRPr lang="zh-CN" altLang="en-US"/>
                  </a:p>
                </p:txBody>
              </p:sp>
              <p:sp>
                <p:nvSpPr>
                  <p:cNvPr id="73" name="任意多边形: 形状 72"/>
                  <p:cNvSpPr/>
                  <p:nvPr/>
                </p:nvSpPr>
                <p:spPr>
                  <a:xfrm>
                    <a:off x="7552562" y="4092701"/>
                    <a:ext cx="1544002" cy="772191"/>
                  </a:xfrm>
                  <a:custGeom>
                    <a:avLst/>
                    <a:gdLst>
                      <a:gd name="connsiteX0" fmla="*/ 1544003 w 1544002"/>
                      <a:gd name="connsiteY0" fmla="*/ 162401 h 772191"/>
                      <a:gd name="connsiteX1" fmla="*/ 1322356 w 1544002"/>
                      <a:gd name="connsiteY1" fmla="*/ 772192 h 772191"/>
                      <a:gd name="connsiteX2" fmla="*/ 0 w 1544002"/>
                      <a:gd name="connsiteY2" fmla="*/ 609886 h 772191"/>
                      <a:gd name="connsiteX3" fmla="*/ 221647 w 1544002"/>
                      <a:gd name="connsiteY3" fmla="*/ 0 h 772191"/>
                    </a:gdLst>
                    <a:ahLst/>
                    <a:cxnLst>
                      <a:cxn ang="0">
                        <a:pos x="connsiteX0" y="connsiteY0"/>
                      </a:cxn>
                      <a:cxn ang="0">
                        <a:pos x="connsiteX1" y="connsiteY1"/>
                      </a:cxn>
                      <a:cxn ang="0">
                        <a:pos x="connsiteX2" y="connsiteY2"/>
                      </a:cxn>
                      <a:cxn ang="0">
                        <a:pos x="connsiteX3" y="connsiteY3"/>
                      </a:cxn>
                    </a:cxnLst>
                    <a:rect l="l" t="t" r="r" b="b"/>
                    <a:pathLst>
                      <a:path w="1544002" h="772191">
                        <a:moveTo>
                          <a:pt x="1544003" y="162401"/>
                        </a:moveTo>
                        <a:lnTo>
                          <a:pt x="1322356" y="772192"/>
                        </a:lnTo>
                        <a:lnTo>
                          <a:pt x="0" y="609886"/>
                        </a:lnTo>
                        <a:lnTo>
                          <a:pt x="221647" y="0"/>
                        </a:lnTo>
                        <a:close/>
                      </a:path>
                    </a:pathLst>
                  </a:custGeom>
                  <a:solidFill>
                    <a:srgbClr val="6BDF9D"/>
                  </a:solidFill>
                  <a:ln w="9525" cap="flat">
                    <a:noFill/>
                    <a:prstDash val="solid"/>
                    <a:miter/>
                  </a:ln>
                </p:spPr>
                <p:txBody>
                  <a:bodyPr rtlCol="0" anchor="ctr"/>
                  <a:p>
                    <a:endParaRPr lang="zh-CN" altLang="en-US"/>
                  </a:p>
                </p:txBody>
              </p:sp>
            </p:grpSp>
            <p:grpSp>
              <p:nvGrpSpPr>
                <p:cNvPr id="74" name="图形 2"/>
                <p:cNvGrpSpPr/>
                <p:nvPr/>
              </p:nvGrpSpPr>
              <p:grpSpPr>
                <a:xfrm>
                  <a:off x="7572184" y="4162805"/>
                  <a:ext cx="1509140" cy="682275"/>
                  <a:chOff x="7572184" y="4162805"/>
                  <a:chExt cx="1509140" cy="682275"/>
                </a:xfrm>
              </p:grpSpPr>
              <p:sp>
                <p:nvSpPr>
                  <p:cNvPr id="75" name="任意多边形: 形状 74"/>
                  <p:cNvSpPr/>
                  <p:nvPr/>
                </p:nvSpPr>
                <p:spPr>
                  <a:xfrm>
                    <a:off x="8859011" y="4162805"/>
                    <a:ext cx="222313" cy="682275"/>
                  </a:xfrm>
                  <a:custGeom>
                    <a:avLst/>
                    <a:gdLst>
                      <a:gd name="connsiteX0" fmla="*/ 222313 w 222313"/>
                      <a:gd name="connsiteY0" fmla="*/ 0 h 682275"/>
                      <a:gd name="connsiteX1" fmla="*/ 222028 w 222313"/>
                      <a:gd name="connsiteY1" fmla="*/ 101727 h 682275"/>
                      <a:gd name="connsiteX2" fmla="*/ 5239 w 222313"/>
                      <a:gd name="connsiteY2" fmla="*/ 682276 h 682275"/>
                      <a:gd name="connsiteX3" fmla="*/ 0 w 222313"/>
                      <a:gd name="connsiteY3" fmla="*/ 569309 h 682275"/>
                    </a:gdLst>
                    <a:ahLst/>
                    <a:cxnLst>
                      <a:cxn ang="0">
                        <a:pos x="connsiteX0" y="connsiteY0"/>
                      </a:cxn>
                      <a:cxn ang="0">
                        <a:pos x="connsiteX1" y="connsiteY1"/>
                      </a:cxn>
                      <a:cxn ang="0">
                        <a:pos x="connsiteX2" y="connsiteY2"/>
                      </a:cxn>
                      <a:cxn ang="0">
                        <a:pos x="connsiteX3" y="connsiteY3"/>
                      </a:cxn>
                    </a:cxnLst>
                    <a:rect l="l" t="t" r="r" b="b"/>
                    <a:pathLst>
                      <a:path w="222313" h="682275">
                        <a:moveTo>
                          <a:pt x="222313" y="0"/>
                        </a:moveTo>
                        <a:lnTo>
                          <a:pt x="222028" y="101727"/>
                        </a:lnTo>
                        <a:lnTo>
                          <a:pt x="5239" y="682276"/>
                        </a:lnTo>
                        <a:lnTo>
                          <a:pt x="0" y="569309"/>
                        </a:lnTo>
                        <a:close/>
                      </a:path>
                    </a:pathLst>
                  </a:custGeom>
                  <a:solidFill>
                    <a:srgbClr val="DDDDDD"/>
                  </a:solidFill>
                  <a:ln w="9525" cap="flat">
                    <a:noFill/>
                    <a:prstDash val="solid"/>
                    <a:miter/>
                  </a:ln>
                </p:spPr>
                <p:txBody>
                  <a:bodyPr rtlCol="0" anchor="ctr"/>
                  <a:p>
                    <a:endParaRPr lang="zh-CN" altLang="en-US"/>
                  </a:p>
                </p:txBody>
              </p:sp>
              <p:sp>
                <p:nvSpPr>
                  <p:cNvPr id="76" name="任意多边形: 形状 75"/>
                  <p:cNvSpPr/>
                  <p:nvPr/>
                </p:nvSpPr>
                <p:spPr>
                  <a:xfrm>
                    <a:off x="7572184" y="4561236"/>
                    <a:ext cx="1292066" cy="283845"/>
                  </a:xfrm>
                  <a:custGeom>
                    <a:avLst/>
                    <a:gdLst>
                      <a:gd name="connsiteX0" fmla="*/ 1286828 w 1292066"/>
                      <a:gd name="connsiteY0" fmla="*/ 170879 h 283845"/>
                      <a:gd name="connsiteX1" fmla="*/ 1292066 w 1292066"/>
                      <a:gd name="connsiteY1" fmla="*/ 283845 h 283845"/>
                      <a:gd name="connsiteX2" fmla="*/ 0 w 1292066"/>
                      <a:gd name="connsiteY2" fmla="*/ 120301 h 283845"/>
                      <a:gd name="connsiteX3" fmla="*/ 381 w 1292066"/>
                      <a:gd name="connsiteY3" fmla="*/ 0 h 283845"/>
                    </a:gdLst>
                    <a:ahLst/>
                    <a:cxnLst>
                      <a:cxn ang="0">
                        <a:pos x="connsiteX0" y="connsiteY0"/>
                      </a:cxn>
                      <a:cxn ang="0">
                        <a:pos x="connsiteX1" y="connsiteY1"/>
                      </a:cxn>
                      <a:cxn ang="0">
                        <a:pos x="connsiteX2" y="connsiteY2"/>
                      </a:cxn>
                      <a:cxn ang="0">
                        <a:pos x="connsiteX3" y="connsiteY3"/>
                      </a:cxn>
                    </a:cxnLst>
                    <a:rect l="l" t="t" r="r" b="b"/>
                    <a:pathLst>
                      <a:path w="1292066" h="283845">
                        <a:moveTo>
                          <a:pt x="1286828" y="170879"/>
                        </a:moveTo>
                        <a:lnTo>
                          <a:pt x="1292066" y="283845"/>
                        </a:lnTo>
                        <a:lnTo>
                          <a:pt x="0" y="120301"/>
                        </a:lnTo>
                        <a:lnTo>
                          <a:pt x="381" y="0"/>
                        </a:lnTo>
                        <a:close/>
                      </a:path>
                    </a:pathLst>
                  </a:custGeom>
                  <a:solidFill>
                    <a:srgbClr val="F4F4F4"/>
                  </a:solidFill>
                  <a:ln w="9525" cap="flat">
                    <a:noFill/>
                    <a:prstDash val="solid"/>
                    <a:miter/>
                  </a:ln>
                </p:spPr>
                <p:txBody>
                  <a:bodyPr rtlCol="0" anchor="ctr"/>
                  <a:p>
                    <a:endParaRPr lang="zh-CN" altLang="en-US"/>
                  </a:p>
                </p:txBody>
              </p:sp>
            </p:grpSp>
            <p:grpSp>
              <p:nvGrpSpPr>
                <p:cNvPr id="77" name="图形 2"/>
                <p:cNvGrpSpPr/>
                <p:nvPr/>
              </p:nvGrpSpPr>
              <p:grpSpPr>
                <a:xfrm>
                  <a:off x="7552467" y="3966209"/>
                  <a:ext cx="1545245" cy="792575"/>
                  <a:chOff x="7552467" y="3966209"/>
                  <a:chExt cx="1545245" cy="792575"/>
                </a:xfrm>
              </p:grpSpPr>
              <p:sp>
                <p:nvSpPr>
                  <p:cNvPr id="78" name="任意多边形: 形状 77"/>
                  <p:cNvSpPr/>
                  <p:nvPr/>
                </p:nvSpPr>
                <p:spPr>
                  <a:xfrm>
                    <a:off x="8874918" y="4137087"/>
                    <a:ext cx="221742" cy="621696"/>
                  </a:xfrm>
                  <a:custGeom>
                    <a:avLst/>
                    <a:gdLst>
                      <a:gd name="connsiteX0" fmla="*/ 221647 w 221742"/>
                      <a:gd name="connsiteY0" fmla="*/ 0 h 621696"/>
                      <a:gd name="connsiteX1" fmla="*/ 221742 w 221742"/>
                      <a:gd name="connsiteY1" fmla="*/ 11906 h 621696"/>
                      <a:gd name="connsiteX2" fmla="*/ 95 w 221742"/>
                      <a:gd name="connsiteY2" fmla="*/ 621697 h 621696"/>
                      <a:gd name="connsiteX3" fmla="*/ 0 w 221742"/>
                      <a:gd name="connsiteY3" fmla="*/ 609790 h 621696"/>
                    </a:gdLst>
                    <a:ahLst/>
                    <a:cxnLst>
                      <a:cxn ang="0">
                        <a:pos x="connsiteX0" y="connsiteY0"/>
                      </a:cxn>
                      <a:cxn ang="0">
                        <a:pos x="connsiteX1" y="connsiteY1"/>
                      </a:cxn>
                      <a:cxn ang="0">
                        <a:pos x="connsiteX2" y="connsiteY2"/>
                      </a:cxn>
                      <a:cxn ang="0">
                        <a:pos x="connsiteX3" y="connsiteY3"/>
                      </a:cxn>
                    </a:cxnLst>
                    <a:rect l="l" t="t" r="r" b="b"/>
                    <a:pathLst>
                      <a:path w="221742" h="621696">
                        <a:moveTo>
                          <a:pt x="221647" y="0"/>
                        </a:moveTo>
                        <a:lnTo>
                          <a:pt x="221742" y="11906"/>
                        </a:lnTo>
                        <a:lnTo>
                          <a:pt x="95" y="621697"/>
                        </a:lnTo>
                        <a:lnTo>
                          <a:pt x="0" y="609790"/>
                        </a:lnTo>
                        <a:close/>
                      </a:path>
                    </a:pathLst>
                  </a:custGeom>
                  <a:solidFill>
                    <a:srgbClr val="4C9E4C"/>
                  </a:solidFill>
                  <a:ln w="9525" cap="flat">
                    <a:noFill/>
                    <a:prstDash val="solid"/>
                    <a:miter/>
                  </a:ln>
                </p:spPr>
                <p:txBody>
                  <a:bodyPr rtlCol="0" anchor="ctr"/>
                  <a:p>
                    <a:endParaRPr lang="zh-CN" altLang="en-US"/>
                  </a:p>
                </p:txBody>
              </p:sp>
              <p:sp>
                <p:nvSpPr>
                  <p:cNvPr id="79" name="任意多边形: 形状 78"/>
                  <p:cNvSpPr/>
                  <p:nvPr/>
                </p:nvSpPr>
                <p:spPr>
                  <a:xfrm>
                    <a:off x="7552562" y="4584477"/>
                    <a:ext cx="1322450" cy="174307"/>
                  </a:xfrm>
                  <a:custGeom>
                    <a:avLst/>
                    <a:gdLst>
                      <a:gd name="connsiteX0" fmla="*/ 1322356 w 1322450"/>
                      <a:gd name="connsiteY0" fmla="*/ 162401 h 174307"/>
                      <a:gd name="connsiteX1" fmla="*/ 1322451 w 1322450"/>
                      <a:gd name="connsiteY1" fmla="*/ 174307 h 174307"/>
                      <a:gd name="connsiteX2" fmla="*/ 95 w 1322450"/>
                      <a:gd name="connsiteY2" fmla="*/ 11906 h 174307"/>
                      <a:gd name="connsiteX3" fmla="*/ 0 w 1322450"/>
                      <a:gd name="connsiteY3" fmla="*/ 0 h 174307"/>
                    </a:gdLst>
                    <a:ahLst/>
                    <a:cxnLst>
                      <a:cxn ang="0">
                        <a:pos x="connsiteX0" y="connsiteY0"/>
                      </a:cxn>
                      <a:cxn ang="0">
                        <a:pos x="connsiteX1" y="connsiteY1"/>
                      </a:cxn>
                      <a:cxn ang="0">
                        <a:pos x="connsiteX2" y="connsiteY2"/>
                      </a:cxn>
                      <a:cxn ang="0">
                        <a:pos x="connsiteX3" y="connsiteY3"/>
                      </a:cxn>
                    </a:cxnLst>
                    <a:rect l="l" t="t" r="r" b="b"/>
                    <a:pathLst>
                      <a:path w="1322450" h="174307">
                        <a:moveTo>
                          <a:pt x="1322356" y="162401"/>
                        </a:moveTo>
                        <a:lnTo>
                          <a:pt x="1322451" y="174307"/>
                        </a:lnTo>
                        <a:lnTo>
                          <a:pt x="95" y="11906"/>
                        </a:lnTo>
                        <a:lnTo>
                          <a:pt x="0" y="0"/>
                        </a:lnTo>
                        <a:close/>
                      </a:path>
                    </a:pathLst>
                  </a:custGeom>
                  <a:solidFill>
                    <a:srgbClr val="4C9E4C"/>
                  </a:solidFill>
                  <a:ln w="9525" cap="flat">
                    <a:noFill/>
                    <a:prstDash val="solid"/>
                    <a:miter/>
                  </a:ln>
                </p:spPr>
                <p:txBody>
                  <a:bodyPr rtlCol="0" anchor="ctr"/>
                  <a:p>
                    <a:endParaRPr lang="zh-CN" altLang="en-US"/>
                  </a:p>
                </p:txBody>
              </p:sp>
              <p:sp>
                <p:nvSpPr>
                  <p:cNvPr id="80" name="任意多边形: 形状 79"/>
                  <p:cNvSpPr/>
                  <p:nvPr/>
                </p:nvSpPr>
                <p:spPr>
                  <a:xfrm>
                    <a:off x="7552467" y="3966209"/>
                    <a:ext cx="1545245" cy="780668"/>
                  </a:xfrm>
                  <a:custGeom>
                    <a:avLst/>
                    <a:gdLst>
                      <a:gd name="connsiteX0" fmla="*/ 1540288 w 1545245"/>
                      <a:gd name="connsiteY0" fmla="*/ 161544 h 780668"/>
                      <a:gd name="connsiteX1" fmla="*/ 224790 w 1545245"/>
                      <a:gd name="connsiteY1" fmla="*/ 0 h 780668"/>
                      <a:gd name="connsiteX2" fmla="*/ 221647 w 1545245"/>
                      <a:gd name="connsiteY2" fmla="*/ 8573 h 780668"/>
                      <a:gd name="connsiteX3" fmla="*/ 221647 w 1545245"/>
                      <a:gd name="connsiteY3" fmla="*/ 8573 h 780668"/>
                      <a:gd name="connsiteX4" fmla="*/ 0 w 1545245"/>
                      <a:gd name="connsiteY4" fmla="*/ 618268 h 780668"/>
                      <a:gd name="connsiteX5" fmla="*/ 1322451 w 1545245"/>
                      <a:gd name="connsiteY5" fmla="*/ 780669 h 780668"/>
                      <a:gd name="connsiteX6" fmla="*/ 1544098 w 1545245"/>
                      <a:gd name="connsiteY6" fmla="*/ 170879 h 780668"/>
                      <a:gd name="connsiteX7" fmla="*/ 1544098 w 1545245"/>
                      <a:gd name="connsiteY7" fmla="*/ 170879 h 780668"/>
                      <a:gd name="connsiteX8" fmla="*/ 1544955 w 1545245"/>
                      <a:gd name="connsiteY8" fmla="*/ 168497 h 780668"/>
                      <a:gd name="connsiteX9" fmla="*/ 1542955 w 1545245"/>
                      <a:gd name="connsiteY9" fmla="*/ 162497 h 780668"/>
                      <a:gd name="connsiteX10" fmla="*/ 1540288 w 1545245"/>
                      <a:gd name="connsiteY10" fmla="*/ 161544 h 7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5245" h="780668">
                        <a:moveTo>
                          <a:pt x="1540288" y="161544"/>
                        </a:moveTo>
                        <a:lnTo>
                          <a:pt x="224790" y="0"/>
                        </a:lnTo>
                        <a:lnTo>
                          <a:pt x="221647" y="8573"/>
                        </a:lnTo>
                        <a:lnTo>
                          <a:pt x="221647" y="8573"/>
                        </a:lnTo>
                        <a:lnTo>
                          <a:pt x="0" y="618268"/>
                        </a:lnTo>
                        <a:lnTo>
                          <a:pt x="1322451" y="780669"/>
                        </a:lnTo>
                        <a:lnTo>
                          <a:pt x="1544098" y="170879"/>
                        </a:lnTo>
                        <a:lnTo>
                          <a:pt x="1544098" y="170879"/>
                        </a:lnTo>
                        <a:lnTo>
                          <a:pt x="1544955" y="168497"/>
                        </a:lnTo>
                        <a:cubicBezTo>
                          <a:pt x="1545717" y="166307"/>
                          <a:pt x="1544955" y="163640"/>
                          <a:pt x="1542955" y="162497"/>
                        </a:cubicBezTo>
                        <a:cubicBezTo>
                          <a:pt x="1541526" y="161639"/>
                          <a:pt x="1540288" y="161544"/>
                          <a:pt x="1540288" y="161544"/>
                        </a:cubicBezTo>
                        <a:close/>
                      </a:path>
                    </a:pathLst>
                  </a:custGeom>
                  <a:solidFill>
                    <a:srgbClr val="6BE3A9"/>
                  </a:solidFill>
                  <a:ln w="9525" cap="flat">
                    <a:noFill/>
                    <a:prstDash val="solid"/>
                    <a:miter/>
                  </a:ln>
                </p:spPr>
                <p:txBody>
                  <a:bodyPr rtlCol="0" anchor="ctr"/>
                  <a:p>
                    <a:endParaRPr lang="zh-CN" altLang="en-US"/>
                  </a:p>
                </p:txBody>
              </p:sp>
            </p:grpSp>
            <p:grpSp>
              <p:nvGrpSpPr>
                <p:cNvPr id="81" name="图形 2"/>
                <p:cNvGrpSpPr/>
                <p:nvPr/>
              </p:nvGrpSpPr>
              <p:grpSpPr>
                <a:xfrm>
                  <a:off x="7843741" y="4658867"/>
                  <a:ext cx="1037653" cy="169640"/>
                  <a:chOff x="7843741" y="4658867"/>
                  <a:chExt cx="1037653" cy="169640"/>
                </a:xfrm>
              </p:grpSpPr>
              <p:sp>
                <p:nvSpPr>
                  <p:cNvPr id="82" name="任意多边形: 形状 81"/>
                  <p:cNvSpPr/>
                  <p:nvPr/>
                </p:nvSpPr>
                <p:spPr>
                  <a:xfrm>
                    <a:off x="8839961" y="4787645"/>
                    <a:ext cx="41433" cy="40862"/>
                  </a:xfrm>
                  <a:custGeom>
                    <a:avLst/>
                    <a:gdLst>
                      <a:gd name="connsiteX0" fmla="*/ 22955 w 41433"/>
                      <a:gd name="connsiteY0" fmla="*/ 36862 h 40862"/>
                      <a:gd name="connsiteX1" fmla="*/ 0 w 41433"/>
                      <a:gd name="connsiteY1" fmla="*/ 35623 h 40862"/>
                      <a:gd name="connsiteX2" fmla="*/ 23241 w 41433"/>
                      <a:gd name="connsiteY2" fmla="*/ 40862 h 40862"/>
                      <a:gd name="connsiteX3" fmla="*/ 41434 w 41433"/>
                      <a:gd name="connsiteY3" fmla="*/ 0 h 40862"/>
                    </a:gdLst>
                    <a:ahLst/>
                    <a:cxnLst>
                      <a:cxn ang="0">
                        <a:pos x="connsiteX0" y="connsiteY0"/>
                      </a:cxn>
                      <a:cxn ang="0">
                        <a:pos x="connsiteX1" y="connsiteY1"/>
                      </a:cxn>
                      <a:cxn ang="0">
                        <a:pos x="connsiteX2" y="connsiteY2"/>
                      </a:cxn>
                      <a:cxn ang="0">
                        <a:pos x="connsiteX3" y="connsiteY3"/>
                      </a:cxn>
                    </a:cxnLst>
                    <a:rect l="l" t="t" r="r" b="b"/>
                    <a:pathLst>
                      <a:path w="41433" h="40862">
                        <a:moveTo>
                          <a:pt x="22955" y="36862"/>
                        </a:moveTo>
                        <a:lnTo>
                          <a:pt x="0" y="35623"/>
                        </a:lnTo>
                        <a:lnTo>
                          <a:pt x="23241" y="40862"/>
                        </a:lnTo>
                        <a:lnTo>
                          <a:pt x="41434" y="0"/>
                        </a:lnTo>
                        <a:close/>
                      </a:path>
                    </a:pathLst>
                  </a:custGeom>
                  <a:solidFill>
                    <a:srgbClr val="D1D1D1"/>
                  </a:solidFill>
                  <a:ln w="9525" cap="flat">
                    <a:noFill/>
                    <a:prstDash val="solid"/>
                    <a:miter/>
                  </a:ln>
                </p:spPr>
                <p:txBody>
                  <a:bodyPr rtlCol="0" anchor="ctr"/>
                  <a:p>
                    <a:endParaRPr lang="zh-CN" altLang="en-US"/>
                  </a:p>
                </p:txBody>
              </p:sp>
              <p:sp>
                <p:nvSpPr>
                  <p:cNvPr id="83" name="任意多边形: 形状 82"/>
                  <p:cNvSpPr/>
                  <p:nvPr/>
                </p:nvSpPr>
                <p:spPr>
                  <a:xfrm>
                    <a:off x="8853773" y="4793931"/>
                    <a:ext cx="12667" cy="10668"/>
                  </a:xfrm>
                  <a:custGeom>
                    <a:avLst/>
                    <a:gdLst>
                      <a:gd name="connsiteX0" fmla="*/ 8287 w 12667"/>
                      <a:gd name="connsiteY0" fmla="*/ 8763 h 10668"/>
                      <a:gd name="connsiteX1" fmla="*/ 0 w 12667"/>
                      <a:gd name="connsiteY1" fmla="*/ 8287 h 10668"/>
                      <a:gd name="connsiteX2" fmla="*/ 8381 w 12667"/>
                      <a:gd name="connsiteY2" fmla="*/ 10668 h 10668"/>
                      <a:gd name="connsiteX3" fmla="*/ 12668 w 12667"/>
                      <a:gd name="connsiteY3" fmla="*/ 0 h 10668"/>
                    </a:gdLst>
                    <a:ahLst/>
                    <a:cxnLst>
                      <a:cxn ang="0">
                        <a:pos x="connsiteX0" y="connsiteY0"/>
                      </a:cxn>
                      <a:cxn ang="0">
                        <a:pos x="connsiteX1" y="connsiteY1"/>
                      </a:cxn>
                      <a:cxn ang="0">
                        <a:pos x="connsiteX2" y="connsiteY2"/>
                      </a:cxn>
                      <a:cxn ang="0">
                        <a:pos x="connsiteX3" y="connsiteY3"/>
                      </a:cxn>
                    </a:cxnLst>
                    <a:rect l="l" t="t" r="r" b="b"/>
                    <a:pathLst>
                      <a:path w="12667" h="10668">
                        <a:moveTo>
                          <a:pt x="8287" y="8763"/>
                        </a:moveTo>
                        <a:lnTo>
                          <a:pt x="0" y="8287"/>
                        </a:lnTo>
                        <a:lnTo>
                          <a:pt x="8381" y="10668"/>
                        </a:lnTo>
                        <a:lnTo>
                          <a:pt x="12668" y="0"/>
                        </a:lnTo>
                        <a:close/>
                      </a:path>
                    </a:pathLst>
                  </a:custGeom>
                  <a:solidFill>
                    <a:srgbClr val="D1D1D1"/>
                  </a:solidFill>
                  <a:ln w="9525" cap="flat">
                    <a:noFill/>
                    <a:prstDash val="solid"/>
                    <a:miter/>
                  </a:ln>
                </p:spPr>
                <p:txBody>
                  <a:bodyPr rtlCol="0" anchor="ctr"/>
                  <a:p>
                    <a:endParaRPr lang="zh-CN" altLang="en-US"/>
                  </a:p>
                </p:txBody>
              </p:sp>
              <p:sp>
                <p:nvSpPr>
                  <p:cNvPr id="84" name="任意多边形: 形状 83"/>
                  <p:cNvSpPr/>
                  <p:nvPr/>
                </p:nvSpPr>
                <p:spPr>
                  <a:xfrm>
                    <a:off x="8800147" y="4773358"/>
                    <a:ext cx="64865" cy="9334"/>
                  </a:xfrm>
                  <a:custGeom>
                    <a:avLst/>
                    <a:gdLst>
                      <a:gd name="connsiteX0" fmla="*/ 61055 w 64865"/>
                      <a:gd name="connsiteY0" fmla="*/ 3334 h 9334"/>
                      <a:gd name="connsiteX1" fmla="*/ 0 w 64865"/>
                      <a:gd name="connsiteY1" fmla="*/ 0 h 9334"/>
                      <a:gd name="connsiteX2" fmla="*/ 61341 w 64865"/>
                      <a:gd name="connsiteY2" fmla="*/ 9334 h 9334"/>
                      <a:gd name="connsiteX3" fmla="*/ 64865 w 64865"/>
                      <a:gd name="connsiteY3" fmla="*/ 3810 h 9334"/>
                    </a:gdLst>
                    <a:ahLst/>
                    <a:cxnLst>
                      <a:cxn ang="0">
                        <a:pos x="connsiteX0" y="connsiteY0"/>
                      </a:cxn>
                      <a:cxn ang="0">
                        <a:pos x="connsiteX1" y="connsiteY1"/>
                      </a:cxn>
                      <a:cxn ang="0">
                        <a:pos x="connsiteX2" y="connsiteY2"/>
                      </a:cxn>
                      <a:cxn ang="0">
                        <a:pos x="connsiteX3" y="connsiteY3"/>
                      </a:cxn>
                    </a:cxnLst>
                    <a:rect l="l" t="t" r="r" b="b"/>
                    <a:pathLst>
                      <a:path w="64865" h="9334">
                        <a:moveTo>
                          <a:pt x="61055" y="3334"/>
                        </a:moveTo>
                        <a:lnTo>
                          <a:pt x="0" y="0"/>
                        </a:lnTo>
                        <a:lnTo>
                          <a:pt x="61341" y="9334"/>
                        </a:lnTo>
                        <a:lnTo>
                          <a:pt x="64865" y="3810"/>
                        </a:lnTo>
                        <a:close/>
                      </a:path>
                    </a:pathLst>
                  </a:custGeom>
                  <a:solidFill>
                    <a:srgbClr val="DDDDDD"/>
                  </a:solidFill>
                  <a:ln w="9525" cap="flat">
                    <a:noFill/>
                    <a:prstDash val="solid"/>
                    <a:miter/>
                  </a:ln>
                </p:spPr>
                <p:txBody>
                  <a:bodyPr rtlCol="0" anchor="ctr"/>
                  <a:p>
                    <a:endParaRPr lang="zh-CN" altLang="en-US"/>
                  </a:p>
                </p:txBody>
              </p:sp>
              <p:sp>
                <p:nvSpPr>
                  <p:cNvPr id="85" name="任意多边形: 形状 84"/>
                  <p:cNvSpPr/>
                  <p:nvPr/>
                </p:nvSpPr>
                <p:spPr>
                  <a:xfrm>
                    <a:off x="7873554" y="4658867"/>
                    <a:ext cx="79533" cy="10572"/>
                  </a:xfrm>
                  <a:custGeom>
                    <a:avLst/>
                    <a:gdLst>
                      <a:gd name="connsiteX0" fmla="*/ 79534 w 79533"/>
                      <a:gd name="connsiteY0" fmla="*/ 10573 h 10572"/>
                      <a:gd name="connsiteX1" fmla="*/ 0 w 79533"/>
                      <a:gd name="connsiteY1" fmla="*/ 1714 h 10572"/>
                      <a:gd name="connsiteX2" fmla="*/ 191 w 79533"/>
                      <a:gd name="connsiteY2" fmla="*/ 0 h 10572"/>
                    </a:gdLst>
                    <a:ahLst/>
                    <a:cxnLst>
                      <a:cxn ang="0">
                        <a:pos x="connsiteX0" y="connsiteY0"/>
                      </a:cxn>
                      <a:cxn ang="0">
                        <a:pos x="connsiteX1" y="connsiteY1"/>
                      </a:cxn>
                      <a:cxn ang="0">
                        <a:pos x="connsiteX2" y="connsiteY2"/>
                      </a:cxn>
                    </a:cxnLst>
                    <a:rect l="l" t="t" r="r" b="b"/>
                    <a:pathLst>
                      <a:path w="79533" h="10572">
                        <a:moveTo>
                          <a:pt x="79534" y="10573"/>
                        </a:moveTo>
                        <a:lnTo>
                          <a:pt x="0" y="1714"/>
                        </a:lnTo>
                        <a:lnTo>
                          <a:pt x="191" y="0"/>
                        </a:lnTo>
                        <a:close/>
                      </a:path>
                    </a:pathLst>
                  </a:custGeom>
                  <a:solidFill>
                    <a:srgbClr val="DDDDDD"/>
                  </a:solidFill>
                  <a:ln w="9525" cap="flat">
                    <a:noFill/>
                    <a:prstDash val="solid"/>
                    <a:miter/>
                  </a:ln>
                </p:spPr>
                <p:txBody>
                  <a:bodyPr rtlCol="0" anchor="ctr"/>
                  <a:p>
                    <a:endParaRPr lang="zh-CN" altLang="en-US"/>
                  </a:p>
                </p:txBody>
              </p:sp>
              <p:sp>
                <p:nvSpPr>
                  <p:cNvPr id="86" name="任意多边形: 形状 85"/>
                  <p:cNvSpPr/>
                  <p:nvPr/>
                </p:nvSpPr>
                <p:spPr>
                  <a:xfrm>
                    <a:off x="8357710" y="4719160"/>
                    <a:ext cx="202596" cy="24860"/>
                  </a:xfrm>
                  <a:custGeom>
                    <a:avLst/>
                    <a:gdLst>
                      <a:gd name="connsiteX0" fmla="*/ 202596 w 202596"/>
                      <a:gd name="connsiteY0" fmla="*/ 24860 h 24860"/>
                      <a:gd name="connsiteX1" fmla="*/ 177260 w 202596"/>
                      <a:gd name="connsiteY1" fmla="*/ 22193 h 24860"/>
                      <a:gd name="connsiteX2" fmla="*/ 151924 w 202596"/>
                      <a:gd name="connsiteY2" fmla="*/ 19240 h 24860"/>
                      <a:gd name="connsiteX3" fmla="*/ 101155 w 202596"/>
                      <a:gd name="connsiteY3" fmla="*/ 13240 h 24860"/>
                      <a:gd name="connsiteX4" fmla="*/ 50578 w 202596"/>
                      <a:gd name="connsiteY4" fmla="*/ 6858 h 24860"/>
                      <a:gd name="connsiteX5" fmla="*/ 25241 w 202596"/>
                      <a:gd name="connsiteY5" fmla="*/ 3524 h 24860"/>
                      <a:gd name="connsiteX6" fmla="*/ 0 w 202596"/>
                      <a:gd name="connsiteY6" fmla="*/ 0 h 24860"/>
                      <a:gd name="connsiteX7" fmla="*/ 25336 w 202596"/>
                      <a:gd name="connsiteY7" fmla="*/ 2667 h 24860"/>
                      <a:gd name="connsiteX8" fmla="*/ 50673 w 202596"/>
                      <a:gd name="connsiteY8" fmla="*/ 5524 h 24860"/>
                      <a:gd name="connsiteX9" fmla="*/ 101441 w 202596"/>
                      <a:gd name="connsiteY9" fmla="*/ 11525 h 24860"/>
                      <a:gd name="connsiteX10" fmla="*/ 152019 w 202596"/>
                      <a:gd name="connsiteY10" fmla="*/ 18002 h 24860"/>
                      <a:gd name="connsiteX11" fmla="*/ 177355 w 202596"/>
                      <a:gd name="connsiteY11" fmla="*/ 21336 h 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596" h="24860">
                        <a:moveTo>
                          <a:pt x="202596" y="24860"/>
                        </a:moveTo>
                        <a:lnTo>
                          <a:pt x="177260" y="22193"/>
                        </a:lnTo>
                        <a:lnTo>
                          <a:pt x="151924" y="19240"/>
                        </a:lnTo>
                        <a:lnTo>
                          <a:pt x="101155" y="13240"/>
                        </a:lnTo>
                        <a:lnTo>
                          <a:pt x="50578" y="6858"/>
                        </a:lnTo>
                        <a:lnTo>
                          <a:pt x="25241" y="3524"/>
                        </a:lnTo>
                        <a:lnTo>
                          <a:pt x="0" y="0"/>
                        </a:lnTo>
                        <a:lnTo>
                          <a:pt x="25336" y="2667"/>
                        </a:lnTo>
                        <a:lnTo>
                          <a:pt x="50673" y="5524"/>
                        </a:lnTo>
                        <a:lnTo>
                          <a:pt x="101441" y="11525"/>
                        </a:lnTo>
                        <a:lnTo>
                          <a:pt x="152019" y="18002"/>
                        </a:lnTo>
                        <a:lnTo>
                          <a:pt x="177355" y="21336"/>
                        </a:lnTo>
                        <a:close/>
                      </a:path>
                    </a:pathLst>
                  </a:custGeom>
                  <a:solidFill>
                    <a:srgbClr val="DDDDDD"/>
                  </a:solidFill>
                  <a:ln w="9525" cap="flat">
                    <a:noFill/>
                    <a:prstDash val="solid"/>
                    <a:miter/>
                  </a:ln>
                </p:spPr>
                <p:txBody>
                  <a:bodyPr rtlCol="0" anchor="ctr"/>
                  <a:p>
                    <a:endParaRPr lang="zh-CN" altLang="en-US"/>
                  </a:p>
                </p:txBody>
              </p:sp>
              <p:sp>
                <p:nvSpPr>
                  <p:cNvPr id="87" name="任意多边形: 形状 86"/>
                  <p:cNvSpPr/>
                  <p:nvPr/>
                </p:nvSpPr>
                <p:spPr>
                  <a:xfrm>
                    <a:off x="7843741" y="4677060"/>
                    <a:ext cx="205930" cy="26098"/>
                  </a:xfrm>
                  <a:custGeom>
                    <a:avLst/>
                    <a:gdLst>
                      <a:gd name="connsiteX0" fmla="*/ 205930 w 205930"/>
                      <a:gd name="connsiteY0" fmla="*/ 26098 h 26098"/>
                      <a:gd name="connsiteX1" fmla="*/ 0 w 205930"/>
                      <a:gd name="connsiteY1" fmla="*/ 1714 h 26098"/>
                      <a:gd name="connsiteX2" fmla="*/ 286 w 205930"/>
                      <a:gd name="connsiteY2" fmla="*/ 0 h 26098"/>
                    </a:gdLst>
                    <a:ahLst/>
                    <a:cxnLst>
                      <a:cxn ang="0">
                        <a:pos x="connsiteX0" y="connsiteY0"/>
                      </a:cxn>
                      <a:cxn ang="0">
                        <a:pos x="connsiteX1" y="connsiteY1"/>
                      </a:cxn>
                      <a:cxn ang="0">
                        <a:pos x="connsiteX2" y="connsiteY2"/>
                      </a:cxn>
                    </a:cxnLst>
                    <a:rect l="l" t="t" r="r" b="b"/>
                    <a:pathLst>
                      <a:path w="205930" h="26098">
                        <a:moveTo>
                          <a:pt x="205930" y="26098"/>
                        </a:moveTo>
                        <a:lnTo>
                          <a:pt x="0" y="1714"/>
                        </a:lnTo>
                        <a:lnTo>
                          <a:pt x="286" y="0"/>
                        </a:lnTo>
                        <a:close/>
                      </a:path>
                    </a:pathLst>
                  </a:custGeom>
                  <a:solidFill>
                    <a:srgbClr val="DDDDDD"/>
                  </a:solidFill>
                  <a:ln w="9525" cap="flat">
                    <a:noFill/>
                    <a:prstDash val="solid"/>
                    <a:miter/>
                  </a:ln>
                </p:spPr>
                <p:txBody>
                  <a:bodyPr rtlCol="0" anchor="ctr"/>
                  <a:p>
                    <a:endParaRPr lang="zh-CN" altLang="en-US"/>
                  </a:p>
                </p:txBody>
              </p:sp>
              <p:sp>
                <p:nvSpPr>
                  <p:cNvPr id="88" name="任意多边形: 形状 87"/>
                  <p:cNvSpPr/>
                  <p:nvPr/>
                </p:nvSpPr>
                <p:spPr>
                  <a:xfrm>
                    <a:off x="8128253" y="4736020"/>
                    <a:ext cx="319945" cy="39338"/>
                  </a:xfrm>
                  <a:custGeom>
                    <a:avLst/>
                    <a:gdLst>
                      <a:gd name="connsiteX0" fmla="*/ 319945 w 319945"/>
                      <a:gd name="connsiteY0" fmla="*/ 39338 h 39338"/>
                      <a:gd name="connsiteX1" fmla="*/ 279940 w 319945"/>
                      <a:gd name="connsiteY1" fmla="*/ 34862 h 39338"/>
                      <a:gd name="connsiteX2" fmla="*/ 239839 w 319945"/>
                      <a:gd name="connsiteY2" fmla="*/ 30194 h 39338"/>
                      <a:gd name="connsiteX3" fmla="*/ 159830 w 319945"/>
                      <a:gd name="connsiteY3" fmla="*/ 20479 h 39338"/>
                      <a:gd name="connsiteX4" fmla="*/ 79915 w 319945"/>
                      <a:gd name="connsiteY4" fmla="*/ 10478 h 39338"/>
                      <a:gd name="connsiteX5" fmla="*/ 39910 w 319945"/>
                      <a:gd name="connsiteY5" fmla="*/ 5334 h 39338"/>
                      <a:gd name="connsiteX6" fmla="*/ 0 w 319945"/>
                      <a:gd name="connsiteY6" fmla="*/ 0 h 39338"/>
                      <a:gd name="connsiteX7" fmla="*/ 40005 w 319945"/>
                      <a:gd name="connsiteY7" fmla="*/ 4477 h 39338"/>
                      <a:gd name="connsiteX8" fmla="*/ 80106 w 319945"/>
                      <a:gd name="connsiteY8" fmla="*/ 9239 h 39338"/>
                      <a:gd name="connsiteX9" fmla="*/ 160115 w 319945"/>
                      <a:gd name="connsiteY9" fmla="*/ 18860 h 39338"/>
                      <a:gd name="connsiteX10" fmla="*/ 240030 w 319945"/>
                      <a:gd name="connsiteY10" fmla="*/ 28861 h 39338"/>
                      <a:gd name="connsiteX11" fmla="*/ 280035 w 319945"/>
                      <a:gd name="connsiteY11" fmla="*/ 34004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945" h="39338">
                        <a:moveTo>
                          <a:pt x="319945" y="39338"/>
                        </a:moveTo>
                        <a:lnTo>
                          <a:pt x="279940" y="34862"/>
                        </a:lnTo>
                        <a:lnTo>
                          <a:pt x="239839" y="30194"/>
                        </a:lnTo>
                        <a:lnTo>
                          <a:pt x="159830" y="20479"/>
                        </a:lnTo>
                        <a:lnTo>
                          <a:pt x="79915" y="10478"/>
                        </a:lnTo>
                        <a:lnTo>
                          <a:pt x="39910" y="5334"/>
                        </a:lnTo>
                        <a:lnTo>
                          <a:pt x="0" y="0"/>
                        </a:lnTo>
                        <a:lnTo>
                          <a:pt x="40005" y="4477"/>
                        </a:lnTo>
                        <a:lnTo>
                          <a:pt x="80106" y="9239"/>
                        </a:lnTo>
                        <a:lnTo>
                          <a:pt x="160115" y="18860"/>
                        </a:lnTo>
                        <a:lnTo>
                          <a:pt x="240030" y="28861"/>
                        </a:lnTo>
                        <a:lnTo>
                          <a:pt x="280035" y="34004"/>
                        </a:lnTo>
                        <a:close/>
                      </a:path>
                    </a:pathLst>
                  </a:custGeom>
                  <a:solidFill>
                    <a:srgbClr val="DDDDDD"/>
                  </a:solidFill>
                  <a:ln w="9525" cap="flat">
                    <a:noFill/>
                    <a:prstDash val="solid"/>
                    <a:miter/>
                  </a:ln>
                </p:spPr>
                <p:txBody>
                  <a:bodyPr rtlCol="0" anchor="ctr"/>
                  <a:p>
                    <a:endParaRPr lang="zh-CN" altLang="en-US"/>
                  </a:p>
                </p:txBody>
              </p:sp>
            </p:grpSp>
            <p:sp>
              <p:nvSpPr>
                <p:cNvPr id="89" name="任意多边形: 形状 88"/>
                <p:cNvSpPr/>
                <p:nvPr/>
              </p:nvSpPr>
              <p:spPr>
                <a:xfrm>
                  <a:off x="7777516" y="3975231"/>
                  <a:ext cx="1304692" cy="164047"/>
                </a:xfrm>
                <a:custGeom>
                  <a:avLst/>
                  <a:gdLst>
                    <a:gd name="connsiteX0" fmla="*/ 1302475 w 1304692"/>
                    <a:gd name="connsiteY0" fmla="*/ 164047 h 164047"/>
                    <a:gd name="connsiteX1" fmla="*/ 1302189 w 1304692"/>
                    <a:gd name="connsiteY1" fmla="*/ 164047 h 164047"/>
                    <a:gd name="connsiteX2" fmla="*/ 1289045 w 1304692"/>
                    <a:gd name="connsiteY2" fmla="*/ 162428 h 164047"/>
                    <a:gd name="connsiteX3" fmla="*/ 1287140 w 1304692"/>
                    <a:gd name="connsiteY3" fmla="*/ 159951 h 164047"/>
                    <a:gd name="connsiteX4" fmla="*/ 1289616 w 1304692"/>
                    <a:gd name="connsiteY4" fmla="*/ 158046 h 164047"/>
                    <a:gd name="connsiteX5" fmla="*/ 1302761 w 1304692"/>
                    <a:gd name="connsiteY5" fmla="*/ 159665 h 164047"/>
                    <a:gd name="connsiteX6" fmla="*/ 1304666 w 1304692"/>
                    <a:gd name="connsiteY6" fmla="*/ 162142 h 164047"/>
                    <a:gd name="connsiteX7" fmla="*/ 1302475 w 1304692"/>
                    <a:gd name="connsiteY7" fmla="*/ 164047 h 164047"/>
                    <a:gd name="connsiteX8" fmla="*/ 1276091 w 1304692"/>
                    <a:gd name="connsiteY8" fmla="*/ 160808 h 164047"/>
                    <a:gd name="connsiteX9" fmla="*/ 1275805 w 1304692"/>
                    <a:gd name="connsiteY9" fmla="*/ 160808 h 164047"/>
                    <a:gd name="connsiteX10" fmla="*/ 1262660 w 1304692"/>
                    <a:gd name="connsiteY10" fmla="*/ 159189 h 164047"/>
                    <a:gd name="connsiteX11" fmla="*/ 1260756 w 1304692"/>
                    <a:gd name="connsiteY11" fmla="*/ 156713 h 164047"/>
                    <a:gd name="connsiteX12" fmla="*/ 1263232 w 1304692"/>
                    <a:gd name="connsiteY12" fmla="*/ 154808 h 164047"/>
                    <a:gd name="connsiteX13" fmla="*/ 1276376 w 1304692"/>
                    <a:gd name="connsiteY13" fmla="*/ 156427 h 164047"/>
                    <a:gd name="connsiteX14" fmla="*/ 1278281 w 1304692"/>
                    <a:gd name="connsiteY14" fmla="*/ 158903 h 164047"/>
                    <a:gd name="connsiteX15" fmla="*/ 1276091 w 1304692"/>
                    <a:gd name="connsiteY15" fmla="*/ 160808 h 164047"/>
                    <a:gd name="connsiteX16" fmla="*/ 1249706 w 1304692"/>
                    <a:gd name="connsiteY16" fmla="*/ 157570 h 164047"/>
                    <a:gd name="connsiteX17" fmla="*/ 1249421 w 1304692"/>
                    <a:gd name="connsiteY17" fmla="*/ 157570 h 164047"/>
                    <a:gd name="connsiteX18" fmla="*/ 1236276 w 1304692"/>
                    <a:gd name="connsiteY18" fmla="*/ 155951 h 164047"/>
                    <a:gd name="connsiteX19" fmla="*/ 1234371 w 1304692"/>
                    <a:gd name="connsiteY19" fmla="*/ 153474 h 164047"/>
                    <a:gd name="connsiteX20" fmla="*/ 1236848 w 1304692"/>
                    <a:gd name="connsiteY20" fmla="*/ 151569 h 164047"/>
                    <a:gd name="connsiteX21" fmla="*/ 1249992 w 1304692"/>
                    <a:gd name="connsiteY21" fmla="*/ 153188 h 164047"/>
                    <a:gd name="connsiteX22" fmla="*/ 1251897 w 1304692"/>
                    <a:gd name="connsiteY22" fmla="*/ 155665 h 164047"/>
                    <a:gd name="connsiteX23" fmla="*/ 1249706 w 1304692"/>
                    <a:gd name="connsiteY23" fmla="*/ 157570 h 164047"/>
                    <a:gd name="connsiteX24" fmla="*/ 1223417 w 1304692"/>
                    <a:gd name="connsiteY24" fmla="*/ 154331 h 164047"/>
                    <a:gd name="connsiteX25" fmla="*/ 1223132 w 1304692"/>
                    <a:gd name="connsiteY25" fmla="*/ 154331 h 164047"/>
                    <a:gd name="connsiteX26" fmla="*/ 1209987 w 1304692"/>
                    <a:gd name="connsiteY26" fmla="*/ 152712 h 164047"/>
                    <a:gd name="connsiteX27" fmla="*/ 1208082 w 1304692"/>
                    <a:gd name="connsiteY27" fmla="*/ 150236 h 164047"/>
                    <a:gd name="connsiteX28" fmla="*/ 1210559 w 1304692"/>
                    <a:gd name="connsiteY28" fmla="*/ 148331 h 164047"/>
                    <a:gd name="connsiteX29" fmla="*/ 1223703 w 1304692"/>
                    <a:gd name="connsiteY29" fmla="*/ 149950 h 164047"/>
                    <a:gd name="connsiteX30" fmla="*/ 1225608 w 1304692"/>
                    <a:gd name="connsiteY30" fmla="*/ 152427 h 164047"/>
                    <a:gd name="connsiteX31" fmla="*/ 1223417 w 1304692"/>
                    <a:gd name="connsiteY31" fmla="*/ 154331 h 164047"/>
                    <a:gd name="connsiteX32" fmla="*/ 1197033 w 1304692"/>
                    <a:gd name="connsiteY32" fmla="*/ 151093 h 164047"/>
                    <a:gd name="connsiteX33" fmla="*/ 1196747 w 1304692"/>
                    <a:gd name="connsiteY33" fmla="*/ 151093 h 164047"/>
                    <a:gd name="connsiteX34" fmla="*/ 1183603 w 1304692"/>
                    <a:gd name="connsiteY34" fmla="*/ 149474 h 164047"/>
                    <a:gd name="connsiteX35" fmla="*/ 1181698 w 1304692"/>
                    <a:gd name="connsiteY35" fmla="*/ 146997 h 164047"/>
                    <a:gd name="connsiteX36" fmla="*/ 1184174 w 1304692"/>
                    <a:gd name="connsiteY36" fmla="*/ 145092 h 164047"/>
                    <a:gd name="connsiteX37" fmla="*/ 1197319 w 1304692"/>
                    <a:gd name="connsiteY37" fmla="*/ 146711 h 164047"/>
                    <a:gd name="connsiteX38" fmla="*/ 1199224 w 1304692"/>
                    <a:gd name="connsiteY38" fmla="*/ 149188 h 164047"/>
                    <a:gd name="connsiteX39" fmla="*/ 1197033 w 1304692"/>
                    <a:gd name="connsiteY39" fmla="*/ 151093 h 164047"/>
                    <a:gd name="connsiteX40" fmla="*/ 1170649 w 1304692"/>
                    <a:gd name="connsiteY40" fmla="*/ 147854 h 164047"/>
                    <a:gd name="connsiteX41" fmla="*/ 1170363 w 1304692"/>
                    <a:gd name="connsiteY41" fmla="*/ 147854 h 164047"/>
                    <a:gd name="connsiteX42" fmla="*/ 1157219 w 1304692"/>
                    <a:gd name="connsiteY42" fmla="*/ 146235 h 164047"/>
                    <a:gd name="connsiteX43" fmla="*/ 1155314 w 1304692"/>
                    <a:gd name="connsiteY43" fmla="*/ 143759 h 164047"/>
                    <a:gd name="connsiteX44" fmla="*/ 1157791 w 1304692"/>
                    <a:gd name="connsiteY44" fmla="*/ 141854 h 164047"/>
                    <a:gd name="connsiteX45" fmla="*/ 1170935 w 1304692"/>
                    <a:gd name="connsiteY45" fmla="*/ 143473 h 164047"/>
                    <a:gd name="connsiteX46" fmla="*/ 1172840 w 1304692"/>
                    <a:gd name="connsiteY46" fmla="*/ 145949 h 164047"/>
                    <a:gd name="connsiteX47" fmla="*/ 1170649 w 1304692"/>
                    <a:gd name="connsiteY47" fmla="*/ 147854 h 164047"/>
                    <a:gd name="connsiteX48" fmla="*/ 1144265 w 1304692"/>
                    <a:gd name="connsiteY48" fmla="*/ 144616 h 164047"/>
                    <a:gd name="connsiteX49" fmla="*/ 1143979 w 1304692"/>
                    <a:gd name="connsiteY49" fmla="*/ 144616 h 164047"/>
                    <a:gd name="connsiteX50" fmla="*/ 1130835 w 1304692"/>
                    <a:gd name="connsiteY50" fmla="*/ 142997 h 164047"/>
                    <a:gd name="connsiteX51" fmla="*/ 1128930 w 1304692"/>
                    <a:gd name="connsiteY51" fmla="*/ 140520 h 164047"/>
                    <a:gd name="connsiteX52" fmla="*/ 1131406 w 1304692"/>
                    <a:gd name="connsiteY52" fmla="*/ 138615 h 164047"/>
                    <a:gd name="connsiteX53" fmla="*/ 1144551 w 1304692"/>
                    <a:gd name="connsiteY53" fmla="*/ 140235 h 164047"/>
                    <a:gd name="connsiteX54" fmla="*/ 1146456 w 1304692"/>
                    <a:gd name="connsiteY54" fmla="*/ 142711 h 164047"/>
                    <a:gd name="connsiteX55" fmla="*/ 1144265 w 1304692"/>
                    <a:gd name="connsiteY55" fmla="*/ 144616 h 164047"/>
                    <a:gd name="connsiteX56" fmla="*/ 1117881 w 1304692"/>
                    <a:gd name="connsiteY56" fmla="*/ 141377 h 164047"/>
                    <a:gd name="connsiteX57" fmla="*/ 1117595 w 1304692"/>
                    <a:gd name="connsiteY57" fmla="*/ 141377 h 164047"/>
                    <a:gd name="connsiteX58" fmla="*/ 1104450 w 1304692"/>
                    <a:gd name="connsiteY58" fmla="*/ 139758 h 164047"/>
                    <a:gd name="connsiteX59" fmla="*/ 1102545 w 1304692"/>
                    <a:gd name="connsiteY59" fmla="*/ 137282 h 164047"/>
                    <a:gd name="connsiteX60" fmla="*/ 1105022 w 1304692"/>
                    <a:gd name="connsiteY60" fmla="*/ 135377 h 164047"/>
                    <a:gd name="connsiteX61" fmla="*/ 1118166 w 1304692"/>
                    <a:gd name="connsiteY61" fmla="*/ 136996 h 164047"/>
                    <a:gd name="connsiteX62" fmla="*/ 1120071 w 1304692"/>
                    <a:gd name="connsiteY62" fmla="*/ 139473 h 164047"/>
                    <a:gd name="connsiteX63" fmla="*/ 1117881 w 1304692"/>
                    <a:gd name="connsiteY63" fmla="*/ 141377 h 164047"/>
                    <a:gd name="connsiteX64" fmla="*/ 1091592 w 1304692"/>
                    <a:gd name="connsiteY64" fmla="*/ 138139 h 164047"/>
                    <a:gd name="connsiteX65" fmla="*/ 1091306 w 1304692"/>
                    <a:gd name="connsiteY65" fmla="*/ 138139 h 164047"/>
                    <a:gd name="connsiteX66" fmla="*/ 1078161 w 1304692"/>
                    <a:gd name="connsiteY66" fmla="*/ 136520 h 164047"/>
                    <a:gd name="connsiteX67" fmla="*/ 1076257 w 1304692"/>
                    <a:gd name="connsiteY67" fmla="*/ 134043 h 164047"/>
                    <a:gd name="connsiteX68" fmla="*/ 1078733 w 1304692"/>
                    <a:gd name="connsiteY68" fmla="*/ 132138 h 164047"/>
                    <a:gd name="connsiteX69" fmla="*/ 1091877 w 1304692"/>
                    <a:gd name="connsiteY69" fmla="*/ 133757 h 164047"/>
                    <a:gd name="connsiteX70" fmla="*/ 1093782 w 1304692"/>
                    <a:gd name="connsiteY70" fmla="*/ 136234 h 164047"/>
                    <a:gd name="connsiteX71" fmla="*/ 1091592 w 1304692"/>
                    <a:gd name="connsiteY71" fmla="*/ 138139 h 164047"/>
                    <a:gd name="connsiteX72" fmla="*/ 1065207 w 1304692"/>
                    <a:gd name="connsiteY72" fmla="*/ 134900 h 164047"/>
                    <a:gd name="connsiteX73" fmla="*/ 1064922 w 1304692"/>
                    <a:gd name="connsiteY73" fmla="*/ 134900 h 164047"/>
                    <a:gd name="connsiteX74" fmla="*/ 1051777 w 1304692"/>
                    <a:gd name="connsiteY74" fmla="*/ 133281 h 164047"/>
                    <a:gd name="connsiteX75" fmla="*/ 1049872 w 1304692"/>
                    <a:gd name="connsiteY75" fmla="*/ 130805 h 164047"/>
                    <a:gd name="connsiteX76" fmla="*/ 1052349 w 1304692"/>
                    <a:gd name="connsiteY76" fmla="*/ 128900 h 164047"/>
                    <a:gd name="connsiteX77" fmla="*/ 1065493 w 1304692"/>
                    <a:gd name="connsiteY77" fmla="*/ 130519 h 164047"/>
                    <a:gd name="connsiteX78" fmla="*/ 1067398 w 1304692"/>
                    <a:gd name="connsiteY78" fmla="*/ 132995 h 164047"/>
                    <a:gd name="connsiteX79" fmla="*/ 1065207 w 1304692"/>
                    <a:gd name="connsiteY79" fmla="*/ 134900 h 164047"/>
                    <a:gd name="connsiteX80" fmla="*/ 1038823 w 1304692"/>
                    <a:gd name="connsiteY80" fmla="*/ 131662 h 164047"/>
                    <a:gd name="connsiteX81" fmla="*/ 1038537 w 1304692"/>
                    <a:gd name="connsiteY81" fmla="*/ 131662 h 164047"/>
                    <a:gd name="connsiteX82" fmla="*/ 1025393 w 1304692"/>
                    <a:gd name="connsiteY82" fmla="*/ 130043 h 164047"/>
                    <a:gd name="connsiteX83" fmla="*/ 1023488 w 1304692"/>
                    <a:gd name="connsiteY83" fmla="*/ 127566 h 164047"/>
                    <a:gd name="connsiteX84" fmla="*/ 1025964 w 1304692"/>
                    <a:gd name="connsiteY84" fmla="*/ 125661 h 164047"/>
                    <a:gd name="connsiteX85" fmla="*/ 1039109 w 1304692"/>
                    <a:gd name="connsiteY85" fmla="*/ 127281 h 164047"/>
                    <a:gd name="connsiteX86" fmla="*/ 1041014 w 1304692"/>
                    <a:gd name="connsiteY86" fmla="*/ 129757 h 164047"/>
                    <a:gd name="connsiteX87" fmla="*/ 1038823 w 1304692"/>
                    <a:gd name="connsiteY87" fmla="*/ 131662 h 164047"/>
                    <a:gd name="connsiteX88" fmla="*/ 1012439 w 1304692"/>
                    <a:gd name="connsiteY88" fmla="*/ 128423 h 164047"/>
                    <a:gd name="connsiteX89" fmla="*/ 1012153 w 1304692"/>
                    <a:gd name="connsiteY89" fmla="*/ 128423 h 164047"/>
                    <a:gd name="connsiteX90" fmla="*/ 999008 w 1304692"/>
                    <a:gd name="connsiteY90" fmla="*/ 126804 h 164047"/>
                    <a:gd name="connsiteX91" fmla="*/ 997103 w 1304692"/>
                    <a:gd name="connsiteY91" fmla="*/ 124328 h 164047"/>
                    <a:gd name="connsiteX92" fmla="*/ 999580 w 1304692"/>
                    <a:gd name="connsiteY92" fmla="*/ 122423 h 164047"/>
                    <a:gd name="connsiteX93" fmla="*/ 1012724 w 1304692"/>
                    <a:gd name="connsiteY93" fmla="*/ 124042 h 164047"/>
                    <a:gd name="connsiteX94" fmla="*/ 1014629 w 1304692"/>
                    <a:gd name="connsiteY94" fmla="*/ 126519 h 164047"/>
                    <a:gd name="connsiteX95" fmla="*/ 1012439 w 1304692"/>
                    <a:gd name="connsiteY95" fmla="*/ 128423 h 164047"/>
                    <a:gd name="connsiteX96" fmla="*/ 986054 w 1304692"/>
                    <a:gd name="connsiteY96" fmla="*/ 125185 h 164047"/>
                    <a:gd name="connsiteX97" fmla="*/ 985769 w 1304692"/>
                    <a:gd name="connsiteY97" fmla="*/ 125185 h 164047"/>
                    <a:gd name="connsiteX98" fmla="*/ 972624 w 1304692"/>
                    <a:gd name="connsiteY98" fmla="*/ 123566 h 164047"/>
                    <a:gd name="connsiteX99" fmla="*/ 970719 w 1304692"/>
                    <a:gd name="connsiteY99" fmla="*/ 121089 h 164047"/>
                    <a:gd name="connsiteX100" fmla="*/ 973196 w 1304692"/>
                    <a:gd name="connsiteY100" fmla="*/ 119184 h 164047"/>
                    <a:gd name="connsiteX101" fmla="*/ 986341 w 1304692"/>
                    <a:gd name="connsiteY101" fmla="*/ 120803 h 164047"/>
                    <a:gd name="connsiteX102" fmla="*/ 988245 w 1304692"/>
                    <a:gd name="connsiteY102" fmla="*/ 123280 h 164047"/>
                    <a:gd name="connsiteX103" fmla="*/ 986054 w 1304692"/>
                    <a:gd name="connsiteY103" fmla="*/ 125185 h 164047"/>
                    <a:gd name="connsiteX104" fmla="*/ 959765 w 1304692"/>
                    <a:gd name="connsiteY104" fmla="*/ 121946 h 164047"/>
                    <a:gd name="connsiteX105" fmla="*/ 959480 w 1304692"/>
                    <a:gd name="connsiteY105" fmla="*/ 121946 h 164047"/>
                    <a:gd name="connsiteX106" fmla="*/ 946335 w 1304692"/>
                    <a:gd name="connsiteY106" fmla="*/ 120327 h 164047"/>
                    <a:gd name="connsiteX107" fmla="*/ 944430 w 1304692"/>
                    <a:gd name="connsiteY107" fmla="*/ 117851 h 164047"/>
                    <a:gd name="connsiteX108" fmla="*/ 946907 w 1304692"/>
                    <a:gd name="connsiteY108" fmla="*/ 115946 h 164047"/>
                    <a:gd name="connsiteX109" fmla="*/ 960051 w 1304692"/>
                    <a:gd name="connsiteY109" fmla="*/ 117565 h 164047"/>
                    <a:gd name="connsiteX110" fmla="*/ 961957 w 1304692"/>
                    <a:gd name="connsiteY110" fmla="*/ 120041 h 164047"/>
                    <a:gd name="connsiteX111" fmla="*/ 959765 w 1304692"/>
                    <a:gd name="connsiteY111" fmla="*/ 121946 h 164047"/>
                    <a:gd name="connsiteX112" fmla="*/ 933382 w 1304692"/>
                    <a:gd name="connsiteY112" fmla="*/ 118708 h 164047"/>
                    <a:gd name="connsiteX113" fmla="*/ 933095 w 1304692"/>
                    <a:gd name="connsiteY113" fmla="*/ 118708 h 164047"/>
                    <a:gd name="connsiteX114" fmla="*/ 919951 w 1304692"/>
                    <a:gd name="connsiteY114" fmla="*/ 117089 h 164047"/>
                    <a:gd name="connsiteX115" fmla="*/ 918046 w 1304692"/>
                    <a:gd name="connsiteY115" fmla="*/ 114612 h 164047"/>
                    <a:gd name="connsiteX116" fmla="*/ 920522 w 1304692"/>
                    <a:gd name="connsiteY116" fmla="*/ 112707 h 164047"/>
                    <a:gd name="connsiteX117" fmla="*/ 933667 w 1304692"/>
                    <a:gd name="connsiteY117" fmla="*/ 114327 h 164047"/>
                    <a:gd name="connsiteX118" fmla="*/ 935572 w 1304692"/>
                    <a:gd name="connsiteY118" fmla="*/ 116803 h 164047"/>
                    <a:gd name="connsiteX119" fmla="*/ 933382 w 1304692"/>
                    <a:gd name="connsiteY119" fmla="*/ 118708 h 164047"/>
                    <a:gd name="connsiteX120" fmla="*/ 906997 w 1304692"/>
                    <a:gd name="connsiteY120" fmla="*/ 115469 h 164047"/>
                    <a:gd name="connsiteX121" fmla="*/ 906711 w 1304692"/>
                    <a:gd name="connsiteY121" fmla="*/ 115469 h 164047"/>
                    <a:gd name="connsiteX122" fmla="*/ 893567 w 1304692"/>
                    <a:gd name="connsiteY122" fmla="*/ 113850 h 164047"/>
                    <a:gd name="connsiteX123" fmla="*/ 891662 w 1304692"/>
                    <a:gd name="connsiteY123" fmla="*/ 111374 h 164047"/>
                    <a:gd name="connsiteX124" fmla="*/ 894138 w 1304692"/>
                    <a:gd name="connsiteY124" fmla="*/ 109469 h 164047"/>
                    <a:gd name="connsiteX125" fmla="*/ 907283 w 1304692"/>
                    <a:gd name="connsiteY125" fmla="*/ 111088 h 164047"/>
                    <a:gd name="connsiteX126" fmla="*/ 909188 w 1304692"/>
                    <a:gd name="connsiteY126" fmla="*/ 113564 h 164047"/>
                    <a:gd name="connsiteX127" fmla="*/ 906997 w 1304692"/>
                    <a:gd name="connsiteY127" fmla="*/ 115469 h 164047"/>
                    <a:gd name="connsiteX128" fmla="*/ 880613 w 1304692"/>
                    <a:gd name="connsiteY128" fmla="*/ 112231 h 164047"/>
                    <a:gd name="connsiteX129" fmla="*/ 880327 w 1304692"/>
                    <a:gd name="connsiteY129" fmla="*/ 112231 h 164047"/>
                    <a:gd name="connsiteX130" fmla="*/ 867183 w 1304692"/>
                    <a:gd name="connsiteY130" fmla="*/ 110612 h 164047"/>
                    <a:gd name="connsiteX131" fmla="*/ 865278 w 1304692"/>
                    <a:gd name="connsiteY131" fmla="*/ 108135 h 164047"/>
                    <a:gd name="connsiteX132" fmla="*/ 867754 w 1304692"/>
                    <a:gd name="connsiteY132" fmla="*/ 106230 h 164047"/>
                    <a:gd name="connsiteX133" fmla="*/ 880899 w 1304692"/>
                    <a:gd name="connsiteY133" fmla="*/ 107849 h 164047"/>
                    <a:gd name="connsiteX134" fmla="*/ 882803 w 1304692"/>
                    <a:gd name="connsiteY134" fmla="*/ 110326 h 164047"/>
                    <a:gd name="connsiteX135" fmla="*/ 880613 w 1304692"/>
                    <a:gd name="connsiteY135" fmla="*/ 112231 h 164047"/>
                    <a:gd name="connsiteX136" fmla="*/ 854324 w 1304692"/>
                    <a:gd name="connsiteY136" fmla="*/ 108992 h 164047"/>
                    <a:gd name="connsiteX137" fmla="*/ 854038 w 1304692"/>
                    <a:gd name="connsiteY137" fmla="*/ 108992 h 164047"/>
                    <a:gd name="connsiteX138" fmla="*/ 840894 w 1304692"/>
                    <a:gd name="connsiteY138" fmla="*/ 107373 h 164047"/>
                    <a:gd name="connsiteX139" fmla="*/ 838988 w 1304692"/>
                    <a:gd name="connsiteY139" fmla="*/ 104897 h 164047"/>
                    <a:gd name="connsiteX140" fmla="*/ 841465 w 1304692"/>
                    <a:gd name="connsiteY140" fmla="*/ 102992 h 164047"/>
                    <a:gd name="connsiteX141" fmla="*/ 854610 w 1304692"/>
                    <a:gd name="connsiteY141" fmla="*/ 104611 h 164047"/>
                    <a:gd name="connsiteX142" fmla="*/ 856515 w 1304692"/>
                    <a:gd name="connsiteY142" fmla="*/ 107087 h 164047"/>
                    <a:gd name="connsiteX143" fmla="*/ 854324 w 1304692"/>
                    <a:gd name="connsiteY143" fmla="*/ 108992 h 164047"/>
                    <a:gd name="connsiteX144" fmla="*/ 827940 w 1304692"/>
                    <a:gd name="connsiteY144" fmla="*/ 105754 h 164047"/>
                    <a:gd name="connsiteX145" fmla="*/ 827654 w 1304692"/>
                    <a:gd name="connsiteY145" fmla="*/ 105754 h 164047"/>
                    <a:gd name="connsiteX146" fmla="*/ 814509 w 1304692"/>
                    <a:gd name="connsiteY146" fmla="*/ 104135 h 164047"/>
                    <a:gd name="connsiteX147" fmla="*/ 812604 w 1304692"/>
                    <a:gd name="connsiteY147" fmla="*/ 101658 h 164047"/>
                    <a:gd name="connsiteX148" fmla="*/ 815081 w 1304692"/>
                    <a:gd name="connsiteY148" fmla="*/ 99753 h 164047"/>
                    <a:gd name="connsiteX149" fmla="*/ 828225 w 1304692"/>
                    <a:gd name="connsiteY149" fmla="*/ 101373 h 164047"/>
                    <a:gd name="connsiteX150" fmla="*/ 830130 w 1304692"/>
                    <a:gd name="connsiteY150" fmla="*/ 103849 h 164047"/>
                    <a:gd name="connsiteX151" fmla="*/ 827940 w 1304692"/>
                    <a:gd name="connsiteY151" fmla="*/ 105754 h 164047"/>
                    <a:gd name="connsiteX152" fmla="*/ 801555 w 1304692"/>
                    <a:gd name="connsiteY152" fmla="*/ 102515 h 164047"/>
                    <a:gd name="connsiteX153" fmla="*/ 801269 w 1304692"/>
                    <a:gd name="connsiteY153" fmla="*/ 102515 h 164047"/>
                    <a:gd name="connsiteX154" fmla="*/ 788125 w 1304692"/>
                    <a:gd name="connsiteY154" fmla="*/ 100896 h 164047"/>
                    <a:gd name="connsiteX155" fmla="*/ 786220 w 1304692"/>
                    <a:gd name="connsiteY155" fmla="*/ 98420 h 164047"/>
                    <a:gd name="connsiteX156" fmla="*/ 788697 w 1304692"/>
                    <a:gd name="connsiteY156" fmla="*/ 96515 h 164047"/>
                    <a:gd name="connsiteX157" fmla="*/ 801841 w 1304692"/>
                    <a:gd name="connsiteY157" fmla="*/ 98134 h 164047"/>
                    <a:gd name="connsiteX158" fmla="*/ 803746 w 1304692"/>
                    <a:gd name="connsiteY158" fmla="*/ 100610 h 164047"/>
                    <a:gd name="connsiteX159" fmla="*/ 801555 w 1304692"/>
                    <a:gd name="connsiteY159" fmla="*/ 102515 h 164047"/>
                    <a:gd name="connsiteX160" fmla="*/ 775171 w 1304692"/>
                    <a:gd name="connsiteY160" fmla="*/ 99277 h 164047"/>
                    <a:gd name="connsiteX161" fmla="*/ 774885 w 1304692"/>
                    <a:gd name="connsiteY161" fmla="*/ 99277 h 164047"/>
                    <a:gd name="connsiteX162" fmla="*/ 761741 w 1304692"/>
                    <a:gd name="connsiteY162" fmla="*/ 97658 h 164047"/>
                    <a:gd name="connsiteX163" fmla="*/ 759836 w 1304692"/>
                    <a:gd name="connsiteY163" fmla="*/ 95181 h 164047"/>
                    <a:gd name="connsiteX164" fmla="*/ 762312 w 1304692"/>
                    <a:gd name="connsiteY164" fmla="*/ 93276 h 164047"/>
                    <a:gd name="connsiteX165" fmla="*/ 775457 w 1304692"/>
                    <a:gd name="connsiteY165" fmla="*/ 94895 h 164047"/>
                    <a:gd name="connsiteX166" fmla="*/ 777362 w 1304692"/>
                    <a:gd name="connsiteY166" fmla="*/ 97372 h 164047"/>
                    <a:gd name="connsiteX167" fmla="*/ 775171 w 1304692"/>
                    <a:gd name="connsiteY167" fmla="*/ 99277 h 164047"/>
                    <a:gd name="connsiteX168" fmla="*/ 748787 w 1304692"/>
                    <a:gd name="connsiteY168" fmla="*/ 96038 h 164047"/>
                    <a:gd name="connsiteX169" fmla="*/ 748501 w 1304692"/>
                    <a:gd name="connsiteY169" fmla="*/ 96038 h 164047"/>
                    <a:gd name="connsiteX170" fmla="*/ 735356 w 1304692"/>
                    <a:gd name="connsiteY170" fmla="*/ 94419 h 164047"/>
                    <a:gd name="connsiteX171" fmla="*/ 733451 w 1304692"/>
                    <a:gd name="connsiteY171" fmla="*/ 91943 h 164047"/>
                    <a:gd name="connsiteX172" fmla="*/ 735928 w 1304692"/>
                    <a:gd name="connsiteY172" fmla="*/ 90038 h 164047"/>
                    <a:gd name="connsiteX173" fmla="*/ 749072 w 1304692"/>
                    <a:gd name="connsiteY173" fmla="*/ 91657 h 164047"/>
                    <a:gd name="connsiteX174" fmla="*/ 750978 w 1304692"/>
                    <a:gd name="connsiteY174" fmla="*/ 94133 h 164047"/>
                    <a:gd name="connsiteX175" fmla="*/ 748787 w 1304692"/>
                    <a:gd name="connsiteY175" fmla="*/ 96038 h 164047"/>
                    <a:gd name="connsiteX176" fmla="*/ 722498 w 1304692"/>
                    <a:gd name="connsiteY176" fmla="*/ 92800 h 164047"/>
                    <a:gd name="connsiteX177" fmla="*/ 722212 w 1304692"/>
                    <a:gd name="connsiteY177" fmla="*/ 92800 h 164047"/>
                    <a:gd name="connsiteX178" fmla="*/ 709067 w 1304692"/>
                    <a:gd name="connsiteY178" fmla="*/ 91181 h 164047"/>
                    <a:gd name="connsiteX179" fmla="*/ 707163 w 1304692"/>
                    <a:gd name="connsiteY179" fmla="*/ 88704 h 164047"/>
                    <a:gd name="connsiteX180" fmla="*/ 709639 w 1304692"/>
                    <a:gd name="connsiteY180" fmla="*/ 86799 h 164047"/>
                    <a:gd name="connsiteX181" fmla="*/ 722783 w 1304692"/>
                    <a:gd name="connsiteY181" fmla="*/ 88419 h 164047"/>
                    <a:gd name="connsiteX182" fmla="*/ 724688 w 1304692"/>
                    <a:gd name="connsiteY182" fmla="*/ 90895 h 164047"/>
                    <a:gd name="connsiteX183" fmla="*/ 722498 w 1304692"/>
                    <a:gd name="connsiteY183" fmla="*/ 92800 h 164047"/>
                    <a:gd name="connsiteX184" fmla="*/ 696113 w 1304692"/>
                    <a:gd name="connsiteY184" fmla="*/ 89561 h 164047"/>
                    <a:gd name="connsiteX185" fmla="*/ 695828 w 1304692"/>
                    <a:gd name="connsiteY185" fmla="*/ 89561 h 164047"/>
                    <a:gd name="connsiteX186" fmla="*/ 682683 w 1304692"/>
                    <a:gd name="connsiteY186" fmla="*/ 87942 h 164047"/>
                    <a:gd name="connsiteX187" fmla="*/ 680778 w 1304692"/>
                    <a:gd name="connsiteY187" fmla="*/ 85466 h 164047"/>
                    <a:gd name="connsiteX188" fmla="*/ 683255 w 1304692"/>
                    <a:gd name="connsiteY188" fmla="*/ 83561 h 164047"/>
                    <a:gd name="connsiteX189" fmla="*/ 696399 w 1304692"/>
                    <a:gd name="connsiteY189" fmla="*/ 85180 h 164047"/>
                    <a:gd name="connsiteX190" fmla="*/ 698304 w 1304692"/>
                    <a:gd name="connsiteY190" fmla="*/ 87656 h 164047"/>
                    <a:gd name="connsiteX191" fmla="*/ 696113 w 1304692"/>
                    <a:gd name="connsiteY191" fmla="*/ 89561 h 164047"/>
                    <a:gd name="connsiteX192" fmla="*/ 669729 w 1304692"/>
                    <a:gd name="connsiteY192" fmla="*/ 86323 h 164047"/>
                    <a:gd name="connsiteX193" fmla="*/ 669444 w 1304692"/>
                    <a:gd name="connsiteY193" fmla="*/ 86323 h 164047"/>
                    <a:gd name="connsiteX194" fmla="*/ 656299 w 1304692"/>
                    <a:gd name="connsiteY194" fmla="*/ 84704 h 164047"/>
                    <a:gd name="connsiteX195" fmla="*/ 654394 w 1304692"/>
                    <a:gd name="connsiteY195" fmla="*/ 82227 h 164047"/>
                    <a:gd name="connsiteX196" fmla="*/ 656870 w 1304692"/>
                    <a:gd name="connsiteY196" fmla="*/ 80322 h 164047"/>
                    <a:gd name="connsiteX197" fmla="*/ 670015 w 1304692"/>
                    <a:gd name="connsiteY197" fmla="*/ 81941 h 164047"/>
                    <a:gd name="connsiteX198" fmla="*/ 671920 w 1304692"/>
                    <a:gd name="connsiteY198" fmla="*/ 84418 h 164047"/>
                    <a:gd name="connsiteX199" fmla="*/ 669729 w 1304692"/>
                    <a:gd name="connsiteY199" fmla="*/ 86323 h 164047"/>
                    <a:gd name="connsiteX200" fmla="*/ 643345 w 1304692"/>
                    <a:gd name="connsiteY200" fmla="*/ 83085 h 164047"/>
                    <a:gd name="connsiteX201" fmla="*/ 643059 w 1304692"/>
                    <a:gd name="connsiteY201" fmla="*/ 83085 h 164047"/>
                    <a:gd name="connsiteX202" fmla="*/ 629915 w 1304692"/>
                    <a:gd name="connsiteY202" fmla="*/ 81465 h 164047"/>
                    <a:gd name="connsiteX203" fmla="*/ 628009 w 1304692"/>
                    <a:gd name="connsiteY203" fmla="*/ 78989 h 164047"/>
                    <a:gd name="connsiteX204" fmla="*/ 630486 w 1304692"/>
                    <a:gd name="connsiteY204" fmla="*/ 77084 h 164047"/>
                    <a:gd name="connsiteX205" fmla="*/ 643631 w 1304692"/>
                    <a:gd name="connsiteY205" fmla="*/ 78703 h 164047"/>
                    <a:gd name="connsiteX206" fmla="*/ 645536 w 1304692"/>
                    <a:gd name="connsiteY206" fmla="*/ 81179 h 164047"/>
                    <a:gd name="connsiteX207" fmla="*/ 643345 w 1304692"/>
                    <a:gd name="connsiteY207" fmla="*/ 83085 h 164047"/>
                    <a:gd name="connsiteX208" fmla="*/ 616961 w 1304692"/>
                    <a:gd name="connsiteY208" fmla="*/ 79941 h 164047"/>
                    <a:gd name="connsiteX209" fmla="*/ 616675 w 1304692"/>
                    <a:gd name="connsiteY209" fmla="*/ 79941 h 164047"/>
                    <a:gd name="connsiteX210" fmla="*/ 603531 w 1304692"/>
                    <a:gd name="connsiteY210" fmla="*/ 78322 h 164047"/>
                    <a:gd name="connsiteX211" fmla="*/ 601626 w 1304692"/>
                    <a:gd name="connsiteY211" fmla="*/ 75845 h 164047"/>
                    <a:gd name="connsiteX212" fmla="*/ 604102 w 1304692"/>
                    <a:gd name="connsiteY212" fmla="*/ 73940 h 164047"/>
                    <a:gd name="connsiteX213" fmla="*/ 617247 w 1304692"/>
                    <a:gd name="connsiteY213" fmla="*/ 75560 h 164047"/>
                    <a:gd name="connsiteX214" fmla="*/ 619151 w 1304692"/>
                    <a:gd name="connsiteY214" fmla="*/ 78036 h 164047"/>
                    <a:gd name="connsiteX215" fmla="*/ 616961 w 1304692"/>
                    <a:gd name="connsiteY215" fmla="*/ 79941 h 164047"/>
                    <a:gd name="connsiteX216" fmla="*/ 590672 w 1304692"/>
                    <a:gd name="connsiteY216" fmla="*/ 76703 h 164047"/>
                    <a:gd name="connsiteX217" fmla="*/ 590386 w 1304692"/>
                    <a:gd name="connsiteY217" fmla="*/ 76703 h 164047"/>
                    <a:gd name="connsiteX218" fmla="*/ 577242 w 1304692"/>
                    <a:gd name="connsiteY218" fmla="*/ 75083 h 164047"/>
                    <a:gd name="connsiteX219" fmla="*/ 575337 w 1304692"/>
                    <a:gd name="connsiteY219" fmla="*/ 72607 h 164047"/>
                    <a:gd name="connsiteX220" fmla="*/ 577813 w 1304692"/>
                    <a:gd name="connsiteY220" fmla="*/ 70702 h 164047"/>
                    <a:gd name="connsiteX221" fmla="*/ 590958 w 1304692"/>
                    <a:gd name="connsiteY221" fmla="*/ 72321 h 164047"/>
                    <a:gd name="connsiteX222" fmla="*/ 592863 w 1304692"/>
                    <a:gd name="connsiteY222" fmla="*/ 74798 h 164047"/>
                    <a:gd name="connsiteX223" fmla="*/ 590672 w 1304692"/>
                    <a:gd name="connsiteY223" fmla="*/ 76703 h 164047"/>
                    <a:gd name="connsiteX224" fmla="*/ 564288 w 1304692"/>
                    <a:gd name="connsiteY224" fmla="*/ 73464 h 164047"/>
                    <a:gd name="connsiteX225" fmla="*/ 564002 w 1304692"/>
                    <a:gd name="connsiteY225" fmla="*/ 73464 h 164047"/>
                    <a:gd name="connsiteX226" fmla="*/ 550857 w 1304692"/>
                    <a:gd name="connsiteY226" fmla="*/ 71845 h 164047"/>
                    <a:gd name="connsiteX227" fmla="*/ 548952 w 1304692"/>
                    <a:gd name="connsiteY227" fmla="*/ 69369 h 164047"/>
                    <a:gd name="connsiteX228" fmla="*/ 551429 w 1304692"/>
                    <a:gd name="connsiteY228" fmla="*/ 67463 h 164047"/>
                    <a:gd name="connsiteX229" fmla="*/ 564573 w 1304692"/>
                    <a:gd name="connsiteY229" fmla="*/ 69083 h 164047"/>
                    <a:gd name="connsiteX230" fmla="*/ 566478 w 1304692"/>
                    <a:gd name="connsiteY230" fmla="*/ 71559 h 164047"/>
                    <a:gd name="connsiteX231" fmla="*/ 564288 w 1304692"/>
                    <a:gd name="connsiteY231" fmla="*/ 73464 h 164047"/>
                    <a:gd name="connsiteX232" fmla="*/ 537903 w 1304692"/>
                    <a:gd name="connsiteY232" fmla="*/ 70226 h 164047"/>
                    <a:gd name="connsiteX233" fmla="*/ 537617 w 1304692"/>
                    <a:gd name="connsiteY233" fmla="*/ 70226 h 164047"/>
                    <a:gd name="connsiteX234" fmla="*/ 524473 w 1304692"/>
                    <a:gd name="connsiteY234" fmla="*/ 68606 h 164047"/>
                    <a:gd name="connsiteX235" fmla="*/ 522568 w 1304692"/>
                    <a:gd name="connsiteY235" fmla="*/ 66130 h 164047"/>
                    <a:gd name="connsiteX236" fmla="*/ 525044 w 1304692"/>
                    <a:gd name="connsiteY236" fmla="*/ 64225 h 164047"/>
                    <a:gd name="connsiteX237" fmla="*/ 538189 w 1304692"/>
                    <a:gd name="connsiteY237" fmla="*/ 65844 h 164047"/>
                    <a:gd name="connsiteX238" fmla="*/ 540094 w 1304692"/>
                    <a:gd name="connsiteY238" fmla="*/ 68321 h 164047"/>
                    <a:gd name="connsiteX239" fmla="*/ 537903 w 1304692"/>
                    <a:gd name="connsiteY239" fmla="*/ 70226 h 164047"/>
                    <a:gd name="connsiteX240" fmla="*/ 511519 w 1304692"/>
                    <a:gd name="connsiteY240" fmla="*/ 66987 h 164047"/>
                    <a:gd name="connsiteX241" fmla="*/ 511233 w 1304692"/>
                    <a:gd name="connsiteY241" fmla="*/ 66987 h 164047"/>
                    <a:gd name="connsiteX242" fmla="*/ 498089 w 1304692"/>
                    <a:gd name="connsiteY242" fmla="*/ 65368 h 164047"/>
                    <a:gd name="connsiteX243" fmla="*/ 496184 w 1304692"/>
                    <a:gd name="connsiteY243" fmla="*/ 62891 h 164047"/>
                    <a:gd name="connsiteX244" fmla="*/ 498660 w 1304692"/>
                    <a:gd name="connsiteY244" fmla="*/ 60986 h 164047"/>
                    <a:gd name="connsiteX245" fmla="*/ 511805 w 1304692"/>
                    <a:gd name="connsiteY245" fmla="*/ 62606 h 164047"/>
                    <a:gd name="connsiteX246" fmla="*/ 513709 w 1304692"/>
                    <a:gd name="connsiteY246" fmla="*/ 65082 h 164047"/>
                    <a:gd name="connsiteX247" fmla="*/ 511519 w 1304692"/>
                    <a:gd name="connsiteY247" fmla="*/ 66987 h 164047"/>
                    <a:gd name="connsiteX248" fmla="*/ 485134 w 1304692"/>
                    <a:gd name="connsiteY248" fmla="*/ 63749 h 164047"/>
                    <a:gd name="connsiteX249" fmla="*/ 484849 w 1304692"/>
                    <a:gd name="connsiteY249" fmla="*/ 63749 h 164047"/>
                    <a:gd name="connsiteX250" fmla="*/ 471704 w 1304692"/>
                    <a:gd name="connsiteY250" fmla="*/ 62129 h 164047"/>
                    <a:gd name="connsiteX251" fmla="*/ 469799 w 1304692"/>
                    <a:gd name="connsiteY251" fmla="*/ 59653 h 164047"/>
                    <a:gd name="connsiteX252" fmla="*/ 472276 w 1304692"/>
                    <a:gd name="connsiteY252" fmla="*/ 57748 h 164047"/>
                    <a:gd name="connsiteX253" fmla="*/ 485420 w 1304692"/>
                    <a:gd name="connsiteY253" fmla="*/ 59367 h 164047"/>
                    <a:gd name="connsiteX254" fmla="*/ 487326 w 1304692"/>
                    <a:gd name="connsiteY254" fmla="*/ 61844 h 164047"/>
                    <a:gd name="connsiteX255" fmla="*/ 485134 w 1304692"/>
                    <a:gd name="connsiteY255" fmla="*/ 63749 h 164047"/>
                    <a:gd name="connsiteX256" fmla="*/ 458846 w 1304692"/>
                    <a:gd name="connsiteY256" fmla="*/ 60510 h 164047"/>
                    <a:gd name="connsiteX257" fmla="*/ 458560 w 1304692"/>
                    <a:gd name="connsiteY257" fmla="*/ 60510 h 164047"/>
                    <a:gd name="connsiteX258" fmla="*/ 445415 w 1304692"/>
                    <a:gd name="connsiteY258" fmla="*/ 58891 h 164047"/>
                    <a:gd name="connsiteX259" fmla="*/ 443510 w 1304692"/>
                    <a:gd name="connsiteY259" fmla="*/ 56414 h 164047"/>
                    <a:gd name="connsiteX260" fmla="*/ 445987 w 1304692"/>
                    <a:gd name="connsiteY260" fmla="*/ 54510 h 164047"/>
                    <a:gd name="connsiteX261" fmla="*/ 459131 w 1304692"/>
                    <a:gd name="connsiteY261" fmla="*/ 56129 h 164047"/>
                    <a:gd name="connsiteX262" fmla="*/ 461037 w 1304692"/>
                    <a:gd name="connsiteY262" fmla="*/ 58605 h 164047"/>
                    <a:gd name="connsiteX263" fmla="*/ 458846 w 1304692"/>
                    <a:gd name="connsiteY263" fmla="*/ 60510 h 164047"/>
                    <a:gd name="connsiteX264" fmla="*/ 432462 w 1304692"/>
                    <a:gd name="connsiteY264" fmla="*/ 57272 h 164047"/>
                    <a:gd name="connsiteX265" fmla="*/ 432175 w 1304692"/>
                    <a:gd name="connsiteY265" fmla="*/ 57272 h 164047"/>
                    <a:gd name="connsiteX266" fmla="*/ 419032 w 1304692"/>
                    <a:gd name="connsiteY266" fmla="*/ 55652 h 164047"/>
                    <a:gd name="connsiteX267" fmla="*/ 417126 w 1304692"/>
                    <a:gd name="connsiteY267" fmla="*/ 53176 h 164047"/>
                    <a:gd name="connsiteX268" fmla="*/ 419603 w 1304692"/>
                    <a:gd name="connsiteY268" fmla="*/ 51271 h 164047"/>
                    <a:gd name="connsiteX269" fmla="*/ 432747 w 1304692"/>
                    <a:gd name="connsiteY269" fmla="*/ 52890 h 164047"/>
                    <a:gd name="connsiteX270" fmla="*/ 434652 w 1304692"/>
                    <a:gd name="connsiteY270" fmla="*/ 55367 h 164047"/>
                    <a:gd name="connsiteX271" fmla="*/ 432462 w 1304692"/>
                    <a:gd name="connsiteY271" fmla="*/ 57272 h 164047"/>
                    <a:gd name="connsiteX272" fmla="*/ 406077 w 1304692"/>
                    <a:gd name="connsiteY272" fmla="*/ 54033 h 164047"/>
                    <a:gd name="connsiteX273" fmla="*/ 405792 w 1304692"/>
                    <a:gd name="connsiteY273" fmla="*/ 54033 h 164047"/>
                    <a:gd name="connsiteX274" fmla="*/ 392647 w 1304692"/>
                    <a:gd name="connsiteY274" fmla="*/ 52414 h 164047"/>
                    <a:gd name="connsiteX275" fmla="*/ 390742 w 1304692"/>
                    <a:gd name="connsiteY275" fmla="*/ 49937 h 164047"/>
                    <a:gd name="connsiteX276" fmla="*/ 393219 w 1304692"/>
                    <a:gd name="connsiteY276" fmla="*/ 48032 h 164047"/>
                    <a:gd name="connsiteX277" fmla="*/ 406363 w 1304692"/>
                    <a:gd name="connsiteY277" fmla="*/ 49652 h 164047"/>
                    <a:gd name="connsiteX278" fmla="*/ 408268 w 1304692"/>
                    <a:gd name="connsiteY278" fmla="*/ 52128 h 164047"/>
                    <a:gd name="connsiteX279" fmla="*/ 406077 w 1304692"/>
                    <a:gd name="connsiteY279" fmla="*/ 54033 h 164047"/>
                    <a:gd name="connsiteX280" fmla="*/ 379693 w 1304692"/>
                    <a:gd name="connsiteY280" fmla="*/ 50795 h 164047"/>
                    <a:gd name="connsiteX281" fmla="*/ 379407 w 1304692"/>
                    <a:gd name="connsiteY281" fmla="*/ 50795 h 164047"/>
                    <a:gd name="connsiteX282" fmla="*/ 366263 w 1304692"/>
                    <a:gd name="connsiteY282" fmla="*/ 49175 h 164047"/>
                    <a:gd name="connsiteX283" fmla="*/ 364358 w 1304692"/>
                    <a:gd name="connsiteY283" fmla="*/ 46699 h 164047"/>
                    <a:gd name="connsiteX284" fmla="*/ 366834 w 1304692"/>
                    <a:gd name="connsiteY284" fmla="*/ 44794 h 164047"/>
                    <a:gd name="connsiteX285" fmla="*/ 379979 w 1304692"/>
                    <a:gd name="connsiteY285" fmla="*/ 46413 h 164047"/>
                    <a:gd name="connsiteX286" fmla="*/ 381884 w 1304692"/>
                    <a:gd name="connsiteY286" fmla="*/ 48890 h 164047"/>
                    <a:gd name="connsiteX287" fmla="*/ 379693 w 1304692"/>
                    <a:gd name="connsiteY287" fmla="*/ 50795 h 164047"/>
                    <a:gd name="connsiteX288" fmla="*/ 353404 w 1304692"/>
                    <a:gd name="connsiteY288" fmla="*/ 47556 h 164047"/>
                    <a:gd name="connsiteX289" fmla="*/ 353118 w 1304692"/>
                    <a:gd name="connsiteY289" fmla="*/ 47556 h 164047"/>
                    <a:gd name="connsiteX290" fmla="*/ 339974 w 1304692"/>
                    <a:gd name="connsiteY290" fmla="*/ 45937 h 164047"/>
                    <a:gd name="connsiteX291" fmla="*/ 338069 w 1304692"/>
                    <a:gd name="connsiteY291" fmla="*/ 43460 h 164047"/>
                    <a:gd name="connsiteX292" fmla="*/ 340545 w 1304692"/>
                    <a:gd name="connsiteY292" fmla="*/ 41556 h 164047"/>
                    <a:gd name="connsiteX293" fmla="*/ 353690 w 1304692"/>
                    <a:gd name="connsiteY293" fmla="*/ 43175 h 164047"/>
                    <a:gd name="connsiteX294" fmla="*/ 355595 w 1304692"/>
                    <a:gd name="connsiteY294" fmla="*/ 45651 h 164047"/>
                    <a:gd name="connsiteX295" fmla="*/ 353404 w 1304692"/>
                    <a:gd name="connsiteY295" fmla="*/ 47556 h 164047"/>
                    <a:gd name="connsiteX296" fmla="*/ 327020 w 1304692"/>
                    <a:gd name="connsiteY296" fmla="*/ 44318 h 164047"/>
                    <a:gd name="connsiteX297" fmla="*/ 326734 w 1304692"/>
                    <a:gd name="connsiteY297" fmla="*/ 44318 h 164047"/>
                    <a:gd name="connsiteX298" fmla="*/ 313590 w 1304692"/>
                    <a:gd name="connsiteY298" fmla="*/ 42698 h 164047"/>
                    <a:gd name="connsiteX299" fmla="*/ 311685 w 1304692"/>
                    <a:gd name="connsiteY299" fmla="*/ 40222 h 164047"/>
                    <a:gd name="connsiteX300" fmla="*/ 314161 w 1304692"/>
                    <a:gd name="connsiteY300" fmla="*/ 38317 h 164047"/>
                    <a:gd name="connsiteX301" fmla="*/ 327306 w 1304692"/>
                    <a:gd name="connsiteY301" fmla="*/ 39936 h 164047"/>
                    <a:gd name="connsiteX302" fmla="*/ 329210 w 1304692"/>
                    <a:gd name="connsiteY302" fmla="*/ 42413 h 164047"/>
                    <a:gd name="connsiteX303" fmla="*/ 327020 w 1304692"/>
                    <a:gd name="connsiteY303" fmla="*/ 44318 h 164047"/>
                    <a:gd name="connsiteX304" fmla="*/ 300635 w 1304692"/>
                    <a:gd name="connsiteY304" fmla="*/ 41079 h 164047"/>
                    <a:gd name="connsiteX305" fmla="*/ 300350 w 1304692"/>
                    <a:gd name="connsiteY305" fmla="*/ 41079 h 164047"/>
                    <a:gd name="connsiteX306" fmla="*/ 287205 w 1304692"/>
                    <a:gd name="connsiteY306" fmla="*/ 39460 h 164047"/>
                    <a:gd name="connsiteX307" fmla="*/ 285300 w 1304692"/>
                    <a:gd name="connsiteY307" fmla="*/ 36983 h 164047"/>
                    <a:gd name="connsiteX308" fmla="*/ 287777 w 1304692"/>
                    <a:gd name="connsiteY308" fmla="*/ 35078 h 164047"/>
                    <a:gd name="connsiteX309" fmla="*/ 300921 w 1304692"/>
                    <a:gd name="connsiteY309" fmla="*/ 36698 h 164047"/>
                    <a:gd name="connsiteX310" fmla="*/ 302826 w 1304692"/>
                    <a:gd name="connsiteY310" fmla="*/ 39174 h 164047"/>
                    <a:gd name="connsiteX311" fmla="*/ 300635 w 1304692"/>
                    <a:gd name="connsiteY311" fmla="*/ 41079 h 164047"/>
                    <a:gd name="connsiteX312" fmla="*/ 274251 w 1304692"/>
                    <a:gd name="connsiteY312" fmla="*/ 37841 h 164047"/>
                    <a:gd name="connsiteX313" fmla="*/ 273965 w 1304692"/>
                    <a:gd name="connsiteY313" fmla="*/ 37841 h 164047"/>
                    <a:gd name="connsiteX314" fmla="*/ 260821 w 1304692"/>
                    <a:gd name="connsiteY314" fmla="*/ 36221 h 164047"/>
                    <a:gd name="connsiteX315" fmla="*/ 258916 w 1304692"/>
                    <a:gd name="connsiteY315" fmla="*/ 33745 h 164047"/>
                    <a:gd name="connsiteX316" fmla="*/ 261392 w 1304692"/>
                    <a:gd name="connsiteY316" fmla="*/ 31840 h 164047"/>
                    <a:gd name="connsiteX317" fmla="*/ 274537 w 1304692"/>
                    <a:gd name="connsiteY317" fmla="*/ 33459 h 164047"/>
                    <a:gd name="connsiteX318" fmla="*/ 276442 w 1304692"/>
                    <a:gd name="connsiteY318" fmla="*/ 35936 h 164047"/>
                    <a:gd name="connsiteX319" fmla="*/ 274251 w 1304692"/>
                    <a:gd name="connsiteY319" fmla="*/ 37841 h 164047"/>
                    <a:gd name="connsiteX320" fmla="*/ 247867 w 1304692"/>
                    <a:gd name="connsiteY320" fmla="*/ 34602 h 164047"/>
                    <a:gd name="connsiteX321" fmla="*/ 247582 w 1304692"/>
                    <a:gd name="connsiteY321" fmla="*/ 34602 h 164047"/>
                    <a:gd name="connsiteX322" fmla="*/ 234437 w 1304692"/>
                    <a:gd name="connsiteY322" fmla="*/ 32983 h 164047"/>
                    <a:gd name="connsiteX323" fmla="*/ 232532 w 1304692"/>
                    <a:gd name="connsiteY323" fmla="*/ 30506 h 164047"/>
                    <a:gd name="connsiteX324" fmla="*/ 235008 w 1304692"/>
                    <a:gd name="connsiteY324" fmla="*/ 28602 h 164047"/>
                    <a:gd name="connsiteX325" fmla="*/ 248153 w 1304692"/>
                    <a:gd name="connsiteY325" fmla="*/ 30221 h 164047"/>
                    <a:gd name="connsiteX326" fmla="*/ 250058 w 1304692"/>
                    <a:gd name="connsiteY326" fmla="*/ 32697 h 164047"/>
                    <a:gd name="connsiteX327" fmla="*/ 247867 w 1304692"/>
                    <a:gd name="connsiteY327" fmla="*/ 34602 h 164047"/>
                    <a:gd name="connsiteX328" fmla="*/ 221578 w 1304692"/>
                    <a:gd name="connsiteY328" fmla="*/ 31364 h 164047"/>
                    <a:gd name="connsiteX329" fmla="*/ 221292 w 1304692"/>
                    <a:gd name="connsiteY329" fmla="*/ 31364 h 164047"/>
                    <a:gd name="connsiteX330" fmla="*/ 208148 w 1304692"/>
                    <a:gd name="connsiteY330" fmla="*/ 29744 h 164047"/>
                    <a:gd name="connsiteX331" fmla="*/ 206243 w 1304692"/>
                    <a:gd name="connsiteY331" fmla="*/ 27268 h 164047"/>
                    <a:gd name="connsiteX332" fmla="*/ 208719 w 1304692"/>
                    <a:gd name="connsiteY332" fmla="*/ 25363 h 164047"/>
                    <a:gd name="connsiteX333" fmla="*/ 221864 w 1304692"/>
                    <a:gd name="connsiteY333" fmla="*/ 26982 h 164047"/>
                    <a:gd name="connsiteX334" fmla="*/ 223769 w 1304692"/>
                    <a:gd name="connsiteY334" fmla="*/ 29459 h 164047"/>
                    <a:gd name="connsiteX335" fmla="*/ 221578 w 1304692"/>
                    <a:gd name="connsiteY335" fmla="*/ 31364 h 164047"/>
                    <a:gd name="connsiteX336" fmla="*/ 195194 w 1304692"/>
                    <a:gd name="connsiteY336" fmla="*/ 28125 h 164047"/>
                    <a:gd name="connsiteX337" fmla="*/ 194908 w 1304692"/>
                    <a:gd name="connsiteY337" fmla="*/ 28125 h 164047"/>
                    <a:gd name="connsiteX338" fmla="*/ 181763 w 1304692"/>
                    <a:gd name="connsiteY338" fmla="*/ 26506 h 164047"/>
                    <a:gd name="connsiteX339" fmla="*/ 179859 w 1304692"/>
                    <a:gd name="connsiteY339" fmla="*/ 24029 h 164047"/>
                    <a:gd name="connsiteX340" fmla="*/ 182335 w 1304692"/>
                    <a:gd name="connsiteY340" fmla="*/ 22124 h 164047"/>
                    <a:gd name="connsiteX341" fmla="*/ 195479 w 1304692"/>
                    <a:gd name="connsiteY341" fmla="*/ 23744 h 164047"/>
                    <a:gd name="connsiteX342" fmla="*/ 197385 w 1304692"/>
                    <a:gd name="connsiteY342" fmla="*/ 26220 h 164047"/>
                    <a:gd name="connsiteX343" fmla="*/ 195194 w 1304692"/>
                    <a:gd name="connsiteY343" fmla="*/ 28125 h 164047"/>
                    <a:gd name="connsiteX344" fmla="*/ 168810 w 1304692"/>
                    <a:gd name="connsiteY344" fmla="*/ 24887 h 164047"/>
                    <a:gd name="connsiteX345" fmla="*/ 168524 w 1304692"/>
                    <a:gd name="connsiteY345" fmla="*/ 24887 h 164047"/>
                    <a:gd name="connsiteX346" fmla="*/ 155379 w 1304692"/>
                    <a:gd name="connsiteY346" fmla="*/ 23267 h 164047"/>
                    <a:gd name="connsiteX347" fmla="*/ 153474 w 1304692"/>
                    <a:gd name="connsiteY347" fmla="*/ 20791 h 164047"/>
                    <a:gd name="connsiteX348" fmla="*/ 155951 w 1304692"/>
                    <a:gd name="connsiteY348" fmla="*/ 18886 h 164047"/>
                    <a:gd name="connsiteX349" fmla="*/ 169095 w 1304692"/>
                    <a:gd name="connsiteY349" fmla="*/ 20505 h 164047"/>
                    <a:gd name="connsiteX350" fmla="*/ 171000 w 1304692"/>
                    <a:gd name="connsiteY350" fmla="*/ 22982 h 164047"/>
                    <a:gd name="connsiteX351" fmla="*/ 168810 w 1304692"/>
                    <a:gd name="connsiteY351" fmla="*/ 24887 h 164047"/>
                    <a:gd name="connsiteX352" fmla="*/ 142425 w 1304692"/>
                    <a:gd name="connsiteY352" fmla="*/ 21648 h 164047"/>
                    <a:gd name="connsiteX353" fmla="*/ 142139 w 1304692"/>
                    <a:gd name="connsiteY353" fmla="*/ 21648 h 164047"/>
                    <a:gd name="connsiteX354" fmla="*/ 128995 w 1304692"/>
                    <a:gd name="connsiteY354" fmla="*/ 20029 h 164047"/>
                    <a:gd name="connsiteX355" fmla="*/ 127090 w 1304692"/>
                    <a:gd name="connsiteY355" fmla="*/ 17552 h 164047"/>
                    <a:gd name="connsiteX356" fmla="*/ 129567 w 1304692"/>
                    <a:gd name="connsiteY356" fmla="*/ 15648 h 164047"/>
                    <a:gd name="connsiteX357" fmla="*/ 142711 w 1304692"/>
                    <a:gd name="connsiteY357" fmla="*/ 17267 h 164047"/>
                    <a:gd name="connsiteX358" fmla="*/ 144616 w 1304692"/>
                    <a:gd name="connsiteY358" fmla="*/ 19743 h 164047"/>
                    <a:gd name="connsiteX359" fmla="*/ 142425 w 1304692"/>
                    <a:gd name="connsiteY359" fmla="*/ 21648 h 164047"/>
                    <a:gd name="connsiteX360" fmla="*/ 116041 w 1304692"/>
                    <a:gd name="connsiteY360" fmla="*/ 18410 h 164047"/>
                    <a:gd name="connsiteX361" fmla="*/ 115755 w 1304692"/>
                    <a:gd name="connsiteY361" fmla="*/ 18410 h 164047"/>
                    <a:gd name="connsiteX362" fmla="*/ 102611 w 1304692"/>
                    <a:gd name="connsiteY362" fmla="*/ 16790 h 164047"/>
                    <a:gd name="connsiteX363" fmla="*/ 100706 w 1304692"/>
                    <a:gd name="connsiteY363" fmla="*/ 14314 h 164047"/>
                    <a:gd name="connsiteX364" fmla="*/ 103182 w 1304692"/>
                    <a:gd name="connsiteY364" fmla="*/ 12409 h 164047"/>
                    <a:gd name="connsiteX365" fmla="*/ 116327 w 1304692"/>
                    <a:gd name="connsiteY365" fmla="*/ 14028 h 164047"/>
                    <a:gd name="connsiteX366" fmla="*/ 118232 w 1304692"/>
                    <a:gd name="connsiteY366" fmla="*/ 16505 h 164047"/>
                    <a:gd name="connsiteX367" fmla="*/ 116041 w 1304692"/>
                    <a:gd name="connsiteY367" fmla="*/ 18410 h 164047"/>
                    <a:gd name="connsiteX368" fmla="*/ 89752 w 1304692"/>
                    <a:gd name="connsiteY368" fmla="*/ 15171 h 164047"/>
                    <a:gd name="connsiteX369" fmla="*/ 89466 w 1304692"/>
                    <a:gd name="connsiteY369" fmla="*/ 15171 h 164047"/>
                    <a:gd name="connsiteX370" fmla="*/ 76322 w 1304692"/>
                    <a:gd name="connsiteY370" fmla="*/ 13552 h 164047"/>
                    <a:gd name="connsiteX371" fmla="*/ 74417 w 1304692"/>
                    <a:gd name="connsiteY371" fmla="*/ 11075 h 164047"/>
                    <a:gd name="connsiteX372" fmla="*/ 76893 w 1304692"/>
                    <a:gd name="connsiteY372" fmla="*/ 9170 h 164047"/>
                    <a:gd name="connsiteX373" fmla="*/ 90038 w 1304692"/>
                    <a:gd name="connsiteY373" fmla="*/ 10790 h 164047"/>
                    <a:gd name="connsiteX374" fmla="*/ 91943 w 1304692"/>
                    <a:gd name="connsiteY374" fmla="*/ 13266 h 164047"/>
                    <a:gd name="connsiteX375" fmla="*/ 89752 w 1304692"/>
                    <a:gd name="connsiteY375" fmla="*/ 15171 h 164047"/>
                    <a:gd name="connsiteX376" fmla="*/ 63368 w 1304692"/>
                    <a:gd name="connsiteY376" fmla="*/ 11933 h 164047"/>
                    <a:gd name="connsiteX377" fmla="*/ 63082 w 1304692"/>
                    <a:gd name="connsiteY377" fmla="*/ 11933 h 164047"/>
                    <a:gd name="connsiteX378" fmla="*/ 49937 w 1304692"/>
                    <a:gd name="connsiteY378" fmla="*/ 10313 h 164047"/>
                    <a:gd name="connsiteX379" fmla="*/ 48032 w 1304692"/>
                    <a:gd name="connsiteY379" fmla="*/ 7837 h 164047"/>
                    <a:gd name="connsiteX380" fmla="*/ 50509 w 1304692"/>
                    <a:gd name="connsiteY380" fmla="*/ 5932 h 164047"/>
                    <a:gd name="connsiteX381" fmla="*/ 63653 w 1304692"/>
                    <a:gd name="connsiteY381" fmla="*/ 7551 h 164047"/>
                    <a:gd name="connsiteX382" fmla="*/ 65559 w 1304692"/>
                    <a:gd name="connsiteY382" fmla="*/ 10028 h 164047"/>
                    <a:gd name="connsiteX383" fmla="*/ 63368 w 1304692"/>
                    <a:gd name="connsiteY383" fmla="*/ 11933 h 164047"/>
                    <a:gd name="connsiteX384" fmla="*/ 36984 w 1304692"/>
                    <a:gd name="connsiteY384" fmla="*/ 8694 h 164047"/>
                    <a:gd name="connsiteX385" fmla="*/ 36698 w 1304692"/>
                    <a:gd name="connsiteY385" fmla="*/ 8694 h 164047"/>
                    <a:gd name="connsiteX386" fmla="*/ 23553 w 1304692"/>
                    <a:gd name="connsiteY386" fmla="*/ 7075 h 164047"/>
                    <a:gd name="connsiteX387" fmla="*/ 21648 w 1304692"/>
                    <a:gd name="connsiteY387" fmla="*/ 4598 h 164047"/>
                    <a:gd name="connsiteX388" fmla="*/ 24125 w 1304692"/>
                    <a:gd name="connsiteY388" fmla="*/ 2694 h 164047"/>
                    <a:gd name="connsiteX389" fmla="*/ 37269 w 1304692"/>
                    <a:gd name="connsiteY389" fmla="*/ 4313 h 164047"/>
                    <a:gd name="connsiteX390" fmla="*/ 39174 w 1304692"/>
                    <a:gd name="connsiteY390" fmla="*/ 6789 h 164047"/>
                    <a:gd name="connsiteX391" fmla="*/ 36984 w 1304692"/>
                    <a:gd name="connsiteY391" fmla="*/ 8694 h 164047"/>
                    <a:gd name="connsiteX392" fmla="*/ 10599 w 1304692"/>
                    <a:gd name="connsiteY392" fmla="*/ 5456 h 164047"/>
                    <a:gd name="connsiteX393" fmla="*/ 10313 w 1304692"/>
                    <a:gd name="connsiteY393" fmla="*/ 5456 h 164047"/>
                    <a:gd name="connsiteX394" fmla="*/ 1931 w 1304692"/>
                    <a:gd name="connsiteY394" fmla="*/ 4408 h 164047"/>
                    <a:gd name="connsiteX395" fmla="*/ 27 w 1304692"/>
                    <a:gd name="connsiteY395" fmla="*/ 1931 h 164047"/>
                    <a:gd name="connsiteX396" fmla="*/ 2503 w 1304692"/>
                    <a:gd name="connsiteY396" fmla="*/ 27 h 164047"/>
                    <a:gd name="connsiteX397" fmla="*/ 10885 w 1304692"/>
                    <a:gd name="connsiteY397" fmla="*/ 1074 h 164047"/>
                    <a:gd name="connsiteX398" fmla="*/ 12790 w 1304692"/>
                    <a:gd name="connsiteY398" fmla="*/ 3551 h 164047"/>
                    <a:gd name="connsiteX399" fmla="*/ 10599 w 1304692"/>
                    <a:gd name="connsiteY399" fmla="*/ 5456 h 16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304692" h="164047">
                      <a:moveTo>
                        <a:pt x="1302475" y="164047"/>
                      </a:moveTo>
                      <a:cubicBezTo>
                        <a:pt x="1302380" y="164047"/>
                        <a:pt x="1302285" y="164047"/>
                        <a:pt x="1302189" y="164047"/>
                      </a:cubicBezTo>
                      <a:lnTo>
                        <a:pt x="1289045" y="162428"/>
                      </a:lnTo>
                      <a:cubicBezTo>
                        <a:pt x="1287806" y="162237"/>
                        <a:pt x="1286950" y="161190"/>
                        <a:pt x="1287140" y="159951"/>
                      </a:cubicBezTo>
                      <a:cubicBezTo>
                        <a:pt x="1287330" y="158713"/>
                        <a:pt x="1288378" y="157856"/>
                        <a:pt x="1289616" y="158046"/>
                      </a:cubicBezTo>
                      <a:lnTo>
                        <a:pt x="1302761" y="159665"/>
                      </a:lnTo>
                      <a:cubicBezTo>
                        <a:pt x="1303999" y="159856"/>
                        <a:pt x="1304857" y="160904"/>
                        <a:pt x="1304666" y="162142"/>
                      </a:cubicBezTo>
                      <a:cubicBezTo>
                        <a:pt x="1304571" y="163190"/>
                        <a:pt x="1303618" y="164047"/>
                        <a:pt x="1302475" y="164047"/>
                      </a:cubicBezTo>
                      <a:close/>
                      <a:moveTo>
                        <a:pt x="1276091" y="160808"/>
                      </a:moveTo>
                      <a:cubicBezTo>
                        <a:pt x="1275996" y="160808"/>
                        <a:pt x="1275900" y="160808"/>
                        <a:pt x="1275805" y="160808"/>
                      </a:cubicBezTo>
                      <a:lnTo>
                        <a:pt x="1262660" y="159189"/>
                      </a:lnTo>
                      <a:cubicBezTo>
                        <a:pt x="1261422" y="158999"/>
                        <a:pt x="1260565" y="157951"/>
                        <a:pt x="1260756" y="156713"/>
                      </a:cubicBezTo>
                      <a:cubicBezTo>
                        <a:pt x="1260946" y="155474"/>
                        <a:pt x="1261994" y="154617"/>
                        <a:pt x="1263232" y="154808"/>
                      </a:cubicBezTo>
                      <a:lnTo>
                        <a:pt x="1276376" y="156427"/>
                      </a:lnTo>
                      <a:cubicBezTo>
                        <a:pt x="1277615" y="156617"/>
                        <a:pt x="1278472" y="157665"/>
                        <a:pt x="1278281" y="158903"/>
                      </a:cubicBezTo>
                      <a:cubicBezTo>
                        <a:pt x="1278186" y="160046"/>
                        <a:pt x="1277234" y="160808"/>
                        <a:pt x="1276091" y="160808"/>
                      </a:cubicBezTo>
                      <a:close/>
                      <a:moveTo>
                        <a:pt x="1249706" y="157570"/>
                      </a:moveTo>
                      <a:cubicBezTo>
                        <a:pt x="1249611" y="157570"/>
                        <a:pt x="1249516" y="157570"/>
                        <a:pt x="1249421" y="157570"/>
                      </a:cubicBezTo>
                      <a:lnTo>
                        <a:pt x="1236276" y="155951"/>
                      </a:lnTo>
                      <a:cubicBezTo>
                        <a:pt x="1235038" y="155760"/>
                        <a:pt x="1234181" y="154712"/>
                        <a:pt x="1234371" y="153474"/>
                      </a:cubicBezTo>
                      <a:cubicBezTo>
                        <a:pt x="1234562" y="152236"/>
                        <a:pt x="1235610" y="151379"/>
                        <a:pt x="1236848" y="151569"/>
                      </a:cubicBezTo>
                      <a:lnTo>
                        <a:pt x="1249992" y="153188"/>
                      </a:lnTo>
                      <a:cubicBezTo>
                        <a:pt x="1251231" y="153379"/>
                        <a:pt x="1252088" y="154427"/>
                        <a:pt x="1251897" y="155665"/>
                      </a:cubicBezTo>
                      <a:cubicBezTo>
                        <a:pt x="1251802" y="156808"/>
                        <a:pt x="1250849" y="157570"/>
                        <a:pt x="1249706" y="157570"/>
                      </a:cubicBezTo>
                      <a:close/>
                      <a:moveTo>
                        <a:pt x="1223417" y="154331"/>
                      </a:moveTo>
                      <a:cubicBezTo>
                        <a:pt x="1223322" y="154331"/>
                        <a:pt x="1223227" y="154331"/>
                        <a:pt x="1223132" y="154331"/>
                      </a:cubicBezTo>
                      <a:lnTo>
                        <a:pt x="1209987" y="152712"/>
                      </a:lnTo>
                      <a:cubicBezTo>
                        <a:pt x="1208749" y="152522"/>
                        <a:pt x="1207892" y="151474"/>
                        <a:pt x="1208082" y="150236"/>
                      </a:cubicBezTo>
                      <a:cubicBezTo>
                        <a:pt x="1208273" y="148998"/>
                        <a:pt x="1209321" y="148140"/>
                        <a:pt x="1210559" y="148331"/>
                      </a:cubicBezTo>
                      <a:lnTo>
                        <a:pt x="1223703" y="149950"/>
                      </a:lnTo>
                      <a:cubicBezTo>
                        <a:pt x="1224942" y="150140"/>
                        <a:pt x="1225799" y="151188"/>
                        <a:pt x="1225608" y="152427"/>
                      </a:cubicBezTo>
                      <a:cubicBezTo>
                        <a:pt x="1225418" y="153569"/>
                        <a:pt x="1224466" y="154331"/>
                        <a:pt x="1223417" y="154331"/>
                      </a:cubicBezTo>
                      <a:close/>
                      <a:moveTo>
                        <a:pt x="1197033" y="151093"/>
                      </a:moveTo>
                      <a:cubicBezTo>
                        <a:pt x="1196938" y="151093"/>
                        <a:pt x="1196843" y="151093"/>
                        <a:pt x="1196747" y="151093"/>
                      </a:cubicBezTo>
                      <a:lnTo>
                        <a:pt x="1183603" y="149474"/>
                      </a:lnTo>
                      <a:cubicBezTo>
                        <a:pt x="1182365" y="149283"/>
                        <a:pt x="1181508" y="148235"/>
                        <a:pt x="1181698" y="146997"/>
                      </a:cubicBezTo>
                      <a:cubicBezTo>
                        <a:pt x="1181888" y="145759"/>
                        <a:pt x="1182936" y="144902"/>
                        <a:pt x="1184174" y="145092"/>
                      </a:cubicBezTo>
                      <a:lnTo>
                        <a:pt x="1197319" y="146711"/>
                      </a:lnTo>
                      <a:cubicBezTo>
                        <a:pt x="1198557" y="146902"/>
                        <a:pt x="1199415" y="147950"/>
                        <a:pt x="1199224" y="149188"/>
                      </a:cubicBezTo>
                      <a:cubicBezTo>
                        <a:pt x="1199033" y="150331"/>
                        <a:pt x="1198081" y="151093"/>
                        <a:pt x="1197033" y="151093"/>
                      </a:cubicBezTo>
                      <a:close/>
                      <a:moveTo>
                        <a:pt x="1170649" y="147854"/>
                      </a:moveTo>
                      <a:cubicBezTo>
                        <a:pt x="1170554" y="147854"/>
                        <a:pt x="1170458" y="147854"/>
                        <a:pt x="1170363" y="147854"/>
                      </a:cubicBezTo>
                      <a:lnTo>
                        <a:pt x="1157219" y="146235"/>
                      </a:lnTo>
                      <a:cubicBezTo>
                        <a:pt x="1155981" y="146045"/>
                        <a:pt x="1155123" y="144997"/>
                        <a:pt x="1155314" y="143759"/>
                      </a:cubicBezTo>
                      <a:cubicBezTo>
                        <a:pt x="1155504" y="142520"/>
                        <a:pt x="1156552" y="141663"/>
                        <a:pt x="1157791" y="141854"/>
                      </a:cubicBezTo>
                      <a:lnTo>
                        <a:pt x="1170935" y="143473"/>
                      </a:lnTo>
                      <a:cubicBezTo>
                        <a:pt x="1172173" y="143663"/>
                        <a:pt x="1173030" y="144711"/>
                        <a:pt x="1172840" y="145949"/>
                      </a:cubicBezTo>
                      <a:cubicBezTo>
                        <a:pt x="1172744" y="147092"/>
                        <a:pt x="1171792" y="147854"/>
                        <a:pt x="1170649" y="147854"/>
                      </a:cubicBezTo>
                      <a:close/>
                      <a:moveTo>
                        <a:pt x="1144265" y="144616"/>
                      </a:moveTo>
                      <a:cubicBezTo>
                        <a:pt x="1144169" y="144616"/>
                        <a:pt x="1144075" y="144616"/>
                        <a:pt x="1143979" y="144616"/>
                      </a:cubicBezTo>
                      <a:lnTo>
                        <a:pt x="1130835" y="142997"/>
                      </a:lnTo>
                      <a:cubicBezTo>
                        <a:pt x="1129596" y="142806"/>
                        <a:pt x="1128739" y="141758"/>
                        <a:pt x="1128930" y="140520"/>
                      </a:cubicBezTo>
                      <a:cubicBezTo>
                        <a:pt x="1129120" y="139282"/>
                        <a:pt x="1130168" y="138425"/>
                        <a:pt x="1131406" y="138615"/>
                      </a:cubicBezTo>
                      <a:lnTo>
                        <a:pt x="1144551" y="140235"/>
                      </a:lnTo>
                      <a:cubicBezTo>
                        <a:pt x="1145789" y="140425"/>
                        <a:pt x="1146646" y="141473"/>
                        <a:pt x="1146456" y="142711"/>
                      </a:cubicBezTo>
                      <a:cubicBezTo>
                        <a:pt x="1146360" y="143854"/>
                        <a:pt x="1145408" y="144616"/>
                        <a:pt x="1144265" y="144616"/>
                      </a:cubicBezTo>
                      <a:close/>
                      <a:moveTo>
                        <a:pt x="1117881" y="141377"/>
                      </a:moveTo>
                      <a:cubicBezTo>
                        <a:pt x="1117785" y="141377"/>
                        <a:pt x="1117690" y="141377"/>
                        <a:pt x="1117595" y="141377"/>
                      </a:cubicBezTo>
                      <a:lnTo>
                        <a:pt x="1104450" y="139758"/>
                      </a:lnTo>
                      <a:cubicBezTo>
                        <a:pt x="1103212" y="139568"/>
                        <a:pt x="1102355" y="138520"/>
                        <a:pt x="1102545" y="137282"/>
                      </a:cubicBezTo>
                      <a:cubicBezTo>
                        <a:pt x="1102736" y="136044"/>
                        <a:pt x="1103783" y="135186"/>
                        <a:pt x="1105022" y="135377"/>
                      </a:cubicBezTo>
                      <a:lnTo>
                        <a:pt x="1118166" y="136996"/>
                      </a:lnTo>
                      <a:cubicBezTo>
                        <a:pt x="1119405" y="137186"/>
                        <a:pt x="1120262" y="138234"/>
                        <a:pt x="1120071" y="139473"/>
                      </a:cubicBezTo>
                      <a:cubicBezTo>
                        <a:pt x="1119976" y="140615"/>
                        <a:pt x="1119024" y="141377"/>
                        <a:pt x="1117881" y="141377"/>
                      </a:cubicBezTo>
                      <a:close/>
                      <a:moveTo>
                        <a:pt x="1091592" y="138139"/>
                      </a:moveTo>
                      <a:cubicBezTo>
                        <a:pt x="1091496" y="138139"/>
                        <a:pt x="1091401" y="138139"/>
                        <a:pt x="1091306" y="138139"/>
                      </a:cubicBezTo>
                      <a:lnTo>
                        <a:pt x="1078161" y="136520"/>
                      </a:lnTo>
                      <a:cubicBezTo>
                        <a:pt x="1076923" y="136329"/>
                        <a:pt x="1076066" y="135281"/>
                        <a:pt x="1076257" y="134043"/>
                      </a:cubicBezTo>
                      <a:cubicBezTo>
                        <a:pt x="1076447" y="132805"/>
                        <a:pt x="1077494" y="131948"/>
                        <a:pt x="1078733" y="132138"/>
                      </a:cubicBezTo>
                      <a:lnTo>
                        <a:pt x="1091877" y="133757"/>
                      </a:lnTo>
                      <a:cubicBezTo>
                        <a:pt x="1093115" y="133948"/>
                        <a:pt x="1093973" y="134996"/>
                        <a:pt x="1093782" y="136234"/>
                      </a:cubicBezTo>
                      <a:cubicBezTo>
                        <a:pt x="1093592" y="137377"/>
                        <a:pt x="1092639" y="138139"/>
                        <a:pt x="1091592" y="138139"/>
                      </a:cubicBezTo>
                      <a:close/>
                      <a:moveTo>
                        <a:pt x="1065207" y="134900"/>
                      </a:moveTo>
                      <a:cubicBezTo>
                        <a:pt x="1065112" y="134900"/>
                        <a:pt x="1065017" y="134900"/>
                        <a:pt x="1064922" y="134900"/>
                      </a:cubicBezTo>
                      <a:lnTo>
                        <a:pt x="1051777" y="133281"/>
                      </a:lnTo>
                      <a:cubicBezTo>
                        <a:pt x="1050539" y="133091"/>
                        <a:pt x="1049681" y="132043"/>
                        <a:pt x="1049872" y="130805"/>
                      </a:cubicBezTo>
                      <a:cubicBezTo>
                        <a:pt x="1050063" y="129566"/>
                        <a:pt x="1051110" y="128709"/>
                        <a:pt x="1052349" y="128900"/>
                      </a:cubicBezTo>
                      <a:lnTo>
                        <a:pt x="1065493" y="130519"/>
                      </a:lnTo>
                      <a:cubicBezTo>
                        <a:pt x="1066732" y="130710"/>
                        <a:pt x="1067588" y="131757"/>
                        <a:pt x="1067398" y="132995"/>
                      </a:cubicBezTo>
                      <a:cubicBezTo>
                        <a:pt x="1067208" y="134138"/>
                        <a:pt x="1066255" y="134900"/>
                        <a:pt x="1065207" y="134900"/>
                      </a:cubicBezTo>
                      <a:close/>
                      <a:moveTo>
                        <a:pt x="1038823" y="131662"/>
                      </a:moveTo>
                      <a:cubicBezTo>
                        <a:pt x="1038728" y="131662"/>
                        <a:pt x="1038633" y="131662"/>
                        <a:pt x="1038537" y="131662"/>
                      </a:cubicBezTo>
                      <a:lnTo>
                        <a:pt x="1025393" y="130043"/>
                      </a:lnTo>
                      <a:cubicBezTo>
                        <a:pt x="1024154" y="129852"/>
                        <a:pt x="1023297" y="128804"/>
                        <a:pt x="1023488" y="127566"/>
                      </a:cubicBezTo>
                      <a:cubicBezTo>
                        <a:pt x="1023678" y="126328"/>
                        <a:pt x="1024726" y="125471"/>
                        <a:pt x="1025964" y="125661"/>
                      </a:cubicBezTo>
                      <a:lnTo>
                        <a:pt x="1039109" y="127281"/>
                      </a:lnTo>
                      <a:cubicBezTo>
                        <a:pt x="1040347" y="127471"/>
                        <a:pt x="1041204" y="128519"/>
                        <a:pt x="1041014" y="129757"/>
                      </a:cubicBezTo>
                      <a:cubicBezTo>
                        <a:pt x="1040919" y="130900"/>
                        <a:pt x="1039966" y="131662"/>
                        <a:pt x="1038823" y="131662"/>
                      </a:cubicBezTo>
                      <a:close/>
                      <a:moveTo>
                        <a:pt x="1012439" y="128423"/>
                      </a:moveTo>
                      <a:cubicBezTo>
                        <a:pt x="1012344" y="128423"/>
                        <a:pt x="1012248" y="128423"/>
                        <a:pt x="1012153" y="128423"/>
                      </a:cubicBezTo>
                      <a:lnTo>
                        <a:pt x="999008" y="126804"/>
                      </a:lnTo>
                      <a:cubicBezTo>
                        <a:pt x="997770" y="126614"/>
                        <a:pt x="996913" y="125566"/>
                        <a:pt x="997103" y="124328"/>
                      </a:cubicBezTo>
                      <a:cubicBezTo>
                        <a:pt x="997294" y="123089"/>
                        <a:pt x="998342" y="122232"/>
                        <a:pt x="999580" y="122423"/>
                      </a:cubicBezTo>
                      <a:lnTo>
                        <a:pt x="1012724" y="124042"/>
                      </a:lnTo>
                      <a:cubicBezTo>
                        <a:pt x="1013963" y="124232"/>
                        <a:pt x="1014820" y="125280"/>
                        <a:pt x="1014629" y="126519"/>
                      </a:cubicBezTo>
                      <a:cubicBezTo>
                        <a:pt x="1014534" y="127661"/>
                        <a:pt x="1013582" y="128423"/>
                        <a:pt x="1012439" y="128423"/>
                      </a:cubicBezTo>
                      <a:close/>
                      <a:moveTo>
                        <a:pt x="986054" y="125185"/>
                      </a:moveTo>
                      <a:cubicBezTo>
                        <a:pt x="985959" y="125185"/>
                        <a:pt x="985864" y="125185"/>
                        <a:pt x="985769" y="125185"/>
                      </a:cubicBezTo>
                      <a:lnTo>
                        <a:pt x="972624" y="123566"/>
                      </a:lnTo>
                      <a:cubicBezTo>
                        <a:pt x="971386" y="123375"/>
                        <a:pt x="970529" y="122327"/>
                        <a:pt x="970719" y="121089"/>
                      </a:cubicBezTo>
                      <a:cubicBezTo>
                        <a:pt x="970909" y="119851"/>
                        <a:pt x="971958" y="118994"/>
                        <a:pt x="973196" y="119184"/>
                      </a:cubicBezTo>
                      <a:lnTo>
                        <a:pt x="986341" y="120803"/>
                      </a:lnTo>
                      <a:cubicBezTo>
                        <a:pt x="987578" y="120994"/>
                        <a:pt x="988436" y="122042"/>
                        <a:pt x="988245" y="123280"/>
                      </a:cubicBezTo>
                      <a:cubicBezTo>
                        <a:pt x="988150" y="124423"/>
                        <a:pt x="987197" y="125185"/>
                        <a:pt x="986054" y="125185"/>
                      </a:cubicBezTo>
                      <a:close/>
                      <a:moveTo>
                        <a:pt x="959765" y="121946"/>
                      </a:moveTo>
                      <a:cubicBezTo>
                        <a:pt x="959670" y="121946"/>
                        <a:pt x="959575" y="121946"/>
                        <a:pt x="959480" y="121946"/>
                      </a:cubicBezTo>
                      <a:lnTo>
                        <a:pt x="946335" y="120327"/>
                      </a:lnTo>
                      <a:cubicBezTo>
                        <a:pt x="945097" y="120137"/>
                        <a:pt x="944240" y="119089"/>
                        <a:pt x="944430" y="117851"/>
                      </a:cubicBezTo>
                      <a:cubicBezTo>
                        <a:pt x="944621" y="116612"/>
                        <a:pt x="945669" y="115755"/>
                        <a:pt x="946907" y="115946"/>
                      </a:cubicBezTo>
                      <a:lnTo>
                        <a:pt x="960051" y="117565"/>
                      </a:lnTo>
                      <a:cubicBezTo>
                        <a:pt x="961290" y="117756"/>
                        <a:pt x="962147" y="118803"/>
                        <a:pt x="961957" y="120041"/>
                      </a:cubicBezTo>
                      <a:cubicBezTo>
                        <a:pt x="961766" y="121185"/>
                        <a:pt x="960813" y="121946"/>
                        <a:pt x="959765" y="121946"/>
                      </a:cubicBezTo>
                      <a:close/>
                      <a:moveTo>
                        <a:pt x="933382" y="118708"/>
                      </a:moveTo>
                      <a:cubicBezTo>
                        <a:pt x="933286" y="118708"/>
                        <a:pt x="933191" y="118708"/>
                        <a:pt x="933095" y="118708"/>
                      </a:cubicBezTo>
                      <a:lnTo>
                        <a:pt x="919951" y="117089"/>
                      </a:lnTo>
                      <a:cubicBezTo>
                        <a:pt x="918713" y="116898"/>
                        <a:pt x="917856" y="115850"/>
                        <a:pt x="918046" y="114612"/>
                      </a:cubicBezTo>
                      <a:cubicBezTo>
                        <a:pt x="918237" y="113374"/>
                        <a:pt x="919284" y="112517"/>
                        <a:pt x="920522" y="112707"/>
                      </a:cubicBezTo>
                      <a:lnTo>
                        <a:pt x="933667" y="114327"/>
                      </a:lnTo>
                      <a:cubicBezTo>
                        <a:pt x="934905" y="114517"/>
                        <a:pt x="935763" y="115565"/>
                        <a:pt x="935572" y="116803"/>
                      </a:cubicBezTo>
                      <a:cubicBezTo>
                        <a:pt x="935477" y="117946"/>
                        <a:pt x="934429" y="118708"/>
                        <a:pt x="933382" y="118708"/>
                      </a:cubicBezTo>
                      <a:close/>
                      <a:moveTo>
                        <a:pt x="906997" y="115469"/>
                      </a:moveTo>
                      <a:cubicBezTo>
                        <a:pt x="906902" y="115469"/>
                        <a:pt x="906806" y="115469"/>
                        <a:pt x="906711" y="115469"/>
                      </a:cubicBezTo>
                      <a:lnTo>
                        <a:pt x="893567" y="113850"/>
                      </a:lnTo>
                      <a:cubicBezTo>
                        <a:pt x="892328" y="113660"/>
                        <a:pt x="891471" y="112612"/>
                        <a:pt x="891662" y="111374"/>
                      </a:cubicBezTo>
                      <a:cubicBezTo>
                        <a:pt x="891852" y="110135"/>
                        <a:pt x="892900" y="109278"/>
                        <a:pt x="894138" y="109469"/>
                      </a:cubicBezTo>
                      <a:lnTo>
                        <a:pt x="907283" y="111088"/>
                      </a:lnTo>
                      <a:cubicBezTo>
                        <a:pt x="908521" y="111278"/>
                        <a:pt x="909378" y="112326"/>
                        <a:pt x="909188" y="113564"/>
                      </a:cubicBezTo>
                      <a:cubicBezTo>
                        <a:pt x="909092" y="114707"/>
                        <a:pt x="908140" y="115469"/>
                        <a:pt x="906997" y="115469"/>
                      </a:cubicBezTo>
                      <a:close/>
                      <a:moveTo>
                        <a:pt x="880613" y="112231"/>
                      </a:moveTo>
                      <a:cubicBezTo>
                        <a:pt x="880517" y="112231"/>
                        <a:pt x="880422" y="112231"/>
                        <a:pt x="880327" y="112231"/>
                      </a:cubicBezTo>
                      <a:lnTo>
                        <a:pt x="867183" y="110612"/>
                      </a:lnTo>
                      <a:cubicBezTo>
                        <a:pt x="865944" y="110421"/>
                        <a:pt x="865087" y="109373"/>
                        <a:pt x="865278" y="108135"/>
                      </a:cubicBezTo>
                      <a:cubicBezTo>
                        <a:pt x="865468" y="106897"/>
                        <a:pt x="866516" y="106040"/>
                        <a:pt x="867754" y="106230"/>
                      </a:cubicBezTo>
                      <a:lnTo>
                        <a:pt x="880899" y="107849"/>
                      </a:lnTo>
                      <a:cubicBezTo>
                        <a:pt x="882137" y="108040"/>
                        <a:pt x="882994" y="109088"/>
                        <a:pt x="882803" y="110326"/>
                      </a:cubicBezTo>
                      <a:cubicBezTo>
                        <a:pt x="882708" y="111469"/>
                        <a:pt x="881756" y="112231"/>
                        <a:pt x="880613" y="112231"/>
                      </a:cubicBezTo>
                      <a:close/>
                      <a:moveTo>
                        <a:pt x="854324" y="108992"/>
                      </a:moveTo>
                      <a:cubicBezTo>
                        <a:pt x="854228" y="108992"/>
                        <a:pt x="854133" y="108992"/>
                        <a:pt x="854038" y="108992"/>
                      </a:cubicBezTo>
                      <a:lnTo>
                        <a:pt x="840894" y="107373"/>
                      </a:lnTo>
                      <a:cubicBezTo>
                        <a:pt x="839655" y="107183"/>
                        <a:pt x="838798" y="106135"/>
                        <a:pt x="838988" y="104897"/>
                      </a:cubicBezTo>
                      <a:cubicBezTo>
                        <a:pt x="839179" y="103658"/>
                        <a:pt x="840227" y="102801"/>
                        <a:pt x="841465" y="102992"/>
                      </a:cubicBezTo>
                      <a:lnTo>
                        <a:pt x="854610" y="104611"/>
                      </a:lnTo>
                      <a:cubicBezTo>
                        <a:pt x="855848" y="104802"/>
                        <a:pt x="856705" y="105849"/>
                        <a:pt x="856515" y="107087"/>
                      </a:cubicBezTo>
                      <a:cubicBezTo>
                        <a:pt x="856324" y="108231"/>
                        <a:pt x="855372" y="108992"/>
                        <a:pt x="854324" y="108992"/>
                      </a:cubicBezTo>
                      <a:close/>
                      <a:moveTo>
                        <a:pt x="827940" y="105754"/>
                      </a:moveTo>
                      <a:cubicBezTo>
                        <a:pt x="827844" y="105754"/>
                        <a:pt x="827749" y="105754"/>
                        <a:pt x="827654" y="105754"/>
                      </a:cubicBezTo>
                      <a:lnTo>
                        <a:pt x="814509" y="104135"/>
                      </a:lnTo>
                      <a:cubicBezTo>
                        <a:pt x="813271" y="103944"/>
                        <a:pt x="812414" y="102896"/>
                        <a:pt x="812604" y="101658"/>
                      </a:cubicBezTo>
                      <a:cubicBezTo>
                        <a:pt x="812795" y="100420"/>
                        <a:pt x="813842" y="99563"/>
                        <a:pt x="815081" y="99753"/>
                      </a:cubicBezTo>
                      <a:lnTo>
                        <a:pt x="828225" y="101373"/>
                      </a:lnTo>
                      <a:cubicBezTo>
                        <a:pt x="829463" y="101563"/>
                        <a:pt x="830321" y="102611"/>
                        <a:pt x="830130" y="103849"/>
                      </a:cubicBezTo>
                      <a:cubicBezTo>
                        <a:pt x="829940" y="104992"/>
                        <a:pt x="828987" y="105754"/>
                        <a:pt x="827940" y="105754"/>
                      </a:cubicBezTo>
                      <a:close/>
                      <a:moveTo>
                        <a:pt x="801555" y="102515"/>
                      </a:moveTo>
                      <a:cubicBezTo>
                        <a:pt x="801460" y="102515"/>
                        <a:pt x="801365" y="102515"/>
                        <a:pt x="801269" y="102515"/>
                      </a:cubicBezTo>
                      <a:lnTo>
                        <a:pt x="788125" y="100896"/>
                      </a:lnTo>
                      <a:cubicBezTo>
                        <a:pt x="786887" y="100706"/>
                        <a:pt x="786029" y="99658"/>
                        <a:pt x="786220" y="98420"/>
                      </a:cubicBezTo>
                      <a:cubicBezTo>
                        <a:pt x="786410" y="97181"/>
                        <a:pt x="787458" y="96324"/>
                        <a:pt x="788697" y="96515"/>
                      </a:cubicBezTo>
                      <a:lnTo>
                        <a:pt x="801841" y="98134"/>
                      </a:lnTo>
                      <a:cubicBezTo>
                        <a:pt x="803079" y="98324"/>
                        <a:pt x="803937" y="99372"/>
                        <a:pt x="803746" y="100610"/>
                      </a:cubicBezTo>
                      <a:cubicBezTo>
                        <a:pt x="803650" y="101753"/>
                        <a:pt x="802698" y="102515"/>
                        <a:pt x="801555" y="102515"/>
                      </a:cubicBezTo>
                      <a:close/>
                      <a:moveTo>
                        <a:pt x="775171" y="99277"/>
                      </a:moveTo>
                      <a:cubicBezTo>
                        <a:pt x="775075" y="99277"/>
                        <a:pt x="774981" y="99277"/>
                        <a:pt x="774885" y="99277"/>
                      </a:cubicBezTo>
                      <a:lnTo>
                        <a:pt x="761741" y="97658"/>
                      </a:lnTo>
                      <a:cubicBezTo>
                        <a:pt x="760503" y="97467"/>
                        <a:pt x="759645" y="96419"/>
                        <a:pt x="759836" y="95181"/>
                      </a:cubicBezTo>
                      <a:cubicBezTo>
                        <a:pt x="760026" y="93943"/>
                        <a:pt x="761074" y="93086"/>
                        <a:pt x="762312" y="93276"/>
                      </a:cubicBezTo>
                      <a:lnTo>
                        <a:pt x="775457" y="94895"/>
                      </a:lnTo>
                      <a:cubicBezTo>
                        <a:pt x="776695" y="95086"/>
                        <a:pt x="777552" y="96134"/>
                        <a:pt x="777362" y="97372"/>
                      </a:cubicBezTo>
                      <a:cubicBezTo>
                        <a:pt x="777267" y="98515"/>
                        <a:pt x="776314" y="99277"/>
                        <a:pt x="775171" y="99277"/>
                      </a:cubicBezTo>
                      <a:close/>
                      <a:moveTo>
                        <a:pt x="748787" y="96038"/>
                      </a:moveTo>
                      <a:cubicBezTo>
                        <a:pt x="748692" y="96038"/>
                        <a:pt x="748596" y="96038"/>
                        <a:pt x="748501" y="96038"/>
                      </a:cubicBezTo>
                      <a:lnTo>
                        <a:pt x="735356" y="94419"/>
                      </a:lnTo>
                      <a:cubicBezTo>
                        <a:pt x="734118" y="94229"/>
                        <a:pt x="733261" y="93181"/>
                        <a:pt x="733451" y="91943"/>
                      </a:cubicBezTo>
                      <a:cubicBezTo>
                        <a:pt x="733642" y="90704"/>
                        <a:pt x="734690" y="89847"/>
                        <a:pt x="735928" y="90038"/>
                      </a:cubicBezTo>
                      <a:lnTo>
                        <a:pt x="749072" y="91657"/>
                      </a:lnTo>
                      <a:cubicBezTo>
                        <a:pt x="750311" y="91848"/>
                        <a:pt x="751168" y="92895"/>
                        <a:pt x="750978" y="94133"/>
                      </a:cubicBezTo>
                      <a:cubicBezTo>
                        <a:pt x="750882" y="95277"/>
                        <a:pt x="749930" y="96038"/>
                        <a:pt x="748787" y="96038"/>
                      </a:cubicBezTo>
                      <a:close/>
                      <a:moveTo>
                        <a:pt x="722498" y="92800"/>
                      </a:moveTo>
                      <a:cubicBezTo>
                        <a:pt x="722403" y="92800"/>
                        <a:pt x="722307" y="92800"/>
                        <a:pt x="722212" y="92800"/>
                      </a:cubicBezTo>
                      <a:lnTo>
                        <a:pt x="709067" y="91181"/>
                      </a:lnTo>
                      <a:cubicBezTo>
                        <a:pt x="707829" y="90990"/>
                        <a:pt x="706972" y="89942"/>
                        <a:pt x="707163" y="88704"/>
                      </a:cubicBezTo>
                      <a:cubicBezTo>
                        <a:pt x="707353" y="87466"/>
                        <a:pt x="708400" y="86609"/>
                        <a:pt x="709639" y="86799"/>
                      </a:cubicBezTo>
                      <a:lnTo>
                        <a:pt x="722783" y="88419"/>
                      </a:lnTo>
                      <a:cubicBezTo>
                        <a:pt x="724022" y="88609"/>
                        <a:pt x="724879" y="89657"/>
                        <a:pt x="724688" y="90895"/>
                      </a:cubicBezTo>
                      <a:cubicBezTo>
                        <a:pt x="724498" y="92038"/>
                        <a:pt x="723545" y="92800"/>
                        <a:pt x="722498" y="92800"/>
                      </a:cubicBezTo>
                      <a:close/>
                      <a:moveTo>
                        <a:pt x="696113" y="89561"/>
                      </a:moveTo>
                      <a:cubicBezTo>
                        <a:pt x="696018" y="89561"/>
                        <a:pt x="695923" y="89561"/>
                        <a:pt x="695828" y="89561"/>
                      </a:cubicBezTo>
                      <a:lnTo>
                        <a:pt x="682683" y="87942"/>
                      </a:lnTo>
                      <a:cubicBezTo>
                        <a:pt x="681445" y="87752"/>
                        <a:pt x="680588" y="86704"/>
                        <a:pt x="680778" y="85466"/>
                      </a:cubicBezTo>
                      <a:cubicBezTo>
                        <a:pt x="680969" y="84227"/>
                        <a:pt x="682017" y="83370"/>
                        <a:pt x="683255" y="83561"/>
                      </a:cubicBezTo>
                      <a:lnTo>
                        <a:pt x="696399" y="85180"/>
                      </a:lnTo>
                      <a:cubicBezTo>
                        <a:pt x="697638" y="85370"/>
                        <a:pt x="698495" y="86418"/>
                        <a:pt x="698304" y="87656"/>
                      </a:cubicBezTo>
                      <a:cubicBezTo>
                        <a:pt x="698114" y="88799"/>
                        <a:pt x="697161" y="89561"/>
                        <a:pt x="696113" y="89561"/>
                      </a:cubicBezTo>
                      <a:close/>
                      <a:moveTo>
                        <a:pt x="669729" y="86323"/>
                      </a:moveTo>
                      <a:cubicBezTo>
                        <a:pt x="669634" y="86323"/>
                        <a:pt x="669539" y="86323"/>
                        <a:pt x="669444" y="86323"/>
                      </a:cubicBezTo>
                      <a:lnTo>
                        <a:pt x="656299" y="84704"/>
                      </a:lnTo>
                      <a:cubicBezTo>
                        <a:pt x="655061" y="84513"/>
                        <a:pt x="654203" y="83465"/>
                        <a:pt x="654394" y="82227"/>
                      </a:cubicBezTo>
                      <a:cubicBezTo>
                        <a:pt x="654585" y="80989"/>
                        <a:pt x="655632" y="80132"/>
                        <a:pt x="656870" y="80322"/>
                      </a:cubicBezTo>
                      <a:lnTo>
                        <a:pt x="670015" y="81941"/>
                      </a:lnTo>
                      <a:cubicBezTo>
                        <a:pt x="671253" y="82132"/>
                        <a:pt x="672110" y="83180"/>
                        <a:pt x="671920" y="84418"/>
                      </a:cubicBezTo>
                      <a:cubicBezTo>
                        <a:pt x="671825" y="85561"/>
                        <a:pt x="670872" y="86323"/>
                        <a:pt x="669729" y="86323"/>
                      </a:cubicBezTo>
                      <a:close/>
                      <a:moveTo>
                        <a:pt x="643345" y="83085"/>
                      </a:moveTo>
                      <a:cubicBezTo>
                        <a:pt x="643250" y="83085"/>
                        <a:pt x="643154" y="83085"/>
                        <a:pt x="643059" y="83085"/>
                      </a:cubicBezTo>
                      <a:lnTo>
                        <a:pt x="629915" y="81465"/>
                      </a:lnTo>
                      <a:cubicBezTo>
                        <a:pt x="628676" y="81275"/>
                        <a:pt x="627819" y="80227"/>
                        <a:pt x="628009" y="78989"/>
                      </a:cubicBezTo>
                      <a:cubicBezTo>
                        <a:pt x="628200" y="77750"/>
                        <a:pt x="629248" y="76893"/>
                        <a:pt x="630486" y="77084"/>
                      </a:cubicBezTo>
                      <a:lnTo>
                        <a:pt x="643631" y="78703"/>
                      </a:lnTo>
                      <a:cubicBezTo>
                        <a:pt x="644869" y="78894"/>
                        <a:pt x="645726" y="79941"/>
                        <a:pt x="645536" y="81179"/>
                      </a:cubicBezTo>
                      <a:cubicBezTo>
                        <a:pt x="645440" y="82323"/>
                        <a:pt x="644488" y="83085"/>
                        <a:pt x="643345" y="83085"/>
                      </a:cubicBezTo>
                      <a:close/>
                      <a:moveTo>
                        <a:pt x="616961" y="79941"/>
                      </a:moveTo>
                      <a:cubicBezTo>
                        <a:pt x="616865" y="79941"/>
                        <a:pt x="616770" y="79941"/>
                        <a:pt x="616675" y="79941"/>
                      </a:cubicBezTo>
                      <a:lnTo>
                        <a:pt x="603531" y="78322"/>
                      </a:lnTo>
                      <a:cubicBezTo>
                        <a:pt x="602292" y="78131"/>
                        <a:pt x="601435" y="77084"/>
                        <a:pt x="601626" y="75845"/>
                      </a:cubicBezTo>
                      <a:cubicBezTo>
                        <a:pt x="601816" y="74607"/>
                        <a:pt x="602864" y="73750"/>
                        <a:pt x="604102" y="73940"/>
                      </a:cubicBezTo>
                      <a:lnTo>
                        <a:pt x="617247" y="75560"/>
                      </a:lnTo>
                      <a:cubicBezTo>
                        <a:pt x="618484" y="75750"/>
                        <a:pt x="619342" y="76798"/>
                        <a:pt x="619151" y="78036"/>
                      </a:cubicBezTo>
                      <a:cubicBezTo>
                        <a:pt x="619057" y="79084"/>
                        <a:pt x="618104" y="79941"/>
                        <a:pt x="616961" y="79941"/>
                      </a:cubicBezTo>
                      <a:close/>
                      <a:moveTo>
                        <a:pt x="590672" y="76703"/>
                      </a:moveTo>
                      <a:cubicBezTo>
                        <a:pt x="590576" y="76703"/>
                        <a:pt x="590482" y="76703"/>
                        <a:pt x="590386" y="76703"/>
                      </a:cubicBezTo>
                      <a:lnTo>
                        <a:pt x="577242" y="75083"/>
                      </a:lnTo>
                      <a:cubicBezTo>
                        <a:pt x="576003" y="74893"/>
                        <a:pt x="575146" y="73845"/>
                        <a:pt x="575337" y="72607"/>
                      </a:cubicBezTo>
                      <a:cubicBezTo>
                        <a:pt x="575527" y="71369"/>
                        <a:pt x="576575" y="70511"/>
                        <a:pt x="577813" y="70702"/>
                      </a:cubicBezTo>
                      <a:lnTo>
                        <a:pt x="590958" y="72321"/>
                      </a:lnTo>
                      <a:cubicBezTo>
                        <a:pt x="592196" y="72512"/>
                        <a:pt x="593053" y="73560"/>
                        <a:pt x="592863" y="74798"/>
                      </a:cubicBezTo>
                      <a:cubicBezTo>
                        <a:pt x="592672" y="75845"/>
                        <a:pt x="591719" y="76703"/>
                        <a:pt x="590672" y="76703"/>
                      </a:cubicBezTo>
                      <a:close/>
                      <a:moveTo>
                        <a:pt x="564288" y="73464"/>
                      </a:moveTo>
                      <a:cubicBezTo>
                        <a:pt x="564192" y="73464"/>
                        <a:pt x="564097" y="73464"/>
                        <a:pt x="564002" y="73464"/>
                      </a:cubicBezTo>
                      <a:lnTo>
                        <a:pt x="550857" y="71845"/>
                      </a:lnTo>
                      <a:cubicBezTo>
                        <a:pt x="549619" y="71654"/>
                        <a:pt x="548762" y="70607"/>
                        <a:pt x="548952" y="69369"/>
                      </a:cubicBezTo>
                      <a:cubicBezTo>
                        <a:pt x="549143" y="68130"/>
                        <a:pt x="550190" y="67273"/>
                        <a:pt x="551429" y="67463"/>
                      </a:cubicBezTo>
                      <a:lnTo>
                        <a:pt x="564573" y="69083"/>
                      </a:lnTo>
                      <a:cubicBezTo>
                        <a:pt x="565812" y="69273"/>
                        <a:pt x="566669" y="70321"/>
                        <a:pt x="566478" y="71559"/>
                      </a:cubicBezTo>
                      <a:cubicBezTo>
                        <a:pt x="566288" y="72607"/>
                        <a:pt x="565335" y="73464"/>
                        <a:pt x="564288" y="73464"/>
                      </a:cubicBezTo>
                      <a:close/>
                      <a:moveTo>
                        <a:pt x="537903" y="70226"/>
                      </a:moveTo>
                      <a:cubicBezTo>
                        <a:pt x="537808" y="70226"/>
                        <a:pt x="537713" y="70226"/>
                        <a:pt x="537617" y="70226"/>
                      </a:cubicBezTo>
                      <a:lnTo>
                        <a:pt x="524473" y="68606"/>
                      </a:lnTo>
                      <a:cubicBezTo>
                        <a:pt x="523234" y="68416"/>
                        <a:pt x="522378" y="67368"/>
                        <a:pt x="522568" y="66130"/>
                      </a:cubicBezTo>
                      <a:cubicBezTo>
                        <a:pt x="522758" y="64892"/>
                        <a:pt x="523807" y="64035"/>
                        <a:pt x="525044" y="64225"/>
                      </a:cubicBezTo>
                      <a:lnTo>
                        <a:pt x="538189" y="65844"/>
                      </a:lnTo>
                      <a:cubicBezTo>
                        <a:pt x="539427" y="66035"/>
                        <a:pt x="540285" y="67082"/>
                        <a:pt x="540094" y="68321"/>
                      </a:cubicBezTo>
                      <a:cubicBezTo>
                        <a:pt x="539999" y="69369"/>
                        <a:pt x="539046" y="70226"/>
                        <a:pt x="537903" y="70226"/>
                      </a:cubicBezTo>
                      <a:close/>
                      <a:moveTo>
                        <a:pt x="511519" y="66987"/>
                      </a:moveTo>
                      <a:cubicBezTo>
                        <a:pt x="511424" y="66987"/>
                        <a:pt x="511328" y="66987"/>
                        <a:pt x="511233" y="66987"/>
                      </a:cubicBezTo>
                      <a:lnTo>
                        <a:pt x="498089" y="65368"/>
                      </a:lnTo>
                      <a:cubicBezTo>
                        <a:pt x="496851" y="65177"/>
                        <a:pt x="495993" y="64130"/>
                        <a:pt x="496184" y="62891"/>
                      </a:cubicBezTo>
                      <a:cubicBezTo>
                        <a:pt x="496374" y="61653"/>
                        <a:pt x="497422" y="60796"/>
                        <a:pt x="498660" y="60986"/>
                      </a:cubicBezTo>
                      <a:lnTo>
                        <a:pt x="511805" y="62606"/>
                      </a:lnTo>
                      <a:cubicBezTo>
                        <a:pt x="513043" y="62796"/>
                        <a:pt x="513900" y="63844"/>
                        <a:pt x="513709" y="65082"/>
                      </a:cubicBezTo>
                      <a:cubicBezTo>
                        <a:pt x="513615" y="66130"/>
                        <a:pt x="512662" y="66987"/>
                        <a:pt x="511519" y="66987"/>
                      </a:cubicBezTo>
                      <a:close/>
                      <a:moveTo>
                        <a:pt x="485134" y="63749"/>
                      </a:moveTo>
                      <a:cubicBezTo>
                        <a:pt x="485040" y="63749"/>
                        <a:pt x="484944" y="63749"/>
                        <a:pt x="484849" y="63749"/>
                      </a:cubicBezTo>
                      <a:lnTo>
                        <a:pt x="471704" y="62129"/>
                      </a:lnTo>
                      <a:cubicBezTo>
                        <a:pt x="470466" y="61939"/>
                        <a:pt x="469609" y="60891"/>
                        <a:pt x="469799" y="59653"/>
                      </a:cubicBezTo>
                      <a:cubicBezTo>
                        <a:pt x="469990" y="58415"/>
                        <a:pt x="471038" y="57557"/>
                        <a:pt x="472276" y="57748"/>
                      </a:cubicBezTo>
                      <a:lnTo>
                        <a:pt x="485420" y="59367"/>
                      </a:lnTo>
                      <a:cubicBezTo>
                        <a:pt x="486659" y="59558"/>
                        <a:pt x="487516" y="60606"/>
                        <a:pt x="487326" y="61844"/>
                      </a:cubicBezTo>
                      <a:cubicBezTo>
                        <a:pt x="487230" y="62891"/>
                        <a:pt x="486278" y="63749"/>
                        <a:pt x="485134" y="63749"/>
                      </a:cubicBezTo>
                      <a:close/>
                      <a:moveTo>
                        <a:pt x="458846" y="60510"/>
                      </a:moveTo>
                      <a:cubicBezTo>
                        <a:pt x="458751" y="60510"/>
                        <a:pt x="458655" y="60510"/>
                        <a:pt x="458560" y="60510"/>
                      </a:cubicBezTo>
                      <a:lnTo>
                        <a:pt x="445415" y="58891"/>
                      </a:lnTo>
                      <a:cubicBezTo>
                        <a:pt x="444177" y="58700"/>
                        <a:pt x="443320" y="57653"/>
                        <a:pt x="443510" y="56414"/>
                      </a:cubicBezTo>
                      <a:cubicBezTo>
                        <a:pt x="443701" y="55176"/>
                        <a:pt x="444749" y="54319"/>
                        <a:pt x="445987" y="54510"/>
                      </a:cubicBezTo>
                      <a:lnTo>
                        <a:pt x="459131" y="56129"/>
                      </a:lnTo>
                      <a:cubicBezTo>
                        <a:pt x="460370" y="56319"/>
                        <a:pt x="461227" y="57367"/>
                        <a:pt x="461037" y="58605"/>
                      </a:cubicBezTo>
                      <a:cubicBezTo>
                        <a:pt x="460846" y="59653"/>
                        <a:pt x="459894" y="60510"/>
                        <a:pt x="458846" y="60510"/>
                      </a:cubicBezTo>
                      <a:close/>
                      <a:moveTo>
                        <a:pt x="432462" y="57272"/>
                      </a:moveTo>
                      <a:cubicBezTo>
                        <a:pt x="432366" y="57272"/>
                        <a:pt x="432271" y="57272"/>
                        <a:pt x="432175" y="57272"/>
                      </a:cubicBezTo>
                      <a:lnTo>
                        <a:pt x="419032" y="55652"/>
                      </a:lnTo>
                      <a:cubicBezTo>
                        <a:pt x="417793" y="55462"/>
                        <a:pt x="416936" y="54414"/>
                        <a:pt x="417126" y="53176"/>
                      </a:cubicBezTo>
                      <a:cubicBezTo>
                        <a:pt x="417317" y="51938"/>
                        <a:pt x="418365" y="51081"/>
                        <a:pt x="419603" y="51271"/>
                      </a:cubicBezTo>
                      <a:lnTo>
                        <a:pt x="432747" y="52890"/>
                      </a:lnTo>
                      <a:cubicBezTo>
                        <a:pt x="433985" y="53081"/>
                        <a:pt x="434843" y="54128"/>
                        <a:pt x="434652" y="55367"/>
                      </a:cubicBezTo>
                      <a:cubicBezTo>
                        <a:pt x="434462" y="56414"/>
                        <a:pt x="433509" y="57272"/>
                        <a:pt x="432462" y="57272"/>
                      </a:cubicBezTo>
                      <a:close/>
                      <a:moveTo>
                        <a:pt x="406077" y="54033"/>
                      </a:moveTo>
                      <a:cubicBezTo>
                        <a:pt x="405982" y="54033"/>
                        <a:pt x="405887" y="54033"/>
                        <a:pt x="405792" y="54033"/>
                      </a:cubicBezTo>
                      <a:lnTo>
                        <a:pt x="392647" y="52414"/>
                      </a:lnTo>
                      <a:cubicBezTo>
                        <a:pt x="391409" y="52223"/>
                        <a:pt x="390551" y="51176"/>
                        <a:pt x="390742" y="49937"/>
                      </a:cubicBezTo>
                      <a:cubicBezTo>
                        <a:pt x="390933" y="48699"/>
                        <a:pt x="391980" y="47842"/>
                        <a:pt x="393219" y="48032"/>
                      </a:cubicBezTo>
                      <a:lnTo>
                        <a:pt x="406363" y="49652"/>
                      </a:lnTo>
                      <a:cubicBezTo>
                        <a:pt x="407601" y="49842"/>
                        <a:pt x="408458" y="50890"/>
                        <a:pt x="408268" y="52128"/>
                      </a:cubicBezTo>
                      <a:cubicBezTo>
                        <a:pt x="408173" y="53176"/>
                        <a:pt x="407220" y="54033"/>
                        <a:pt x="406077" y="54033"/>
                      </a:cubicBezTo>
                      <a:close/>
                      <a:moveTo>
                        <a:pt x="379693" y="50795"/>
                      </a:moveTo>
                      <a:cubicBezTo>
                        <a:pt x="379598" y="50795"/>
                        <a:pt x="379503" y="50795"/>
                        <a:pt x="379407" y="50795"/>
                      </a:cubicBezTo>
                      <a:lnTo>
                        <a:pt x="366263" y="49175"/>
                      </a:lnTo>
                      <a:cubicBezTo>
                        <a:pt x="365024" y="48985"/>
                        <a:pt x="364167" y="47937"/>
                        <a:pt x="364358" y="46699"/>
                      </a:cubicBezTo>
                      <a:cubicBezTo>
                        <a:pt x="364548" y="45461"/>
                        <a:pt x="365596" y="44603"/>
                        <a:pt x="366834" y="44794"/>
                      </a:cubicBezTo>
                      <a:lnTo>
                        <a:pt x="379979" y="46413"/>
                      </a:lnTo>
                      <a:cubicBezTo>
                        <a:pt x="381217" y="46604"/>
                        <a:pt x="382074" y="47652"/>
                        <a:pt x="381884" y="48890"/>
                      </a:cubicBezTo>
                      <a:cubicBezTo>
                        <a:pt x="381788" y="49937"/>
                        <a:pt x="380836" y="50795"/>
                        <a:pt x="379693" y="50795"/>
                      </a:cubicBezTo>
                      <a:close/>
                      <a:moveTo>
                        <a:pt x="353404" y="47556"/>
                      </a:moveTo>
                      <a:cubicBezTo>
                        <a:pt x="353309" y="47556"/>
                        <a:pt x="353213" y="47556"/>
                        <a:pt x="353118" y="47556"/>
                      </a:cubicBezTo>
                      <a:lnTo>
                        <a:pt x="339974" y="45937"/>
                      </a:lnTo>
                      <a:cubicBezTo>
                        <a:pt x="338735" y="45746"/>
                        <a:pt x="337878" y="44699"/>
                        <a:pt x="338069" y="43460"/>
                      </a:cubicBezTo>
                      <a:cubicBezTo>
                        <a:pt x="338259" y="42222"/>
                        <a:pt x="339307" y="41365"/>
                        <a:pt x="340545" y="41556"/>
                      </a:cubicBezTo>
                      <a:lnTo>
                        <a:pt x="353690" y="43175"/>
                      </a:lnTo>
                      <a:cubicBezTo>
                        <a:pt x="354928" y="43365"/>
                        <a:pt x="355785" y="44413"/>
                        <a:pt x="355595" y="45651"/>
                      </a:cubicBezTo>
                      <a:cubicBezTo>
                        <a:pt x="355404" y="46699"/>
                        <a:pt x="354452" y="47556"/>
                        <a:pt x="353404" y="47556"/>
                      </a:cubicBezTo>
                      <a:close/>
                      <a:moveTo>
                        <a:pt x="327020" y="44318"/>
                      </a:moveTo>
                      <a:cubicBezTo>
                        <a:pt x="326924" y="44318"/>
                        <a:pt x="326829" y="44318"/>
                        <a:pt x="326734" y="44318"/>
                      </a:cubicBezTo>
                      <a:lnTo>
                        <a:pt x="313590" y="42698"/>
                      </a:lnTo>
                      <a:cubicBezTo>
                        <a:pt x="312351" y="42508"/>
                        <a:pt x="311494" y="41460"/>
                        <a:pt x="311685" y="40222"/>
                      </a:cubicBezTo>
                      <a:cubicBezTo>
                        <a:pt x="311875" y="38984"/>
                        <a:pt x="312923" y="38127"/>
                        <a:pt x="314161" y="38317"/>
                      </a:cubicBezTo>
                      <a:lnTo>
                        <a:pt x="327306" y="39936"/>
                      </a:lnTo>
                      <a:cubicBezTo>
                        <a:pt x="328544" y="40127"/>
                        <a:pt x="329401" y="41174"/>
                        <a:pt x="329210" y="42413"/>
                      </a:cubicBezTo>
                      <a:cubicBezTo>
                        <a:pt x="329020" y="43460"/>
                        <a:pt x="328067" y="44318"/>
                        <a:pt x="327020" y="44318"/>
                      </a:cubicBezTo>
                      <a:close/>
                      <a:moveTo>
                        <a:pt x="300635" y="41079"/>
                      </a:moveTo>
                      <a:cubicBezTo>
                        <a:pt x="300540" y="41079"/>
                        <a:pt x="300445" y="41079"/>
                        <a:pt x="300350" y="41079"/>
                      </a:cubicBezTo>
                      <a:lnTo>
                        <a:pt x="287205" y="39460"/>
                      </a:lnTo>
                      <a:cubicBezTo>
                        <a:pt x="285967" y="39269"/>
                        <a:pt x="285109" y="38222"/>
                        <a:pt x="285300" y="36983"/>
                      </a:cubicBezTo>
                      <a:cubicBezTo>
                        <a:pt x="285491" y="35745"/>
                        <a:pt x="286538" y="34888"/>
                        <a:pt x="287777" y="35078"/>
                      </a:cubicBezTo>
                      <a:lnTo>
                        <a:pt x="300921" y="36698"/>
                      </a:lnTo>
                      <a:cubicBezTo>
                        <a:pt x="302160" y="36888"/>
                        <a:pt x="303017" y="37936"/>
                        <a:pt x="302826" y="39174"/>
                      </a:cubicBezTo>
                      <a:cubicBezTo>
                        <a:pt x="302731" y="40222"/>
                        <a:pt x="301778" y="41079"/>
                        <a:pt x="300635" y="41079"/>
                      </a:cubicBezTo>
                      <a:close/>
                      <a:moveTo>
                        <a:pt x="274251" y="37841"/>
                      </a:moveTo>
                      <a:cubicBezTo>
                        <a:pt x="274156" y="37841"/>
                        <a:pt x="274061" y="37841"/>
                        <a:pt x="273965" y="37841"/>
                      </a:cubicBezTo>
                      <a:lnTo>
                        <a:pt x="260821" y="36221"/>
                      </a:lnTo>
                      <a:cubicBezTo>
                        <a:pt x="259583" y="36031"/>
                        <a:pt x="258726" y="34983"/>
                        <a:pt x="258916" y="33745"/>
                      </a:cubicBezTo>
                      <a:cubicBezTo>
                        <a:pt x="259106" y="32507"/>
                        <a:pt x="260154" y="31649"/>
                        <a:pt x="261392" y="31840"/>
                      </a:cubicBezTo>
                      <a:lnTo>
                        <a:pt x="274537" y="33459"/>
                      </a:lnTo>
                      <a:cubicBezTo>
                        <a:pt x="275775" y="33650"/>
                        <a:pt x="276633" y="34698"/>
                        <a:pt x="276442" y="35936"/>
                      </a:cubicBezTo>
                      <a:cubicBezTo>
                        <a:pt x="276347" y="36983"/>
                        <a:pt x="275394" y="37841"/>
                        <a:pt x="274251" y="37841"/>
                      </a:cubicBezTo>
                      <a:close/>
                      <a:moveTo>
                        <a:pt x="247867" y="34602"/>
                      </a:moveTo>
                      <a:cubicBezTo>
                        <a:pt x="247772" y="34602"/>
                        <a:pt x="247676" y="34602"/>
                        <a:pt x="247582" y="34602"/>
                      </a:cubicBezTo>
                      <a:lnTo>
                        <a:pt x="234437" y="32983"/>
                      </a:lnTo>
                      <a:cubicBezTo>
                        <a:pt x="233199" y="32792"/>
                        <a:pt x="232341" y="31745"/>
                        <a:pt x="232532" y="30506"/>
                      </a:cubicBezTo>
                      <a:cubicBezTo>
                        <a:pt x="232722" y="29268"/>
                        <a:pt x="233770" y="28411"/>
                        <a:pt x="235008" y="28602"/>
                      </a:cubicBezTo>
                      <a:lnTo>
                        <a:pt x="248153" y="30221"/>
                      </a:lnTo>
                      <a:cubicBezTo>
                        <a:pt x="249391" y="30411"/>
                        <a:pt x="250248" y="31459"/>
                        <a:pt x="250058" y="32697"/>
                      </a:cubicBezTo>
                      <a:cubicBezTo>
                        <a:pt x="249963" y="33745"/>
                        <a:pt x="249010" y="34602"/>
                        <a:pt x="247867" y="34602"/>
                      </a:cubicBezTo>
                      <a:close/>
                      <a:moveTo>
                        <a:pt x="221578" y="31364"/>
                      </a:moveTo>
                      <a:cubicBezTo>
                        <a:pt x="221483" y="31364"/>
                        <a:pt x="221388" y="31364"/>
                        <a:pt x="221292" y="31364"/>
                      </a:cubicBezTo>
                      <a:lnTo>
                        <a:pt x="208148" y="29744"/>
                      </a:lnTo>
                      <a:cubicBezTo>
                        <a:pt x="206910" y="29554"/>
                        <a:pt x="206052" y="28506"/>
                        <a:pt x="206243" y="27268"/>
                      </a:cubicBezTo>
                      <a:cubicBezTo>
                        <a:pt x="206433" y="26030"/>
                        <a:pt x="207481" y="25173"/>
                        <a:pt x="208719" y="25363"/>
                      </a:cubicBezTo>
                      <a:lnTo>
                        <a:pt x="221864" y="26982"/>
                      </a:lnTo>
                      <a:cubicBezTo>
                        <a:pt x="223102" y="27173"/>
                        <a:pt x="223959" y="28220"/>
                        <a:pt x="223769" y="29459"/>
                      </a:cubicBezTo>
                      <a:cubicBezTo>
                        <a:pt x="223578" y="30506"/>
                        <a:pt x="222625" y="31364"/>
                        <a:pt x="221578" y="31364"/>
                      </a:cubicBezTo>
                      <a:close/>
                      <a:moveTo>
                        <a:pt x="195194" y="28125"/>
                      </a:moveTo>
                      <a:cubicBezTo>
                        <a:pt x="195099" y="28125"/>
                        <a:pt x="195003" y="28125"/>
                        <a:pt x="194908" y="28125"/>
                      </a:cubicBezTo>
                      <a:lnTo>
                        <a:pt x="181763" y="26506"/>
                      </a:lnTo>
                      <a:cubicBezTo>
                        <a:pt x="180525" y="26315"/>
                        <a:pt x="179668" y="25268"/>
                        <a:pt x="179859" y="24029"/>
                      </a:cubicBezTo>
                      <a:cubicBezTo>
                        <a:pt x="180049" y="22791"/>
                        <a:pt x="181097" y="21934"/>
                        <a:pt x="182335" y="22124"/>
                      </a:cubicBezTo>
                      <a:lnTo>
                        <a:pt x="195479" y="23744"/>
                      </a:lnTo>
                      <a:cubicBezTo>
                        <a:pt x="196718" y="23934"/>
                        <a:pt x="197575" y="24982"/>
                        <a:pt x="197385" y="26220"/>
                      </a:cubicBezTo>
                      <a:cubicBezTo>
                        <a:pt x="197194" y="27268"/>
                        <a:pt x="196242" y="28125"/>
                        <a:pt x="195194" y="28125"/>
                      </a:cubicBezTo>
                      <a:close/>
                      <a:moveTo>
                        <a:pt x="168810" y="24887"/>
                      </a:moveTo>
                      <a:cubicBezTo>
                        <a:pt x="168714" y="24887"/>
                        <a:pt x="168619" y="24887"/>
                        <a:pt x="168524" y="24887"/>
                      </a:cubicBezTo>
                      <a:lnTo>
                        <a:pt x="155379" y="23267"/>
                      </a:lnTo>
                      <a:cubicBezTo>
                        <a:pt x="154141" y="23077"/>
                        <a:pt x="153284" y="22029"/>
                        <a:pt x="153474" y="20791"/>
                      </a:cubicBezTo>
                      <a:cubicBezTo>
                        <a:pt x="153665" y="19553"/>
                        <a:pt x="154712" y="18695"/>
                        <a:pt x="155951" y="18886"/>
                      </a:cubicBezTo>
                      <a:lnTo>
                        <a:pt x="169095" y="20505"/>
                      </a:lnTo>
                      <a:cubicBezTo>
                        <a:pt x="170334" y="20696"/>
                        <a:pt x="171191" y="21744"/>
                        <a:pt x="171000" y="22982"/>
                      </a:cubicBezTo>
                      <a:cubicBezTo>
                        <a:pt x="170905" y="24029"/>
                        <a:pt x="169953" y="24887"/>
                        <a:pt x="168810" y="24887"/>
                      </a:cubicBezTo>
                      <a:close/>
                      <a:moveTo>
                        <a:pt x="142425" y="21648"/>
                      </a:moveTo>
                      <a:cubicBezTo>
                        <a:pt x="142330" y="21648"/>
                        <a:pt x="142235" y="21648"/>
                        <a:pt x="142139" y="21648"/>
                      </a:cubicBezTo>
                      <a:lnTo>
                        <a:pt x="128995" y="20029"/>
                      </a:lnTo>
                      <a:cubicBezTo>
                        <a:pt x="127757" y="19838"/>
                        <a:pt x="126899" y="18791"/>
                        <a:pt x="127090" y="17552"/>
                      </a:cubicBezTo>
                      <a:cubicBezTo>
                        <a:pt x="127280" y="16314"/>
                        <a:pt x="128328" y="15457"/>
                        <a:pt x="129567" y="15648"/>
                      </a:cubicBezTo>
                      <a:lnTo>
                        <a:pt x="142711" y="17267"/>
                      </a:lnTo>
                      <a:cubicBezTo>
                        <a:pt x="143949" y="17457"/>
                        <a:pt x="144806" y="18505"/>
                        <a:pt x="144616" y="19743"/>
                      </a:cubicBezTo>
                      <a:cubicBezTo>
                        <a:pt x="144521" y="20791"/>
                        <a:pt x="143568" y="21648"/>
                        <a:pt x="142425" y="21648"/>
                      </a:cubicBezTo>
                      <a:close/>
                      <a:moveTo>
                        <a:pt x="116041" y="18410"/>
                      </a:moveTo>
                      <a:cubicBezTo>
                        <a:pt x="115946" y="18410"/>
                        <a:pt x="115851" y="18410"/>
                        <a:pt x="115755" y="18410"/>
                      </a:cubicBezTo>
                      <a:lnTo>
                        <a:pt x="102611" y="16790"/>
                      </a:lnTo>
                      <a:cubicBezTo>
                        <a:pt x="101372" y="16600"/>
                        <a:pt x="100515" y="15552"/>
                        <a:pt x="100706" y="14314"/>
                      </a:cubicBezTo>
                      <a:cubicBezTo>
                        <a:pt x="100896" y="13076"/>
                        <a:pt x="101944" y="12219"/>
                        <a:pt x="103182" y="12409"/>
                      </a:cubicBezTo>
                      <a:lnTo>
                        <a:pt x="116327" y="14028"/>
                      </a:lnTo>
                      <a:cubicBezTo>
                        <a:pt x="117565" y="14219"/>
                        <a:pt x="118422" y="15266"/>
                        <a:pt x="118232" y="16505"/>
                      </a:cubicBezTo>
                      <a:cubicBezTo>
                        <a:pt x="118136" y="17552"/>
                        <a:pt x="117184" y="18410"/>
                        <a:pt x="116041" y="18410"/>
                      </a:cubicBezTo>
                      <a:close/>
                      <a:moveTo>
                        <a:pt x="89752" y="15171"/>
                      </a:moveTo>
                      <a:cubicBezTo>
                        <a:pt x="89657" y="15171"/>
                        <a:pt x="89561" y="15171"/>
                        <a:pt x="89466" y="15171"/>
                      </a:cubicBezTo>
                      <a:lnTo>
                        <a:pt x="76322" y="13552"/>
                      </a:lnTo>
                      <a:cubicBezTo>
                        <a:pt x="75084" y="13361"/>
                        <a:pt x="74226" y="12314"/>
                        <a:pt x="74417" y="11075"/>
                      </a:cubicBezTo>
                      <a:cubicBezTo>
                        <a:pt x="74607" y="9837"/>
                        <a:pt x="75655" y="8980"/>
                        <a:pt x="76893" y="9170"/>
                      </a:cubicBezTo>
                      <a:lnTo>
                        <a:pt x="90038" y="10790"/>
                      </a:lnTo>
                      <a:cubicBezTo>
                        <a:pt x="91276" y="10980"/>
                        <a:pt x="92133" y="12028"/>
                        <a:pt x="91943" y="13266"/>
                      </a:cubicBezTo>
                      <a:cubicBezTo>
                        <a:pt x="91752" y="14314"/>
                        <a:pt x="90800" y="15171"/>
                        <a:pt x="89752" y="15171"/>
                      </a:cubicBezTo>
                      <a:close/>
                      <a:moveTo>
                        <a:pt x="63368" y="11933"/>
                      </a:moveTo>
                      <a:cubicBezTo>
                        <a:pt x="63272" y="11933"/>
                        <a:pt x="63177" y="11933"/>
                        <a:pt x="63082" y="11933"/>
                      </a:cubicBezTo>
                      <a:lnTo>
                        <a:pt x="49937" y="10313"/>
                      </a:lnTo>
                      <a:cubicBezTo>
                        <a:pt x="48699" y="10123"/>
                        <a:pt x="47842" y="9075"/>
                        <a:pt x="48032" y="7837"/>
                      </a:cubicBezTo>
                      <a:cubicBezTo>
                        <a:pt x="48223" y="6599"/>
                        <a:pt x="49271" y="5741"/>
                        <a:pt x="50509" y="5932"/>
                      </a:cubicBezTo>
                      <a:lnTo>
                        <a:pt x="63653" y="7551"/>
                      </a:lnTo>
                      <a:cubicBezTo>
                        <a:pt x="64892" y="7742"/>
                        <a:pt x="65749" y="8789"/>
                        <a:pt x="65559" y="10028"/>
                      </a:cubicBezTo>
                      <a:cubicBezTo>
                        <a:pt x="65368" y="11075"/>
                        <a:pt x="64415" y="11933"/>
                        <a:pt x="63368" y="11933"/>
                      </a:cubicBezTo>
                      <a:close/>
                      <a:moveTo>
                        <a:pt x="36984" y="8694"/>
                      </a:moveTo>
                      <a:cubicBezTo>
                        <a:pt x="36888" y="8694"/>
                        <a:pt x="36793" y="8694"/>
                        <a:pt x="36698" y="8694"/>
                      </a:cubicBezTo>
                      <a:lnTo>
                        <a:pt x="23553" y="7075"/>
                      </a:lnTo>
                      <a:cubicBezTo>
                        <a:pt x="22315" y="6885"/>
                        <a:pt x="21458" y="5837"/>
                        <a:pt x="21648" y="4598"/>
                      </a:cubicBezTo>
                      <a:cubicBezTo>
                        <a:pt x="21839" y="3360"/>
                        <a:pt x="22886" y="2503"/>
                        <a:pt x="24125" y="2694"/>
                      </a:cubicBezTo>
                      <a:lnTo>
                        <a:pt x="37269" y="4313"/>
                      </a:lnTo>
                      <a:cubicBezTo>
                        <a:pt x="38507" y="4503"/>
                        <a:pt x="39365" y="5551"/>
                        <a:pt x="39174" y="6789"/>
                      </a:cubicBezTo>
                      <a:cubicBezTo>
                        <a:pt x="39079" y="7837"/>
                        <a:pt x="38127" y="8694"/>
                        <a:pt x="36984" y="8694"/>
                      </a:cubicBezTo>
                      <a:close/>
                      <a:moveTo>
                        <a:pt x="10599" y="5456"/>
                      </a:moveTo>
                      <a:cubicBezTo>
                        <a:pt x="10504" y="5456"/>
                        <a:pt x="10409" y="5456"/>
                        <a:pt x="10313" y="5456"/>
                      </a:cubicBezTo>
                      <a:lnTo>
                        <a:pt x="1931" y="4408"/>
                      </a:lnTo>
                      <a:cubicBezTo>
                        <a:pt x="693" y="4217"/>
                        <a:pt x="-164" y="3170"/>
                        <a:pt x="27" y="1931"/>
                      </a:cubicBezTo>
                      <a:cubicBezTo>
                        <a:pt x="217" y="693"/>
                        <a:pt x="1265" y="-164"/>
                        <a:pt x="2503" y="27"/>
                      </a:cubicBezTo>
                      <a:lnTo>
                        <a:pt x="10885" y="1074"/>
                      </a:lnTo>
                      <a:cubicBezTo>
                        <a:pt x="12123" y="1265"/>
                        <a:pt x="12980" y="2312"/>
                        <a:pt x="12790" y="3551"/>
                      </a:cubicBezTo>
                      <a:cubicBezTo>
                        <a:pt x="12695" y="4598"/>
                        <a:pt x="11742" y="5456"/>
                        <a:pt x="10599" y="5456"/>
                      </a:cubicBezTo>
                      <a:close/>
                    </a:path>
                  </a:pathLst>
                </a:custGeom>
                <a:solidFill>
                  <a:srgbClr val="4C9E4C"/>
                </a:solidFill>
                <a:ln w="9525" cap="flat">
                  <a:noFill/>
                  <a:prstDash val="solid"/>
                  <a:miter/>
                </a:ln>
              </p:spPr>
              <p:txBody>
                <a:bodyPr rtlCol="0" anchor="ctr"/>
                <a:p>
                  <a:endParaRPr lang="zh-CN" altLang="en-US"/>
                </a:p>
              </p:txBody>
            </p:sp>
          </p:grpSp>
          <p:grpSp>
            <p:nvGrpSpPr>
              <p:cNvPr id="90" name="图形 2"/>
              <p:cNvGrpSpPr/>
              <p:nvPr/>
            </p:nvGrpSpPr>
            <p:grpSpPr>
              <a:xfrm>
                <a:off x="12279" y="6122"/>
                <a:ext cx="1797" cy="1146"/>
                <a:chOff x="7797259" y="3887723"/>
                <a:chExt cx="1140809" cy="727614"/>
              </a:xfrm>
            </p:grpSpPr>
            <p:grpSp>
              <p:nvGrpSpPr>
                <p:cNvPr id="91" name="图形 2"/>
                <p:cNvGrpSpPr/>
                <p:nvPr/>
              </p:nvGrpSpPr>
              <p:grpSpPr>
                <a:xfrm>
                  <a:off x="7797259" y="3887723"/>
                  <a:ext cx="1140809" cy="727614"/>
                  <a:chOff x="7797259" y="3887723"/>
                  <a:chExt cx="1140809" cy="727614"/>
                </a:xfrm>
              </p:grpSpPr>
              <p:sp>
                <p:nvSpPr>
                  <p:cNvPr id="92" name="任意多边形: 形状 91"/>
                  <p:cNvSpPr/>
                  <p:nvPr/>
                </p:nvSpPr>
                <p:spPr>
                  <a:xfrm>
                    <a:off x="7994713" y="4447888"/>
                    <a:ext cx="943355" cy="167449"/>
                  </a:xfrm>
                  <a:custGeom>
                    <a:avLst/>
                    <a:gdLst>
                      <a:gd name="connsiteX0" fmla="*/ 930497 w 943355"/>
                      <a:gd name="connsiteY0" fmla="*/ 72962 h 167449"/>
                      <a:gd name="connsiteX1" fmla="*/ 0 w 943355"/>
                      <a:gd name="connsiteY1" fmla="*/ 139637 h 167449"/>
                      <a:gd name="connsiteX2" fmla="*/ 32575 w 943355"/>
                      <a:gd name="connsiteY2" fmla="*/ 167449 h 167449"/>
                      <a:gd name="connsiteX3" fmla="*/ 943356 w 943355"/>
                      <a:gd name="connsiteY3" fmla="*/ 87535 h 167449"/>
                      <a:gd name="connsiteX4" fmla="*/ 915066 w 943355"/>
                      <a:gd name="connsiteY4" fmla="*/ 0 h 167449"/>
                      <a:gd name="connsiteX5" fmla="*/ 918210 w 943355"/>
                      <a:gd name="connsiteY5" fmla="*/ 62865 h 1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355" h="167449">
                        <a:moveTo>
                          <a:pt x="930497" y="72962"/>
                        </a:moveTo>
                        <a:lnTo>
                          <a:pt x="0" y="139637"/>
                        </a:lnTo>
                        <a:lnTo>
                          <a:pt x="32575" y="167449"/>
                        </a:lnTo>
                        <a:lnTo>
                          <a:pt x="943356" y="87535"/>
                        </a:lnTo>
                        <a:lnTo>
                          <a:pt x="915066" y="0"/>
                        </a:lnTo>
                        <a:lnTo>
                          <a:pt x="918210" y="62865"/>
                        </a:lnTo>
                        <a:close/>
                      </a:path>
                    </a:pathLst>
                  </a:custGeom>
                  <a:solidFill>
                    <a:srgbClr val="509156"/>
                  </a:solidFill>
                  <a:ln w="9525" cap="flat">
                    <a:noFill/>
                    <a:prstDash val="solid"/>
                    <a:miter/>
                  </a:ln>
                </p:spPr>
                <p:txBody>
                  <a:bodyPr rtlCol="0" anchor="ctr"/>
                  <a:p>
                    <a:endParaRPr lang="zh-CN" altLang="en-US"/>
                  </a:p>
                </p:txBody>
              </p:sp>
              <p:sp>
                <p:nvSpPr>
                  <p:cNvPr id="93" name="任意多边形: 形状 92"/>
                  <p:cNvSpPr/>
                  <p:nvPr/>
                </p:nvSpPr>
                <p:spPr>
                  <a:xfrm>
                    <a:off x="7994046" y="4474844"/>
                    <a:ext cx="933068" cy="112680"/>
                  </a:xfrm>
                  <a:custGeom>
                    <a:avLst/>
                    <a:gdLst>
                      <a:gd name="connsiteX0" fmla="*/ 932307 w 933068"/>
                      <a:gd name="connsiteY0" fmla="*/ 0 h 112680"/>
                      <a:gd name="connsiteX1" fmla="*/ 927639 w 933068"/>
                      <a:gd name="connsiteY1" fmla="*/ 24765 h 112680"/>
                      <a:gd name="connsiteX2" fmla="*/ 933069 w 933068"/>
                      <a:gd name="connsiteY2" fmla="*/ 47244 h 112680"/>
                      <a:gd name="connsiteX3" fmla="*/ 667 w 933068"/>
                      <a:gd name="connsiteY3" fmla="*/ 112681 h 112680"/>
                      <a:gd name="connsiteX4" fmla="*/ 0 w 933068"/>
                      <a:gd name="connsiteY4" fmla="*/ 65342 h 112680"/>
                      <a:gd name="connsiteX5" fmla="*/ 932307 w 933068"/>
                      <a:gd name="connsiteY5" fmla="*/ 0 h 11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068" h="112680">
                        <a:moveTo>
                          <a:pt x="932307" y="0"/>
                        </a:moveTo>
                        <a:cubicBezTo>
                          <a:pt x="932307" y="0"/>
                          <a:pt x="927925" y="11430"/>
                          <a:pt x="927639" y="24765"/>
                        </a:cubicBezTo>
                        <a:cubicBezTo>
                          <a:pt x="927449" y="36767"/>
                          <a:pt x="933069" y="47244"/>
                          <a:pt x="933069" y="47244"/>
                        </a:cubicBezTo>
                        <a:lnTo>
                          <a:pt x="667" y="112681"/>
                        </a:lnTo>
                        <a:lnTo>
                          <a:pt x="0" y="65342"/>
                        </a:lnTo>
                        <a:lnTo>
                          <a:pt x="932307" y="0"/>
                        </a:lnTo>
                        <a:close/>
                      </a:path>
                    </a:pathLst>
                  </a:custGeom>
                  <a:solidFill>
                    <a:srgbClr val="F4F4F4"/>
                  </a:solidFill>
                  <a:ln w="9525" cap="flat">
                    <a:noFill/>
                    <a:prstDash val="solid"/>
                    <a:miter/>
                  </a:ln>
                </p:spPr>
                <p:txBody>
                  <a:bodyPr rtlCol="0" anchor="ctr"/>
                  <a:p>
                    <a:endParaRPr lang="zh-CN" altLang="en-US"/>
                  </a:p>
                </p:txBody>
              </p:sp>
              <p:sp>
                <p:nvSpPr>
                  <p:cNvPr id="94" name="任意多边形: 形状 93"/>
                  <p:cNvSpPr/>
                  <p:nvPr/>
                </p:nvSpPr>
                <p:spPr>
                  <a:xfrm>
                    <a:off x="7797259" y="3921251"/>
                    <a:ext cx="1129093" cy="618934"/>
                  </a:xfrm>
                  <a:custGeom>
                    <a:avLst/>
                    <a:gdLst>
                      <a:gd name="connsiteX0" fmla="*/ 932593 w 1129093"/>
                      <a:gd name="connsiteY0" fmla="*/ 0 h 618934"/>
                      <a:gd name="connsiteX1" fmla="*/ 1129094 w 1129093"/>
                      <a:gd name="connsiteY1" fmla="*/ 554355 h 618934"/>
                      <a:gd name="connsiteX2" fmla="*/ 196787 w 1129093"/>
                      <a:gd name="connsiteY2" fmla="*/ 618935 h 618934"/>
                      <a:gd name="connsiteX3" fmla="*/ 0 w 1129093"/>
                      <a:gd name="connsiteY3" fmla="*/ 64484 h 618934"/>
                    </a:gdLst>
                    <a:ahLst/>
                    <a:cxnLst>
                      <a:cxn ang="0">
                        <a:pos x="connsiteX0" y="connsiteY0"/>
                      </a:cxn>
                      <a:cxn ang="0">
                        <a:pos x="connsiteX1" y="connsiteY1"/>
                      </a:cxn>
                      <a:cxn ang="0">
                        <a:pos x="connsiteX2" y="connsiteY2"/>
                      </a:cxn>
                      <a:cxn ang="0">
                        <a:pos x="connsiteX3" y="connsiteY3"/>
                      </a:cxn>
                    </a:cxnLst>
                    <a:rect l="l" t="t" r="r" b="b"/>
                    <a:pathLst>
                      <a:path w="1129093" h="618934">
                        <a:moveTo>
                          <a:pt x="932593" y="0"/>
                        </a:moveTo>
                        <a:lnTo>
                          <a:pt x="1129094" y="554355"/>
                        </a:lnTo>
                        <a:lnTo>
                          <a:pt x="196787" y="618935"/>
                        </a:lnTo>
                        <a:lnTo>
                          <a:pt x="0" y="64484"/>
                        </a:lnTo>
                        <a:close/>
                      </a:path>
                    </a:pathLst>
                  </a:custGeom>
                  <a:solidFill>
                    <a:srgbClr val="F4A92F"/>
                  </a:solidFill>
                  <a:ln w="9525" cap="flat">
                    <a:noFill/>
                    <a:prstDash val="solid"/>
                    <a:miter/>
                  </a:ln>
                </p:spPr>
                <p:txBody>
                  <a:bodyPr rtlCol="0" anchor="ctr"/>
                  <a:p>
                    <a:endParaRPr lang="zh-CN" altLang="en-US"/>
                  </a:p>
                </p:txBody>
              </p:sp>
              <p:grpSp>
                <p:nvGrpSpPr>
                  <p:cNvPr id="95" name="图形 2"/>
                  <p:cNvGrpSpPr/>
                  <p:nvPr/>
                </p:nvGrpSpPr>
                <p:grpSpPr>
                  <a:xfrm>
                    <a:off x="7879746" y="3887723"/>
                    <a:ext cx="806362" cy="144471"/>
                    <a:chOff x="7879746" y="3887723"/>
                    <a:chExt cx="806362" cy="144471"/>
                  </a:xfrm>
                </p:grpSpPr>
                <p:grpSp>
                  <p:nvGrpSpPr>
                    <p:cNvPr id="96" name="图形 2"/>
                    <p:cNvGrpSpPr/>
                    <p:nvPr/>
                  </p:nvGrpSpPr>
                  <p:grpSpPr>
                    <a:xfrm>
                      <a:off x="7885556" y="3925537"/>
                      <a:ext cx="790003" cy="90582"/>
                      <a:chOff x="7885556" y="3925537"/>
                      <a:chExt cx="790003" cy="90582"/>
                    </a:xfrm>
                    <a:solidFill>
                      <a:srgbClr val="E58833"/>
                    </a:solidFill>
                  </p:grpSpPr>
                  <p:sp>
                    <p:nvSpPr>
                      <p:cNvPr id="97" name="任意多边形: 形状 96"/>
                      <p:cNvSpPr/>
                      <p:nvPr/>
                    </p:nvSpPr>
                    <p:spPr>
                      <a:xfrm>
                        <a:off x="8642889" y="3925537"/>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8" name="任意多边形: 形状 97"/>
                      <p:cNvSpPr/>
                      <p:nvPr/>
                    </p:nvSpPr>
                    <p:spPr>
                      <a:xfrm>
                        <a:off x="8558021" y="3931538"/>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3 h 37623"/>
                          <a:gd name="connsiteX4" fmla="*/ 25146 w 32670"/>
                          <a:gd name="connsiteY4" fmla="*/ 14764 h 37623"/>
                          <a:gd name="connsiteX5" fmla="*/ 15336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8" y="35243"/>
                              <a:pt x="32671" y="35243"/>
                            </a:cubicBezTo>
                            <a:cubicBezTo>
                              <a:pt x="32671" y="35243"/>
                              <a:pt x="27147" y="18955"/>
                              <a:pt x="25146" y="14764"/>
                            </a:cubicBezTo>
                            <a:cubicBezTo>
                              <a:pt x="20764"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9" name="任意多边形: 形状 98"/>
                      <p:cNvSpPr/>
                      <p:nvPr/>
                    </p:nvSpPr>
                    <p:spPr>
                      <a:xfrm>
                        <a:off x="8474010" y="393744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41" name="任意多边形: 形状 99"/>
                      <p:cNvSpPr/>
                      <p:nvPr/>
                    </p:nvSpPr>
                    <p:spPr>
                      <a:xfrm>
                        <a:off x="8390095" y="394325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1" name="任意多边形: 形状 100"/>
                      <p:cNvSpPr/>
                      <p:nvPr/>
                    </p:nvSpPr>
                    <p:spPr>
                      <a:xfrm>
                        <a:off x="8304275" y="3949254"/>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3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3"/>
                              <a:pt x="32671" y="35243"/>
                            </a:cubicBezTo>
                            <a:cubicBezTo>
                              <a:pt x="32671" y="35243"/>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2" name="任意多边形: 形状 101"/>
                      <p:cNvSpPr/>
                      <p:nvPr/>
                    </p:nvSpPr>
                    <p:spPr>
                      <a:xfrm>
                        <a:off x="8220741" y="3955065"/>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3" name="任意多边形: 形状 102"/>
                      <p:cNvSpPr/>
                      <p:nvPr/>
                    </p:nvSpPr>
                    <p:spPr>
                      <a:xfrm>
                        <a:off x="8137778" y="3960875"/>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7" y="35242"/>
                              <a:pt x="32671" y="35242"/>
                            </a:cubicBezTo>
                            <a:cubicBezTo>
                              <a:pt x="32671" y="35242"/>
                              <a:pt x="27147"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4" name="任意多边形: 形状 103"/>
                      <p:cNvSpPr/>
                      <p:nvPr/>
                    </p:nvSpPr>
                    <p:spPr>
                      <a:xfrm>
                        <a:off x="8052529" y="3966876"/>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5" name="任意多边形: 形状 104"/>
                      <p:cNvSpPr/>
                      <p:nvPr/>
                    </p:nvSpPr>
                    <p:spPr>
                      <a:xfrm>
                        <a:off x="7970710" y="3972591"/>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6" name="任意多边形: 形状 105"/>
                      <p:cNvSpPr/>
                      <p:nvPr/>
                    </p:nvSpPr>
                    <p:spPr>
                      <a:xfrm>
                        <a:off x="7885556" y="3978496"/>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grpSp>
                <p:grpSp>
                  <p:nvGrpSpPr>
                    <p:cNvPr id="107" name="图形 2"/>
                    <p:cNvGrpSpPr/>
                    <p:nvPr/>
                  </p:nvGrpSpPr>
                  <p:grpSpPr>
                    <a:xfrm>
                      <a:off x="7879746" y="3887723"/>
                      <a:ext cx="806362" cy="144471"/>
                      <a:chOff x="7879746" y="3887723"/>
                      <a:chExt cx="806362" cy="144471"/>
                    </a:xfrm>
                  </p:grpSpPr>
                  <p:grpSp>
                    <p:nvGrpSpPr>
                      <p:cNvPr id="108" name="图形 2"/>
                      <p:cNvGrpSpPr/>
                      <p:nvPr/>
                    </p:nvGrpSpPr>
                    <p:grpSpPr>
                      <a:xfrm>
                        <a:off x="8637364" y="3887723"/>
                        <a:ext cx="48744" cy="91702"/>
                        <a:chOff x="8637364" y="3887723"/>
                        <a:chExt cx="48744" cy="91702"/>
                      </a:xfrm>
                    </p:grpSpPr>
                    <p:sp>
                      <p:nvSpPr>
                        <p:cNvPr id="109" name="任意多边形: 形状 108"/>
                        <p:cNvSpPr/>
                        <p:nvPr/>
                      </p:nvSpPr>
                      <p:spPr>
                        <a:xfrm>
                          <a:off x="8651089" y="3958232"/>
                          <a:ext cx="35019" cy="21000"/>
                        </a:xfrm>
                        <a:custGeom>
                          <a:avLst/>
                          <a:gdLst>
                            <a:gd name="connsiteX0" fmla="*/ 15802 w 35019"/>
                            <a:gd name="connsiteY0" fmla="*/ 71 h 21000"/>
                            <a:gd name="connsiteX1" fmla="*/ 86 w 35019"/>
                            <a:gd name="connsiteY1" fmla="*/ 11691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1"/>
                              </a:cubicBezTo>
                              <a:cubicBezTo>
                                <a:pt x="1039" y="17407"/>
                                <a:pt x="9611" y="21598"/>
                                <a:pt x="19232" y="20931"/>
                              </a:cubicBezTo>
                              <a:cubicBezTo>
                                <a:pt x="28852"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0" name="图形 2"/>
                        <p:cNvGrpSpPr/>
                        <p:nvPr/>
                      </p:nvGrpSpPr>
                      <p:grpSpPr>
                        <a:xfrm>
                          <a:off x="8637364" y="3887723"/>
                          <a:ext cx="44672" cy="91702"/>
                          <a:chOff x="8637364" y="3887723"/>
                          <a:chExt cx="44672" cy="91702"/>
                        </a:xfrm>
                        <a:solidFill>
                          <a:srgbClr val="ACACAC"/>
                        </a:solidFill>
                      </p:grpSpPr>
                      <p:sp>
                        <p:nvSpPr>
                          <p:cNvPr id="111" name="任意多边形: 形状 110"/>
                          <p:cNvSpPr/>
                          <p:nvPr/>
                        </p:nvSpPr>
                        <p:spPr>
                          <a:xfrm>
                            <a:off x="8637364" y="3887723"/>
                            <a:ext cx="44672" cy="91702"/>
                          </a:xfrm>
                          <a:custGeom>
                            <a:avLst/>
                            <a:gdLst>
                              <a:gd name="connsiteX0" fmla="*/ 44672 w 44672"/>
                              <a:gd name="connsiteY0" fmla="*/ 64294 h 91702"/>
                              <a:gd name="connsiteX1" fmla="*/ 43434 w 44672"/>
                              <a:gd name="connsiteY1" fmla="*/ 45720 h 91702"/>
                              <a:gd name="connsiteX2" fmla="*/ 40100 w 44672"/>
                              <a:gd name="connsiteY2" fmla="*/ 28384 h 91702"/>
                              <a:gd name="connsiteX3" fmla="*/ 34861 w 44672"/>
                              <a:gd name="connsiteY3" fmla="*/ 13906 h 91702"/>
                              <a:gd name="connsiteX4" fmla="*/ 30956 w 44672"/>
                              <a:gd name="connsiteY4" fmla="*/ 7334 h 91702"/>
                              <a:gd name="connsiteX5" fmla="*/ 27623 w 44672"/>
                              <a:gd name="connsiteY5" fmla="*/ 3715 h 91702"/>
                              <a:gd name="connsiteX6" fmla="*/ 27623 w 44672"/>
                              <a:gd name="connsiteY6" fmla="*/ 3715 h 91702"/>
                              <a:gd name="connsiteX7" fmla="*/ 27623 w 44672"/>
                              <a:gd name="connsiteY7" fmla="*/ 3715 h 91702"/>
                              <a:gd name="connsiteX8" fmla="*/ 25241 w 44672"/>
                              <a:gd name="connsiteY8" fmla="*/ 2000 h 91702"/>
                              <a:gd name="connsiteX9" fmla="*/ 25146 w 44672"/>
                              <a:gd name="connsiteY9" fmla="*/ 1905 h 91702"/>
                              <a:gd name="connsiteX10" fmla="*/ 24099 w 44672"/>
                              <a:gd name="connsiteY10" fmla="*/ 1333 h 91702"/>
                              <a:gd name="connsiteX11" fmla="*/ 23717 w 44672"/>
                              <a:gd name="connsiteY11" fmla="*/ 1143 h 91702"/>
                              <a:gd name="connsiteX12" fmla="*/ 22955 w 44672"/>
                              <a:gd name="connsiteY12" fmla="*/ 857 h 91702"/>
                              <a:gd name="connsiteX13" fmla="*/ 22765 w 44672"/>
                              <a:gd name="connsiteY13" fmla="*/ 762 h 91702"/>
                              <a:gd name="connsiteX14" fmla="*/ 21812 w 44672"/>
                              <a:gd name="connsiteY14" fmla="*/ 476 h 91702"/>
                              <a:gd name="connsiteX15" fmla="*/ 21241 w 44672"/>
                              <a:gd name="connsiteY15" fmla="*/ 286 h 91702"/>
                              <a:gd name="connsiteX16" fmla="*/ 20860 w 44672"/>
                              <a:gd name="connsiteY16" fmla="*/ 190 h 91702"/>
                              <a:gd name="connsiteX17" fmla="*/ 19717 w 44672"/>
                              <a:gd name="connsiteY17" fmla="*/ 0 h 91702"/>
                              <a:gd name="connsiteX18" fmla="*/ 19241 w 44672"/>
                              <a:gd name="connsiteY18" fmla="*/ 0 h 91702"/>
                              <a:gd name="connsiteX19" fmla="*/ 17716 w 44672"/>
                              <a:gd name="connsiteY19" fmla="*/ 0 h 91702"/>
                              <a:gd name="connsiteX20" fmla="*/ 16097 w 44672"/>
                              <a:gd name="connsiteY20" fmla="*/ 381 h 91702"/>
                              <a:gd name="connsiteX21" fmla="*/ 1714 w 44672"/>
                              <a:gd name="connsiteY21" fmla="*/ 19431 h 91702"/>
                              <a:gd name="connsiteX22" fmla="*/ 191 w 44672"/>
                              <a:gd name="connsiteY22" fmla="*/ 31528 h 91702"/>
                              <a:gd name="connsiteX23" fmla="*/ 0 w 44672"/>
                              <a:gd name="connsiteY23" fmla="*/ 39243 h 91702"/>
                              <a:gd name="connsiteX24" fmla="*/ 15335 w 44672"/>
                              <a:gd name="connsiteY24" fmla="*/ 38195 h 91702"/>
                              <a:gd name="connsiteX25" fmla="*/ 15430 w 44672"/>
                              <a:gd name="connsiteY25" fmla="*/ 35052 h 91702"/>
                              <a:gd name="connsiteX26" fmla="*/ 16383 w 44672"/>
                              <a:gd name="connsiteY26" fmla="*/ 24575 h 91702"/>
                              <a:gd name="connsiteX27" fmla="*/ 17145 w 44672"/>
                              <a:gd name="connsiteY27" fmla="*/ 21050 h 91702"/>
                              <a:gd name="connsiteX28" fmla="*/ 17145 w 44672"/>
                              <a:gd name="connsiteY28" fmla="*/ 20955 h 91702"/>
                              <a:gd name="connsiteX29" fmla="*/ 17526 w 44672"/>
                              <a:gd name="connsiteY29" fmla="*/ 19431 h 91702"/>
                              <a:gd name="connsiteX30" fmla="*/ 17526 w 44672"/>
                              <a:gd name="connsiteY30" fmla="*/ 19336 h 91702"/>
                              <a:gd name="connsiteX31" fmla="*/ 18002 w 44672"/>
                              <a:gd name="connsiteY31" fmla="*/ 18002 h 91702"/>
                              <a:gd name="connsiteX32" fmla="*/ 18002 w 44672"/>
                              <a:gd name="connsiteY32" fmla="*/ 17907 h 91702"/>
                              <a:gd name="connsiteX33" fmla="*/ 18479 w 44672"/>
                              <a:gd name="connsiteY33" fmla="*/ 16764 h 91702"/>
                              <a:gd name="connsiteX34" fmla="*/ 18574 w 44672"/>
                              <a:gd name="connsiteY34" fmla="*/ 16669 h 91702"/>
                              <a:gd name="connsiteX35" fmla="*/ 18669 w 44672"/>
                              <a:gd name="connsiteY35" fmla="*/ 16478 h 91702"/>
                              <a:gd name="connsiteX36" fmla="*/ 19908 w 44672"/>
                              <a:gd name="connsiteY36" fmla="*/ 18383 h 91702"/>
                              <a:gd name="connsiteX37" fmla="*/ 23050 w 44672"/>
                              <a:gd name="connsiteY37" fmla="*/ 25146 h 91702"/>
                              <a:gd name="connsiteX38" fmla="*/ 26480 w 44672"/>
                              <a:gd name="connsiteY38" fmla="*/ 37052 h 91702"/>
                              <a:gd name="connsiteX39" fmla="*/ 27908 w 44672"/>
                              <a:gd name="connsiteY39" fmla="*/ 44672 h 91702"/>
                              <a:gd name="connsiteX40" fmla="*/ 28766 w 44672"/>
                              <a:gd name="connsiteY40" fmla="*/ 51054 h 91702"/>
                              <a:gd name="connsiteX41" fmla="*/ 28956 w 44672"/>
                              <a:gd name="connsiteY41" fmla="*/ 74581 h 91702"/>
                              <a:gd name="connsiteX42" fmla="*/ 26480 w 44672"/>
                              <a:gd name="connsiteY42" fmla="*/ 85915 h 91702"/>
                              <a:gd name="connsiteX43" fmla="*/ 22670 w 44672"/>
                              <a:gd name="connsiteY43" fmla="*/ 90392 h 91702"/>
                              <a:gd name="connsiteX44" fmla="*/ 41434 w 44672"/>
                              <a:gd name="connsiteY44" fmla="*/ 89725 h 91702"/>
                              <a:gd name="connsiteX45" fmla="*/ 43625 w 44672"/>
                              <a:gd name="connsiteY45" fmla="*/ 80867 h 91702"/>
                              <a:gd name="connsiteX46" fmla="*/ 44672 w 44672"/>
                              <a:gd name="connsiteY46" fmla="*/ 64294 h 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72" h="91702">
                                <a:moveTo>
                                  <a:pt x="44672" y="64294"/>
                                </a:moveTo>
                                <a:cubicBezTo>
                                  <a:pt x="44672" y="60388"/>
                                  <a:pt x="44577" y="54578"/>
                                  <a:pt x="43434" y="45720"/>
                                </a:cubicBezTo>
                                <a:cubicBezTo>
                                  <a:pt x="42196" y="36195"/>
                                  <a:pt x="40100" y="28384"/>
                                  <a:pt x="40100" y="28384"/>
                                </a:cubicBezTo>
                                <a:cubicBezTo>
                                  <a:pt x="39338" y="25622"/>
                                  <a:pt x="37433" y="18955"/>
                                  <a:pt x="34861" y="13906"/>
                                </a:cubicBezTo>
                                <a:cubicBezTo>
                                  <a:pt x="33528" y="11239"/>
                                  <a:pt x="32957" y="10192"/>
                                  <a:pt x="30956" y="7334"/>
                                </a:cubicBezTo>
                                <a:cubicBezTo>
                                  <a:pt x="29909" y="5810"/>
                                  <a:pt x="28670" y="4667"/>
                                  <a:pt x="27623" y="3715"/>
                                </a:cubicBezTo>
                                <a:cubicBezTo>
                                  <a:pt x="27623" y="3715"/>
                                  <a:pt x="27623" y="3715"/>
                                  <a:pt x="27623" y="3715"/>
                                </a:cubicBezTo>
                                <a:cubicBezTo>
                                  <a:pt x="27623" y="3715"/>
                                  <a:pt x="27623" y="3715"/>
                                  <a:pt x="27623" y="3715"/>
                                </a:cubicBezTo>
                                <a:cubicBezTo>
                                  <a:pt x="27146" y="3334"/>
                                  <a:pt x="26289" y="2667"/>
                                  <a:pt x="25241" y="2000"/>
                                </a:cubicBezTo>
                                <a:cubicBezTo>
                                  <a:pt x="25241" y="2000"/>
                                  <a:pt x="25146" y="1905"/>
                                  <a:pt x="25146" y="1905"/>
                                </a:cubicBezTo>
                                <a:cubicBezTo>
                                  <a:pt x="24860" y="1714"/>
                                  <a:pt x="24479" y="1524"/>
                                  <a:pt x="24099" y="1333"/>
                                </a:cubicBezTo>
                                <a:cubicBezTo>
                                  <a:pt x="24003" y="1238"/>
                                  <a:pt x="23908" y="1238"/>
                                  <a:pt x="23717" y="1143"/>
                                </a:cubicBezTo>
                                <a:cubicBezTo>
                                  <a:pt x="23432" y="1048"/>
                                  <a:pt x="23241" y="952"/>
                                  <a:pt x="22955" y="857"/>
                                </a:cubicBezTo>
                                <a:cubicBezTo>
                                  <a:pt x="22860" y="857"/>
                                  <a:pt x="22860" y="857"/>
                                  <a:pt x="22765" y="762"/>
                                </a:cubicBezTo>
                                <a:cubicBezTo>
                                  <a:pt x="22479" y="667"/>
                                  <a:pt x="22098" y="571"/>
                                  <a:pt x="21812" y="476"/>
                                </a:cubicBezTo>
                                <a:cubicBezTo>
                                  <a:pt x="21622" y="381"/>
                                  <a:pt x="21431" y="381"/>
                                  <a:pt x="21241" y="286"/>
                                </a:cubicBezTo>
                                <a:cubicBezTo>
                                  <a:pt x="21146" y="286"/>
                                  <a:pt x="20955" y="286"/>
                                  <a:pt x="20860" y="190"/>
                                </a:cubicBezTo>
                                <a:cubicBezTo>
                                  <a:pt x="20479" y="95"/>
                                  <a:pt x="20002" y="95"/>
                                  <a:pt x="19717" y="0"/>
                                </a:cubicBezTo>
                                <a:cubicBezTo>
                                  <a:pt x="19526" y="0"/>
                                  <a:pt x="19431" y="0"/>
                                  <a:pt x="19241" y="0"/>
                                </a:cubicBezTo>
                                <a:cubicBezTo>
                                  <a:pt x="18669" y="0"/>
                                  <a:pt x="18192" y="0"/>
                                  <a:pt x="17716" y="0"/>
                                </a:cubicBezTo>
                                <a:lnTo>
                                  <a:pt x="16097" y="381"/>
                                </a:lnTo>
                                <a:cubicBezTo>
                                  <a:pt x="8954" y="1238"/>
                                  <a:pt x="4096" y="7620"/>
                                  <a:pt x="1714" y="19431"/>
                                </a:cubicBezTo>
                                <a:cubicBezTo>
                                  <a:pt x="571" y="24765"/>
                                  <a:pt x="286" y="29908"/>
                                  <a:pt x="191" y="31528"/>
                                </a:cubicBezTo>
                                <a:cubicBezTo>
                                  <a:pt x="95" y="32956"/>
                                  <a:pt x="0" y="35909"/>
                                  <a:pt x="0" y="39243"/>
                                </a:cubicBezTo>
                                <a:lnTo>
                                  <a:pt x="15335" y="38195"/>
                                </a:lnTo>
                                <a:cubicBezTo>
                                  <a:pt x="15335" y="37147"/>
                                  <a:pt x="15335" y="36100"/>
                                  <a:pt x="15430" y="35052"/>
                                </a:cubicBezTo>
                                <a:cubicBezTo>
                                  <a:pt x="15526" y="31433"/>
                                  <a:pt x="15907" y="27908"/>
                                  <a:pt x="16383" y="24575"/>
                                </a:cubicBezTo>
                                <a:cubicBezTo>
                                  <a:pt x="16573" y="23336"/>
                                  <a:pt x="16859" y="22098"/>
                                  <a:pt x="17145" y="21050"/>
                                </a:cubicBezTo>
                                <a:cubicBezTo>
                                  <a:pt x="17145" y="21050"/>
                                  <a:pt x="17145" y="20955"/>
                                  <a:pt x="17145" y="20955"/>
                                </a:cubicBezTo>
                                <a:cubicBezTo>
                                  <a:pt x="17240" y="20383"/>
                                  <a:pt x="17431" y="19907"/>
                                  <a:pt x="17526" y="19431"/>
                                </a:cubicBezTo>
                                <a:cubicBezTo>
                                  <a:pt x="17526" y="19431"/>
                                  <a:pt x="17526" y="19336"/>
                                  <a:pt x="17526" y="19336"/>
                                </a:cubicBezTo>
                                <a:cubicBezTo>
                                  <a:pt x="17716" y="18859"/>
                                  <a:pt x="17812" y="18383"/>
                                  <a:pt x="18002" y="18002"/>
                                </a:cubicBezTo>
                                <a:cubicBezTo>
                                  <a:pt x="18002" y="18002"/>
                                  <a:pt x="18002" y="17907"/>
                                  <a:pt x="18002" y="17907"/>
                                </a:cubicBezTo>
                                <a:cubicBezTo>
                                  <a:pt x="18192" y="17526"/>
                                  <a:pt x="18288" y="17050"/>
                                  <a:pt x="18479" y="16764"/>
                                </a:cubicBezTo>
                                <a:cubicBezTo>
                                  <a:pt x="18479" y="16764"/>
                                  <a:pt x="18479" y="16669"/>
                                  <a:pt x="18574" y="16669"/>
                                </a:cubicBezTo>
                                <a:cubicBezTo>
                                  <a:pt x="18574" y="16573"/>
                                  <a:pt x="18669" y="16573"/>
                                  <a:pt x="18669" y="16478"/>
                                </a:cubicBezTo>
                                <a:cubicBezTo>
                                  <a:pt x="19050" y="16954"/>
                                  <a:pt x="19431" y="17621"/>
                                  <a:pt x="19908" y="18383"/>
                                </a:cubicBezTo>
                                <a:cubicBezTo>
                                  <a:pt x="20574" y="19526"/>
                                  <a:pt x="21717" y="21717"/>
                                  <a:pt x="23050" y="25146"/>
                                </a:cubicBezTo>
                                <a:cubicBezTo>
                                  <a:pt x="23622" y="26670"/>
                                  <a:pt x="25146" y="30956"/>
                                  <a:pt x="26480" y="37052"/>
                                </a:cubicBezTo>
                                <a:cubicBezTo>
                                  <a:pt x="27241" y="40576"/>
                                  <a:pt x="27717" y="43625"/>
                                  <a:pt x="27908" y="44672"/>
                                </a:cubicBezTo>
                                <a:cubicBezTo>
                                  <a:pt x="28099" y="45720"/>
                                  <a:pt x="28384" y="48006"/>
                                  <a:pt x="28766" y="51054"/>
                                </a:cubicBezTo>
                                <a:cubicBezTo>
                                  <a:pt x="29242" y="55817"/>
                                  <a:pt x="29909" y="65151"/>
                                  <a:pt x="28956" y="74581"/>
                                </a:cubicBezTo>
                                <a:cubicBezTo>
                                  <a:pt x="28384" y="79915"/>
                                  <a:pt x="27337" y="83534"/>
                                  <a:pt x="26480" y="85915"/>
                                </a:cubicBezTo>
                                <a:cubicBezTo>
                                  <a:pt x="25336" y="88011"/>
                                  <a:pt x="24289" y="89535"/>
                                  <a:pt x="22670" y="90392"/>
                                </a:cubicBezTo>
                                <a:cubicBezTo>
                                  <a:pt x="26575" y="91821"/>
                                  <a:pt x="34576" y="92678"/>
                                  <a:pt x="41434" y="89725"/>
                                </a:cubicBezTo>
                                <a:cubicBezTo>
                                  <a:pt x="42100" y="87630"/>
                                  <a:pt x="42958" y="84772"/>
                                  <a:pt x="43625" y="80867"/>
                                </a:cubicBezTo>
                                <a:cubicBezTo>
                                  <a:pt x="44577" y="73247"/>
                                  <a:pt x="44672" y="66294"/>
                                  <a:pt x="44672" y="64294"/>
                                </a:cubicBezTo>
                                <a:close/>
                              </a:path>
                            </a:pathLst>
                          </a:custGeom>
                          <a:solidFill>
                            <a:srgbClr val="ACACAC"/>
                          </a:solidFill>
                          <a:ln w="9525" cap="flat">
                            <a:noFill/>
                            <a:prstDash val="solid"/>
                            <a:miter/>
                          </a:ln>
                        </p:spPr>
                        <p:txBody>
                          <a:bodyPr rtlCol="0" anchor="ctr"/>
                          <a:p>
                            <a:endParaRPr lang="zh-CN" altLang="en-US"/>
                          </a:p>
                        </p:txBody>
                      </p:sp>
                      <p:sp>
                        <p:nvSpPr>
                          <p:cNvPr id="112" name="任意多边形: 形状 111"/>
                          <p:cNvSpPr/>
                          <p:nvPr/>
                        </p:nvSpPr>
                        <p:spPr>
                          <a:xfrm>
                            <a:off x="8637364" y="3896755"/>
                            <a:ext cx="18673" cy="30211"/>
                          </a:xfrm>
                          <a:custGeom>
                            <a:avLst/>
                            <a:gdLst>
                              <a:gd name="connsiteX0" fmla="*/ 4382 w 18673"/>
                              <a:gd name="connsiteY0" fmla="*/ 1636 h 30211"/>
                              <a:gd name="connsiteX1" fmla="*/ 1714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1"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13" name="图形 2"/>
                      <p:cNvGrpSpPr/>
                      <p:nvPr/>
                    </p:nvGrpSpPr>
                    <p:grpSpPr>
                      <a:xfrm>
                        <a:off x="8553449" y="3893628"/>
                        <a:ext cx="48744" cy="91512"/>
                        <a:chOff x="8553449" y="3893628"/>
                        <a:chExt cx="48744" cy="91512"/>
                      </a:xfrm>
                    </p:grpSpPr>
                    <p:sp>
                      <p:nvSpPr>
                        <p:cNvPr id="114" name="任意多边形: 形状 113"/>
                        <p:cNvSpPr/>
                        <p:nvPr/>
                      </p:nvSpPr>
                      <p:spPr>
                        <a:xfrm>
                          <a:off x="8567174" y="3964138"/>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5" name="图形 2"/>
                        <p:cNvGrpSpPr/>
                        <p:nvPr/>
                      </p:nvGrpSpPr>
                      <p:grpSpPr>
                        <a:xfrm>
                          <a:off x="8553449" y="3893628"/>
                          <a:ext cx="44606" cy="91512"/>
                          <a:chOff x="8553449" y="3893628"/>
                          <a:chExt cx="44606" cy="91512"/>
                        </a:xfrm>
                        <a:solidFill>
                          <a:srgbClr val="ACACAC"/>
                        </a:solidFill>
                      </p:grpSpPr>
                      <p:sp>
                        <p:nvSpPr>
                          <p:cNvPr id="116" name="任意多边形: 形状 115"/>
                          <p:cNvSpPr/>
                          <p:nvPr/>
                        </p:nvSpPr>
                        <p:spPr>
                          <a:xfrm>
                            <a:off x="8553449" y="3893628"/>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7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5 w 44606"/>
                              <a:gd name="connsiteY15" fmla="*/ 286 h 91512"/>
                              <a:gd name="connsiteX16" fmla="*/ 20764 w 44606"/>
                              <a:gd name="connsiteY16" fmla="*/ 191 h 91512"/>
                              <a:gd name="connsiteX17" fmla="*/ 19621 w 44606"/>
                              <a:gd name="connsiteY17" fmla="*/ 0 h 91512"/>
                              <a:gd name="connsiteX18" fmla="*/ 19145 w 44606"/>
                              <a:gd name="connsiteY18" fmla="*/ 0 h 91512"/>
                              <a:gd name="connsiteX19" fmla="*/ 17621 w 44606"/>
                              <a:gd name="connsiteY19" fmla="*/ 0 h 91512"/>
                              <a:gd name="connsiteX20" fmla="*/ 16097 w 44606"/>
                              <a:gd name="connsiteY20" fmla="*/ 191 h 91512"/>
                              <a:gd name="connsiteX21" fmla="*/ 1714 w 44606"/>
                              <a:gd name="connsiteY21" fmla="*/ 19241 h 91512"/>
                              <a:gd name="connsiteX22" fmla="*/ 191 w 44606"/>
                              <a:gd name="connsiteY22" fmla="*/ 31337 h 91512"/>
                              <a:gd name="connsiteX23" fmla="*/ 0 w 44606"/>
                              <a:gd name="connsiteY23" fmla="*/ 39053 h 91512"/>
                              <a:gd name="connsiteX24" fmla="*/ 15335 w 44606"/>
                              <a:gd name="connsiteY24" fmla="*/ 38005 h 91512"/>
                              <a:gd name="connsiteX25" fmla="*/ 15430 w 44606"/>
                              <a:gd name="connsiteY25" fmla="*/ 34862 h 91512"/>
                              <a:gd name="connsiteX26" fmla="*/ 16383 w 44606"/>
                              <a:gd name="connsiteY26" fmla="*/ 24384 h 91512"/>
                              <a:gd name="connsiteX27" fmla="*/ 17145 w 44606"/>
                              <a:gd name="connsiteY27" fmla="*/ 20860 h 91512"/>
                              <a:gd name="connsiteX28" fmla="*/ 17145 w 44606"/>
                              <a:gd name="connsiteY28" fmla="*/ 20765 h 91512"/>
                              <a:gd name="connsiteX29" fmla="*/ 17526 w 44606"/>
                              <a:gd name="connsiteY29" fmla="*/ 19241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4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247"/>
                                  <a:pt x="44672"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17" name="任意多边形: 形状 116"/>
                          <p:cNvSpPr/>
                          <p:nvPr/>
                        </p:nvSpPr>
                        <p:spPr>
                          <a:xfrm>
                            <a:off x="8553449" y="3902651"/>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18" name="图形 2"/>
                      <p:cNvGrpSpPr/>
                      <p:nvPr/>
                    </p:nvGrpSpPr>
                    <p:grpSpPr>
                      <a:xfrm>
                        <a:off x="8469438" y="3899439"/>
                        <a:ext cx="48839" cy="91605"/>
                        <a:chOff x="8469438" y="3899439"/>
                        <a:chExt cx="48839" cy="91605"/>
                      </a:xfrm>
                    </p:grpSpPr>
                    <p:sp>
                      <p:nvSpPr>
                        <p:cNvPr id="119" name="任意多边形: 形状 118"/>
                        <p:cNvSpPr/>
                        <p:nvPr/>
                      </p:nvSpPr>
                      <p:spPr>
                        <a:xfrm>
                          <a:off x="8483259" y="3970043"/>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20" name="图形 2"/>
                        <p:cNvGrpSpPr/>
                        <p:nvPr/>
                      </p:nvGrpSpPr>
                      <p:grpSpPr>
                        <a:xfrm>
                          <a:off x="8469438" y="3899439"/>
                          <a:ext cx="44672" cy="91512"/>
                          <a:chOff x="8469438" y="3899439"/>
                          <a:chExt cx="44672" cy="91512"/>
                        </a:xfrm>
                        <a:solidFill>
                          <a:srgbClr val="ACACAC"/>
                        </a:solidFill>
                      </p:grpSpPr>
                      <p:sp>
                        <p:nvSpPr>
                          <p:cNvPr id="121" name="任意多边形: 形状 120"/>
                          <p:cNvSpPr/>
                          <p:nvPr/>
                        </p:nvSpPr>
                        <p:spPr>
                          <a:xfrm>
                            <a:off x="8469534" y="3899439"/>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5" y="0"/>
                                  <a:pt x="19145" y="0"/>
                                </a:cubicBezTo>
                                <a:cubicBezTo>
                                  <a:pt x="18574" y="0"/>
                                  <a:pt x="18098" y="0"/>
                                  <a:pt x="17621" y="0"/>
                                </a:cubicBezTo>
                                <a:lnTo>
                                  <a:pt x="16097" y="191"/>
                                </a:lnTo>
                                <a:cubicBezTo>
                                  <a:pt x="8954" y="1048"/>
                                  <a:pt x="4096" y="7429"/>
                                  <a:pt x="1714" y="19241"/>
                                </a:cubicBezTo>
                                <a:cubicBezTo>
                                  <a:pt x="571" y="24575"/>
                                  <a:pt x="285"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79"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342"/>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2" name="任意多边形: 形状 121"/>
                          <p:cNvSpPr/>
                          <p:nvPr/>
                        </p:nvSpPr>
                        <p:spPr>
                          <a:xfrm>
                            <a:off x="8469438" y="3908507"/>
                            <a:ext cx="18673" cy="30174"/>
                          </a:xfrm>
                          <a:custGeom>
                            <a:avLst/>
                            <a:gdLst>
                              <a:gd name="connsiteX0" fmla="*/ 4382 w 18673"/>
                              <a:gd name="connsiteY0" fmla="*/ 1600 h 30174"/>
                              <a:gd name="connsiteX1" fmla="*/ 1714 w 18673"/>
                              <a:gd name="connsiteY1" fmla="*/ 10363 h 30174"/>
                              <a:gd name="connsiteX2" fmla="*/ 191 w 18673"/>
                              <a:gd name="connsiteY2" fmla="*/ 22460 h 30174"/>
                              <a:gd name="connsiteX3" fmla="*/ 0 w 18673"/>
                              <a:gd name="connsiteY3" fmla="*/ 30175 h 30174"/>
                              <a:gd name="connsiteX4" fmla="*/ 15335 w 18673"/>
                              <a:gd name="connsiteY4" fmla="*/ 29127 h 30174"/>
                              <a:gd name="connsiteX5" fmla="*/ 15430 w 18673"/>
                              <a:gd name="connsiteY5" fmla="*/ 25984 h 30174"/>
                              <a:gd name="connsiteX6" fmla="*/ 16383 w 18673"/>
                              <a:gd name="connsiteY6" fmla="*/ 15506 h 30174"/>
                              <a:gd name="connsiteX7" fmla="*/ 17145 w 18673"/>
                              <a:gd name="connsiteY7" fmla="*/ 11982 h 30174"/>
                              <a:gd name="connsiteX8" fmla="*/ 17145 w 18673"/>
                              <a:gd name="connsiteY8" fmla="*/ 11887 h 30174"/>
                              <a:gd name="connsiteX9" fmla="*/ 17526 w 18673"/>
                              <a:gd name="connsiteY9" fmla="*/ 10363 h 30174"/>
                              <a:gd name="connsiteX10" fmla="*/ 17526 w 18673"/>
                              <a:gd name="connsiteY10" fmla="*/ 10268 h 30174"/>
                              <a:gd name="connsiteX11" fmla="*/ 18002 w 18673"/>
                              <a:gd name="connsiteY11" fmla="*/ 8934 h 30174"/>
                              <a:gd name="connsiteX12" fmla="*/ 18002 w 18673"/>
                              <a:gd name="connsiteY12" fmla="*/ 8839 h 30174"/>
                              <a:gd name="connsiteX13" fmla="*/ 18479 w 18673"/>
                              <a:gd name="connsiteY13" fmla="*/ 7696 h 30174"/>
                              <a:gd name="connsiteX14" fmla="*/ 18574 w 18673"/>
                              <a:gd name="connsiteY14" fmla="*/ 7601 h 30174"/>
                              <a:gd name="connsiteX15" fmla="*/ 18669 w 18673"/>
                              <a:gd name="connsiteY15" fmla="*/ 7410 h 30174"/>
                              <a:gd name="connsiteX16" fmla="*/ 4382 w 18673"/>
                              <a:gd name="connsiteY16" fmla="*/ 1600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174">
                                <a:moveTo>
                                  <a:pt x="4382" y="1600"/>
                                </a:moveTo>
                                <a:cubicBezTo>
                                  <a:pt x="3334" y="4076"/>
                                  <a:pt x="2381" y="7029"/>
                                  <a:pt x="1714" y="10363"/>
                                </a:cubicBezTo>
                                <a:cubicBezTo>
                                  <a:pt x="571" y="15697"/>
                                  <a:pt x="286" y="20840"/>
                                  <a:pt x="191" y="22460"/>
                                </a:cubicBezTo>
                                <a:cubicBezTo>
                                  <a:pt x="95" y="23888"/>
                                  <a:pt x="0" y="26841"/>
                                  <a:pt x="0" y="30175"/>
                                </a:cubicBezTo>
                                <a:lnTo>
                                  <a:pt x="15335" y="29127"/>
                                </a:lnTo>
                                <a:cubicBezTo>
                                  <a:pt x="15335" y="28079"/>
                                  <a:pt x="15335" y="27032"/>
                                  <a:pt x="15430" y="25984"/>
                                </a:cubicBezTo>
                                <a:cubicBezTo>
                                  <a:pt x="15526" y="22364"/>
                                  <a:pt x="15907" y="18840"/>
                                  <a:pt x="16383" y="15506"/>
                                </a:cubicBezTo>
                                <a:cubicBezTo>
                                  <a:pt x="16573" y="14268"/>
                                  <a:pt x="16859" y="13030"/>
                                  <a:pt x="17145" y="11982"/>
                                </a:cubicBezTo>
                                <a:cubicBezTo>
                                  <a:pt x="17145" y="11982"/>
                                  <a:pt x="17145" y="11887"/>
                                  <a:pt x="17145" y="11887"/>
                                </a:cubicBezTo>
                                <a:cubicBezTo>
                                  <a:pt x="17240" y="11315"/>
                                  <a:pt x="17431" y="10839"/>
                                  <a:pt x="17526" y="10363"/>
                                </a:cubicBezTo>
                                <a:cubicBezTo>
                                  <a:pt x="17526" y="10363"/>
                                  <a:pt x="17526" y="10268"/>
                                  <a:pt x="17526" y="10268"/>
                                </a:cubicBezTo>
                                <a:cubicBezTo>
                                  <a:pt x="17716" y="9791"/>
                                  <a:pt x="17812" y="9315"/>
                                  <a:pt x="18002" y="8934"/>
                                </a:cubicBezTo>
                                <a:cubicBezTo>
                                  <a:pt x="18002" y="8934"/>
                                  <a:pt x="18002" y="8839"/>
                                  <a:pt x="18002" y="8839"/>
                                </a:cubicBezTo>
                                <a:cubicBezTo>
                                  <a:pt x="18193" y="8458"/>
                                  <a:pt x="18288" y="7982"/>
                                  <a:pt x="18479" y="7696"/>
                                </a:cubicBezTo>
                                <a:cubicBezTo>
                                  <a:pt x="18479" y="7696"/>
                                  <a:pt x="18479" y="7601"/>
                                  <a:pt x="18574" y="7601"/>
                                </a:cubicBezTo>
                                <a:cubicBezTo>
                                  <a:pt x="18574" y="7505"/>
                                  <a:pt x="18669" y="7505"/>
                                  <a:pt x="18669" y="7410"/>
                                </a:cubicBezTo>
                                <a:cubicBezTo>
                                  <a:pt x="18859" y="7696"/>
                                  <a:pt x="12097" y="-4210"/>
                                  <a:pt x="4382" y="1600"/>
                                </a:cubicBezTo>
                                <a:close/>
                              </a:path>
                            </a:pathLst>
                          </a:custGeom>
                          <a:solidFill>
                            <a:srgbClr val="ACACAC"/>
                          </a:solidFill>
                          <a:ln w="9525" cap="flat">
                            <a:noFill/>
                            <a:prstDash val="solid"/>
                            <a:miter/>
                          </a:ln>
                        </p:spPr>
                        <p:txBody>
                          <a:bodyPr rtlCol="0" anchor="ctr"/>
                          <a:p>
                            <a:endParaRPr lang="zh-CN" altLang="en-US"/>
                          </a:p>
                        </p:txBody>
                      </p:sp>
                    </p:grpSp>
                  </p:grpSp>
                  <p:grpSp>
                    <p:nvGrpSpPr>
                      <p:cNvPr id="123" name="图形 2"/>
                      <p:cNvGrpSpPr/>
                      <p:nvPr/>
                    </p:nvGrpSpPr>
                    <p:grpSpPr>
                      <a:xfrm>
                        <a:off x="8384285" y="3905440"/>
                        <a:ext cx="48744" cy="91512"/>
                        <a:chOff x="8384285" y="3905440"/>
                        <a:chExt cx="48744" cy="91512"/>
                      </a:xfrm>
                    </p:grpSpPr>
                    <p:sp>
                      <p:nvSpPr>
                        <p:cNvPr id="124" name="任意多边形: 形状 123"/>
                        <p:cNvSpPr/>
                        <p:nvPr/>
                      </p:nvSpPr>
                      <p:spPr>
                        <a:xfrm>
                          <a:off x="8398010" y="3975949"/>
                          <a:ext cx="35018" cy="21000"/>
                        </a:xfrm>
                        <a:custGeom>
                          <a:avLst/>
                          <a:gdLst>
                            <a:gd name="connsiteX0" fmla="*/ 15803 w 35018"/>
                            <a:gd name="connsiteY0" fmla="*/ 71 h 21000"/>
                            <a:gd name="connsiteX1" fmla="*/ 86 w 35018"/>
                            <a:gd name="connsiteY1" fmla="*/ 11692 h 21000"/>
                            <a:gd name="connsiteX2" fmla="*/ 19232 w 35018"/>
                            <a:gd name="connsiteY2" fmla="*/ 20931 h 21000"/>
                            <a:gd name="connsiteX3" fmla="*/ 34947 w 35018"/>
                            <a:gd name="connsiteY3" fmla="*/ 9310 h 21000"/>
                            <a:gd name="connsiteX4" fmla="*/ 15803 w 35018"/>
                            <a:gd name="connsiteY4" fmla="*/ 71 h 21000"/>
                            <a:gd name="connsiteX5" fmla="*/ 15803 w 35018"/>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8" h="21000">
                              <a:moveTo>
                                <a:pt x="15803" y="71"/>
                              </a:moveTo>
                              <a:cubicBezTo>
                                <a:pt x="6182" y="738"/>
                                <a:pt x="-866" y="5977"/>
                                <a:pt x="86" y="11692"/>
                              </a:cubicBezTo>
                              <a:cubicBezTo>
                                <a:pt x="1038" y="17407"/>
                                <a:pt x="9611" y="21598"/>
                                <a:pt x="19232" y="20931"/>
                              </a:cubicBezTo>
                              <a:cubicBezTo>
                                <a:pt x="28852" y="20264"/>
                                <a:pt x="35805" y="15025"/>
                                <a:pt x="34947" y="9310"/>
                              </a:cubicBezTo>
                              <a:cubicBezTo>
                                <a:pt x="33995" y="3500"/>
                                <a:pt x="25422"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25" name="图形 2"/>
                        <p:cNvGrpSpPr/>
                        <p:nvPr/>
                      </p:nvGrpSpPr>
                      <p:grpSpPr>
                        <a:xfrm>
                          <a:off x="8384285" y="3905440"/>
                          <a:ext cx="44606" cy="91512"/>
                          <a:chOff x="8384285" y="3905440"/>
                          <a:chExt cx="44606" cy="91512"/>
                        </a:xfrm>
                        <a:solidFill>
                          <a:srgbClr val="ACACAC"/>
                        </a:solidFill>
                      </p:grpSpPr>
                      <p:sp>
                        <p:nvSpPr>
                          <p:cNvPr id="126" name="任意多边形: 形状 125"/>
                          <p:cNvSpPr/>
                          <p:nvPr/>
                        </p:nvSpPr>
                        <p:spPr>
                          <a:xfrm>
                            <a:off x="8384285" y="3905440"/>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6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6 w 44606"/>
                              <a:gd name="connsiteY15" fmla="*/ 286 h 91512"/>
                              <a:gd name="connsiteX16" fmla="*/ 20764 w 44606"/>
                              <a:gd name="connsiteY16" fmla="*/ 190 h 91512"/>
                              <a:gd name="connsiteX17" fmla="*/ 19621 w 44606"/>
                              <a:gd name="connsiteY17" fmla="*/ 0 h 91512"/>
                              <a:gd name="connsiteX18" fmla="*/ 19145 w 44606"/>
                              <a:gd name="connsiteY18" fmla="*/ 0 h 91512"/>
                              <a:gd name="connsiteX19" fmla="*/ 17622 w 44606"/>
                              <a:gd name="connsiteY19" fmla="*/ 0 h 91512"/>
                              <a:gd name="connsiteX20" fmla="*/ 16097 w 44606"/>
                              <a:gd name="connsiteY20" fmla="*/ 190 h 91512"/>
                              <a:gd name="connsiteX21" fmla="*/ 1714 w 44606"/>
                              <a:gd name="connsiteY21" fmla="*/ 19240 h 91512"/>
                              <a:gd name="connsiteX22" fmla="*/ 191 w 44606"/>
                              <a:gd name="connsiteY22" fmla="*/ 31337 h 91512"/>
                              <a:gd name="connsiteX23" fmla="*/ 0 w 44606"/>
                              <a:gd name="connsiteY23" fmla="*/ 39052 h 91512"/>
                              <a:gd name="connsiteX24" fmla="*/ 15335 w 44606"/>
                              <a:gd name="connsiteY24" fmla="*/ 38005 h 91512"/>
                              <a:gd name="connsiteX25" fmla="*/ 15430 w 44606"/>
                              <a:gd name="connsiteY25" fmla="*/ 34861 h 91512"/>
                              <a:gd name="connsiteX26" fmla="*/ 16383 w 44606"/>
                              <a:gd name="connsiteY26" fmla="*/ 24384 h 91512"/>
                              <a:gd name="connsiteX27" fmla="*/ 17145 w 44606"/>
                              <a:gd name="connsiteY27" fmla="*/ 20860 h 91512"/>
                              <a:gd name="connsiteX28" fmla="*/ 17145 w 44606"/>
                              <a:gd name="connsiteY28" fmla="*/ 20764 h 91512"/>
                              <a:gd name="connsiteX29" fmla="*/ 17526 w 44606"/>
                              <a:gd name="connsiteY29" fmla="*/ 19240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3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0"/>
                                </a:cubicBezTo>
                                <a:cubicBezTo>
                                  <a:pt x="20384" y="95"/>
                                  <a:pt x="19908" y="95"/>
                                  <a:pt x="19621" y="0"/>
                                </a:cubicBezTo>
                                <a:cubicBezTo>
                                  <a:pt x="19431" y="0"/>
                                  <a:pt x="19336" y="0"/>
                                  <a:pt x="19145" y="0"/>
                                </a:cubicBezTo>
                                <a:cubicBezTo>
                                  <a:pt x="18574" y="0"/>
                                  <a:pt x="18098" y="0"/>
                                  <a:pt x="17622" y="0"/>
                                </a:cubicBezTo>
                                <a:lnTo>
                                  <a:pt x="16097" y="190"/>
                                </a:lnTo>
                                <a:cubicBezTo>
                                  <a:pt x="8954" y="1048"/>
                                  <a:pt x="4096" y="7429"/>
                                  <a:pt x="1714" y="19240"/>
                                </a:cubicBezTo>
                                <a:cubicBezTo>
                                  <a:pt x="571" y="24575"/>
                                  <a:pt x="286" y="29718"/>
                                  <a:pt x="191"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3" y="17335"/>
                                  <a:pt x="18288" y="16859"/>
                                  <a:pt x="18479" y="16573"/>
                                </a:cubicBezTo>
                                <a:cubicBezTo>
                                  <a:pt x="18479" y="16573"/>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5"/>
                                  <a:pt x="28766" y="50863"/>
                                </a:cubicBezTo>
                                <a:cubicBezTo>
                                  <a:pt x="29242" y="55626"/>
                                  <a:pt x="29909" y="64960"/>
                                  <a:pt x="28956" y="74390"/>
                                </a:cubicBezTo>
                                <a:cubicBezTo>
                                  <a:pt x="28384" y="79724"/>
                                  <a:pt x="27337" y="83344"/>
                                  <a:pt x="26480" y="85725"/>
                                </a:cubicBezTo>
                                <a:cubicBezTo>
                                  <a:pt x="25337" y="87821"/>
                                  <a:pt x="24289" y="89344"/>
                                  <a:pt x="22670" y="90202"/>
                                </a:cubicBezTo>
                                <a:cubicBezTo>
                                  <a:pt x="26575" y="91630"/>
                                  <a:pt x="34576" y="92488"/>
                                  <a:pt x="41434" y="89535"/>
                                </a:cubicBezTo>
                                <a:cubicBezTo>
                                  <a:pt x="42100" y="87439"/>
                                  <a:pt x="42958" y="84582"/>
                                  <a:pt x="43625" y="80677"/>
                                </a:cubicBezTo>
                                <a:cubicBezTo>
                                  <a:pt x="44577" y="73247"/>
                                  <a:pt x="44672"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7" name="任意多边形: 形状 126"/>
                          <p:cNvSpPr/>
                          <p:nvPr/>
                        </p:nvSpPr>
                        <p:spPr>
                          <a:xfrm>
                            <a:off x="8384285" y="3914462"/>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7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1"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28" name="图形 2"/>
                      <p:cNvGrpSpPr/>
                      <p:nvPr/>
                    </p:nvGrpSpPr>
                    <p:grpSpPr>
                      <a:xfrm>
                        <a:off x="8299703" y="3911345"/>
                        <a:ext cx="48839" cy="91512"/>
                        <a:chOff x="8299703" y="3911345"/>
                        <a:chExt cx="48839" cy="91512"/>
                      </a:xfrm>
                    </p:grpSpPr>
                    <p:sp>
                      <p:nvSpPr>
                        <p:cNvPr id="129" name="任意多边形: 形状 128"/>
                        <p:cNvSpPr/>
                        <p:nvPr/>
                      </p:nvSpPr>
                      <p:spPr>
                        <a:xfrm>
                          <a:off x="8313523" y="3981854"/>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2"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30" name="图形 2"/>
                        <p:cNvGrpSpPr/>
                        <p:nvPr/>
                      </p:nvGrpSpPr>
                      <p:grpSpPr>
                        <a:xfrm>
                          <a:off x="8299703" y="3911345"/>
                          <a:ext cx="44672" cy="91512"/>
                          <a:chOff x="8299703" y="3911345"/>
                          <a:chExt cx="44672" cy="91512"/>
                        </a:xfrm>
                        <a:solidFill>
                          <a:srgbClr val="ACACAC"/>
                        </a:solidFill>
                      </p:grpSpPr>
                      <p:sp>
                        <p:nvSpPr>
                          <p:cNvPr id="131" name="任意多边形: 形状 130"/>
                          <p:cNvSpPr/>
                          <p:nvPr/>
                        </p:nvSpPr>
                        <p:spPr>
                          <a:xfrm>
                            <a:off x="8299798" y="3911345"/>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80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80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7" y="87821"/>
                                  <a:pt x="24289" y="89345"/>
                                  <a:pt x="22670" y="90202"/>
                                </a:cubicBezTo>
                                <a:cubicBezTo>
                                  <a:pt x="26575" y="91630"/>
                                  <a:pt x="34576" y="92488"/>
                                  <a:pt x="41434" y="89535"/>
                                </a:cubicBezTo>
                                <a:cubicBezTo>
                                  <a:pt x="42100" y="87440"/>
                                  <a:pt x="42958" y="84582"/>
                                  <a:pt x="43625"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32" name="任意多边形: 形状 131"/>
                          <p:cNvSpPr/>
                          <p:nvPr/>
                        </p:nvSpPr>
                        <p:spPr>
                          <a:xfrm>
                            <a:off x="8299703" y="3920368"/>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60"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3" name="图形 2"/>
                      <p:cNvGrpSpPr/>
                      <p:nvPr/>
                    </p:nvGrpSpPr>
                    <p:grpSpPr>
                      <a:xfrm>
                        <a:off x="8214264" y="3917346"/>
                        <a:ext cx="48839" cy="91512"/>
                        <a:chOff x="8214264" y="3917346"/>
                        <a:chExt cx="48839" cy="91512"/>
                      </a:xfrm>
                    </p:grpSpPr>
                    <p:sp>
                      <p:nvSpPr>
                        <p:cNvPr id="134" name="任意多边形: 形状 133"/>
                        <p:cNvSpPr/>
                        <p:nvPr/>
                      </p:nvSpPr>
                      <p:spPr>
                        <a:xfrm>
                          <a:off x="8228084" y="3987855"/>
                          <a:ext cx="35019" cy="21000"/>
                        </a:xfrm>
                        <a:custGeom>
                          <a:avLst/>
                          <a:gdLst>
                            <a:gd name="connsiteX0" fmla="*/ 15803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3 w 35019"/>
                            <a:gd name="connsiteY4" fmla="*/ 71 h 21000"/>
                            <a:gd name="connsiteX5" fmla="*/ 15803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3" y="71"/>
                              </a:moveTo>
                              <a:cubicBezTo>
                                <a:pt x="6182" y="738"/>
                                <a:pt x="-866" y="5977"/>
                                <a:pt x="86" y="11692"/>
                              </a:cubicBezTo>
                              <a:cubicBezTo>
                                <a:pt x="1039" y="17407"/>
                                <a:pt x="9611" y="21598"/>
                                <a:pt x="19232" y="20931"/>
                              </a:cubicBezTo>
                              <a:cubicBezTo>
                                <a:pt x="28852" y="20264"/>
                                <a:pt x="35805" y="15025"/>
                                <a:pt x="34948" y="9310"/>
                              </a:cubicBezTo>
                              <a:cubicBezTo>
                                <a:pt x="33900" y="3500"/>
                                <a:pt x="25328"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35" name="图形 2"/>
                        <p:cNvGrpSpPr/>
                        <p:nvPr/>
                      </p:nvGrpSpPr>
                      <p:grpSpPr>
                        <a:xfrm>
                          <a:off x="8214264" y="3917346"/>
                          <a:ext cx="44672" cy="91512"/>
                          <a:chOff x="8214264" y="3917346"/>
                          <a:chExt cx="44672" cy="91512"/>
                        </a:xfrm>
                        <a:solidFill>
                          <a:srgbClr val="ACACAC"/>
                        </a:solidFill>
                      </p:grpSpPr>
                      <p:sp>
                        <p:nvSpPr>
                          <p:cNvPr id="136" name="任意多边形: 形状 135"/>
                          <p:cNvSpPr/>
                          <p:nvPr/>
                        </p:nvSpPr>
                        <p:spPr>
                          <a:xfrm>
                            <a:off x="8214359" y="3917346"/>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2"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7" y="1238"/>
                                  <a:pt x="23813" y="1238"/>
                                  <a:pt x="23622" y="1143"/>
                                </a:cubicBezTo>
                                <a:cubicBezTo>
                                  <a:pt x="23336" y="1048"/>
                                  <a:pt x="23146" y="952"/>
                                  <a:pt x="22860" y="857"/>
                                </a:cubicBezTo>
                                <a:cubicBezTo>
                                  <a:pt x="22764" y="857"/>
                                  <a:pt x="22764" y="857"/>
                                  <a:pt x="22670" y="762"/>
                                </a:cubicBezTo>
                                <a:cubicBezTo>
                                  <a:pt x="22384" y="667"/>
                                  <a:pt x="22003" y="571"/>
                                  <a:pt x="21717" y="476"/>
                                </a:cubicBezTo>
                                <a:cubicBezTo>
                                  <a:pt x="21526" y="381"/>
                                  <a:pt x="21336" y="381"/>
                                  <a:pt x="21145" y="286"/>
                                </a:cubicBezTo>
                                <a:cubicBezTo>
                                  <a:pt x="21050" y="286"/>
                                  <a:pt x="20860" y="286"/>
                                  <a:pt x="20764" y="190"/>
                                </a:cubicBezTo>
                                <a:cubicBezTo>
                                  <a:pt x="20383" y="95"/>
                                  <a:pt x="19907" y="95"/>
                                  <a:pt x="19621" y="0"/>
                                </a:cubicBezTo>
                                <a:cubicBezTo>
                                  <a:pt x="19431" y="0"/>
                                  <a:pt x="19335" y="0"/>
                                  <a:pt x="19145" y="0"/>
                                </a:cubicBezTo>
                                <a:cubicBezTo>
                                  <a:pt x="18573" y="0"/>
                                  <a:pt x="18097" y="0"/>
                                  <a:pt x="17621" y="0"/>
                                </a:cubicBezTo>
                                <a:lnTo>
                                  <a:pt x="16097" y="190"/>
                                </a:lnTo>
                                <a:cubicBezTo>
                                  <a:pt x="8954" y="1048"/>
                                  <a:pt x="4096" y="7429"/>
                                  <a:pt x="1714" y="19240"/>
                                </a:cubicBezTo>
                                <a:cubicBezTo>
                                  <a:pt x="571" y="24575"/>
                                  <a:pt x="285"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0"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3" y="16478"/>
                                </a:cubicBezTo>
                                <a:cubicBezTo>
                                  <a:pt x="18573"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8" y="45529"/>
                                  <a:pt x="28384" y="47815"/>
                                  <a:pt x="28765" y="50863"/>
                                </a:cubicBezTo>
                                <a:cubicBezTo>
                                  <a:pt x="29241" y="55626"/>
                                  <a:pt x="29908"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7" y="84582"/>
                                  <a:pt x="43624" y="80677"/>
                                </a:cubicBezTo>
                                <a:cubicBezTo>
                                  <a:pt x="44577" y="73247"/>
                                  <a:pt x="44577"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37" name="任意多边形: 形状 136"/>
                          <p:cNvSpPr/>
                          <p:nvPr/>
                        </p:nvSpPr>
                        <p:spPr>
                          <a:xfrm>
                            <a:off x="8214264" y="3926369"/>
                            <a:ext cx="18672" cy="30220"/>
                          </a:xfrm>
                          <a:custGeom>
                            <a:avLst/>
                            <a:gdLst>
                              <a:gd name="connsiteX0" fmla="*/ 4381 w 18672"/>
                              <a:gd name="connsiteY0" fmla="*/ 1645 h 30220"/>
                              <a:gd name="connsiteX1" fmla="*/ 1714 w 18672"/>
                              <a:gd name="connsiteY1" fmla="*/ 10408 h 30220"/>
                              <a:gd name="connsiteX2" fmla="*/ 190 w 18672"/>
                              <a:gd name="connsiteY2" fmla="*/ 22505 h 30220"/>
                              <a:gd name="connsiteX3" fmla="*/ 0 w 18672"/>
                              <a:gd name="connsiteY3" fmla="*/ 30220 h 30220"/>
                              <a:gd name="connsiteX4" fmla="*/ 15335 w 18672"/>
                              <a:gd name="connsiteY4" fmla="*/ 29172 h 30220"/>
                              <a:gd name="connsiteX5" fmla="*/ 15430 w 18672"/>
                              <a:gd name="connsiteY5" fmla="*/ 26029 h 30220"/>
                              <a:gd name="connsiteX6" fmla="*/ 16383 w 18672"/>
                              <a:gd name="connsiteY6" fmla="*/ 15552 h 30220"/>
                              <a:gd name="connsiteX7" fmla="*/ 17145 w 18672"/>
                              <a:gd name="connsiteY7" fmla="*/ 12027 h 30220"/>
                              <a:gd name="connsiteX8" fmla="*/ 17145 w 18672"/>
                              <a:gd name="connsiteY8" fmla="*/ 11932 h 30220"/>
                              <a:gd name="connsiteX9" fmla="*/ 17526 w 18672"/>
                              <a:gd name="connsiteY9" fmla="*/ 10408 h 30220"/>
                              <a:gd name="connsiteX10" fmla="*/ 17526 w 18672"/>
                              <a:gd name="connsiteY10" fmla="*/ 10313 h 30220"/>
                              <a:gd name="connsiteX11" fmla="*/ 18002 w 18672"/>
                              <a:gd name="connsiteY11" fmla="*/ 8979 h 30220"/>
                              <a:gd name="connsiteX12" fmla="*/ 18002 w 18672"/>
                              <a:gd name="connsiteY12" fmla="*/ 8884 h 30220"/>
                              <a:gd name="connsiteX13" fmla="*/ 18479 w 18672"/>
                              <a:gd name="connsiteY13" fmla="*/ 7741 h 30220"/>
                              <a:gd name="connsiteX14" fmla="*/ 18574 w 18672"/>
                              <a:gd name="connsiteY14" fmla="*/ 7646 h 30220"/>
                              <a:gd name="connsiteX15" fmla="*/ 18669 w 18672"/>
                              <a:gd name="connsiteY15" fmla="*/ 7455 h 30220"/>
                              <a:gd name="connsiteX16" fmla="*/ 4381 w 18672"/>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20">
                                <a:moveTo>
                                  <a:pt x="4381" y="1645"/>
                                </a:moveTo>
                                <a:cubicBezTo>
                                  <a:pt x="3334" y="4122"/>
                                  <a:pt x="2381" y="7074"/>
                                  <a:pt x="1714" y="10408"/>
                                </a:cubicBezTo>
                                <a:cubicBezTo>
                                  <a:pt x="571" y="15742"/>
                                  <a:pt x="285" y="20886"/>
                                  <a:pt x="190"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0"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192" y="-4260"/>
                                  <a:pt x="4381"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8" name="图形 2"/>
                      <p:cNvGrpSpPr/>
                      <p:nvPr/>
                    </p:nvGrpSpPr>
                    <p:grpSpPr>
                      <a:xfrm>
                        <a:off x="8132730" y="3923061"/>
                        <a:ext cx="48839" cy="91512"/>
                        <a:chOff x="8132730" y="3923061"/>
                        <a:chExt cx="48839" cy="91512"/>
                      </a:xfrm>
                    </p:grpSpPr>
                    <p:sp>
                      <p:nvSpPr>
                        <p:cNvPr id="139" name="任意多边形: 形状 138"/>
                        <p:cNvSpPr/>
                        <p:nvPr/>
                      </p:nvSpPr>
                      <p:spPr>
                        <a:xfrm>
                          <a:off x="8146550" y="3993571"/>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7"/>
                                <a:pt x="-866" y="5975"/>
                                <a:pt x="86" y="11690"/>
                              </a:cubicBezTo>
                              <a:cubicBezTo>
                                <a:pt x="1039" y="17405"/>
                                <a:pt x="9611" y="21596"/>
                                <a:pt x="19232" y="20930"/>
                              </a:cubicBezTo>
                              <a:cubicBezTo>
                                <a:pt x="28852" y="20263"/>
                                <a:pt x="35805" y="15024"/>
                                <a:pt x="34948" y="9309"/>
                              </a:cubicBezTo>
                              <a:cubicBezTo>
                                <a:pt x="33900" y="3594"/>
                                <a:pt x="25328"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0" name="图形 2"/>
                        <p:cNvGrpSpPr/>
                        <p:nvPr/>
                      </p:nvGrpSpPr>
                      <p:grpSpPr>
                        <a:xfrm>
                          <a:off x="8132730" y="3923061"/>
                          <a:ext cx="44672" cy="91512"/>
                          <a:chOff x="8132730" y="3923061"/>
                          <a:chExt cx="44672" cy="91512"/>
                        </a:xfrm>
                        <a:solidFill>
                          <a:srgbClr val="ACACAC"/>
                        </a:solidFill>
                      </p:grpSpPr>
                      <p:sp>
                        <p:nvSpPr>
                          <p:cNvPr id="141" name="任意多边形: 形状 140"/>
                          <p:cNvSpPr/>
                          <p:nvPr/>
                        </p:nvSpPr>
                        <p:spPr>
                          <a:xfrm>
                            <a:off x="8132825" y="3923061"/>
                            <a:ext cx="44576" cy="91512"/>
                          </a:xfrm>
                          <a:custGeom>
                            <a:avLst/>
                            <a:gdLst>
                              <a:gd name="connsiteX0" fmla="*/ 44577 w 44576"/>
                              <a:gd name="connsiteY0" fmla="*/ 64294 h 91512"/>
                              <a:gd name="connsiteX1" fmla="*/ 43339 w 44576"/>
                              <a:gd name="connsiteY1" fmla="*/ 45720 h 91512"/>
                              <a:gd name="connsiteX2" fmla="*/ 40005 w 44576"/>
                              <a:gd name="connsiteY2" fmla="*/ 28385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0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69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6 h 91512"/>
                              <a:gd name="connsiteX38" fmla="*/ 26479 w 44576"/>
                              <a:gd name="connsiteY38" fmla="*/ 36862 h 91512"/>
                              <a:gd name="connsiteX39" fmla="*/ 27908 w 44576"/>
                              <a:gd name="connsiteY39" fmla="*/ 44482 h 91512"/>
                              <a:gd name="connsiteX40" fmla="*/ 28765 w 44576"/>
                              <a:gd name="connsiteY40" fmla="*/ 50864 h 91512"/>
                              <a:gd name="connsiteX41" fmla="*/ 28956 w 44576"/>
                              <a:gd name="connsiteY41" fmla="*/ 74390 h 91512"/>
                              <a:gd name="connsiteX42" fmla="*/ 26479 w 44576"/>
                              <a:gd name="connsiteY42" fmla="*/ 85725 h 91512"/>
                              <a:gd name="connsiteX43" fmla="*/ 22669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9"/>
                                  <a:pt x="44482" y="54578"/>
                                  <a:pt x="43339" y="45720"/>
                                </a:cubicBezTo>
                                <a:cubicBezTo>
                                  <a:pt x="42100" y="36195"/>
                                  <a:pt x="40005" y="28385"/>
                                  <a:pt x="40005" y="28385"/>
                                </a:cubicBezTo>
                                <a:cubicBezTo>
                                  <a:pt x="39243" y="25622"/>
                                  <a:pt x="37338" y="18955"/>
                                  <a:pt x="34766" y="13907"/>
                                </a:cubicBezTo>
                                <a:cubicBezTo>
                                  <a:pt x="33432"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0" y="1905"/>
                                  <a:pt x="25050" y="1905"/>
                                </a:cubicBezTo>
                                <a:cubicBezTo>
                                  <a:pt x="24765" y="1715"/>
                                  <a:pt x="24384" y="1524"/>
                                  <a:pt x="24003" y="1333"/>
                                </a:cubicBezTo>
                                <a:cubicBezTo>
                                  <a:pt x="23907" y="1238"/>
                                  <a:pt x="23813" y="1238"/>
                                  <a:pt x="23622" y="1143"/>
                                </a:cubicBezTo>
                                <a:cubicBezTo>
                                  <a:pt x="23336" y="1048"/>
                                  <a:pt x="23146" y="953"/>
                                  <a:pt x="22860" y="857"/>
                                </a:cubicBezTo>
                                <a:cubicBezTo>
                                  <a:pt x="22764" y="857"/>
                                  <a:pt x="22764" y="857"/>
                                  <a:pt x="22669" y="762"/>
                                </a:cubicBezTo>
                                <a:cubicBezTo>
                                  <a:pt x="22384" y="667"/>
                                  <a:pt x="22003" y="571"/>
                                  <a:pt x="21717" y="476"/>
                                </a:cubicBezTo>
                                <a:cubicBezTo>
                                  <a:pt x="21526" y="381"/>
                                  <a:pt x="21336" y="381"/>
                                  <a:pt x="21145" y="286"/>
                                </a:cubicBezTo>
                                <a:cubicBezTo>
                                  <a:pt x="21050" y="286"/>
                                  <a:pt x="20860" y="286"/>
                                  <a:pt x="20764" y="191"/>
                                </a:cubicBezTo>
                                <a:cubicBezTo>
                                  <a:pt x="20383" y="95"/>
                                  <a:pt x="19907" y="95"/>
                                  <a:pt x="19621" y="0"/>
                                </a:cubicBezTo>
                                <a:cubicBezTo>
                                  <a:pt x="19431" y="0"/>
                                  <a:pt x="19335" y="0"/>
                                  <a:pt x="19145" y="0"/>
                                </a:cubicBezTo>
                                <a:cubicBezTo>
                                  <a:pt x="18573" y="0"/>
                                  <a:pt x="18097" y="0"/>
                                  <a:pt x="17621" y="0"/>
                                </a:cubicBezTo>
                                <a:lnTo>
                                  <a:pt x="16097" y="191"/>
                                </a:lnTo>
                                <a:cubicBezTo>
                                  <a:pt x="8954" y="1048"/>
                                  <a:pt x="4096" y="7429"/>
                                  <a:pt x="1714" y="19241"/>
                                </a:cubicBezTo>
                                <a:cubicBezTo>
                                  <a:pt x="571" y="24575"/>
                                  <a:pt x="285" y="29718"/>
                                  <a:pt x="190" y="31337"/>
                                </a:cubicBezTo>
                                <a:cubicBezTo>
                                  <a:pt x="95" y="32766"/>
                                  <a:pt x="0" y="35719"/>
                                  <a:pt x="0" y="39053"/>
                                </a:cubicBezTo>
                                <a:lnTo>
                                  <a:pt x="15335" y="38005"/>
                                </a:lnTo>
                                <a:cubicBezTo>
                                  <a:pt x="15335" y="36957"/>
                                  <a:pt x="15335" y="35909"/>
                                  <a:pt x="15430" y="34862"/>
                                </a:cubicBezTo>
                                <a:cubicBezTo>
                                  <a:pt x="15525" y="31242"/>
                                  <a:pt x="15907" y="27718"/>
                                  <a:pt x="16383" y="24384"/>
                                </a:cubicBezTo>
                                <a:cubicBezTo>
                                  <a:pt x="16573" y="23146"/>
                                  <a:pt x="16859" y="21908"/>
                                  <a:pt x="17145" y="20860"/>
                                </a:cubicBezTo>
                                <a:cubicBezTo>
                                  <a:pt x="17145" y="20860"/>
                                  <a:pt x="17145" y="20765"/>
                                  <a:pt x="17145" y="20765"/>
                                </a:cubicBezTo>
                                <a:cubicBezTo>
                                  <a:pt x="17240" y="20193"/>
                                  <a:pt x="17430"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3" y="16478"/>
                                </a:cubicBezTo>
                                <a:cubicBezTo>
                                  <a:pt x="18573" y="16383"/>
                                  <a:pt x="18669" y="16383"/>
                                  <a:pt x="18669" y="16288"/>
                                </a:cubicBezTo>
                                <a:cubicBezTo>
                                  <a:pt x="19050" y="16764"/>
                                  <a:pt x="19431" y="17431"/>
                                  <a:pt x="19907" y="18193"/>
                                </a:cubicBezTo>
                                <a:cubicBezTo>
                                  <a:pt x="20574" y="19336"/>
                                  <a:pt x="21717" y="21527"/>
                                  <a:pt x="23050" y="24956"/>
                                </a:cubicBezTo>
                                <a:cubicBezTo>
                                  <a:pt x="23622" y="26479"/>
                                  <a:pt x="25146" y="30766"/>
                                  <a:pt x="26479" y="36862"/>
                                </a:cubicBezTo>
                                <a:cubicBezTo>
                                  <a:pt x="27241" y="40386"/>
                                  <a:pt x="27717" y="43434"/>
                                  <a:pt x="27908" y="44482"/>
                                </a:cubicBezTo>
                                <a:cubicBezTo>
                                  <a:pt x="28098" y="45529"/>
                                  <a:pt x="28384" y="47816"/>
                                  <a:pt x="28765" y="50864"/>
                                </a:cubicBezTo>
                                <a:cubicBezTo>
                                  <a:pt x="29241" y="55626"/>
                                  <a:pt x="29908" y="64961"/>
                                  <a:pt x="28956" y="74390"/>
                                </a:cubicBezTo>
                                <a:cubicBezTo>
                                  <a:pt x="28384" y="79724"/>
                                  <a:pt x="27337" y="83344"/>
                                  <a:pt x="26479" y="85725"/>
                                </a:cubicBezTo>
                                <a:cubicBezTo>
                                  <a:pt x="25336" y="87821"/>
                                  <a:pt x="24289" y="89345"/>
                                  <a:pt x="22669" y="90202"/>
                                </a:cubicBezTo>
                                <a:cubicBezTo>
                                  <a:pt x="26575" y="91631"/>
                                  <a:pt x="34575" y="92488"/>
                                  <a:pt x="41434" y="89535"/>
                                </a:cubicBezTo>
                                <a:cubicBezTo>
                                  <a:pt x="42100" y="87440"/>
                                  <a:pt x="42957"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42" name="任意多边形: 形状 141"/>
                          <p:cNvSpPr/>
                          <p:nvPr/>
                        </p:nvSpPr>
                        <p:spPr>
                          <a:xfrm>
                            <a:off x="8132730" y="3932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8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4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3" name="图形 2"/>
                      <p:cNvGrpSpPr/>
                      <p:nvPr/>
                    </p:nvGrpSpPr>
                    <p:grpSpPr>
                      <a:xfrm>
                        <a:off x="8047672" y="3929062"/>
                        <a:ext cx="48744" cy="91512"/>
                        <a:chOff x="8047672" y="3929062"/>
                        <a:chExt cx="48744" cy="91512"/>
                      </a:xfrm>
                    </p:grpSpPr>
                    <p:sp>
                      <p:nvSpPr>
                        <p:cNvPr id="144" name="任意多边形: 形状 143"/>
                        <p:cNvSpPr/>
                        <p:nvPr/>
                      </p:nvSpPr>
                      <p:spPr>
                        <a:xfrm>
                          <a:off x="8061396" y="3999572"/>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6"/>
                                <a:pt x="-866" y="5975"/>
                                <a:pt x="86" y="11690"/>
                              </a:cubicBezTo>
                              <a:cubicBezTo>
                                <a:pt x="1039" y="17405"/>
                                <a:pt x="9611" y="21596"/>
                                <a:pt x="19232" y="20930"/>
                              </a:cubicBezTo>
                              <a:cubicBezTo>
                                <a:pt x="28852" y="20263"/>
                                <a:pt x="35805" y="15024"/>
                                <a:pt x="34948" y="9309"/>
                              </a:cubicBezTo>
                              <a:cubicBezTo>
                                <a:pt x="33995" y="3594"/>
                                <a:pt x="25423"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5" name="图形 2"/>
                        <p:cNvGrpSpPr/>
                        <p:nvPr/>
                      </p:nvGrpSpPr>
                      <p:grpSpPr>
                        <a:xfrm>
                          <a:off x="8047672" y="3929062"/>
                          <a:ext cx="44672" cy="91512"/>
                          <a:chOff x="8047672" y="3929062"/>
                          <a:chExt cx="44672" cy="91512"/>
                        </a:xfrm>
                        <a:solidFill>
                          <a:srgbClr val="ACACAC"/>
                        </a:solidFill>
                      </p:grpSpPr>
                      <p:sp>
                        <p:nvSpPr>
                          <p:cNvPr id="146" name="任意多边形: 形状 145"/>
                          <p:cNvSpPr/>
                          <p:nvPr/>
                        </p:nvSpPr>
                        <p:spPr>
                          <a:xfrm>
                            <a:off x="8047766" y="3929062"/>
                            <a:ext cx="44577" cy="91512"/>
                          </a:xfrm>
                          <a:custGeom>
                            <a:avLst/>
                            <a:gdLst>
                              <a:gd name="connsiteX0" fmla="*/ 44578 w 44577"/>
                              <a:gd name="connsiteY0" fmla="*/ 64294 h 91512"/>
                              <a:gd name="connsiteX1" fmla="*/ 43339 w 44577"/>
                              <a:gd name="connsiteY1" fmla="*/ 45720 h 91512"/>
                              <a:gd name="connsiteX2" fmla="*/ 40005 w 44577"/>
                              <a:gd name="connsiteY2" fmla="*/ 28384 h 91512"/>
                              <a:gd name="connsiteX3" fmla="*/ 34766 w 44577"/>
                              <a:gd name="connsiteY3" fmla="*/ 13907 h 91512"/>
                              <a:gd name="connsiteX4" fmla="*/ 30861 w 44577"/>
                              <a:gd name="connsiteY4" fmla="*/ 7334 h 91512"/>
                              <a:gd name="connsiteX5" fmla="*/ 27527 w 44577"/>
                              <a:gd name="connsiteY5" fmla="*/ 3715 h 91512"/>
                              <a:gd name="connsiteX6" fmla="*/ 27527 w 44577"/>
                              <a:gd name="connsiteY6" fmla="*/ 3715 h 91512"/>
                              <a:gd name="connsiteX7" fmla="*/ 27527 w 44577"/>
                              <a:gd name="connsiteY7" fmla="*/ 3715 h 91512"/>
                              <a:gd name="connsiteX8" fmla="*/ 25146 w 44577"/>
                              <a:gd name="connsiteY8" fmla="*/ 2000 h 91512"/>
                              <a:gd name="connsiteX9" fmla="*/ 25051 w 44577"/>
                              <a:gd name="connsiteY9" fmla="*/ 1905 h 91512"/>
                              <a:gd name="connsiteX10" fmla="*/ 24003 w 44577"/>
                              <a:gd name="connsiteY10" fmla="*/ 1333 h 91512"/>
                              <a:gd name="connsiteX11" fmla="*/ 23622 w 44577"/>
                              <a:gd name="connsiteY11" fmla="*/ 1143 h 91512"/>
                              <a:gd name="connsiteX12" fmla="*/ 22860 w 44577"/>
                              <a:gd name="connsiteY12" fmla="*/ 857 h 91512"/>
                              <a:gd name="connsiteX13" fmla="*/ 22670 w 44577"/>
                              <a:gd name="connsiteY13" fmla="*/ 762 h 91512"/>
                              <a:gd name="connsiteX14" fmla="*/ 21717 w 44577"/>
                              <a:gd name="connsiteY14" fmla="*/ 476 h 91512"/>
                              <a:gd name="connsiteX15" fmla="*/ 21146 w 44577"/>
                              <a:gd name="connsiteY15" fmla="*/ 286 h 91512"/>
                              <a:gd name="connsiteX16" fmla="*/ 20765 w 44577"/>
                              <a:gd name="connsiteY16" fmla="*/ 191 h 91512"/>
                              <a:gd name="connsiteX17" fmla="*/ 19621 w 44577"/>
                              <a:gd name="connsiteY17" fmla="*/ 0 h 91512"/>
                              <a:gd name="connsiteX18" fmla="*/ 19145 w 44577"/>
                              <a:gd name="connsiteY18" fmla="*/ 0 h 91512"/>
                              <a:gd name="connsiteX19" fmla="*/ 17622 w 44577"/>
                              <a:gd name="connsiteY19" fmla="*/ 0 h 91512"/>
                              <a:gd name="connsiteX20" fmla="*/ 16097 w 44577"/>
                              <a:gd name="connsiteY20" fmla="*/ 191 h 91512"/>
                              <a:gd name="connsiteX21" fmla="*/ 1715 w 44577"/>
                              <a:gd name="connsiteY21" fmla="*/ 19241 h 91512"/>
                              <a:gd name="connsiteX22" fmla="*/ 191 w 44577"/>
                              <a:gd name="connsiteY22" fmla="*/ 31337 h 91512"/>
                              <a:gd name="connsiteX23" fmla="*/ 0 w 44577"/>
                              <a:gd name="connsiteY23" fmla="*/ 39053 h 91512"/>
                              <a:gd name="connsiteX24" fmla="*/ 15336 w 44577"/>
                              <a:gd name="connsiteY24" fmla="*/ 38005 h 91512"/>
                              <a:gd name="connsiteX25" fmla="*/ 15431 w 44577"/>
                              <a:gd name="connsiteY25" fmla="*/ 34862 h 91512"/>
                              <a:gd name="connsiteX26" fmla="*/ 16383 w 44577"/>
                              <a:gd name="connsiteY26" fmla="*/ 24384 h 91512"/>
                              <a:gd name="connsiteX27" fmla="*/ 17145 w 44577"/>
                              <a:gd name="connsiteY27" fmla="*/ 20860 h 91512"/>
                              <a:gd name="connsiteX28" fmla="*/ 17145 w 44577"/>
                              <a:gd name="connsiteY28" fmla="*/ 20764 h 91512"/>
                              <a:gd name="connsiteX29" fmla="*/ 17526 w 44577"/>
                              <a:gd name="connsiteY29" fmla="*/ 19241 h 91512"/>
                              <a:gd name="connsiteX30" fmla="*/ 17526 w 44577"/>
                              <a:gd name="connsiteY30" fmla="*/ 19145 h 91512"/>
                              <a:gd name="connsiteX31" fmla="*/ 18002 w 44577"/>
                              <a:gd name="connsiteY31" fmla="*/ 17812 h 91512"/>
                              <a:gd name="connsiteX32" fmla="*/ 18002 w 44577"/>
                              <a:gd name="connsiteY32" fmla="*/ 17717 h 91512"/>
                              <a:gd name="connsiteX33" fmla="*/ 18479 w 44577"/>
                              <a:gd name="connsiteY33" fmla="*/ 16574 h 91512"/>
                              <a:gd name="connsiteX34" fmla="*/ 18574 w 44577"/>
                              <a:gd name="connsiteY34" fmla="*/ 16478 h 91512"/>
                              <a:gd name="connsiteX35" fmla="*/ 18669 w 44577"/>
                              <a:gd name="connsiteY35" fmla="*/ 16288 h 91512"/>
                              <a:gd name="connsiteX36" fmla="*/ 19908 w 44577"/>
                              <a:gd name="connsiteY36" fmla="*/ 18193 h 91512"/>
                              <a:gd name="connsiteX37" fmla="*/ 23051 w 44577"/>
                              <a:gd name="connsiteY37" fmla="*/ 24955 h 91512"/>
                              <a:gd name="connsiteX38" fmla="*/ 26480 w 44577"/>
                              <a:gd name="connsiteY38" fmla="*/ 36862 h 91512"/>
                              <a:gd name="connsiteX39" fmla="*/ 27909 w 44577"/>
                              <a:gd name="connsiteY39" fmla="*/ 44482 h 91512"/>
                              <a:gd name="connsiteX40" fmla="*/ 28766 w 44577"/>
                              <a:gd name="connsiteY40" fmla="*/ 50863 h 91512"/>
                              <a:gd name="connsiteX41" fmla="*/ 28956 w 44577"/>
                              <a:gd name="connsiteY41" fmla="*/ 74390 h 91512"/>
                              <a:gd name="connsiteX42" fmla="*/ 26480 w 44577"/>
                              <a:gd name="connsiteY42" fmla="*/ 85725 h 91512"/>
                              <a:gd name="connsiteX43" fmla="*/ 22670 w 44577"/>
                              <a:gd name="connsiteY43" fmla="*/ 90202 h 91512"/>
                              <a:gd name="connsiteX44" fmla="*/ 41434 w 44577"/>
                              <a:gd name="connsiteY44" fmla="*/ 89535 h 91512"/>
                              <a:gd name="connsiteX45" fmla="*/ 43625 w 44577"/>
                              <a:gd name="connsiteY45" fmla="*/ 80677 h 91512"/>
                              <a:gd name="connsiteX46" fmla="*/ 44578 w 44577"/>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7" h="91512">
                                <a:moveTo>
                                  <a:pt x="44578" y="64294"/>
                                </a:moveTo>
                                <a:cubicBezTo>
                                  <a:pt x="44578" y="60388"/>
                                  <a:pt x="44482" y="54578"/>
                                  <a:pt x="43339" y="45720"/>
                                </a:cubicBezTo>
                                <a:cubicBezTo>
                                  <a:pt x="42101" y="36195"/>
                                  <a:pt x="40005" y="28384"/>
                                  <a:pt x="40005" y="28384"/>
                                </a:cubicBezTo>
                                <a:cubicBezTo>
                                  <a:pt x="39244" y="25622"/>
                                  <a:pt x="37338" y="18955"/>
                                  <a:pt x="34766" y="13907"/>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5" y="191"/>
                                </a:cubicBezTo>
                                <a:cubicBezTo>
                                  <a:pt x="20384" y="95"/>
                                  <a:pt x="19908" y="95"/>
                                  <a:pt x="19621" y="0"/>
                                </a:cubicBezTo>
                                <a:cubicBezTo>
                                  <a:pt x="19431" y="0"/>
                                  <a:pt x="19336" y="0"/>
                                  <a:pt x="19145" y="0"/>
                                </a:cubicBezTo>
                                <a:cubicBezTo>
                                  <a:pt x="18574" y="0"/>
                                  <a:pt x="18098" y="0"/>
                                  <a:pt x="17622" y="0"/>
                                </a:cubicBezTo>
                                <a:lnTo>
                                  <a:pt x="16097" y="191"/>
                                </a:lnTo>
                                <a:cubicBezTo>
                                  <a:pt x="8954" y="1048"/>
                                  <a:pt x="4096" y="7429"/>
                                  <a:pt x="1715" y="19241"/>
                                </a:cubicBezTo>
                                <a:cubicBezTo>
                                  <a:pt x="571" y="24575"/>
                                  <a:pt x="286" y="29718"/>
                                  <a:pt x="191" y="31337"/>
                                </a:cubicBezTo>
                                <a:cubicBezTo>
                                  <a:pt x="95" y="32766"/>
                                  <a:pt x="0" y="35719"/>
                                  <a:pt x="0" y="39053"/>
                                </a:cubicBezTo>
                                <a:lnTo>
                                  <a:pt x="15336" y="38005"/>
                                </a:lnTo>
                                <a:cubicBezTo>
                                  <a:pt x="15336" y="36957"/>
                                  <a:pt x="15336" y="35909"/>
                                  <a:pt x="15431" y="34862"/>
                                </a:cubicBezTo>
                                <a:cubicBezTo>
                                  <a:pt x="15526" y="31242"/>
                                  <a:pt x="15907" y="27718"/>
                                  <a:pt x="16383" y="24384"/>
                                </a:cubicBezTo>
                                <a:cubicBezTo>
                                  <a:pt x="16574"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1" y="24955"/>
                                </a:cubicBezTo>
                                <a:cubicBezTo>
                                  <a:pt x="23622" y="26479"/>
                                  <a:pt x="25146" y="30766"/>
                                  <a:pt x="26480" y="36862"/>
                                </a:cubicBezTo>
                                <a:cubicBezTo>
                                  <a:pt x="27242" y="40386"/>
                                  <a:pt x="27718" y="43434"/>
                                  <a:pt x="27909" y="44482"/>
                                </a:cubicBezTo>
                                <a:cubicBezTo>
                                  <a:pt x="28099" y="45529"/>
                                  <a:pt x="28385" y="47816"/>
                                  <a:pt x="28766" y="50863"/>
                                </a:cubicBezTo>
                                <a:cubicBezTo>
                                  <a:pt x="29242" y="55626"/>
                                  <a:pt x="29909" y="64961"/>
                                  <a:pt x="28956" y="74390"/>
                                </a:cubicBezTo>
                                <a:cubicBezTo>
                                  <a:pt x="28385" y="79724"/>
                                  <a:pt x="27337" y="83344"/>
                                  <a:pt x="26480" y="85725"/>
                                </a:cubicBezTo>
                                <a:cubicBezTo>
                                  <a:pt x="25337" y="87821"/>
                                  <a:pt x="24289" y="89345"/>
                                  <a:pt x="22670" y="90202"/>
                                </a:cubicBezTo>
                                <a:cubicBezTo>
                                  <a:pt x="26575" y="91630"/>
                                  <a:pt x="34576" y="92488"/>
                                  <a:pt x="41434" y="89535"/>
                                </a:cubicBezTo>
                                <a:cubicBezTo>
                                  <a:pt x="42101" y="87439"/>
                                  <a:pt x="42958" y="84582"/>
                                  <a:pt x="43625" y="80677"/>
                                </a:cubicBezTo>
                                <a:cubicBezTo>
                                  <a:pt x="44482" y="73247"/>
                                  <a:pt x="44578" y="66294"/>
                                  <a:pt x="44578" y="64294"/>
                                </a:cubicBezTo>
                                <a:close/>
                              </a:path>
                            </a:pathLst>
                          </a:custGeom>
                          <a:solidFill>
                            <a:srgbClr val="ACACAC"/>
                          </a:solidFill>
                          <a:ln w="9525" cap="flat">
                            <a:noFill/>
                            <a:prstDash val="solid"/>
                            <a:miter/>
                          </a:ln>
                        </p:spPr>
                        <p:txBody>
                          <a:bodyPr rtlCol="0" anchor="ctr"/>
                          <a:p>
                            <a:endParaRPr lang="zh-CN" altLang="en-US"/>
                          </a:p>
                        </p:txBody>
                      </p:sp>
                      <p:sp>
                        <p:nvSpPr>
                          <p:cNvPr id="147" name="任意多边形: 形状 146"/>
                          <p:cNvSpPr/>
                          <p:nvPr/>
                        </p:nvSpPr>
                        <p:spPr>
                          <a:xfrm>
                            <a:off x="8047672" y="3938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9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3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9"/>
                                </a:cubicBezTo>
                                <a:cubicBezTo>
                                  <a:pt x="17145" y="12019"/>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3" y="7637"/>
                                </a:cubicBezTo>
                                <a:cubicBezTo>
                                  <a:pt x="18573"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8" name="图形 2"/>
                      <p:cNvGrpSpPr/>
                      <p:nvPr/>
                    </p:nvGrpSpPr>
                    <p:grpSpPr>
                      <a:xfrm>
                        <a:off x="7964709" y="3934777"/>
                        <a:ext cx="48744" cy="91512"/>
                        <a:chOff x="7964709" y="3934777"/>
                        <a:chExt cx="48744" cy="91512"/>
                      </a:xfrm>
                    </p:grpSpPr>
                    <p:sp>
                      <p:nvSpPr>
                        <p:cNvPr id="149" name="任意多边形: 形状 148"/>
                        <p:cNvSpPr/>
                        <p:nvPr/>
                      </p:nvSpPr>
                      <p:spPr>
                        <a:xfrm>
                          <a:off x="7978434" y="4005286"/>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50" name="图形 2"/>
                        <p:cNvGrpSpPr/>
                        <p:nvPr/>
                      </p:nvGrpSpPr>
                      <p:grpSpPr>
                        <a:xfrm>
                          <a:off x="7964709" y="3934777"/>
                          <a:ext cx="44672" cy="91512"/>
                          <a:chOff x="7964709" y="3934777"/>
                          <a:chExt cx="44672" cy="91512"/>
                        </a:xfrm>
                        <a:solidFill>
                          <a:srgbClr val="ACACAC"/>
                        </a:solidFill>
                      </p:grpSpPr>
                      <p:sp>
                        <p:nvSpPr>
                          <p:cNvPr id="151" name="任意多边形: 形状 150"/>
                          <p:cNvSpPr/>
                          <p:nvPr/>
                        </p:nvSpPr>
                        <p:spPr>
                          <a:xfrm>
                            <a:off x="7964804" y="3934777"/>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4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0"/>
                                </a:cubicBezTo>
                                <a:cubicBezTo>
                                  <a:pt x="20384" y="95"/>
                                  <a:pt x="19907" y="95"/>
                                  <a:pt x="19621" y="0"/>
                                </a:cubicBezTo>
                                <a:cubicBezTo>
                                  <a:pt x="19431" y="0"/>
                                  <a:pt x="19335" y="0"/>
                                  <a:pt x="19145" y="0"/>
                                </a:cubicBezTo>
                                <a:cubicBezTo>
                                  <a:pt x="18574" y="0"/>
                                  <a:pt x="18097" y="0"/>
                                  <a:pt x="17621" y="0"/>
                                </a:cubicBezTo>
                                <a:lnTo>
                                  <a:pt x="16097" y="190"/>
                                </a:lnTo>
                                <a:cubicBezTo>
                                  <a:pt x="8954" y="1048"/>
                                  <a:pt x="4096" y="7429"/>
                                  <a:pt x="1714" y="19240"/>
                                </a:cubicBezTo>
                                <a:cubicBezTo>
                                  <a:pt x="571" y="24574"/>
                                  <a:pt x="286"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7"/>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4" y="16478"/>
                                </a:cubicBezTo>
                                <a:cubicBezTo>
                                  <a:pt x="18574"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5"/>
                                  <a:pt x="28765" y="50863"/>
                                </a:cubicBezTo>
                                <a:cubicBezTo>
                                  <a:pt x="29242" y="55626"/>
                                  <a:pt x="29909"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8" y="84582"/>
                                  <a:pt x="43625" y="80677"/>
                                </a:cubicBezTo>
                                <a:cubicBezTo>
                                  <a:pt x="44482"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2" name="任意多边形: 形状 151"/>
                          <p:cNvSpPr/>
                          <p:nvPr/>
                        </p:nvSpPr>
                        <p:spPr>
                          <a:xfrm>
                            <a:off x="7964709" y="3943808"/>
                            <a:ext cx="18673" cy="30211"/>
                          </a:xfrm>
                          <a:custGeom>
                            <a:avLst/>
                            <a:gdLst>
                              <a:gd name="connsiteX0" fmla="*/ 4382 w 18673"/>
                              <a:gd name="connsiteY0" fmla="*/ 1636 h 30211"/>
                              <a:gd name="connsiteX1" fmla="*/ 1714 w 18673"/>
                              <a:gd name="connsiteY1" fmla="*/ 10399 h 30211"/>
                              <a:gd name="connsiteX2" fmla="*/ 190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53" name="图形 2"/>
                      <p:cNvGrpSpPr/>
                      <p:nvPr/>
                    </p:nvGrpSpPr>
                    <p:grpSpPr>
                      <a:xfrm>
                        <a:off x="7879746" y="3940682"/>
                        <a:ext cx="48839" cy="91512"/>
                        <a:chOff x="7879746" y="3940682"/>
                        <a:chExt cx="48839" cy="91512"/>
                      </a:xfrm>
                    </p:grpSpPr>
                    <p:sp>
                      <p:nvSpPr>
                        <p:cNvPr id="154" name="任意多边形: 形状 153"/>
                        <p:cNvSpPr/>
                        <p:nvPr/>
                      </p:nvSpPr>
                      <p:spPr>
                        <a:xfrm>
                          <a:off x="7893566" y="4011193"/>
                          <a:ext cx="35019" cy="20999"/>
                        </a:xfrm>
                        <a:custGeom>
                          <a:avLst/>
                          <a:gdLst>
                            <a:gd name="connsiteX0" fmla="*/ 15802 w 35019"/>
                            <a:gd name="connsiteY0" fmla="*/ 70 h 20999"/>
                            <a:gd name="connsiteX1" fmla="*/ 86 w 35019"/>
                            <a:gd name="connsiteY1" fmla="*/ 11690 h 20999"/>
                            <a:gd name="connsiteX2" fmla="*/ 19231 w 35019"/>
                            <a:gd name="connsiteY2" fmla="*/ 20930 h 20999"/>
                            <a:gd name="connsiteX3" fmla="*/ 34948 w 35019"/>
                            <a:gd name="connsiteY3" fmla="*/ 9309 h 20999"/>
                            <a:gd name="connsiteX4" fmla="*/ 15802 w 35019"/>
                            <a:gd name="connsiteY4" fmla="*/ 70 h 20999"/>
                            <a:gd name="connsiteX5" fmla="*/ 15802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2" y="70"/>
                              </a:moveTo>
                              <a:cubicBezTo>
                                <a:pt x="6182" y="736"/>
                                <a:pt x="-866" y="5975"/>
                                <a:pt x="86" y="11690"/>
                              </a:cubicBezTo>
                              <a:cubicBezTo>
                                <a:pt x="1039" y="17405"/>
                                <a:pt x="9611" y="21596"/>
                                <a:pt x="19231" y="20930"/>
                              </a:cubicBezTo>
                              <a:cubicBezTo>
                                <a:pt x="28852" y="20263"/>
                                <a:pt x="35805" y="15024"/>
                                <a:pt x="34948" y="9309"/>
                              </a:cubicBezTo>
                              <a:cubicBezTo>
                                <a:pt x="33900" y="3594"/>
                                <a:pt x="25327" y="-597"/>
                                <a:pt x="15802" y="70"/>
                              </a:cubicBezTo>
                              <a:lnTo>
                                <a:pt x="15802" y="70"/>
                              </a:lnTo>
                              <a:close/>
                            </a:path>
                          </a:pathLst>
                        </a:custGeom>
                        <a:solidFill>
                          <a:srgbClr val="89420C"/>
                        </a:solidFill>
                        <a:ln w="9525" cap="flat">
                          <a:noFill/>
                          <a:prstDash val="solid"/>
                          <a:miter/>
                        </a:ln>
                      </p:spPr>
                      <p:txBody>
                        <a:bodyPr rtlCol="0" anchor="ctr"/>
                        <a:p>
                          <a:endParaRPr lang="zh-CN" altLang="en-US"/>
                        </a:p>
                      </p:txBody>
                    </p:sp>
                    <p:grpSp>
                      <p:nvGrpSpPr>
                        <p:cNvPr id="155" name="图形 2"/>
                        <p:cNvGrpSpPr/>
                        <p:nvPr/>
                      </p:nvGrpSpPr>
                      <p:grpSpPr>
                        <a:xfrm>
                          <a:off x="7879746" y="3940682"/>
                          <a:ext cx="44672" cy="91512"/>
                          <a:chOff x="7879746" y="3940682"/>
                          <a:chExt cx="44672" cy="91512"/>
                        </a:xfrm>
                        <a:solidFill>
                          <a:srgbClr val="ACACAC"/>
                        </a:solidFill>
                      </p:grpSpPr>
                      <p:sp>
                        <p:nvSpPr>
                          <p:cNvPr id="156" name="任意多边形: 形状 155"/>
                          <p:cNvSpPr/>
                          <p:nvPr/>
                        </p:nvSpPr>
                        <p:spPr>
                          <a:xfrm>
                            <a:off x="7879841" y="3940682"/>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7 w 44576"/>
                              <a:gd name="connsiteY36" fmla="*/ 18193 h 91512"/>
                              <a:gd name="connsiteX37" fmla="*/ 23051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1"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7" y="95"/>
                                  <a:pt x="19621" y="0"/>
                                </a:cubicBezTo>
                                <a:cubicBezTo>
                                  <a:pt x="19431" y="0"/>
                                  <a:pt x="19336" y="0"/>
                                  <a:pt x="19145" y="0"/>
                                </a:cubicBezTo>
                                <a:cubicBezTo>
                                  <a:pt x="18574" y="0"/>
                                  <a:pt x="18097" y="0"/>
                                  <a:pt x="17621" y="0"/>
                                </a:cubicBezTo>
                                <a:lnTo>
                                  <a:pt x="16097" y="191"/>
                                </a:lnTo>
                                <a:cubicBezTo>
                                  <a:pt x="8954" y="1048"/>
                                  <a:pt x="4096" y="7429"/>
                                  <a:pt x="1714" y="19241"/>
                                </a:cubicBezTo>
                                <a:cubicBezTo>
                                  <a:pt x="571" y="24575"/>
                                  <a:pt x="286" y="29718"/>
                                  <a:pt x="190"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5"/>
                                  <a:pt x="18288" y="16859"/>
                                  <a:pt x="18479" y="16574"/>
                                </a:cubicBezTo>
                                <a:cubicBezTo>
                                  <a:pt x="18479" y="16574"/>
                                  <a:pt x="18479" y="16478"/>
                                  <a:pt x="18574" y="16478"/>
                                </a:cubicBezTo>
                                <a:cubicBezTo>
                                  <a:pt x="18574" y="16383"/>
                                  <a:pt x="18669" y="16383"/>
                                  <a:pt x="18669" y="16288"/>
                                </a:cubicBezTo>
                                <a:cubicBezTo>
                                  <a:pt x="19050" y="16764"/>
                                  <a:pt x="19431" y="17431"/>
                                  <a:pt x="19907" y="18193"/>
                                </a:cubicBezTo>
                                <a:cubicBezTo>
                                  <a:pt x="20574" y="19336"/>
                                  <a:pt x="21717" y="21526"/>
                                  <a:pt x="23051" y="24955"/>
                                </a:cubicBezTo>
                                <a:cubicBezTo>
                                  <a:pt x="23622" y="26479"/>
                                  <a:pt x="25146" y="30766"/>
                                  <a:pt x="26479" y="36862"/>
                                </a:cubicBezTo>
                                <a:cubicBezTo>
                                  <a:pt x="27242" y="40386"/>
                                  <a:pt x="27718" y="43434"/>
                                  <a:pt x="27908" y="44482"/>
                                </a:cubicBezTo>
                                <a:cubicBezTo>
                                  <a:pt x="28099" y="45529"/>
                                  <a:pt x="28385" y="47816"/>
                                  <a:pt x="28765" y="50863"/>
                                </a:cubicBezTo>
                                <a:cubicBezTo>
                                  <a:pt x="29242" y="55626"/>
                                  <a:pt x="29909" y="64960"/>
                                  <a:pt x="28956" y="74390"/>
                                </a:cubicBezTo>
                                <a:cubicBezTo>
                                  <a:pt x="28385" y="79724"/>
                                  <a:pt x="27337" y="83344"/>
                                  <a:pt x="26479" y="85725"/>
                                </a:cubicBezTo>
                                <a:cubicBezTo>
                                  <a:pt x="25337" y="87821"/>
                                  <a:pt x="24289" y="89345"/>
                                  <a:pt x="22670" y="90202"/>
                                </a:cubicBezTo>
                                <a:cubicBezTo>
                                  <a:pt x="26575" y="91630"/>
                                  <a:pt x="34576" y="92488"/>
                                  <a:pt x="41434" y="89535"/>
                                </a:cubicBezTo>
                                <a:cubicBezTo>
                                  <a:pt x="42101" y="87439"/>
                                  <a:pt x="42958"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7" name="任意多边形: 形状 156"/>
                          <p:cNvSpPr/>
                          <p:nvPr/>
                        </p:nvSpPr>
                        <p:spPr>
                          <a:xfrm>
                            <a:off x="7879746" y="3949714"/>
                            <a:ext cx="18673" cy="30211"/>
                          </a:xfrm>
                          <a:custGeom>
                            <a:avLst/>
                            <a:gdLst>
                              <a:gd name="connsiteX0" fmla="*/ 4382 w 18673"/>
                              <a:gd name="connsiteY0" fmla="*/ 1636 h 30211"/>
                              <a:gd name="connsiteX1" fmla="*/ 1715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1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5" y="10399"/>
                                </a:cubicBezTo>
                                <a:cubicBezTo>
                                  <a:pt x="571" y="15733"/>
                                  <a:pt x="286" y="20877"/>
                                  <a:pt x="191" y="22496"/>
                                </a:cubicBezTo>
                                <a:cubicBezTo>
                                  <a:pt x="95" y="23925"/>
                                  <a:pt x="0" y="26877"/>
                                  <a:pt x="0" y="30211"/>
                                </a:cubicBezTo>
                                <a:lnTo>
                                  <a:pt x="15335" y="29163"/>
                                </a:lnTo>
                                <a:cubicBezTo>
                                  <a:pt x="15335" y="28116"/>
                                  <a:pt x="15335" y="27068"/>
                                  <a:pt x="15431" y="26020"/>
                                </a:cubicBezTo>
                                <a:cubicBezTo>
                                  <a:pt x="15526" y="22401"/>
                                  <a:pt x="15907" y="18876"/>
                                  <a:pt x="16383" y="15543"/>
                                </a:cubicBezTo>
                                <a:cubicBezTo>
                                  <a:pt x="16574"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7" y="9828"/>
                                  <a:pt x="17812" y="9351"/>
                                  <a:pt x="18002" y="8970"/>
                                </a:cubicBezTo>
                                <a:cubicBezTo>
                                  <a:pt x="18002" y="8970"/>
                                  <a:pt x="18002" y="8875"/>
                                  <a:pt x="18002" y="8875"/>
                                </a:cubicBezTo>
                                <a:cubicBezTo>
                                  <a:pt x="18193" y="8494"/>
                                  <a:pt x="18288" y="8018"/>
                                  <a:pt x="18479" y="7732"/>
                                </a:cubicBezTo>
                                <a:cubicBezTo>
                                  <a:pt x="18479" y="7732"/>
                                  <a:pt x="18479" y="7637"/>
                                  <a:pt x="18574" y="7637"/>
                                </a:cubicBezTo>
                                <a:cubicBezTo>
                                  <a:pt x="18574" y="7542"/>
                                  <a:pt x="18669" y="7542"/>
                                  <a:pt x="18669" y="7446"/>
                                </a:cubicBezTo>
                                <a:cubicBezTo>
                                  <a:pt x="18860"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grpSp>
              <p:sp>
                <p:nvSpPr>
                  <p:cNvPr id="158" name="任意多边形: 形状 157"/>
                  <p:cNvSpPr/>
                  <p:nvPr/>
                </p:nvSpPr>
                <p:spPr>
                  <a:xfrm>
                    <a:off x="7994046" y="4474844"/>
                    <a:ext cx="932307" cy="69437"/>
                  </a:xfrm>
                  <a:custGeom>
                    <a:avLst/>
                    <a:gdLst>
                      <a:gd name="connsiteX0" fmla="*/ 932307 w 932307"/>
                      <a:gd name="connsiteY0" fmla="*/ 0 h 69437"/>
                      <a:gd name="connsiteX1" fmla="*/ 932307 w 932307"/>
                      <a:gd name="connsiteY1" fmla="*/ 4572 h 69437"/>
                      <a:gd name="connsiteX2" fmla="*/ 0 w 932307"/>
                      <a:gd name="connsiteY2" fmla="*/ 69437 h 69437"/>
                      <a:gd name="connsiteX3" fmla="*/ 0 w 932307"/>
                      <a:gd name="connsiteY3" fmla="*/ 65342 h 69437"/>
                    </a:gdLst>
                    <a:ahLst/>
                    <a:cxnLst>
                      <a:cxn ang="0">
                        <a:pos x="connsiteX0" y="connsiteY0"/>
                      </a:cxn>
                      <a:cxn ang="0">
                        <a:pos x="connsiteX1" y="connsiteY1"/>
                      </a:cxn>
                      <a:cxn ang="0">
                        <a:pos x="connsiteX2" y="connsiteY2"/>
                      </a:cxn>
                      <a:cxn ang="0">
                        <a:pos x="connsiteX3" y="connsiteY3"/>
                      </a:cxn>
                    </a:cxnLst>
                    <a:rect l="l" t="t" r="r" b="b"/>
                    <a:pathLst>
                      <a:path w="932307" h="69437">
                        <a:moveTo>
                          <a:pt x="932307" y="0"/>
                        </a:moveTo>
                        <a:lnTo>
                          <a:pt x="932307" y="4572"/>
                        </a:lnTo>
                        <a:lnTo>
                          <a:pt x="0" y="69437"/>
                        </a:lnTo>
                        <a:lnTo>
                          <a:pt x="0" y="65342"/>
                        </a:lnTo>
                        <a:close/>
                      </a:path>
                    </a:pathLst>
                  </a:custGeom>
                  <a:solidFill>
                    <a:srgbClr val="E58833"/>
                  </a:solidFill>
                  <a:ln w="9525" cap="flat">
                    <a:noFill/>
                    <a:prstDash val="solid"/>
                    <a:miter/>
                  </a:ln>
                </p:spPr>
                <p:txBody>
                  <a:bodyPr rtlCol="0" anchor="ctr"/>
                  <a:p>
                    <a:endParaRPr lang="zh-CN" altLang="en-US"/>
                  </a:p>
                </p:txBody>
              </p:sp>
              <p:sp>
                <p:nvSpPr>
                  <p:cNvPr id="159" name="任意多边形: 形状 158"/>
                  <p:cNvSpPr/>
                  <p:nvPr/>
                </p:nvSpPr>
                <p:spPr>
                  <a:xfrm>
                    <a:off x="7994617" y="4517516"/>
                    <a:ext cx="932497" cy="70008"/>
                  </a:xfrm>
                  <a:custGeom>
                    <a:avLst/>
                    <a:gdLst>
                      <a:gd name="connsiteX0" fmla="*/ 932402 w 932497"/>
                      <a:gd name="connsiteY0" fmla="*/ 0 h 70008"/>
                      <a:gd name="connsiteX1" fmla="*/ 932497 w 932497"/>
                      <a:gd name="connsiteY1" fmla="*/ 4572 h 70008"/>
                      <a:gd name="connsiteX2" fmla="*/ 95 w 932497"/>
                      <a:gd name="connsiteY2" fmla="*/ 70009 h 70008"/>
                      <a:gd name="connsiteX3" fmla="*/ 0 w 932497"/>
                      <a:gd name="connsiteY3" fmla="*/ 65818 h 70008"/>
                    </a:gdLst>
                    <a:ahLst/>
                    <a:cxnLst>
                      <a:cxn ang="0">
                        <a:pos x="connsiteX0" y="connsiteY0"/>
                      </a:cxn>
                      <a:cxn ang="0">
                        <a:pos x="connsiteX1" y="connsiteY1"/>
                      </a:cxn>
                      <a:cxn ang="0">
                        <a:pos x="connsiteX2" y="connsiteY2"/>
                      </a:cxn>
                      <a:cxn ang="0">
                        <a:pos x="connsiteX3" y="connsiteY3"/>
                      </a:cxn>
                    </a:cxnLst>
                    <a:rect l="l" t="t" r="r" b="b"/>
                    <a:pathLst>
                      <a:path w="932497" h="70008">
                        <a:moveTo>
                          <a:pt x="932402" y="0"/>
                        </a:moveTo>
                        <a:lnTo>
                          <a:pt x="932497" y="4572"/>
                        </a:lnTo>
                        <a:lnTo>
                          <a:pt x="95" y="70009"/>
                        </a:lnTo>
                        <a:lnTo>
                          <a:pt x="0" y="65818"/>
                        </a:lnTo>
                        <a:close/>
                      </a:path>
                    </a:pathLst>
                  </a:custGeom>
                  <a:solidFill>
                    <a:srgbClr val="E58833"/>
                  </a:solidFill>
                  <a:ln w="9525" cap="flat">
                    <a:noFill/>
                    <a:prstDash val="solid"/>
                    <a:miter/>
                  </a:ln>
                </p:spPr>
                <p:txBody>
                  <a:bodyPr rtlCol="0" anchor="ctr"/>
                  <a:p>
                    <a:endParaRPr lang="zh-CN" altLang="en-US"/>
                  </a:p>
                </p:txBody>
              </p:sp>
              <p:grpSp>
                <p:nvGrpSpPr>
                  <p:cNvPr id="160" name="图形 2"/>
                  <p:cNvGrpSpPr/>
                  <p:nvPr/>
                </p:nvGrpSpPr>
                <p:grpSpPr>
                  <a:xfrm>
                    <a:off x="8263332" y="4073570"/>
                    <a:ext cx="318773" cy="320216"/>
                    <a:chOff x="8263332" y="4073570"/>
                    <a:chExt cx="318773" cy="320216"/>
                  </a:xfrm>
                  <a:solidFill>
                    <a:srgbClr val="E58833"/>
                  </a:solidFill>
                </p:grpSpPr>
                <p:sp>
                  <p:nvSpPr>
                    <p:cNvPr id="161" name="任意多边形: 形状 160"/>
                    <p:cNvSpPr/>
                    <p:nvPr/>
                  </p:nvSpPr>
                  <p:spPr>
                    <a:xfrm>
                      <a:off x="8469357" y="4073570"/>
                      <a:ext cx="112747" cy="306023"/>
                    </a:xfrm>
                    <a:custGeom>
                      <a:avLst/>
                      <a:gdLst>
                        <a:gd name="connsiteX0" fmla="*/ 109428 w 112747"/>
                        <a:gd name="connsiteY0" fmla="*/ 306024 h 306023"/>
                        <a:gd name="connsiteX1" fmla="*/ 106285 w 112747"/>
                        <a:gd name="connsiteY1" fmla="*/ 303833 h 306023"/>
                        <a:gd name="connsiteX2" fmla="*/ 176 w 112747"/>
                        <a:gd name="connsiteY2" fmla="*/ 4463 h 306023"/>
                        <a:gd name="connsiteX3" fmla="*/ 2177 w 112747"/>
                        <a:gd name="connsiteY3" fmla="*/ 176 h 306023"/>
                        <a:gd name="connsiteX4" fmla="*/ 6463 w 112747"/>
                        <a:gd name="connsiteY4" fmla="*/ 2176 h 306023"/>
                        <a:gd name="connsiteX5" fmla="*/ 112571 w 112747"/>
                        <a:gd name="connsiteY5" fmla="*/ 301547 h 306023"/>
                        <a:gd name="connsiteX6" fmla="*/ 110571 w 112747"/>
                        <a:gd name="connsiteY6" fmla="*/ 305834 h 306023"/>
                        <a:gd name="connsiteX7" fmla="*/ 109428 w 112747"/>
                        <a:gd name="connsiteY7" fmla="*/ 306024 h 3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3">
                          <a:moveTo>
                            <a:pt x="109428" y="306024"/>
                          </a:moveTo>
                          <a:cubicBezTo>
                            <a:pt x="108095" y="306024"/>
                            <a:pt x="106761" y="305167"/>
                            <a:pt x="106285" y="303833"/>
                          </a:cubicBezTo>
                          <a:lnTo>
                            <a:pt x="176" y="4463"/>
                          </a:lnTo>
                          <a:cubicBezTo>
                            <a:pt x="-395" y="2748"/>
                            <a:pt x="462" y="843"/>
                            <a:pt x="2177" y="176"/>
                          </a:cubicBezTo>
                          <a:cubicBezTo>
                            <a:pt x="3891" y="-395"/>
                            <a:pt x="5796" y="462"/>
                            <a:pt x="6463" y="2176"/>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2" name="任意多边形: 形状 161"/>
                    <p:cNvSpPr/>
                    <p:nvPr/>
                  </p:nvSpPr>
                  <p:spPr>
                    <a:xfrm>
                      <a:off x="8400682" y="4077570"/>
                      <a:ext cx="112748" cy="306024"/>
                    </a:xfrm>
                    <a:custGeom>
                      <a:avLst/>
                      <a:gdLst>
                        <a:gd name="connsiteX0" fmla="*/ 109428 w 112748"/>
                        <a:gd name="connsiteY0" fmla="*/ 306024 h 306024"/>
                        <a:gd name="connsiteX1" fmla="*/ 106285 w 112748"/>
                        <a:gd name="connsiteY1" fmla="*/ 303833 h 306024"/>
                        <a:gd name="connsiteX2" fmla="*/ 176 w 112748"/>
                        <a:gd name="connsiteY2" fmla="*/ 4463 h 306024"/>
                        <a:gd name="connsiteX3" fmla="*/ 2177 w 112748"/>
                        <a:gd name="connsiteY3" fmla="*/ 176 h 306024"/>
                        <a:gd name="connsiteX4" fmla="*/ 6463 w 112748"/>
                        <a:gd name="connsiteY4" fmla="*/ 2177 h 306024"/>
                        <a:gd name="connsiteX5" fmla="*/ 112572 w 112748"/>
                        <a:gd name="connsiteY5" fmla="*/ 301547 h 306024"/>
                        <a:gd name="connsiteX6" fmla="*/ 110571 w 112748"/>
                        <a:gd name="connsiteY6" fmla="*/ 305834 h 306024"/>
                        <a:gd name="connsiteX7" fmla="*/ 109428 w 112748"/>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8"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2"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3" name="任意多边形: 形状 162"/>
                    <p:cNvSpPr/>
                    <p:nvPr/>
                  </p:nvSpPr>
                  <p:spPr>
                    <a:xfrm>
                      <a:off x="8332388" y="4083190"/>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4" name="任意多边形: 形状 163"/>
                    <p:cNvSpPr/>
                    <p:nvPr/>
                  </p:nvSpPr>
                  <p:spPr>
                    <a:xfrm>
                      <a:off x="8263332" y="4087762"/>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grpSp>
            </p:grpSp>
            <p:sp>
              <p:nvSpPr>
                <p:cNvPr id="165" name="任意多边形: 形状 164"/>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Lst>
                  <a:ahLst/>
                  <a:cxnLst>
                    <a:cxn ang="0">
                      <a:pos x="connsiteX0" y="connsiteY0"/>
                    </a:cxn>
                    <a:cxn ang="0">
                      <a:pos x="connsiteX1" y="connsiteY1"/>
                    </a:cxn>
                    <a:cxn ang="0">
                      <a:pos x="connsiteX2" y="connsiteY2"/>
                    </a:cxn>
                    <a:cxn ang="0">
                      <a:pos x="connsiteX3" y="connsiteY3"/>
                    </a:cxn>
                  </a:cxnLst>
                  <a:rect l="l" t="t" r="r" b="b"/>
                  <a:pathLst>
                    <a:path w="197453" h="601789">
                      <a:moveTo>
                        <a:pt x="197454" y="601790"/>
                      </a:moveTo>
                      <a:lnTo>
                        <a:pt x="0" y="44863"/>
                      </a:lnTo>
                      <a:lnTo>
                        <a:pt x="0" y="0"/>
                      </a:lnTo>
                      <a:lnTo>
                        <a:pt x="196787" y="554450"/>
                      </a:lnTo>
                      <a:close/>
                    </a:path>
                  </a:pathLst>
                </a:custGeom>
                <a:solidFill>
                  <a:srgbClr val="F4F4F4"/>
                </a:solidFill>
                <a:ln w="9525" cap="flat">
                  <a:noFill/>
                  <a:prstDash val="solid"/>
                  <a:miter/>
                </a:ln>
              </p:spPr>
              <p:txBody>
                <a:bodyPr rtlCol="0" anchor="ctr"/>
                <a:p>
                  <a:endParaRPr lang="zh-CN" altLang="en-US"/>
                </a:p>
              </p:txBody>
            </p:sp>
            <p:sp>
              <p:nvSpPr>
                <p:cNvPr id="166" name="任意多边形: 形状 165"/>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 name="connsiteX4" fmla="*/ 196787 w 197453"/>
                    <a:gd name="connsiteY4" fmla="*/ 558546 h 601789"/>
                    <a:gd name="connsiteX5" fmla="*/ 1810 w 197453"/>
                    <a:gd name="connsiteY5" fmla="*/ 9239 h 601789"/>
                    <a:gd name="connsiteX6" fmla="*/ 1810 w 197453"/>
                    <a:gd name="connsiteY6" fmla="*/ 44482 h 601789"/>
                    <a:gd name="connsiteX7" fmla="*/ 197358 w 197453"/>
                    <a:gd name="connsiteY7" fmla="*/ 597599 h 6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453" h="601789">
                      <a:moveTo>
                        <a:pt x="197454" y="601790"/>
                      </a:moveTo>
                      <a:lnTo>
                        <a:pt x="0" y="44863"/>
                      </a:lnTo>
                      <a:lnTo>
                        <a:pt x="0" y="0"/>
                      </a:lnTo>
                      <a:lnTo>
                        <a:pt x="196787" y="554450"/>
                      </a:lnTo>
                      <a:lnTo>
                        <a:pt x="196787" y="558546"/>
                      </a:lnTo>
                      <a:lnTo>
                        <a:pt x="1810" y="9239"/>
                      </a:lnTo>
                      <a:lnTo>
                        <a:pt x="1810" y="44482"/>
                      </a:lnTo>
                      <a:lnTo>
                        <a:pt x="197358" y="597599"/>
                      </a:lnTo>
                      <a:close/>
                    </a:path>
                  </a:pathLst>
                </a:custGeom>
                <a:solidFill>
                  <a:srgbClr val="3F8945"/>
                </a:solidFill>
                <a:ln w="9525" cap="flat">
                  <a:noFill/>
                  <a:prstDash val="solid"/>
                  <a:miter/>
                </a:ln>
              </p:spPr>
              <p:txBody>
                <a:bodyPr rtlCol="0" anchor="ctr"/>
                <a:p>
                  <a:endParaRPr lang="zh-CN" altLang="en-US"/>
                </a:p>
              </p:txBody>
            </p:sp>
          </p:grpSp>
          <p:grpSp>
            <p:nvGrpSpPr>
              <p:cNvPr id="42" name="图形 2"/>
              <p:cNvGrpSpPr/>
              <p:nvPr/>
            </p:nvGrpSpPr>
            <p:grpSpPr>
              <a:xfrm>
                <a:off x="4867" y="6349"/>
                <a:ext cx="2300" cy="1416"/>
                <a:chOff x="3090862" y="4031646"/>
                <a:chExt cx="1460628" cy="899199"/>
              </a:xfrm>
            </p:grpSpPr>
            <p:sp>
              <p:nvSpPr>
                <p:cNvPr id="43" name="任意多边形: 形状 25"/>
                <p:cNvSpPr/>
                <p:nvPr/>
              </p:nvSpPr>
              <p:spPr>
                <a:xfrm>
                  <a:off x="3090862" y="4038028"/>
                  <a:ext cx="87915" cy="73342"/>
                </a:xfrm>
                <a:custGeom>
                  <a:avLst/>
                  <a:gdLst>
                    <a:gd name="connsiteX0" fmla="*/ 87916 w 87915"/>
                    <a:gd name="connsiteY0" fmla="*/ 0 h 73342"/>
                    <a:gd name="connsiteX1" fmla="*/ 46482 w 87915"/>
                    <a:gd name="connsiteY1" fmla="*/ 73342 h 73342"/>
                    <a:gd name="connsiteX2" fmla="*/ 0 w 87915"/>
                    <a:gd name="connsiteY2" fmla="*/ 2858 h 73342"/>
                    <a:gd name="connsiteX3" fmla="*/ 87916 w 87915"/>
                    <a:gd name="connsiteY3" fmla="*/ 0 h 73342"/>
                  </a:gdLst>
                  <a:ahLst/>
                  <a:cxnLst>
                    <a:cxn ang="0">
                      <a:pos x="connsiteX0" y="connsiteY0"/>
                    </a:cxn>
                    <a:cxn ang="0">
                      <a:pos x="connsiteX1" y="connsiteY1"/>
                    </a:cxn>
                    <a:cxn ang="0">
                      <a:pos x="connsiteX2" y="connsiteY2"/>
                    </a:cxn>
                    <a:cxn ang="0">
                      <a:pos x="connsiteX3" y="connsiteY3"/>
                    </a:cxn>
                  </a:cxnLst>
                  <a:rect l="l" t="t" r="r" b="b"/>
                  <a:pathLst>
                    <a:path w="87915" h="73342">
                      <a:moveTo>
                        <a:pt x="87916" y="0"/>
                      </a:moveTo>
                      <a:cubicBezTo>
                        <a:pt x="69723" y="18955"/>
                        <a:pt x="54197" y="43053"/>
                        <a:pt x="46482" y="73342"/>
                      </a:cubicBezTo>
                      <a:lnTo>
                        <a:pt x="0" y="2858"/>
                      </a:lnTo>
                      <a:lnTo>
                        <a:pt x="87916" y="0"/>
                      </a:lnTo>
                      <a:close/>
                    </a:path>
                  </a:pathLst>
                </a:custGeom>
                <a:solidFill>
                  <a:srgbClr val="165083"/>
                </a:solidFill>
                <a:ln w="9525" cap="flat">
                  <a:noFill/>
                  <a:prstDash val="solid"/>
                  <a:miter/>
                </a:ln>
              </p:spPr>
              <p:txBody>
                <a:bodyPr rtlCol="0" anchor="ctr"/>
                <a:p>
                  <a:endParaRPr lang="zh-CN" altLang="en-US"/>
                </a:p>
              </p:txBody>
            </p:sp>
            <p:grpSp>
              <p:nvGrpSpPr>
                <p:cNvPr id="44" name="图形 2"/>
                <p:cNvGrpSpPr/>
                <p:nvPr/>
              </p:nvGrpSpPr>
              <p:grpSpPr>
                <a:xfrm>
                  <a:off x="3137248" y="4031646"/>
                  <a:ext cx="1414241" cy="899199"/>
                  <a:chOff x="3137248" y="4031646"/>
                  <a:chExt cx="1414241" cy="899199"/>
                </a:xfrm>
              </p:grpSpPr>
              <p:sp>
                <p:nvSpPr>
                  <p:cNvPr id="45" name="任意多边形: 形状 27"/>
                  <p:cNvSpPr/>
                  <p:nvPr/>
                </p:nvSpPr>
                <p:spPr>
                  <a:xfrm>
                    <a:off x="4201381" y="4590001"/>
                    <a:ext cx="203263" cy="183641"/>
                  </a:xfrm>
                  <a:custGeom>
                    <a:avLst/>
                    <a:gdLst>
                      <a:gd name="connsiteX0" fmla="*/ 50959 w 203263"/>
                      <a:gd name="connsiteY0" fmla="*/ 183642 h 183641"/>
                      <a:gd name="connsiteX1" fmla="*/ 0 w 203263"/>
                      <a:gd name="connsiteY1" fmla="*/ 154209 h 183641"/>
                      <a:gd name="connsiteX2" fmla="*/ 152210 w 203263"/>
                      <a:gd name="connsiteY2" fmla="*/ 0 h 183641"/>
                      <a:gd name="connsiteX3" fmla="*/ 203263 w 203263"/>
                      <a:gd name="connsiteY3" fmla="*/ 29146 h 183641"/>
                      <a:gd name="connsiteX4" fmla="*/ 50959 w 203263"/>
                      <a:gd name="connsiteY4" fmla="*/ 183642 h 18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63" h="183641">
                        <a:moveTo>
                          <a:pt x="50959" y="183642"/>
                        </a:moveTo>
                        <a:lnTo>
                          <a:pt x="0" y="154209"/>
                        </a:lnTo>
                        <a:cubicBezTo>
                          <a:pt x="21717" y="50197"/>
                          <a:pt x="117348" y="10954"/>
                          <a:pt x="152210" y="0"/>
                        </a:cubicBezTo>
                        <a:lnTo>
                          <a:pt x="203263" y="29146"/>
                        </a:lnTo>
                        <a:cubicBezTo>
                          <a:pt x="168497" y="40100"/>
                          <a:pt x="72581" y="79343"/>
                          <a:pt x="50959" y="183642"/>
                        </a:cubicBezTo>
                        <a:close/>
                      </a:path>
                    </a:pathLst>
                  </a:custGeom>
                  <a:solidFill>
                    <a:srgbClr val="FFC24A"/>
                  </a:solidFill>
                  <a:ln w="9525" cap="flat">
                    <a:noFill/>
                    <a:prstDash val="solid"/>
                    <a:miter/>
                  </a:ln>
                </p:spPr>
                <p:txBody>
                  <a:bodyPr rtlCol="0" anchor="ctr"/>
                  <a:p>
                    <a:endParaRPr lang="zh-CN" altLang="en-US"/>
                  </a:p>
                </p:txBody>
              </p:sp>
              <p:sp>
                <p:nvSpPr>
                  <p:cNvPr id="46" name="任意多边形: 形状 28"/>
                  <p:cNvSpPr/>
                  <p:nvPr/>
                </p:nvSpPr>
                <p:spPr>
                  <a:xfrm>
                    <a:off x="4197009" y="4744211"/>
                    <a:ext cx="55426" cy="119348"/>
                  </a:xfrm>
                  <a:custGeom>
                    <a:avLst/>
                    <a:gdLst>
                      <a:gd name="connsiteX0" fmla="*/ 4468 w 55426"/>
                      <a:gd name="connsiteY0" fmla="*/ 0 h 119348"/>
                      <a:gd name="connsiteX1" fmla="*/ 55426 w 55426"/>
                      <a:gd name="connsiteY1" fmla="*/ 29433 h 119348"/>
                      <a:gd name="connsiteX2" fmla="*/ 55045 w 55426"/>
                      <a:gd name="connsiteY2" fmla="*/ 119348 h 119348"/>
                      <a:gd name="connsiteX3" fmla="*/ 3991 w 55426"/>
                      <a:gd name="connsiteY3" fmla="*/ 89916 h 119348"/>
                      <a:gd name="connsiteX4" fmla="*/ 4468 w 55426"/>
                      <a:gd name="connsiteY4" fmla="*/ 0 h 1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6" h="119348">
                        <a:moveTo>
                          <a:pt x="4468" y="0"/>
                        </a:moveTo>
                        <a:lnTo>
                          <a:pt x="55426" y="29433"/>
                        </a:lnTo>
                        <a:cubicBezTo>
                          <a:pt x="50092" y="55245"/>
                          <a:pt x="49235" y="84963"/>
                          <a:pt x="55045" y="119348"/>
                        </a:cubicBezTo>
                        <a:lnTo>
                          <a:pt x="3991" y="89916"/>
                        </a:lnTo>
                        <a:cubicBezTo>
                          <a:pt x="-1819" y="55531"/>
                          <a:pt x="-962" y="25813"/>
                          <a:pt x="4468" y="0"/>
                        </a:cubicBezTo>
                        <a:close/>
                      </a:path>
                    </a:pathLst>
                  </a:custGeom>
                  <a:solidFill>
                    <a:srgbClr val="FF972A"/>
                  </a:solidFill>
                  <a:ln w="9525" cap="flat">
                    <a:noFill/>
                    <a:prstDash val="solid"/>
                    <a:miter/>
                  </a:ln>
                </p:spPr>
                <p:txBody>
                  <a:bodyPr rtlCol="0" anchor="ctr"/>
                  <a:p>
                    <a:endParaRPr lang="zh-CN" altLang="en-US"/>
                  </a:p>
                </p:txBody>
              </p:sp>
              <p:sp>
                <p:nvSpPr>
                  <p:cNvPr id="47" name="任意多边形: 形状 29"/>
                  <p:cNvSpPr/>
                  <p:nvPr/>
                </p:nvSpPr>
                <p:spPr>
                  <a:xfrm>
                    <a:off x="4252435" y="4619148"/>
                    <a:ext cx="299054" cy="288797"/>
                  </a:xfrm>
                  <a:custGeom>
                    <a:avLst/>
                    <a:gdLst>
                      <a:gd name="connsiteX0" fmla="*/ 152305 w 299054"/>
                      <a:gd name="connsiteY0" fmla="*/ 0 h 288797"/>
                      <a:gd name="connsiteX1" fmla="*/ 226219 w 299054"/>
                      <a:gd name="connsiteY1" fmla="*/ 42100 h 288797"/>
                      <a:gd name="connsiteX2" fmla="*/ 284893 w 299054"/>
                      <a:gd name="connsiteY2" fmla="*/ 229743 h 288797"/>
                      <a:gd name="connsiteX3" fmla="*/ 284893 w 299054"/>
                      <a:gd name="connsiteY3" fmla="*/ 229743 h 288797"/>
                      <a:gd name="connsiteX4" fmla="*/ 232600 w 299054"/>
                      <a:gd name="connsiteY4" fmla="*/ 288798 h 288797"/>
                      <a:gd name="connsiteX5" fmla="*/ 0 w 299054"/>
                      <a:gd name="connsiteY5" fmla="*/ 154496 h 288797"/>
                      <a:gd name="connsiteX6" fmla="*/ 152305 w 299054"/>
                      <a:gd name="connsiteY6" fmla="*/ 0 h 2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54" h="288797">
                        <a:moveTo>
                          <a:pt x="152305" y="0"/>
                        </a:moveTo>
                        <a:lnTo>
                          <a:pt x="226219" y="42100"/>
                        </a:lnTo>
                        <a:cubicBezTo>
                          <a:pt x="291941" y="79534"/>
                          <a:pt x="317563" y="161449"/>
                          <a:pt x="284893" y="229743"/>
                        </a:cubicBezTo>
                        <a:lnTo>
                          <a:pt x="284893" y="229743"/>
                        </a:lnTo>
                        <a:cubicBezTo>
                          <a:pt x="272796" y="254984"/>
                          <a:pt x="254413" y="274796"/>
                          <a:pt x="232600" y="288798"/>
                        </a:cubicBezTo>
                        <a:lnTo>
                          <a:pt x="0" y="154496"/>
                        </a:lnTo>
                        <a:cubicBezTo>
                          <a:pt x="21527" y="50197"/>
                          <a:pt x="117443" y="10954"/>
                          <a:pt x="152305" y="0"/>
                        </a:cubicBezTo>
                        <a:close/>
                      </a:path>
                    </a:pathLst>
                  </a:custGeom>
                  <a:solidFill>
                    <a:srgbClr val="F7A4A3"/>
                  </a:solidFill>
                  <a:ln w="9525" cap="flat">
                    <a:noFill/>
                    <a:prstDash val="solid"/>
                    <a:miter/>
                  </a:ln>
                </p:spPr>
                <p:txBody>
                  <a:bodyPr rtlCol="0" anchor="ctr"/>
                  <a:p>
                    <a:endParaRPr lang="zh-CN" altLang="en-US"/>
                  </a:p>
                </p:txBody>
              </p:sp>
              <p:sp>
                <p:nvSpPr>
                  <p:cNvPr id="48" name="任意多边形: 形状 30"/>
                  <p:cNvSpPr/>
                  <p:nvPr/>
                </p:nvSpPr>
                <p:spPr>
                  <a:xfrm>
                    <a:off x="4247958" y="4773643"/>
                    <a:ext cx="236982" cy="157202"/>
                  </a:xfrm>
                  <a:custGeom>
                    <a:avLst/>
                    <a:gdLst>
                      <a:gd name="connsiteX0" fmla="*/ 4382 w 236982"/>
                      <a:gd name="connsiteY0" fmla="*/ 0 h 157202"/>
                      <a:gd name="connsiteX1" fmla="*/ 236983 w 236982"/>
                      <a:gd name="connsiteY1" fmla="*/ 134302 h 157202"/>
                      <a:gd name="connsiteX2" fmla="*/ 87059 w 236982"/>
                      <a:gd name="connsiteY2" fmla="*/ 137922 h 157202"/>
                      <a:gd name="connsiteX3" fmla="*/ 4001 w 236982"/>
                      <a:gd name="connsiteY3" fmla="*/ 89916 h 157202"/>
                      <a:gd name="connsiteX4" fmla="*/ 4382 w 236982"/>
                      <a:gd name="connsiteY4" fmla="*/ 0 h 1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2" h="157202">
                        <a:moveTo>
                          <a:pt x="4382" y="0"/>
                        </a:moveTo>
                        <a:lnTo>
                          <a:pt x="236983" y="134302"/>
                        </a:lnTo>
                        <a:cubicBezTo>
                          <a:pt x="193263" y="162306"/>
                          <a:pt x="135637" y="165925"/>
                          <a:pt x="87059" y="137922"/>
                        </a:cubicBezTo>
                        <a:lnTo>
                          <a:pt x="4001" y="89916"/>
                        </a:lnTo>
                        <a:cubicBezTo>
                          <a:pt x="-1809" y="55531"/>
                          <a:pt x="-952" y="25813"/>
                          <a:pt x="4382" y="0"/>
                        </a:cubicBezTo>
                        <a:close/>
                      </a:path>
                    </a:pathLst>
                  </a:custGeom>
                  <a:solidFill>
                    <a:srgbClr val="F58988"/>
                  </a:solidFill>
                  <a:ln w="9525" cap="flat">
                    <a:noFill/>
                    <a:prstDash val="solid"/>
                    <a:miter/>
                  </a:ln>
                </p:spPr>
                <p:txBody>
                  <a:bodyPr rtlCol="0" anchor="ctr"/>
                  <a:p>
                    <a:endParaRPr lang="zh-CN" altLang="en-US"/>
                  </a:p>
                </p:txBody>
              </p:sp>
              <p:sp>
                <p:nvSpPr>
                  <p:cNvPr id="49" name="任意多边形: 形状 31"/>
                  <p:cNvSpPr/>
                  <p:nvPr/>
                </p:nvSpPr>
                <p:spPr>
                  <a:xfrm>
                    <a:off x="3240505" y="4189761"/>
                    <a:ext cx="886581" cy="601694"/>
                  </a:xfrm>
                  <a:custGeom>
                    <a:avLst/>
                    <a:gdLst>
                      <a:gd name="connsiteX0" fmla="*/ 566 w 886581"/>
                      <a:gd name="connsiteY0" fmla="*/ 0 h 601694"/>
                      <a:gd name="connsiteX1" fmla="*/ 883629 w 886581"/>
                      <a:gd name="connsiteY1" fmla="*/ 509873 h 601694"/>
                      <a:gd name="connsiteX2" fmla="*/ 886582 w 886581"/>
                      <a:gd name="connsiteY2" fmla="*/ 601694 h 601694"/>
                      <a:gd name="connsiteX3" fmla="*/ 15520 w 886581"/>
                      <a:gd name="connsiteY3" fmla="*/ 98774 h 601694"/>
                      <a:gd name="connsiteX4" fmla="*/ 566 w 886581"/>
                      <a:gd name="connsiteY4" fmla="*/ 0 h 60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81" h="601694">
                        <a:moveTo>
                          <a:pt x="566" y="0"/>
                        </a:moveTo>
                        <a:lnTo>
                          <a:pt x="883629" y="509873"/>
                        </a:lnTo>
                        <a:cubicBezTo>
                          <a:pt x="879247" y="536353"/>
                          <a:pt x="879533" y="566738"/>
                          <a:pt x="886582" y="601694"/>
                        </a:cubicBezTo>
                        <a:lnTo>
                          <a:pt x="15520" y="98774"/>
                        </a:lnTo>
                        <a:cubicBezTo>
                          <a:pt x="2376" y="60960"/>
                          <a:pt x="-1625" y="28289"/>
                          <a:pt x="566" y="0"/>
                        </a:cubicBezTo>
                        <a:close/>
                      </a:path>
                    </a:pathLst>
                  </a:custGeom>
                  <a:solidFill>
                    <a:srgbClr val="2073BD"/>
                  </a:solidFill>
                  <a:ln w="9525" cap="flat">
                    <a:noFill/>
                    <a:prstDash val="solid"/>
                    <a:miter/>
                  </a:ln>
                </p:spPr>
                <p:txBody>
                  <a:bodyPr rtlCol="0" anchor="ctr"/>
                  <a:p>
                    <a:endParaRPr lang="zh-CN" altLang="en-US"/>
                  </a:p>
                </p:txBody>
              </p:sp>
              <p:sp>
                <p:nvSpPr>
                  <p:cNvPr id="50" name="任意多边形: 形状 32"/>
                  <p:cNvSpPr/>
                  <p:nvPr/>
                </p:nvSpPr>
                <p:spPr>
                  <a:xfrm>
                    <a:off x="3137248" y="4031646"/>
                    <a:ext cx="236791" cy="158114"/>
                  </a:xfrm>
                  <a:custGeom>
                    <a:avLst/>
                    <a:gdLst>
                      <a:gd name="connsiteX0" fmla="*/ 103823 w 236791"/>
                      <a:gd name="connsiteY0" fmla="*/ 158115 h 158114"/>
                      <a:gd name="connsiteX1" fmla="*/ 19717 w 236791"/>
                      <a:gd name="connsiteY1" fmla="*/ 109538 h 158114"/>
                      <a:gd name="connsiteX2" fmla="*/ 0 w 236791"/>
                      <a:gd name="connsiteY2" fmla="*/ 79724 h 158114"/>
                      <a:gd name="connsiteX3" fmla="*/ 41434 w 236791"/>
                      <a:gd name="connsiteY3" fmla="*/ 6382 h 158114"/>
                      <a:gd name="connsiteX4" fmla="*/ 236792 w 236791"/>
                      <a:gd name="connsiteY4" fmla="*/ 0 h 158114"/>
                      <a:gd name="connsiteX5" fmla="*/ 236792 w 236791"/>
                      <a:gd name="connsiteY5" fmla="*/ 0 h 158114"/>
                      <a:gd name="connsiteX6" fmla="*/ 103823 w 236791"/>
                      <a:gd name="connsiteY6"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91" h="158114">
                        <a:moveTo>
                          <a:pt x="103823" y="158115"/>
                        </a:moveTo>
                        <a:lnTo>
                          <a:pt x="19717" y="109538"/>
                        </a:lnTo>
                        <a:lnTo>
                          <a:pt x="0" y="79724"/>
                        </a:lnTo>
                        <a:cubicBezTo>
                          <a:pt x="7811" y="49435"/>
                          <a:pt x="23241" y="25336"/>
                          <a:pt x="41434" y="6382"/>
                        </a:cubicBezTo>
                        <a:lnTo>
                          <a:pt x="236792" y="0"/>
                        </a:lnTo>
                        <a:lnTo>
                          <a:pt x="236792" y="0"/>
                        </a:lnTo>
                        <a:cubicBezTo>
                          <a:pt x="195929" y="15621"/>
                          <a:pt x="111633" y="59626"/>
                          <a:pt x="103823" y="158115"/>
                        </a:cubicBezTo>
                        <a:close/>
                      </a:path>
                    </a:pathLst>
                  </a:custGeom>
                  <a:solidFill>
                    <a:srgbClr val="F7F7EF"/>
                  </a:solidFill>
                  <a:ln w="9525" cap="flat">
                    <a:noFill/>
                    <a:prstDash val="solid"/>
                    <a:miter/>
                  </a:ln>
                </p:spPr>
                <p:txBody>
                  <a:bodyPr rtlCol="0" anchor="ctr"/>
                  <a:p>
                    <a:endParaRPr lang="zh-CN" altLang="en-US"/>
                  </a:p>
                </p:txBody>
              </p:sp>
              <p:sp>
                <p:nvSpPr>
                  <p:cNvPr id="51" name="任意多边形: 形状 33"/>
                  <p:cNvSpPr/>
                  <p:nvPr/>
                </p:nvSpPr>
                <p:spPr>
                  <a:xfrm>
                    <a:off x="3157060" y="4141278"/>
                    <a:ext cx="99060" cy="147256"/>
                  </a:xfrm>
                  <a:custGeom>
                    <a:avLst/>
                    <a:gdLst>
                      <a:gd name="connsiteX0" fmla="*/ 84011 w 99060"/>
                      <a:gd name="connsiteY0" fmla="*/ 48482 h 147256"/>
                      <a:gd name="connsiteX1" fmla="*/ 99060 w 99060"/>
                      <a:gd name="connsiteY1" fmla="*/ 147257 h 147256"/>
                      <a:gd name="connsiteX2" fmla="*/ 95917 w 99060"/>
                      <a:gd name="connsiteY2" fmla="*/ 145447 h 147256"/>
                      <a:gd name="connsiteX3" fmla="*/ 0 w 99060"/>
                      <a:gd name="connsiteY3" fmla="*/ 0 h 147256"/>
                      <a:gd name="connsiteX4" fmla="*/ 84011 w 99060"/>
                      <a:gd name="connsiteY4" fmla="*/ 48482 h 14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147256">
                        <a:moveTo>
                          <a:pt x="84011" y="48482"/>
                        </a:moveTo>
                        <a:cubicBezTo>
                          <a:pt x="81820" y="76771"/>
                          <a:pt x="85820" y="109442"/>
                          <a:pt x="99060" y="147257"/>
                        </a:cubicBezTo>
                        <a:lnTo>
                          <a:pt x="95917" y="145447"/>
                        </a:lnTo>
                        <a:lnTo>
                          <a:pt x="0" y="0"/>
                        </a:lnTo>
                        <a:lnTo>
                          <a:pt x="84011" y="48482"/>
                        </a:lnTo>
                        <a:close/>
                      </a:path>
                    </a:pathLst>
                  </a:custGeom>
                  <a:solidFill>
                    <a:srgbClr val="CECEC6"/>
                  </a:solidFill>
                  <a:ln w="9525" cap="flat">
                    <a:noFill/>
                    <a:prstDash val="solid"/>
                    <a:miter/>
                  </a:ln>
                </p:spPr>
                <p:txBody>
                  <a:bodyPr rtlCol="0" anchor="ctr"/>
                  <a:p>
                    <a:endParaRPr lang="zh-CN" altLang="en-US"/>
                  </a:p>
                </p:txBody>
              </p:sp>
              <p:sp>
                <p:nvSpPr>
                  <p:cNvPr id="52" name="任意多边形: 形状 34"/>
                  <p:cNvSpPr/>
                  <p:nvPr/>
                </p:nvSpPr>
                <p:spPr>
                  <a:xfrm>
                    <a:off x="4267294" y="4540757"/>
                    <a:ext cx="86486" cy="49339"/>
                  </a:xfrm>
                  <a:custGeom>
                    <a:avLst/>
                    <a:gdLst>
                      <a:gd name="connsiteX0" fmla="*/ 0 w 86486"/>
                      <a:gd name="connsiteY0" fmla="*/ 0 h 49339"/>
                      <a:gd name="connsiteX1" fmla="*/ 95 w 86486"/>
                      <a:gd name="connsiteY1" fmla="*/ 0 h 49339"/>
                      <a:gd name="connsiteX2" fmla="*/ 86487 w 86486"/>
                      <a:gd name="connsiteY2" fmla="*/ 49244 h 49339"/>
                      <a:gd name="connsiteX3" fmla="*/ 86392 w 86486"/>
                      <a:gd name="connsiteY3" fmla="*/ 49339 h 49339"/>
                      <a:gd name="connsiteX4" fmla="*/ 51054 w 86486"/>
                      <a:gd name="connsiteY4" fmla="*/ 29146 h 4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49339">
                        <a:moveTo>
                          <a:pt x="0" y="0"/>
                        </a:moveTo>
                        <a:lnTo>
                          <a:pt x="95" y="0"/>
                        </a:lnTo>
                        <a:lnTo>
                          <a:pt x="86487" y="49244"/>
                        </a:lnTo>
                        <a:lnTo>
                          <a:pt x="86392" y="49339"/>
                        </a:lnTo>
                        <a:lnTo>
                          <a:pt x="51054" y="29146"/>
                        </a:lnTo>
                        <a:close/>
                      </a:path>
                    </a:pathLst>
                  </a:custGeom>
                  <a:solidFill>
                    <a:srgbClr val="FFC24A"/>
                  </a:solidFill>
                  <a:ln w="9525" cap="flat">
                    <a:noFill/>
                    <a:prstDash val="solid"/>
                    <a:miter/>
                  </a:ln>
                </p:spPr>
                <p:txBody>
                  <a:bodyPr rtlCol="0" anchor="ctr"/>
                  <a:p>
                    <a:endParaRPr lang="zh-CN" altLang="en-US"/>
                  </a:p>
                </p:txBody>
              </p:sp>
              <p:sp>
                <p:nvSpPr>
                  <p:cNvPr id="53" name="任意多边形: 形状 35"/>
                  <p:cNvSpPr/>
                  <p:nvPr/>
                </p:nvSpPr>
                <p:spPr>
                  <a:xfrm>
                    <a:off x="4126991" y="4791455"/>
                    <a:ext cx="73914" cy="42957"/>
                  </a:xfrm>
                  <a:custGeom>
                    <a:avLst/>
                    <a:gdLst>
                      <a:gd name="connsiteX0" fmla="*/ 73914 w 73914"/>
                      <a:gd name="connsiteY0" fmla="*/ 42672 h 42957"/>
                      <a:gd name="connsiteX1" fmla="*/ 73914 w 73914"/>
                      <a:gd name="connsiteY1" fmla="*/ 42958 h 42957"/>
                      <a:gd name="connsiteX2" fmla="*/ 95 w 73914"/>
                      <a:gd name="connsiteY2" fmla="*/ 381 h 42957"/>
                      <a:gd name="connsiteX3" fmla="*/ 0 w 73914"/>
                      <a:gd name="connsiteY3" fmla="*/ 0 h 42957"/>
                      <a:gd name="connsiteX4" fmla="*/ 51054 w 73914"/>
                      <a:gd name="connsiteY4" fmla="*/ 29432 h 42957"/>
                      <a:gd name="connsiteX5" fmla="*/ 73914 w 73914"/>
                      <a:gd name="connsiteY5" fmla="*/ 42672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14" h="42957">
                        <a:moveTo>
                          <a:pt x="73914" y="42672"/>
                        </a:moveTo>
                        <a:cubicBezTo>
                          <a:pt x="73914" y="42767"/>
                          <a:pt x="73914" y="42863"/>
                          <a:pt x="73914" y="42958"/>
                        </a:cubicBezTo>
                        <a:lnTo>
                          <a:pt x="95" y="381"/>
                        </a:lnTo>
                        <a:cubicBezTo>
                          <a:pt x="95" y="286"/>
                          <a:pt x="95" y="190"/>
                          <a:pt x="0" y="0"/>
                        </a:cubicBezTo>
                        <a:lnTo>
                          <a:pt x="51054" y="29432"/>
                        </a:lnTo>
                        <a:lnTo>
                          <a:pt x="73914" y="42672"/>
                        </a:lnTo>
                        <a:close/>
                      </a:path>
                    </a:pathLst>
                  </a:custGeom>
                  <a:solidFill>
                    <a:srgbClr val="FFC24A"/>
                  </a:solidFill>
                  <a:ln w="9525" cap="flat">
                    <a:noFill/>
                    <a:prstDash val="solid"/>
                    <a:miter/>
                  </a:ln>
                </p:spPr>
                <p:txBody>
                  <a:bodyPr rtlCol="0" anchor="ctr"/>
                  <a:p>
                    <a:endParaRPr lang="zh-CN" altLang="en-US"/>
                  </a:p>
                </p:txBody>
              </p:sp>
              <p:sp>
                <p:nvSpPr>
                  <p:cNvPr id="54" name="任意多边形: 形状 36"/>
                  <p:cNvSpPr/>
                  <p:nvPr/>
                </p:nvSpPr>
                <p:spPr>
                  <a:xfrm>
                    <a:off x="4172280" y="4729066"/>
                    <a:ext cx="29196" cy="105060"/>
                  </a:xfrm>
                  <a:custGeom>
                    <a:avLst/>
                    <a:gdLst>
                      <a:gd name="connsiteX0" fmla="*/ 2812 w 29196"/>
                      <a:gd name="connsiteY0" fmla="*/ 0 h 105060"/>
                      <a:gd name="connsiteX1" fmla="*/ 29196 w 29196"/>
                      <a:gd name="connsiteY1" fmla="*/ 15240 h 105060"/>
                      <a:gd name="connsiteX2" fmla="*/ 28720 w 29196"/>
                      <a:gd name="connsiteY2" fmla="*/ 105061 h 105060"/>
                      <a:gd name="connsiteX3" fmla="*/ 5955 w 29196"/>
                      <a:gd name="connsiteY3" fmla="*/ 91916 h 105060"/>
                      <a:gd name="connsiteX4" fmla="*/ 2812 w 29196"/>
                      <a:gd name="connsiteY4" fmla="*/ 0 h 105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6" h="105060">
                        <a:moveTo>
                          <a:pt x="2812" y="0"/>
                        </a:moveTo>
                        <a:lnTo>
                          <a:pt x="29196" y="15240"/>
                        </a:lnTo>
                        <a:cubicBezTo>
                          <a:pt x="23767" y="41053"/>
                          <a:pt x="22910" y="70771"/>
                          <a:pt x="28720" y="105061"/>
                        </a:cubicBezTo>
                        <a:lnTo>
                          <a:pt x="5955" y="91916"/>
                        </a:lnTo>
                        <a:cubicBezTo>
                          <a:pt x="-1188" y="56864"/>
                          <a:pt x="-1474" y="26479"/>
                          <a:pt x="2812" y="0"/>
                        </a:cubicBezTo>
                        <a:close/>
                      </a:path>
                    </a:pathLst>
                  </a:custGeom>
                  <a:solidFill>
                    <a:srgbClr val="FF972A"/>
                  </a:solidFill>
                  <a:ln w="9525" cap="flat">
                    <a:noFill/>
                    <a:prstDash val="solid"/>
                    <a:miter/>
                  </a:ln>
                </p:spPr>
                <p:txBody>
                  <a:bodyPr rtlCol="0" anchor="ctr"/>
                  <a:p>
                    <a:endParaRPr lang="zh-CN" altLang="en-US"/>
                  </a:p>
                </p:txBody>
              </p:sp>
              <p:sp>
                <p:nvSpPr>
                  <p:cNvPr id="55" name="任意多边形: 形状 37"/>
                  <p:cNvSpPr/>
                  <p:nvPr/>
                </p:nvSpPr>
                <p:spPr>
                  <a:xfrm>
                    <a:off x="4175092" y="4569808"/>
                    <a:ext cx="178593" cy="174402"/>
                  </a:xfrm>
                  <a:custGeom>
                    <a:avLst/>
                    <a:gdLst>
                      <a:gd name="connsiteX0" fmla="*/ 26384 w 178593"/>
                      <a:gd name="connsiteY0" fmla="*/ 174403 h 174402"/>
                      <a:gd name="connsiteX1" fmla="*/ 0 w 178593"/>
                      <a:gd name="connsiteY1" fmla="*/ 159163 h 174402"/>
                      <a:gd name="connsiteX2" fmla="*/ 143256 w 178593"/>
                      <a:gd name="connsiteY2" fmla="*/ 0 h 174402"/>
                      <a:gd name="connsiteX3" fmla="*/ 178594 w 178593"/>
                      <a:gd name="connsiteY3" fmla="*/ 20193 h 174402"/>
                      <a:gd name="connsiteX4" fmla="*/ 26384 w 178593"/>
                      <a:gd name="connsiteY4" fmla="*/ 174403 h 17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174402">
                        <a:moveTo>
                          <a:pt x="26384" y="174403"/>
                        </a:moveTo>
                        <a:lnTo>
                          <a:pt x="0" y="159163"/>
                        </a:lnTo>
                        <a:cubicBezTo>
                          <a:pt x="16478" y="58293"/>
                          <a:pt x="101346" y="15240"/>
                          <a:pt x="143256" y="0"/>
                        </a:cubicBezTo>
                        <a:lnTo>
                          <a:pt x="178594" y="20193"/>
                        </a:lnTo>
                        <a:cubicBezTo>
                          <a:pt x="143732" y="31147"/>
                          <a:pt x="48101" y="70390"/>
                          <a:pt x="26384" y="174403"/>
                        </a:cubicBezTo>
                        <a:close/>
                      </a:path>
                    </a:pathLst>
                  </a:custGeom>
                  <a:solidFill>
                    <a:srgbClr val="FFC24A"/>
                  </a:solidFill>
                  <a:ln w="9525" cap="flat">
                    <a:noFill/>
                    <a:prstDash val="solid"/>
                    <a:miter/>
                  </a:ln>
                </p:spPr>
                <p:txBody>
                  <a:bodyPr rtlCol="0" anchor="ctr"/>
                  <a:p>
                    <a:endParaRPr lang="zh-CN" altLang="en-US"/>
                  </a:p>
                </p:txBody>
              </p:sp>
              <p:sp>
                <p:nvSpPr>
                  <p:cNvPr id="56" name="任意多边形: 形状 38"/>
                  <p:cNvSpPr/>
                  <p:nvPr/>
                </p:nvSpPr>
                <p:spPr>
                  <a:xfrm>
                    <a:off x="4124134" y="4540757"/>
                    <a:ext cx="194119" cy="188309"/>
                  </a:xfrm>
                  <a:custGeom>
                    <a:avLst/>
                    <a:gdLst>
                      <a:gd name="connsiteX0" fmla="*/ 50959 w 194119"/>
                      <a:gd name="connsiteY0" fmla="*/ 188309 h 188309"/>
                      <a:gd name="connsiteX1" fmla="*/ 0 w 194119"/>
                      <a:gd name="connsiteY1" fmla="*/ 158877 h 188309"/>
                      <a:gd name="connsiteX2" fmla="*/ 143065 w 194119"/>
                      <a:gd name="connsiteY2" fmla="*/ 0 h 188309"/>
                      <a:gd name="connsiteX3" fmla="*/ 194119 w 194119"/>
                      <a:gd name="connsiteY3" fmla="*/ 29051 h 188309"/>
                      <a:gd name="connsiteX4" fmla="*/ 50959 w 194119"/>
                      <a:gd name="connsiteY4" fmla="*/ 188309 h 18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9" h="188309">
                        <a:moveTo>
                          <a:pt x="50959" y="188309"/>
                        </a:moveTo>
                        <a:lnTo>
                          <a:pt x="0" y="158877"/>
                        </a:lnTo>
                        <a:cubicBezTo>
                          <a:pt x="16573" y="58198"/>
                          <a:pt x="101251" y="15335"/>
                          <a:pt x="143065" y="0"/>
                        </a:cubicBezTo>
                        <a:lnTo>
                          <a:pt x="194119" y="29051"/>
                        </a:lnTo>
                        <a:cubicBezTo>
                          <a:pt x="152305" y="44387"/>
                          <a:pt x="67532" y="87344"/>
                          <a:pt x="50959" y="188309"/>
                        </a:cubicBezTo>
                        <a:close/>
                      </a:path>
                    </a:pathLst>
                  </a:custGeom>
                  <a:solidFill>
                    <a:srgbClr val="FFC24A"/>
                  </a:solidFill>
                  <a:ln w="9525" cap="flat">
                    <a:noFill/>
                    <a:prstDash val="solid"/>
                    <a:miter/>
                  </a:ln>
                </p:spPr>
                <p:txBody>
                  <a:bodyPr rtlCol="0" anchor="ctr"/>
                  <a:p>
                    <a:endParaRPr lang="zh-CN" altLang="en-US"/>
                  </a:p>
                </p:txBody>
              </p:sp>
              <p:sp>
                <p:nvSpPr>
                  <p:cNvPr id="57" name="任意多边形: 形状 39"/>
                  <p:cNvSpPr/>
                  <p:nvPr/>
                </p:nvSpPr>
                <p:spPr>
                  <a:xfrm>
                    <a:off x="4121332" y="4699634"/>
                    <a:ext cx="56903" cy="121348"/>
                  </a:xfrm>
                  <a:custGeom>
                    <a:avLst/>
                    <a:gdLst>
                      <a:gd name="connsiteX0" fmla="*/ 2897 w 56903"/>
                      <a:gd name="connsiteY0" fmla="*/ 0 h 121348"/>
                      <a:gd name="connsiteX1" fmla="*/ 53855 w 56903"/>
                      <a:gd name="connsiteY1" fmla="*/ 29432 h 121348"/>
                      <a:gd name="connsiteX2" fmla="*/ 56903 w 56903"/>
                      <a:gd name="connsiteY2" fmla="*/ 121349 h 121348"/>
                      <a:gd name="connsiteX3" fmla="*/ 5849 w 56903"/>
                      <a:gd name="connsiteY3" fmla="*/ 91916 h 121348"/>
                      <a:gd name="connsiteX4" fmla="*/ 2897 w 56903"/>
                      <a:gd name="connsiteY4" fmla="*/ 0 h 12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 h="121348">
                        <a:moveTo>
                          <a:pt x="2897" y="0"/>
                        </a:moveTo>
                        <a:lnTo>
                          <a:pt x="53855" y="29432"/>
                        </a:lnTo>
                        <a:cubicBezTo>
                          <a:pt x="49569" y="55912"/>
                          <a:pt x="49855" y="86296"/>
                          <a:pt x="56903" y="121349"/>
                        </a:cubicBezTo>
                        <a:lnTo>
                          <a:pt x="5849" y="91916"/>
                        </a:lnTo>
                        <a:cubicBezTo>
                          <a:pt x="-1199" y="56864"/>
                          <a:pt x="-1485" y="26479"/>
                          <a:pt x="2897" y="0"/>
                        </a:cubicBezTo>
                        <a:close/>
                      </a:path>
                    </a:pathLst>
                  </a:custGeom>
                  <a:solidFill>
                    <a:srgbClr val="FF972A"/>
                  </a:solidFill>
                  <a:ln w="9525" cap="flat">
                    <a:noFill/>
                    <a:prstDash val="solid"/>
                    <a:miter/>
                  </a:ln>
                </p:spPr>
                <p:txBody>
                  <a:bodyPr rtlCol="0" anchor="ctr"/>
                  <a:p>
                    <a:endParaRPr lang="zh-CN" altLang="en-US"/>
                  </a:p>
                </p:txBody>
              </p:sp>
            </p:grpSp>
            <p:grpSp>
              <p:nvGrpSpPr>
                <p:cNvPr id="58" name="图形 2"/>
                <p:cNvGrpSpPr/>
                <p:nvPr/>
              </p:nvGrpSpPr>
              <p:grpSpPr>
                <a:xfrm>
                  <a:off x="3241071" y="4031646"/>
                  <a:ext cx="1026223" cy="667988"/>
                  <a:chOff x="3241071" y="4031646"/>
                  <a:chExt cx="1026223" cy="667988"/>
                </a:xfrm>
              </p:grpSpPr>
              <p:sp>
                <p:nvSpPr>
                  <p:cNvPr id="59" name="任意多边形: 形状 41"/>
                  <p:cNvSpPr/>
                  <p:nvPr/>
                </p:nvSpPr>
                <p:spPr>
                  <a:xfrm>
                    <a:off x="3295554" y="4031646"/>
                    <a:ext cx="971740" cy="559974"/>
                  </a:xfrm>
                  <a:custGeom>
                    <a:avLst/>
                    <a:gdLst>
                      <a:gd name="connsiteX0" fmla="*/ 78581 w 971740"/>
                      <a:gd name="connsiteY0" fmla="*/ 0 h 559974"/>
                      <a:gd name="connsiteX1" fmla="*/ 971741 w 971740"/>
                      <a:gd name="connsiteY1" fmla="*/ 509207 h 559974"/>
                      <a:gd name="connsiteX2" fmla="*/ 887159 w 971740"/>
                      <a:gd name="connsiteY2" fmla="*/ 559975 h 559974"/>
                      <a:gd name="connsiteX3" fmla="*/ 0 w 971740"/>
                      <a:gd name="connsiteY3" fmla="*/ 47720 h 559974"/>
                      <a:gd name="connsiteX4" fmla="*/ 78581 w 971740"/>
                      <a:gd name="connsiteY4" fmla="*/ 0 h 55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40" h="559974">
                        <a:moveTo>
                          <a:pt x="78581" y="0"/>
                        </a:moveTo>
                        <a:lnTo>
                          <a:pt x="971741" y="509207"/>
                        </a:lnTo>
                        <a:cubicBezTo>
                          <a:pt x="949928" y="517112"/>
                          <a:pt x="916496" y="532733"/>
                          <a:pt x="887159" y="559975"/>
                        </a:cubicBezTo>
                        <a:lnTo>
                          <a:pt x="0" y="47720"/>
                        </a:lnTo>
                        <a:cubicBezTo>
                          <a:pt x="27051" y="22574"/>
                          <a:pt x="58198" y="7715"/>
                          <a:pt x="78581" y="0"/>
                        </a:cubicBezTo>
                        <a:close/>
                      </a:path>
                    </a:pathLst>
                  </a:custGeom>
                  <a:solidFill>
                    <a:srgbClr val="39ACE5"/>
                  </a:solidFill>
                  <a:ln w="9525" cap="flat">
                    <a:noFill/>
                    <a:prstDash val="solid"/>
                    <a:miter/>
                  </a:ln>
                </p:spPr>
                <p:txBody>
                  <a:bodyPr rtlCol="0" anchor="ctr"/>
                  <a:p>
                    <a:endParaRPr lang="zh-CN" altLang="en-US"/>
                  </a:p>
                </p:txBody>
              </p:sp>
              <p:sp>
                <p:nvSpPr>
                  <p:cNvPr id="60" name="任意多边形: 形状 42"/>
                  <p:cNvSpPr/>
                  <p:nvPr/>
                </p:nvSpPr>
                <p:spPr>
                  <a:xfrm>
                    <a:off x="3241071" y="4079271"/>
                    <a:ext cx="941641" cy="620363"/>
                  </a:xfrm>
                  <a:custGeom>
                    <a:avLst/>
                    <a:gdLst>
                      <a:gd name="connsiteX0" fmla="*/ 54483 w 941641"/>
                      <a:gd name="connsiteY0" fmla="*/ 0 h 620363"/>
                      <a:gd name="connsiteX1" fmla="*/ 941642 w 941641"/>
                      <a:gd name="connsiteY1" fmla="*/ 512254 h 620363"/>
                      <a:gd name="connsiteX2" fmla="*/ 883063 w 941641"/>
                      <a:gd name="connsiteY2" fmla="*/ 620363 h 620363"/>
                      <a:gd name="connsiteX3" fmla="*/ 0 w 941641"/>
                      <a:gd name="connsiteY3" fmla="*/ 110490 h 620363"/>
                      <a:gd name="connsiteX4" fmla="*/ 54483 w 941641"/>
                      <a:gd name="connsiteY4" fmla="*/ 0 h 6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41" h="620363">
                        <a:moveTo>
                          <a:pt x="54483" y="0"/>
                        </a:moveTo>
                        <a:lnTo>
                          <a:pt x="941642" y="512254"/>
                        </a:lnTo>
                        <a:cubicBezTo>
                          <a:pt x="914686" y="537305"/>
                          <a:pt x="891064" y="572167"/>
                          <a:pt x="883063" y="620363"/>
                        </a:cubicBezTo>
                        <a:lnTo>
                          <a:pt x="0" y="110490"/>
                        </a:lnTo>
                        <a:cubicBezTo>
                          <a:pt x="3905" y="61055"/>
                          <a:pt x="27146" y="25336"/>
                          <a:pt x="54483" y="0"/>
                        </a:cubicBezTo>
                        <a:close/>
                      </a:path>
                    </a:pathLst>
                  </a:custGeom>
                  <a:solidFill>
                    <a:srgbClr val="2F9BDD"/>
                  </a:solidFill>
                  <a:ln w="9525" cap="flat">
                    <a:noFill/>
                    <a:prstDash val="solid"/>
                    <a:miter/>
                  </a:ln>
                </p:spPr>
                <p:txBody>
                  <a:bodyPr rtlCol="0" anchor="ctr"/>
                  <a:p>
                    <a:endParaRPr lang="zh-CN" altLang="en-US"/>
                  </a:p>
                </p:txBody>
              </p:sp>
            </p:grpSp>
          </p:grpSp>
          <p:grpSp>
            <p:nvGrpSpPr>
              <p:cNvPr id="61" name="图形 2"/>
              <p:cNvGrpSpPr/>
              <p:nvPr/>
            </p:nvGrpSpPr>
            <p:grpSpPr>
              <a:xfrm>
                <a:off x="5666" y="6240"/>
                <a:ext cx="541" cy="1028"/>
                <a:chOff x="3597993" y="3962319"/>
                <a:chExt cx="343336" cy="652644"/>
              </a:xfrm>
            </p:grpSpPr>
            <p:sp>
              <p:nvSpPr>
                <p:cNvPr id="62" name="任意多边形: 形状 44"/>
                <p:cNvSpPr/>
                <p:nvPr/>
              </p:nvSpPr>
              <p:spPr>
                <a:xfrm>
                  <a:off x="3711307" y="4565928"/>
                  <a:ext cx="64505" cy="49035"/>
                </a:xfrm>
                <a:custGeom>
                  <a:avLst/>
                  <a:gdLst>
                    <a:gd name="connsiteX0" fmla="*/ 57449 w 64505"/>
                    <a:gd name="connsiteY0" fmla="*/ 166 h 49035"/>
                    <a:gd name="connsiteX1" fmla="*/ 11919 w 64505"/>
                    <a:gd name="connsiteY1" fmla="*/ 20930 h 49035"/>
                    <a:gd name="connsiteX2" fmla="*/ 204 w 64505"/>
                    <a:gd name="connsiteY2" fmla="*/ 42838 h 49035"/>
                    <a:gd name="connsiteX3" fmla="*/ 299 w 64505"/>
                    <a:gd name="connsiteY3" fmla="*/ 46171 h 49035"/>
                    <a:gd name="connsiteX4" fmla="*/ 6585 w 64505"/>
                    <a:gd name="connsiteY4" fmla="*/ 49029 h 49035"/>
                    <a:gd name="connsiteX5" fmla="*/ 52972 w 64505"/>
                    <a:gd name="connsiteY5" fmla="*/ 30741 h 49035"/>
                    <a:gd name="connsiteX6" fmla="*/ 60878 w 64505"/>
                    <a:gd name="connsiteY6" fmla="*/ 23407 h 49035"/>
                    <a:gd name="connsiteX7" fmla="*/ 64497 w 64505"/>
                    <a:gd name="connsiteY7" fmla="*/ 8167 h 49035"/>
                    <a:gd name="connsiteX8" fmla="*/ 62021 w 64505"/>
                    <a:gd name="connsiteY8" fmla="*/ 1309 h 49035"/>
                    <a:gd name="connsiteX9" fmla="*/ 57449 w 64505"/>
                    <a:gd name="connsiteY9" fmla="*/ 166 h 4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05" h="49035">
                      <a:moveTo>
                        <a:pt x="57449" y="166"/>
                      </a:moveTo>
                      <a:cubicBezTo>
                        <a:pt x="38875" y="-1358"/>
                        <a:pt x="23921" y="7786"/>
                        <a:pt x="11919" y="20930"/>
                      </a:cubicBezTo>
                      <a:cubicBezTo>
                        <a:pt x="6300" y="27121"/>
                        <a:pt x="1728" y="34646"/>
                        <a:pt x="204" y="42838"/>
                      </a:cubicBezTo>
                      <a:cubicBezTo>
                        <a:pt x="13" y="43886"/>
                        <a:pt x="-177" y="45124"/>
                        <a:pt x="299" y="46171"/>
                      </a:cubicBezTo>
                      <a:cubicBezTo>
                        <a:pt x="1156" y="48458"/>
                        <a:pt x="4109" y="49029"/>
                        <a:pt x="6585" y="49029"/>
                      </a:cubicBezTo>
                      <a:cubicBezTo>
                        <a:pt x="23540" y="49315"/>
                        <a:pt x="39256" y="40647"/>
                        <a:pt x="52972" y="30741"/>
                      </a:cubicBezTo>
                      <a:cubicBezTo>
                        <a:pt x="55925" y="28645"/>
                        <a:pt x="58782" y="26360"/>
                        <a:pt x="60878" y="23407"/>
                      </a:cubicBezTo>
                      <a:cubicBezTo>
                        <a:pt x="63831" y="19025"/>
                        <a:pt x="64593" y="13501"/>
                        <a:pt x="64497" y="8167"/>
                      </a:cubicBezTo>
                      <a:cubicBezTo>
                        <a:pt x="64402" y="5690"/>
                        <a:pt x="64021" y="2833"/>
                        <a:pt x="62021" y="1309"/>
                      </a:cubicBezTo>
                      <a:cubicBezTo>
                        <a:pt x="60592" y="452"/>
                        <a:pt x="58973" y="261"/>
                        <a:pt x="57449" y="166"/>
                      </a:cubicBezTo>
                      <a:close/>
                    </a:path>
                  </a:pathLst>
                </a:custGeom>
                <a:solidFill>
                  <a:srgbClr val="918377"/>
                </a:solidFill>
                <a:ln w="9525" cap="flat">
                  <a:noFill/>
                  <a:prstDash val="solid"/>
                  <a:miter/>
                </a:ln>
              </p:spPr>
              <p:txBody>
                <a:bodyPr rtlCol="0" anchor="ctr"/>
                <a:p>
                  <a:endParaRPr lang="zh-CN" altLang="en-US"/>
                </a:p>
              </p:txBody>
            </p:sp>
            <p:sp>
              <p:nvSpPr>
                <p:cNvPr id="63" name="任意多边形: 形状 45"/>
                <p:cNvSpPr/>
                <p:nvPr/>
              </p:nvSpPr>
              <p:spPr>
                <a:xfrm>
                  <a:off x="3597993" y="4486147"/>
                  <a:ext cx="61997" cy="50329"/>
                </a:xfrm>
                <a:custGeom>
                  <a:avLst/>
                  <a:gdLst>
                    <a:gd name="connsiteX0" fmla="*/ 22649 w 61997"/>
                    <a:gd name="connsiteY0" fmla="*/ 10699 h 50329"/>
                    <a:gd name="connsiteX1" fmla="*/ 60082 w 61997"/>
                    <a:gd name="connsiteY1" fmla="*/ 4508 h 50329"/>
                    <a:gd name="connsiteX2" fmla="*/ 61987 w 61997"/>
                    <a:gd name="connsiteY2" fmla="*/ 13081 h 50329"/>
                    <a:gd name="connsiteX3" fmla="*/ 17029 w 61997"/>
                    <a:gd name="connsiteY3" fmla="*/ 48323 h 50329"/>
                    <a:gd name="connsiteX4" fmla="*/ 8361 w 61997"/>
                    <a:gd name="connsiteY4" fmla="*/ 50324 h 50329"/>
                    <a:gd name="connsiteX5" fmla="*/ 836 w 61997"/>
                    <a:gd name="connsiteY5" fmla="*/ 46323 h 50329"/>
                    <a:gd name="connsiteX6" fmla="*/ 2265 w 61997"/>
                    <a:gd name="connsiteY6" fmla="*/ 35274 h 50329"/>
                    <a:gd name="connsiteX7" fmla="*/ 22649 w 61997"/>
                    <a:gd name="connsiteY7" fmla="*/ 10699 h 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7" h="50329">
                      <a:moveTo>
                        <a:pt x="22649" y="10699"/>
                      </a:moveTo>
                      <a:cubicBezTo>
                        <a:pt x="29697" y="5556"/>
                        <a:pt x="53605" y="-6541"/>
                        <a:pt x="60082" y="4508"/>
                      </a:cubicBezTo>
                      <a:cubicBezTo>
                        <a:pt x="61606" y="7080"/>
                        <a:pt x="61892" y="10128"/>
                        <a:pt x="61987" y="13081"/>
                      </a:cubicBezTo>
                      <a:cubicBezTo>
                        <a:pt x="62654" y="31464"/>
                        <a:pt x="31697" y="42704"/>
                        <a:pt x="17029" y="48323"/>
                      </a:cubicBezTo>
                      <a:cubicBezTo>
                        <a:pt x="14267" y="49371"/>
                        <a:pt x="11314" y="50419"/>
                        <a:pt x="8361" y="50324"/>
                      </a:cubicBezTo>
                      <a:cubicBezTo>
                        <a:pt x="5408" y="50228"/>
                        <a:pt x="2265" y="48895"/>
                        <a:pt x="836" y="46323"/>
                      </a:cubicBezTo>
                      <a:cubicBezTo>
                        <a:pt x="-973" y="42894"/>
                        <a:pt x="455" y="38703"/>
                        <a:pt x="2265" y="35274"/>
                      </a:cubicBezTo>
                      <a:cubicBezTo>
                        <a:pt x="7123" y="25654"/>
                        <a:pt x="13886" y="16986"/>
                        <a:pt x="22649" y="10699"/>
                      </a:cubicBezTo>
                      <a:close/>
                    </a:path>
                  </a:pathLst>
                </a:custGeom>
                <a:solidFill>
                  <a:srgbClr val="918377"/>
                </a:solidFill>
                <a:ln w="9525" cap="flat">
                  <a:noFill/>
                  <a:prstDash val="solid"/>
                  <a:miter/>
                </a:ln>
              </p:spPr>
              <p:txBody>
                <a:bodyPr rtlCol="0" anchor="ctr"/>
                <a:p>
                  <a:endParaRPr lang="zh-CN" altLang="en-US"/>
                </a:p>
              </p:txBody>
            </p:sp>
            <p:sp>
              <p:nvSpPr>
                <p:cNvPr id="64" name="任意多边形: 形状 46"/>
                <p:cNvSpPr/>
                <p:nvPr/>
              </p:nvSpPr>
              <p:spPr>
                <a:xfrm>
                  <a:off x="3603668" y="4233766"/>
                  <a:ext cx="304819" cy="343827"/>
                </a:xfrm>
                <a:custGeom>
                  <a:avLst/>
                  <a:gdLst>
                    <a:gd name="connsiteX0" fmla="*/ 167184 w 304819"/>
                    <a:gd name="connsiteY0" fmla="*/ 0 h 343827"/>
                    <a:gd name="connsiteX1" fmla="*/ 19832 w 304819"/>
                    <a:gd name="connsiteY1" fmla="*/ 41338 h 343827"/>
                    <a:gd name="connsiteX2" fmla="*/ 22975 w 304819"/>
                    <a:gd name="connsiteY2" fmla="*/ 262223 h 343827"/>
                    <a:gd name="connsiteX3" fmla="*/ 57551 w 304819"/>
                    <a:gd name="connsiteY3" fmla="*/ 274034 h 343827"/>
                    <a:gd name="connsiteX4" fmla="*/ 68600 w 304819"/>
                    <a:gd name="connsiteY4" fmla="*/ 107347 h 343827"/>
                    <a:gd name="connsiteX5" fmla="*/ 178709 w 304819"/>
                    <a:gd name="connsiteY5" fmla="*/ 70390 h 343827"/>
                    <a:gd name="connsiteX6" fmla="*/ 114987 w 304819"/>
                    <a:gd name="connsiteY6" fmla="*/ 139541 h 343827"/>
                    <a:gd name="connsiteX7" fmla="*/ 134608 w 304819"/>
                    <a:gd name="connsiteY7" fmla="*/ 337661 h 343827"/>
                    <a:gd name="connsiteX8" fmla="*/ 174994 w 304819"/>
                    <a:gd name="connsiteY8" fmla="*/ 342900 h 343827"/>
                    <a:gd name="connsiteX9" fmla="*/ 182614 w 304819"/>
                    <a:gd name="connsiteY9" fmla="*/ 162306 h 343827"/>
                    <a:gd name="connsiteX10" fmla="*/ 304820 w 304819"/>
                    <a:gd name="connsiteY10" fmla="*/ 111061 h 343827"/>
                    <a:gd name="connsiteX11" fmla="*/ 167184 w 304819"/>
                    <a:gd name="connsiteY11" fmla="*/ 0 h 3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19" h="343827">
                      <a:moveTo>
                        <a:pt x="167184" y="0"/>
                      </a:moveTo>
                      <a:cubicBezTo>
                        <a:pt x="150324" y="2286"/>
                        <a:pt x="61742" y="15050"/>
                        <a:pt x="19832" y="41338"/>
                      </a:cubicBezTo>
                      <a:cubicBezTo>
                        <a:pt x="-26555" y="70390"/>
                        <a:pt x="22975" y="262223"/>
                        <a:pt x="22975" y="262223"/>
                      </a:cubicBezTo>
                      <a:cubicBezTo>
                        <a:pt x="44216" y="283464"/>
                        <a:pt x="57551" y="274034"/>
                        <a:pt x="57551" y="274034"/>
                      </a:cubicBezTo>
                      <a:cubicBezTo>
                        <a:pt x="57551" y="274034"/>
                        <a:pt x="59170" y="126968"/>
                        <a:pt x="68600" y="107347"/>
                      </a:cubicBezTo>
                      <a:cubicBezTo>
                        <a:pt x="78030" y="87725"/>
                        <a:pt x="178709" y="70390"/>
                        <a:pt x="178709" y="70390"/>
                      </a:cubicBezTo>
                      <a:cubicBezTo>
                        <a:pt x="178709" y="70390"/>
                        <a:pt x="123654" y="115157"/>
                        <a:pt x="114987" y="139541"/>
                      </a:cubicBezTo>
                      <a:cubicBezTo>
                        <a:pt x="106319" y="163925"/>
                        <a:pt x="134608" y="337661"/>
                        <a:pt x="134608" y="337661"/>
                      </a:cubicBezTo>
                      <a:cubicBezTo>
                        <a:pt x="155087" y="347091"/>
                        <a:pt x="174994" y="342900"/>
                        <a:pt x="174994" y="342900"/>
                      </a:cubicBezTo>
                      <a:lnTo>
                        <a:pt x="182614" y="162306"/>
                      </a:lnTo>
                      <a:cubicBezTo>
                        <a:pt x="182614" y="162306"/>
                        <a:pt x="272530" y="133350"/>
                        <a:pt x="304820" y="111061"/>
                      </a:cubicBezTo>
                      <a:cubicBezTo>
                        <a:pt x="284055" y="60769"/>
                        <a:pt x="254623" y="23050"/>
                        <a:pt x="167184" y="0"/>
                      </a:cubicBezTo>
                      <a:close/>
                    </a:path>
                  </a:pathLst>
                </a:custGeom>
                <a:solidFill>
                  <a:srgbClr val="000060"/>
                </a:solidFill>
                <a:ln w="9525" cap="flat">
                  <a:noFill/>
                  <a:prstDash val="solid"/>
                  <a:miter/>
                </a:ln>
              </p:spPr>
              <p:txBody>
                <a:bodyPr rtlCol="0" anchor="ctr"/>
                <a:p>
                  <a:endParaRPr lang="zh-CN" altLang="en-US"/>
                </a:p>
              </p:txBody>
            </p:sp>
            <p:sp>
              <p:nvSpPr>
                <p:cNvPr id="65" name="任意多边形: 形状 47"/>
                <p:cNvSpPr/>
                <p:nvPr/>
              </p:nvSpPr>
              <p:spPr>
                <a:xfrm>
                  <a:off x="3732297" y="4063871"/>
                  <a:ext cx="209032" cy="280956"/>
                </a:xfrm>
                <a:custGeom>
                  <a:avLst/>
                  <a:gdLst>
                    <a:gd name="connsiteX0" fmla="*/ 200955 w 209032"/>
                    <a:gd name="connsiteY0" fmla="*/ 60262 h 280956"/>
                    <a:gd name="connsiteX1" fmla="*/ 92466 w 209032"/>
                    <a:gd name="connsiteY1" fmla="*/ 350 h 280956"/>
                    <a:gd name="connsiteX2" fmla="*/ 359 w 209032"/>
                    <a:gd name="connsiteY2" fmla="*/ 114936 h 280956"/>
                    <a:gd name="connsiteX3" fmla="*/ 37983 w 209032"/>
                    <a:gd name="connsiteY3" fmla="*/ 105887 h 280956"/>
                    <a:gd name="connsiteX4" fmla="*/ 35982 w 209032"/>
                    <a:gd name="connsiteY4" fmla="*/ 68644 h 280956"/>
                    <a:gd name="connsiteX5" fmla="*/ 41412 w 209032"/>
                    <a:gd name="connsiteY5" fmla="*/ 169514 h 280956"/>
                    <a:gd name="connsiteX6" fmla="*/ 38554 w 209032"/>
                    <a:gd name="connsiteY6" fmla="*/ 169895 h 280956"/>
                    <a:gd name="connsiteX7" fmla="*/ 176190 w 209032"/>
                    <a:gd name="connsiteY7" fmla="*/ 280957 h 280956"/>
                    <a:gd name="connsiteX8" fmla="*/ 182953 w 209032"/>
                    <a:gd name="connsiteY8" fmla="*/ 275623 h 280956"/>
                    <a:gd name="connsiteX9" fmla="*/ 200955 w 209032"/>
                    <a:gd name="connsiteY9" fmla="*/ 60262 h 28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32" h="280956">
                      <a:moveTo>
                        <a:pt x="200955" y="60262"/>
                      </a:moveTo>
                      <a:cubicBezTo>
                        <a:pt x="195431" y="46070"/>
                        <a:pt x="150092" y="4636"/>
                        <a:pt x="92466" y="350"/>
                      </a:cubicBezTo>
                      <a:cubicBezTo>
                        <a:pt x="-10881" y="-7365"/>
                        <a:pt x="359" y="114936"/>
                        <a:pt x="359" y="114936"/>
                      </a:cubicBezTo>
                      <a:lnTo>
                        <a:pt x="37983" y="105887"/>
                      </a:lnTo>
                      <a:lnTo>
                        <a:pt x="35982" y="68644"/>
                      </a:lnTo>
                      <a:lnTo>
                        <a:pt x="41412" y="169514"/>
                      </a:lnTo>
                      <a:cubicBezTo>
                        <a:pt x="41412" y="169514"/>
                        <a:pt x="40364" y="169610"/>
                        <a:pt x="38554" y="169895"/>
                      </a:cubicBezTo>
                      <a:cubicBezTo>
                        <a:pt x="90942" y="202757"/>
                        <a:pt x="137328" y="206186"/>
                        <a:pt x="176190" y="280957"/>
                      </a:cubicBezTo>
                      <a:cubicBezTo>
                        <a:pt x="178857" y="279147"/>
                        <a:pt x="181143" y="277337"/>
                        <a:pt x="182953" y="275623"/>
                      </a:cubicBezTo>
                      <a:cubicBezTo>
                        <a:pt x="222958" y="237142"/>
                        <a:pt x="206480" y="74360"/>
                        <a:pt x="200955" y="60262"/>
                      </a:cubicBezTo>
                      <a:close/>
                    </a:path>
                  </a:pathLst>
                </a:custGeom>
                <a:solidFill>
                  <a:srgbClr val="F26261"/>
                </a:solidFill>
                <a:ln w="9525" cap="flat">
                  <a:noFill/>
                  <a:prstDash val="solid"/>
                  <a:miter/>
                </a:ln>
              </p:spPr>
              <p:txBody>
                <a:bodyPr rtlCol="0" anchor="ctr"/>
                <a:p>
                  <a:endParaRPr lang="zh-CN" altLang="en-US"/>
                </a:p>
              </p:txBody>
            </p:sp>
            <p:grpSp>
              <p:nvGrpSpPr>
                <p:cNvPr id="168" name="图形 2"/>
                <p:cNvGrpSpPr/>
                <p:nvPr/>
              </p:nvGrpSpPr>
              <p:grpSpPr>
                <a:xfrm>
                  <a:off x="3744550" y="3962319"/>
                  <a:ext cx="127114" cy="138904"/>
                  <a:chOff x="3744550" y="3962319"/>
                  <a:chExt cx="127114" cy="138904"/>
                </a:xfrm>
              </p:grpSpPr>
              <p:sp>
                <p:nvSpPr>
                  <p:cNvPr id="169" name="任意多边形: 形状 49"/>
                  <p:cNvSpPr/>
                  <p:nvPr/>
                </p:nvSpPr>
                <p:spPr>
                  <a:xfrm>
                    <a:off x="3807994" y="4048124"/>
                    <a:ext cx="46010" cy="53099"/>
                  </a:xfrm>
                  <a:custGeom>
                    <a:avLst/>
                    <a:gdLst>
                      <a:gd name="connsiteX0" fmla="*/ 766 w 46010"/>
                      <a:gd name="connsiteY0" fmla="*/ 37147 h 53099"/>
                      <a:gd name="connsiteX1" fmla="*/ 2957 w 46010"/>
                      <a:gd name="connsiteY1" fmla="*/ 48292 h 53099"/>
                      <a:gd name="connsiteX2" fmla="*/ 13720 w 46010"/>
                      <a:gd name="connsiteY2" fmla="*/ 53054 h 53099"/>
                      <a:gd name="connsiteX3" fmla="*/ 40676 w 46010"/>
                      <a:gd name="connsiteY3" fmla="*/ 34290 h 53099"/>
                      <a:gd name="connsiteX4" fmla="*/ 46010 w 46010"/>
                      <a:gd name="connsiteY4" fmla="*/ 0 h 53099"/>
                      <a:gd name="connsiteX5" fmla="*/ 766 w 46010"/>
                      <a:gd name="connsiteY5" fmla="*/ 37147 h 5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0" h="53099">
                        <a:moveTo>
                          <a:pt x="766" y="37147"/>
                        </a:moveTo>
                        <a:cubicBezTo>
                          <a:pt x="-853" y="40767"/>
                          <a:pt x="195" y="45339"/>
                          <a:pt x="2957" y="48292"/>
                        </a:cubicBezTo>
                        <a:cubicBezTo>
                          <a:pt x="5719" y="51245"/>
                          <a:pt x="9720" y="52768"/>
                          <a:pt x="13720" y="53054"/>
                        </a:cubicBezTo>
                        <a:cubicBezTo>
                          <a:pt x="25341" y="53816"/>
                          <a:pt x="35818" y="44863"/>
                          <a:pt x="40676" y="34290"/>
                        </a:cubicBezTo>
                        <a:cubicBezTo>
                          <a:pt x="45439" y="23717"/>
                          <a:pt x="45820" y="11621"/>
                          <a:pt x="46010" y="0"/>
                        </a:cubicBezTo>
                        <a:lnTo>
                          <a:pt x="766" y="37147"/>
                        </a:lnTo>
                        <a:close/>
                      </a:path>
                    </a:pathLst>
                  </a:custGeom>
                  <a:solidFill>
                    <a:srgbClr val="EAA583"/>
                  </a:solidFill>
                  <a:ln w="9525" cap="flat">
                    <a:noFill/>
                    <a:prstDash val="solid"/>
                    <a:miter/>
                  </a:ln>
                </p:spPr>
                <p:txBody>
                  <a:bodyPr rtlCol="0" anchor="ctr"/>
                  <a:p>
                    <a:endParaRPr lang="zh-CN" altLang="en-US"/>
                  </a:p>
                </p:txBody>
              </p:sp>
              <p:sp>
                <p:nvSpPr>
                  <p:cNvPr id="170" name="任意多边形: 形状 50"/>
                  <p:cNvSpPr/>
                  <p:nvPr/>
                </p:nvSpPr>
                <p:spPr>
                  <a:xfrm>
                    <a:off x="3750943" y="3971433"/>
                    <a:ext cx="107330" cy="125152"/>
                  </a:xfrm>
                  <a:custGeom>
                    <a:avLst/>
                    <a:gdLst>
                      <a:gd name="connsiteX0" fmla="*/ 4573 w 107330"/>
                      <a:gd name="connsiteY0" fmla="*/ 82977 h 125152"/>
                      <a:gd name="connsiteX1" fmla="*/ 27814 w 107330"/>
                      <a:gd name="connsiteY1" fmla="*/ 117553 h 125152"/>
                      <a:gd name="connsiteX2" fmla="*/ 79630 w 107330"/>
                      <a:gd name="connsiteY2" fmla="*/ 117458 h 125152"/>
                      <a:gd name="connsiteX3" fmla="*/ 106871 w 107330"/>
                      <a:gd name="connsiteY3" fmla="*/ 70500 h 125152"/>
                      <a:gd name="connsiteX4" fmla="*/ 92965 w 107330"/>
                      <a:gd name="connsiteY4" fmla="*/ 16969 h 125152"/>
                      <a:gd name="connsiteX5" fmla="*/ 14955 w 107330"/>
                      <a:gd name="connsiteY5" fmla="*/ 11540 h 125152"/>
                      <a:gd name="connsiteX6" fmla="*/ 763 w 107330"/>
                      <a:gd name="connsiteY6" fmla="*/ 43353 h 125152"/>
                      <a:gd name="connsiteX7" fmla="*/ 4573 w 107330"/>
                      <a:gd name="connsiteY7" fmla="*/ 82977 h 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0" h="125152">
                        <a:moveTo>
                          <a:pt x="4573" y="82977"/>
                        </a:moveTo>
                        <a:cubicBezTo>
                          <a:pt x="8764" y="96693"/>
                          <a:pt x="16288" y="109743"/>
                          <a:pt x="27814" y="117553"/>
                        </a:cubicBezTo>
                        <a:cubicBezTo>
                          <a:pt x="43244" y="128031"/>
                          <a:pt x="64199" y="127364"/>
                          <a:pt x="79630" y="117458"/>
                        </a:cubicBezTo>
                        <a:cubicBezTo>
                          <a:pt x="95060" y="107552"/>
                          <a:pt x="104776" y="89359"/>
                          <a:pt x="106871" y="70500"/>
                        </a:cubicBezTo>
                        <a:cubicBezTo>
                          <a:pt x="108967" y="51831"/>
                          <a:pt x="103823" y="32209"/>
                          <a:pt x="92965" y="16969"/>
                        </a:cubicBezTo>
                        <a:cubicBezTo>
                          <a:pt x="75915" y="-6939"/>
                          <a:pt x="36481" y="-2557"/>
                          <a:pt x="14955" y="11540"/>
                        </a:cubicBezTo>
                        <a:cubicBezTo>
                          <a:pt x="4858" y="18112"/>
                          <a:pt x="2572" y="31447"/>
                          <a:pt x="763" y="43353"/>
                        </a:cubicBezTo>
                        <a:cubicBezTo>
                          <a:pt x="-1142" y="56688"/>
                          <a:pt x="667" y="70214"/>
                          <a:pt x="4573" y="82977"/>
                        </a:cubicBezTo>
                        <a:close/>
                      </a:path>
                    </a:pathLst>
                  </a:custGeom>
                  <a:solidFill>
                    <a:srgbClr val="FFC8A7"/>
                  </a:solidFill>
                  <a:ln w="9525" cap="flat">
                    <a:noFill/>
                    <a:prstDash val="solid"/>
                    <a:miter/>
                  </a:ln>
                </p:spPr>
                <p:txBody>
                  <a:bodyPr rtlCol="0" anchor="ctr"/>
                  <a:p>
                    <a:endParaRPr lang="zh-CN" altLang="en-US"/>
                  </a:p>
                </p:txBody>
              </p:sp>
              <p:sp>
                <p:nvSpPr>
                  <p:cNvPr id="171" name="任意多边形: 形状 51"/>
                  <p:cNvSpPr/>
                  <p:nvPr/>
                </p:nvSpPr>
                <p:spPr>
                  <a:xfrm>
                    <a:off x="3744550" y="3962319"/>
                    <a:ext cx="127114" cy="99774"/>
                  </a:xfrm>
                  <a:custGeom>
                    <a:avLst/>
                    <a:gdLst>
                      <a:gd name="connsiteX0" fmla="*/ 75069 w 127114"/>
                      <a:gd name="connsiteY0" fmla="*/ 61516 h 99774"/>
                      <a:gd name="connsiteX1" fmla="*/ 76974 w 127114"/>
                      <a:gd name="connsiteY1" fmla="*/ 61516 h 99774"/>
                      <a:gd name="connsiteX2" fmla="*/ 88881 w 127114"/>
                      <a:gd name="connsiteY2" fmla="*/ 65516 h 99774"/>
                      <a:gd name="connsiteX3" fmla="*/ 105359 w 127114"/>
                      <a:gd name="connsiteY3" fmla="*/ 57611 h 99774"/>
                      <a:gd name="connsiteX4" fmla="*/ 110121 w 127114"/>
                      <a:gd name="connsiteY4" fmla="*/ 64945 h 99774"/>
                      <a:gd name="connsiteX5" fmla="*/ 107359 w 127114"/>
                      <a:gd name="connsiteY5" fmla="*/ 73708 h 99774"/>
                      <a:gd name="connsiteX6" fmla="*/ 104883 w 127114"/>
                      <a:gd name="connsiteY6" fmla="*/ 78851 h 99774"/>
                      <a:gd name="connsiteX7" fmla="*/ 106883 w 127114"/>
                      <a:gd name="connsiteY7" fmla="*/ 95806 h 99774"/>
                      <a:gd name="connsiteX8" fmla="*/ 111169 w 127114"/>
                      <a:gd name="connsiteY8" fmla="*/ 98282 h 99774"/>
                      <a:gd name="connsiteX9" fmla="*/ 116789 w 127114"/>
                      <a:gd name="connsiteY9" fmla="*/ 79994 h 99774"/>
                      <a:gd name="connsiteX10" fmla="*/ 125361 w 127114"/>
                      <a:gd name="connsiteY10" fmla="*/ 55420 h 99774"/>
                      <a:gd name="connsiteX11" fmla="*/ 126028 w 127114"/>
                      <a:gd name="connsiteY11" fmla="*/ 43228 h 99774"/>
                      <a:gd name="connsiteX12" fmla="*/ 121837 w 127114"/>
                      <a:gd name="connsiteY12" fmla="*/ 38180 h 99774"/>
                      <a:gd name="connsiteX13" fmla="*/ 118884 w 127114"/>
                      <a:gd name="connsiteY13" fmla="*/ 25988 h 99774"/>
                      <a:gd name="connsiteX14" fmla="*/ 105168 w 127114"/>
                      <a:gd name="connsiteY14" fmla="*/ 14272 h 99774"/>
                      <a:gd name="connsiteX15" fmla="*/ 78879 w 127114"/>
                      <a:gd name="connsiteY15" fmla="*/ 4271 h 99774"/>
                      <a:gd name="connsiteX16" fmla="*/ 38398 w 127114"/>
                      <a:gd name="connsiteY16" fmla="*/ 4556 h 99774"/>
                      <a:gd name="connsiteX17" fmla="*/ 27349 w 127114"/>
                      <a:gd name="connsiteY17" fmla="*/ 12557 h 99774"/>
                      <a:gd name="connsiteX18" fmla="*/ 9633 w 127114"/>
                      <a:gd name="connsiteY18" fmla="*/ 18844 h 99774"/>
                      <a:gd name="connsiteX19" fmla="*/ 298 w 127114"/>
                      <a:gd name="connsiteY19" fmla="*/ 33322 h 99774"/>
                      <a:gd name="connsiteX20" fmla="*/ 2679 w 127114"/>
                      <a:gd name="connsiteY20" fmla="*/ 39132 h 99774"/>
                      <a:gd name="connsiteX21" fmla="*/ 2013 w 127114"/>
                      <a:gd name="connsiteY21" fmla="*/ 50943 h 99774"/>
                      <a:gd name="connsiteX22" fmla="*/ 19824 w 127114"/>
                      <a:gd name="connsiteY22" fmla="*/ 61802 h 99774"/>
                      <a:gd name="connsiteX23" fmla="*/ 43732 w 127114"/>
                      <a:gd name="connsiteY23" fmla="*/ 63802 h 99774"/>
                      <a:gd name="connsiteX24" fmla="*/ 63735 w 127114"/>
                      <a:gd name="connsiteY24" fmla="*/ 65516 h 99774"/>
                      <a:gd name="connsiteX25" fmla="*/ 75069 w 127114"/>
                      <a:gd name="connsiteY25" fmla="*/ 61516 h 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114" h="99774">
                        <a:moveTo>
                          <a:pt x="75069" y="61516"/>
                        </a:moveTo>
                        <a:cubicBezTo>
                          <a:pt x="75736" y="61421"/>
                          <a:pt x="76403" y="61421"/>
                          <a:pt x="76974" y="61516"/>
                        </a:cubicBezTo>
                        <a:cubicBezTo>
                          <a:pt x="81165" y="61802"/>
                          <a:pt x="84785" y="64469"/>
                          <a:pt x="88881" y="65516"/>
                        </a:cubicBezTo>
                        <a:cubicBezTo>
                          <a:pt x="97644" y="67612"/>
                          <a:pt x="97834" y="54848"/>
                          <a:pt x="105359" y="57611"/>
                        </a:cubicBezTo>
                        <a:cubicBezTo>
                          <a:pt x="108312" y="58658"/>
                          <a:pt x="110026" y="61897"/>
                          <a:pt x="110121" y="64945"/>
                        </a:cubicBezTo>
                        <a:cubicBezTo>
                          <a:pt x="110217" y="68088"/>
                          <a:pt x="108978" y="71041"/>
                          <a:pt x="107359" y="73708"/>
                        </a:cubicBezTo>
                        <a:cubicBezTo>
                          <a:pt x="106311" y="75327"/>
                          <a:pt x="105168" y="76946"/>
                          <a:pt x="104883" y="78851"/>
                        </a:cubicBezTo>
                        <a:cubicBezTo>
                          <a:pt x="104025" y="83709"/>
                          <a:pt x="106216" y="90853"/>
                          <a:pt x="106883" y="95806"/>
                        </a:cubicBezTo>
                        <a:cubicBezTo>
                          <a:pt x="107073" y="97616"/>
                          <a:pt x="109455" y="102092"/>
                          <a:pt x="111169" y="98282"/>
                        </a:cubicBezTo>
                        <a:cubicBezTo>
                          <a:pt x="110502" y="94663"/>
                          <a:pt x="115551" y="84090"/>
                          <a:pt x="116789" y="79994"/>
                        </a:cubicBezTo>
                        <a:cubicBezTo>
                          <a:pt x="119265" y="71708"/>
                          <a:pt x="122504" y="63611"/>
                          <a:pt x="125361" y="55420"/>
                        </a:cubicBezTo>
                        <a:cubicBezTo>
                          <a:pt x="126790" y="51419"/>
                          <a:pt x="128124" y="46847"/>
                          <a:pt x="126028" y="43228"/>
                        </a:cubicBezTo>
                        <a:cubicBezTo>
                          <a:pt x="124885" y="41323"/>
                          <a:pt x="122980" y="39989"/>
                          <a:pt x="121837" y="38180"/>
                        </a:cubicBezTo>
                        <a:cubicBezTo>
                          <a:pt x="119551" y="34655"/>
                          <a:pt x="120313" y="29988"/>
                          <a:pt x="118884" y="25988"/>
                        </a:cubicBezTo>
                        <a:cubicBezTo>
                          <a:pt x="116884" y="20177"/>
                          <a:pt x="110788" y="16844"/>
                          <a:pt x="105168" y="14272"/>
                        </a:cubicBezTo>
                        <a:cubicBezTo>
                          <a:pt x="96596" y="10462"/>
                          <a:pt x="87833" y="7128"/>
                          <a:pt x="78879" y="4271"/>
                        </a:cubicBezTo>
                        <a:cubicBezTo>
                          <a:pt x="65544" y="80"/>
                          <a:pt x="50209" y="-2873"/>
                          <a:pt x="38398" y="4556"/>
                        </a:cubicBezTo>
                        <a:cubicBezTo>
                          <a:pt x="34493" y="6938"/>
                          <a:pt x="31350" y="10367"/>
                          <a:pt x="27349" y="12557"/>
                        </a:cubicBezTo>
                        <a:cubicBezTo>
                          <a:pt x="21920" y="15605"/>
                          <a:pt x="15348" y="16272"/>
                          <a:pt x="9633" y="18844"/>
                        </a:cubicBezTo>
                        <a:cubicBezTo>
                          <a:pt x="3918" y="21416"/>
                          <a:pt x="-1321" y="27321"/>
                          <a:pt x="298" y="33322"/>
                        </a:cubicBezTo>
                        <a:cubicBezTo>
                          <a:pt x="870" y="35322"/>
                          <a:pt x="2108" y="37132"/>
                          <a:pt x="2679" y="39132"/>
                        </a:cubicBezTo>
                        <a:cubicBezTo>
                          <a:pt x="3822" y="42942"/>
                          <a:pt x="2394" y="47038"/>
                          <a:pt x="2013" y="50943"/>
                        </a:cubicBezTo>
                        <a:cubicBezTo>
                          <a:pt x="1155" y="61802"/>
                          <a:pt x="12014" y="61135"/>
                          <a:pt x="19824" y="61802"/>
                        </a:cubicBezTo>
                        <a:cubicBezTo>
                          <a:pt x="27825" y="62468"/>
                          <a:pt x="35922" y="63135"/>
                          <a:pt x="43732" y="63802"/>
                        </a:cubicBezTo>
                        <a:cubicBezTo>
                          <a:pt x="50971" y="64469"/>
                          <a:pt x="56210" y="68183"/>
                          <a:pt x="63735" y="65516"/>
                        </a:cubicBezTo>
                        <a:cubicBezTo>
                          <a:pt x="67449" y="64183"/>
                          <a:pt x="71164" y="61897"/>
                          <a:pt x="75069" y="61516"/>
                        </a:cubicBezTo>
                        <a:close/>
                      </a:path>
                    </a:pathLst>
                  </a:custGeom>
                  <a:solidFill>
                    <a:srgbClr val="3B3B96"/>
                  </a:solidFill>
                  <a:ln w="9525" cap="flat">
                    <a:noFill/>
                    <a:prstDash val="solid"/>
                    <a:miter/>
                  </a:ln>
                </p:spPr>
                <p:txBody>
                  <a:bodyPr rtlCol="0" anchor="ctr"/>
                  <a:p>
                    <a:endParaRPr lang="zh-CN" altLang="en-US"/>
                  </a:p>
                </p:txBody>
              </p:sp>
            </p:grpSp>
            <p:grpSp>
              <p:nvGrpSpPr>
                <p:cNvPr id="172" name="图形 2"/>
                <p:cNvGrpSpPr/>
                <p:nvPr/>
              </p:nvGrpSpPr>
              <p:grpSpPr>
                <a:xfrm>
                  <a:off x="3685602" y="4126991"/>
                  <a:ext cx="173450" cy="129063"/>
                  <a:chOff x="3685602" y="4126991"/>
                  <a:chExt cx="173450" cy="129063"/>
                </a:xfrm>
              </p:grpSpPr>
              <p:sp>
                <p:nvSpPr>
                  <p:cNvPr id="173" name="任意多边形: 形状 53"/>
                  <p:cNvSpPr/>
                  <p:nvPr/>
                </p:nvSpPr>
                <p:spPr>
                  <a:xfrm>
                    <a:off x="3747039" y="4126991"/>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FFFFFF"/>
                  </a:solidFill>
                  <a:ln w="9525" cap="flat">
                    <a:noFill/>
                    <a:prstDash val="solid"/>
                    <a:miter/>
                  </a:ln>
                </p:spPr>
                <p:txBody>
                  <a:bodyPr rtlCol="0" anchor="ctr"/>
                  <a:p>
                    <a:endParaRPr lang="zh-CN" altLang="en-US"/>
                  </a:p>
                </p:txBody>
              </p:sp>
              <p:sp>
                <p:nvSpPr>
                  <p:cNvPr id="174" name="任意多边形: 形状 54"/>
                  <p:cNvSpPr/>
                  <p:nvPr/>
                </p:nvSpPr>
                <p:spPr>
                  <a:xfrm>
                    <a:off x="3750658" y="4129467"/>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E5E1DF"/>
                  </a:solidFill>
                  <a:ln w="9525" cap="flat">
                    <a:noFill/>
                    <a:prstDash val="solid"/>
                    <a:miter/>
                  </a:ln>
                </p:spPr>
                <p:txBody>
                  <a:bodyPr rtlCol="0" anchor="ctr"/>
                  <a:p>
                    <a:endParaRPr lang="zh-CN" altLang="en-US"/>
                  </a:p>
                </p:txBody>
              </p:sp>
              <p:sp>
                <p:nvSpPr>
                  <p:cNvPr id="175" name="任意多边形: 形状 55"/>
                  <p:cNvSpPr/>
                  <p:nvPr/>
                </p:nvSpPr>
                <p:spPr>
                  <a:xfrm>
                    <a:off x="3691222" y="4140326"/>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2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2" y="28575"/>
                        </a:lnTo>
                        <a:lnTo>
                          <a:pt x="0" y="0"/>
                        </a:lnTo>
                        <a:close/>
                      </a:path>
                    </a:pathLst>
                  </a:custGeom>
                  <a:solidFill>
                    <a:srgbClr val="E5E1DF"/>
                  </a:solidFill>
                  <a:ln w="9525" cap="flat">
                    <a:noFill/>
                    <a:prstDash val="solid"/>
                    <a:miter/>
                  </a:ln>
                </p:spPr>
                <p:txBody>
                  <a:bodyPr rtlCol="0" anchor="ctr"/>
                  <a:p>
                    <a:endParaRPr lang="zh-CN" altLang="en-US"/>
                  </a:p>
                </p:txBody>
              </p:sp>
              <p:sp>
                <p:nvSpPr>
                  <p:cNvPr id="176" name="任意多边形: 形状 56"/>
                  <p:cNvSpPr/>
                  <p:nvPr/>
                </p:nvSpPr>
                <p:spPr>
                  <a:xfrm>
                    <a:off x="3688270" y="4142898"/>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1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1" y="28575"/>
                        </a:lnTo>
                        <a:lnTo>
                          <a:pt x="0" y="0"/>
                        </a:lnTo>
                        <a:close/>
                      </a:path>
                    </a:pathLst>
                  </a:custGeom>
                  <a:solidFill>
                    <a:srgbClr val="D6D0CE"/>
                  </a:solidFill>
                  <a:ln w="9525" cap="flat">
                    <a:noFill/>
                    <a:prstDash val="solid"/>
                    <a:miter/>
                  </a:ln>
                </p:spPr>
                <p:txBody>
                  <a:bodyPr rtlCol="0" anchor="ctr"/>
                  <a:p>
                    <a:endParaRPr lang="zh-CN" altLang="en-US"/>
                  </a:p>
                </p:txBody>
              </p:sp>
              <p:sp>
                <p:nvSpPr>
                  <p:cNvPr id="177" name="任意多边形: 形状 57"/>
                  <p:cNvSpPr/>
                  <p:nvPr/>
                </p:nvSpPr>
                <p:spPr>
                  <a:xfrm>
                    <a:off x="3741419" y="4157185"/>
                    <a:ext cx="21812" cy="98869"/>
                  </a:xfrm>
                  <a:custGeom>
                    <a:avLst/>
                    <a:gdLst>
                      <a:gd name="connsiteX0" fmla="*/ 0 w 21812"/>
                      <a:gd name="connsiteY0" fmla="*/ 1048 h 98869"/>
                      <a:gd name="connsiteX1" fmla="*/ 15240 w 21812"/>
                      <a:gd name="connsiteY1" fmla="*/ 98870 h 98869"/>
                      <a:gd name="connsiteX2" fmla="*/ 21812 w 21812"/>
                      <a:gd name="connsiteY2" fmla="*/ 98108 h 98869"/>
                      <a:gd name="connsiteX3" fmla="*/ 6572 w 21812"/>
                      <a:gd name="connsiteY3" fmla="*/ 0 h 98869"/>
                    </a:gdLst>
                    <a:ahLst/>
                    <a:cxnLst>
                      <a:cxn ang="0">
                        <a:pos x="connsiteX0" y="connsiteY0"/>
                      </a:cxn>
                      <a:cxn ang="0">
                        <a:pos x="connsiteX1" y="connsiteY1"/>
                      </a:cxn>
                      <a:cxn ang="0">
                        <a:pos x="connsiteX2" y="connsiteY2"/>
                      </a:cxn>
                      <a:cxn ang="0">
                        <a:pos x="connsiteX3" y="connsiteY3"/>
                      </a:cxn>
                    </a:cxnLst>
                    <a:rect l="l" t="t" r="r" b="b"/>
                    <a:pathLst>
                      <a:path w="21812" h="98869">
                        <a:moveTo>
                          <a:pt x="0" y="1048"/>
                        </a:moveTo>
                        <a:lnTo>
                          <a:pt x="15240" y="98870"/>
                        </a:lnTo>
                        <a:lnTo>
                          <a:pt x="21812" y="98108"/>
                        </a:lnTo>
                        <a:lnTo>
                          <a:pt x="6572" y="0"/>
                        </a:lnTo>
                        <a:close/>
                      </a:path>
                    </a:pathLst>
                  </a:custGeom>
                  <a:solidFill>
                    <a:srgbClr val="DBA50E"/>
                  </a:solidFill>
                  <a:ln w="9525" cap="flat">
                    <a:noFill/>
                    <a:prstDash val="solid"/>
                    <a:miter/>
                  </a:ln>
                </p:spPr>
                <p:txBody>
                  <a:bodyPr rtlCol="0" anchor="ctr"/>
                  <a:p>
                    <a:endParaRPr lang="zh-CN" altLang="en-US"/>
                  </a:p>
                </p:txBody>
              </p:sp>
              <p:sp>
                <p:nvSpPr>
                  <p:cNvPr id="178" name="任意多边形: 形状 58"/>
                  <p:cNvSpPr/>
                  <p:nvPr/>
                </p:nvSpPr>
                <p:spPr>
                  <a:xfrm>
                    <a:off x="3747991" y="4131944"/>
                    <a:ext cx="111061" cy="123348"/>
                  </a:xfrm>
                  <a:custGeom>
                    <a:avLst/>
                    <a:gdLst>
                      <a:gd name="connsiteX0" fmla="*/ 95822 w 111061"/>
                      <a:gd name="connsiteY0" fmla="*/ 0 h 123348"/>
                      <a:gd name="connsiteX1" fmla="*/ 0 w 111061"/>
                      <a:gd name="connsiteY1" fmla="*/ 25241 h 123348"/>
                      <a:gd name="connsiteX2" fmla="*/ 15240 w 111061"/>
                      <a:gd name="connsiteY2" fmla="*/ 123349 h 123348"/>
                      <a:gd name="connsiteX3" fmla="*/ 111062 w 111061"/>
                      <a:gd name="connsiteY3" fmla="*/ 98203 h 123348"/>
                    </a:gdLst>
                    <a:ahLst/>
                    <a:cxnLst>
                      <a:cxn ang="0">
                        <a:pos x="connsiteX0" y="connsiteY0"/>
                      </a:cxn>
                      <a:cxn ang="0">
                        <a:pos x="connsiteX1" y="connsiteY1"/>
                      </a:cxn>
                      <a:cxn ang="0">
                        <a:pos x="connsiteX2" y="connsiteY2"/>
                      </a:cxn>
                      <a:cxn ang="0">
                        <a:pos x="connsiteX3" y="connsiteY3"/>
                      </a:cxn>
                    </a:cxnLst>
                    <a:rect l="l" t="t" r="r" b="b"/>
                    <a:pathLst>
                      <a:path w="111061" h="123348">
                        <a:moveTo>
                          <a:pt x="95822" y="0"/>
                        </a:moveTo>
                        <a:lnTo>
                          <a:pt x="0" y="25241"/>
                        </a:lnTo>
                        <a:lnTo>
                          <a:pt x="15240" y="123349"/>
                        </a:lnTo>
                        <a:lnTo>
                          <a:pt x="111062" y="98203"/>
                        </a:lnTo>
                        <a:close/>
                      </a:path>
                    </a:pathLst>
                  </a:custGeom>
                  <a:solidFill>
                    <a:srgbClr val="F4C01E"/>
                  </a:solidFill>
                  <a:ln w="9525" cap="flat">
                    <a:noFill/>
                    <a:prstDash val="solid"/>
                    <a:miter/>
                  </a:ln>
                </p:spPr>
                <p:txBody>
                  <a:bodyPr rtlCol="0" anchor="ctr"/>
                  <a:p>
                    <a:endParaRPr lang="zh-CN" altLang="en-US"/>
                  </a:p>
                </p:txBody>
              </p:sp>
              <p:sp>
                <p:nvSpPr>
                  <p:cNvPr id="179" name="任意多边形: 形状 59"/>
                  <p:cNvSpPr/>
                  <p:nvPr/>
                </p:nvSpPr>
                <p:spPr>
                  <a:xfrm>
                    <a:off x="3685602" y="4143850"/>
                    <a:ext cx="71056" cy="112204"/>
                  </a:xfrm>
                  <a:custGeom>
                    <a:avLst/>
                    <a:gdLst>
                      <a:gd name="connsiteX0" fmla="*/ 0 w 71056"/>
                      <a:gd name="connsiteY0" fmla="*/ 0 h 112204"/>
                      <a:gd name="connsiteX1" fmla="*/ 14764 w 71056"/>
                      <a:gd name="connsiteY1" fmla="*/ 94774 h 112204"/>
                      <a:gd name="connsiteX2" fmla="*/ 71057 w 71056"/>
                      <a:gd name="connsiteY2" fmla="*/ 112204 h 112204"/>
                      <a:gd name="connsiteX3" fmla="*/ 55817 w 71056"/>
                      <a:gd name="connsiteY3" fmla="*/ 14383 h 112204"/>
                    </a:gdLst>
                    <a:ahLst/>
                    <a:cxnLst>
                      <a:cxn ang="0">
                        <a:pos x="connsiteX0" y="connsiteY0"/>
                      </a:cxn>
                      <a:cxn ang="0">
                        <a:pos x="connsiteX1" y="connsiteY1"/>
                      </a:cxn>
                      <a:cxn ang="0">
                        <a:pos x="connsiteX2" y="connsiteY2"/>
                      </a:cxn>
                      <a:cxn ang="0">
                        <a:pos x="connsiteX3" y="connsiteY3"/>
                      </a:cxn>
                    </a:cxnLst>
                    <a:rect l="l" t="t" r="r" b="b"/>
                    <a:pathLst>
                      <a:path w="71056" h="112204">
                        <a:moveTo>
                          <a:pt x="0" y="0"/>
                        </a:moveTo>
                        <a:lnTo>
                          <a:pt x="14764" y="94774"/>
                        </a:lnTo>
                        <a:lnTo>
                          <a:pt x="71057" y="112204"/>
                        </a:lnTo>
                        <a:lnTo>
                          <a:pt x="55817" y="14383"/>
                        </a:lnTo>
                        <a:close/>
                      </a:path>
                    </a:pathLst>
                  </a:custGeom>
                  <a:solidFill>
                    <a:srgbClr val="F4C01E"/>
                  </a:solidFill>
                  <a:ln w="9525" cap="flat">
                    <a:noFill/>
                    <a:prstDash val="solid"/>
                    <a:miter/>
                  </a:ln>
                </p:spPr>
                <p:txBody>
                  <a:bodyPr rtlCol="0" anchor="ctr"/>
                  <a:p>
                    <a:endParaRPr lang="zh-CN" altLang="en-US"/>
                  </a:p>
                </p:txBody>
              </p:sp>
            </p:grpSp>
            <p:grpSp>
              <p:nvGrpSpPr>
                <p:cNvPr id="180" name="图形 2"/>
                <p:cNvGrpSpPr/>
                <p:nvPr/>
              </p:nvGrpSpPr>
              <p:grpSpPr>
                <a:xfrm>
                  <a:off x="3772411" y="4150613"/>
                  <a:ext cx="153031" cy="145706"/>
                  <a:chOff x="3772411" y="4150613"/>
                  <a:chExt cx="153031" cy="145706"/>
                </a:xfrm>
              </p:grpSpPr>
              <p:sp>
                <p:nvSpPr>
                  <p:cNvPr id="181" name="任意多边形: 形状 61"/>
                  <p:cNvSpPr/>
                  <p:nvPr/>
                </p:nvSpPr>
                <p:spPr>
                  <a:xfrm>
                    <a:off x="3867149" y="4150613"/>
                    <a:ext cx="57245" cy="61150"/>
                  </a:xfrm>
                  <a:custGeom>
                    <a:avLst/>
                    <a:gdLst>
                      <a:gd name="connsiteX0" fmla="*/ 1524 w 57245"/>
                      <a:gd name="connsiteY0" fmla="*/ 0 h 61150"/>
                      <a:gd name="connsiteX1" fmla="*/ 0 w 57245"/>
                      <a:gd name="connsiteY1" fmla="*/ 58483 h 61150"/>
                      <a:gd name="connsiteX2" fmla="*/ 57245 w 57245"/>
                      <a:gd name="connsiteY2" fmla="*/ 61150 h 61150"/>
                      <a:gd name="connsiteX3" fmla="*/ 3810 w 57245"/>
                      <a:gd name="connsiteY3" fmla="*/ 51054 h 61150"/>
                    </a:gdLst>
                    <a:ahLst/>
                    <a:cxnLst>
                      <a:cxn ang="0">
                        <a:pos x="connsiteX0" y="connsiteY0"/>
                      </a:cxn>
                      <a:cxn ang="0">
                        <a:pos x="connsiteX1" y="connsiteY1"/>
                      </a:cxn>
                      <a:cxn ang="0">
                        <a:pos x="connsiteX2" y="connsiteY2"/>
                      </a:cxn>
                      <a:cxn ang="0">
                        <a:pos x="connsiteX3" y="connsiteY3"/>
                      </a:cxn>
                    </a:cxnLst>
                    <a:rect l="l" t="t" r="r" b="b"/>
                    <a:pathLst>
                      <a:path w="57245" h="61150">
                        <a:moveTo>
                          <a:pt x="1524" y="0"/>
                        </a:moveTo>
                        <a:lnTo>
                          <a:pt x="0" y="58483"/>
                        </a:lnTo>
                        <a:lnTo>
                          <a:pt x="57245" y="61150"/>
                        </a:lnTo>
                        <a:lnTo>
                          <a:pt x="3810" y="51054"/>
                        </a:lnTo>
                        <a:close/>
                      </a:path>
                    </a:pathLst>
                  </a:custGeom>
                  <a:solidFill>
                    <a:srgbClr val="C85656"/>
                  </a:solidFill>
                  <a:ln w="9525" cap="flat">
                    <a:noFill/>
                    <a:prstDash val="solid"/>
                    <a:miter/>
                  </a:ln>
                </p:spPr>
                <p:txBody>
                  <a:bodyPr rtlCol="0" anchor="ctr"/>
                  <a:p>
                    <a:endParaRPr lang="zh-CN" altLang="en-US"/>
                  </a:p>
                </p:txBody>
              </p:sp>
              <p:sp>
                <p:nvSpPr>
                  <p:cNvPr id="182" name="任意多边形: 形状 62"/>
                  <p:cNvSpPr/>
                  <p:nvPr/>
                </p:nvSpPr>
                <p:spPr>
                  <a:xfrm>
                    <a:off x="3772411" y="4190046"/>
                    <a:ext cx="153031" cy="106273"/>
                  </a:xfrm>
                  <a:custGeom>
                    <a:avLst/>
                    <a:gdLst>
                      <a:gd name="connsiteX0" fmla="*/ 1774 w 153031"/>
                      <a:gd name="connsiteY0" fmla="*/ 34862 h 106273"/>
                      <a:gd name="connsiteX1" fmla="*/ 30349 w 153031"/>
                      <a:gd name="connsiteY1" fmla="*/ 62103 h 106273"/>
                      <a:gd name="connsiteX2" fmla="*/ 50066 w 153031"/>
                      <a:gd name="connsiteY2" fmla="*/ 82391 h 106273"/>
                      <a:gd name="connsiteX3" fmla="*/ 80546 w 153031"/>
                      <a:gd name="connsiteY3" fmla="*/ 100489 h 106273"/>
                      <a:gd name="connsiteX4" fmla="*/ 104549 w 153031"/>
                      <a:gd name="connsiteY4" fmla="*/ 106204 h 106273"/>
                      <a:gd name="connsiteX5" fmla="*/ 144840 w 153031"/>
                      <a:gd name="connsiteY5" fmla="*/ 76962 h 106273"/>
                      <a:gd name="connsiteX6" fmla="*/ 153031 w 153031"/>
                      <a:gd name="connsiteY6" fmla="*/ 24003 h 106273"/>
                      <a:gd name="connsiteX7" fmla="*/ 153031 w 153031"/>
                      <a:gd name="connsiteY7" fmla="*/ 21146 h 106273"/>
                      <a:gd name="connsiteX8" fmla="*/ 110550 w 153031"/>
                      <a:gd name="connsiteY8" fmla="*/ 17240 h 106273"/>
                      <a:gd name="connsiteX9" fmla="*/ 108740 w 153031"/>
                      <a:gd name="connsiteY9" fmla="*/ 30385 h 106273"/>
                      <a:gd name="connsiteX10" fmla="*/ 101311 w 153031"/>
                      <a:gd name="connsiteY10" fmla="*/ 61341 h 106273"/>
                      <a:gd name="connsiteX11" fmla="*/ 97501 w 153031"/>
                      <a:gd name="connsiteY11" fmla="*/ 66961 h 106273"/>
                      <a:gd name="connsiteX12" fmla="*/ 94738 w 153031"/>
                      <a:gd name="connsiteY12" fmla="*/ 66580 h 106273"/>
                      <a:gd name="connsiteX13" fmla="*/ 47875 w 153031"/>
                      <a:gd name="connsiteY13" fmla="*/ 45625 h 106273"/>
                      <a:gd name="connsiteX14" fmla="*/ 41970 w 153031"/>
                      <a:gd name="connsiteY14" fmla="*/ 15907 h 106273"/>
                      <a:gd name="connsiteX15" fmla="*/ 37493 w 153031"/>
                      <a:gd name="connsiteY15" fmla="*/ 32004 h 106273"/>
                      <a:gd name="connsiteX16" fmla="*/ 3489 w 153031"/>
                      <a:gd name="connsiteY16" fmla="*/ 0 h 106273"/>
                      <a:gd name="connsiteX17" fmla="*/ 1012 w 153031"/>
                      <a:gd name="connsiteY17" fmla="*/ 7144 h 106273"/>
                      <a:gd name="connsiteX18" fmla="*/ 1774 w 153031"/>
                      <a:gd name="connsiteY18" fmla="*/ 34862 h 10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031" h="106273">
                        <a:moveTo>
                          <a:pt x="1774" y="34862"/>
                        </a:moveTo>
                        <a:cubicBezTo>
                          <a:pt x="5584" y="48101"/>
                          <a:pt x="17014" y="58769"/>
                          <a:pt x="30349" y="62103"/>
                        </a:cubicBezTo>
                        <a:cubicBezTo>
                          <a:pt x="29397" y="63532"/>
                          <a:pt x="47494" y="80296"/>
                          <a:pt x="50066" y="82391"/>
                        </a:cubicBezTo>
                        <a:cubicBezTo>
                          <a:pt x="60067" y="90488"/>
                          <a:pt x="68354" y="96012"/>
                          <a:pt x="80546" y="100489"/>
                        </a:cubicBezTo>
                        <a:cubicBezTo>
                          <a:pt x="88357" y="103346"/>
                          <a:pt x="96262" y="105728"/>
                          <a:pt x="104549" y="106204"/>
                        </a:cubicBezTo>
                        <a:cubicBezTo>
                          <a:pt x="124170" y="107347"/>
                          <a:pt x="137315" y="94202"/>
                          <a:pt x="144840" y="76962"/>
                        </a:cubicBezTo>
                        <a:cubicBezTo>
                          <a:pt x="152079" y="60484"/>
                          <a:pt x="152841" y="42005"/>
                          <a:pt x="153031" y="24003"/>
                        </a:cubicBezTo>
                        <a:lnTo>
                          <a:pt x="153031" y="21146"/>
                        </a:lnTo>
                        <a:lnTo>
                          <a:pt x="110550" y="17240"/>
                        </a:lnTo>
                        <a:cubicBezTo>
                          <a:pt x="109978" y="21622"/>
                          <a:pt x="109407" y="26003"/>
                          <a:pt x="108740" y="30385"/>
                        </a:cubicBezTo>
                        <a:cubicBezTo>
                          <a:pt x="107121" y="41148"/>
                          <a:pt x="103787" y="50768"/>
                          <a:pt x="101311" y="61341"/>
                        </a:cubicBezTo>
                        <a:cubicBezTo>
                          <a:pt x="100739" y="63722"/>
                          <a:pt x="99786" y="66485"/>
                          <a:pt x="97501" y="66961"/>
                        </a:cubicBezTo>
                        <a:cubicBezTo>
                          <a:pt x="96548" y="67056"/>
                          <a:pt x="95595" y="66866"/>
                          <a:pt x="94738" y="66580"/>
                        </a:cubicBezTo>
                        <a:cubicBezTo>
                          <a:pt x="74355" y="60865"/>
                          <a:pt x="62449" y="58769"/>
                          <a:pt x="47875" y="45625"/>
                        </a:cubicBezTo>
                        <a:cubicBezTo>
                          <a:pt x="46447" y="35528"/>
                          <a:pt x="44542" y="25718"/>
                          <a:pt x="41970" y="15907"/>
                        </a:cubicBezTo>
                        <a:cubicBezTo>
                          <a:pt x="36922" y="18860"/>
                          <a:pt x="36826" y="26194"/>
                          <a:pt x="37493" y="32004"/>
                        </a:cubicBezTo>
                        <a:cubicBezTo>
                          <a:pt x="25111" y="22479"/>
                          <a:pt x="13680" y="11811"/>
                          <a:pt x="3489" y="0"/>
                        </a:cubicBezTo>
                        <a:cubicBezTo>
                          <a:pt x="1679" y="1810"/>
                          <a:pt x="1298" y="4572"/>
                          <a:pt x="1012" y="7144"/>
                        </a:cubicBezTo>
                        <a:cubicBezTo>
                          <a:pt x="-131" y="16383"/>
                          <a:pt x="-797" y="25908"/>
                          <a:pt x="1774" y="34862"/>
                        </a:cubicBezTo>
                        <a:close/>
                      </a:path>
                    </a:pathLst>
                  </a:custGeom>
                  <a:solidFill>
                    <a:srgbClr val="FFC8A7"/>
                  </a:solidFill>
                  <a:ln w="9525" cap="flat">
                    <a:noFill/>
                    <a:prstDash val="solid"/>
                    <a:miter/>
                  </a:ln>
                </p:spPr>
                <p:txBody>
                  <a:bodyPr rtlCol="0" anchor="ctr"/>
                  <a:p>
                    <a:endParaRPr lang="zh-CN" altLang="en-US"/>
                  </a:p>
                </p:txBody>
              </p:sp>
              <p:sp>
                <p:nvSpPr>
                  <p:cNvPr id="183" name="任意多边形: 形状 63"/>
                  <p:cNvSpPr/>
                  <p:nvPr/>
                </p:nvSpPr>
                <p:spPr>
                  <a:xfrm>
                    <a:off x="3822001" y="4210620"/>
                    <a:ext cx="103346" cy="85699"/>
                  </a:xfrm>
                  <a:custGeom>
                    <a:avLst/>
                    <a:gdLst>
                      <a:gd name="connsiteX0" fmla="*/ 16288 w 103346"/>
                      <a:gd name="connsiteY0" fmla="*/ 69342 h 85699"/>
                      <a:gd name="connsiteX1" fmla="*/ 56769 w 103346"/>
                      <a:gd name="connsiteY1" fmla="*/ 73724 h 85699"/>
                      <a:gd name="connsiteX2" fmla="*/ 86963 w 103346"/>
                      <a:gd name="connsiteY2" fmla="*/ 57817 h 85699"/>
                      <a:gd name="connsiteX3" fmla="*/ 96965 w 103346"/>
                      <a:gd name="connsiteY3" fmla="*/ 0 h 85699"/>
                      <a:gd name="connsiteX4" fmla="*/ 103346 w 103346"/>
                      <a:gd name="connsiteY4" fmla="*/ 571 h 85699"/>
                      <a:gd name="connsiteX5" fmla="*/ 103346 w 103346"/>
                      <a:gd name="connsiteY5" fmla="*/ 3429 h 85699"/>
                      <a:gd name="connsiteX6" fmla="*/ 95155 w 103346"/>
                      <a:gd name="connsiteY6" fmla="*/ 56388 h 85699"/>
                      <a:gd name="connsiteX7" fmla="*/ 54864 w 103346"/>
                      <a:gd name="connsiteY7" fmla="*/ 85630 h 85699"/>
                      <a:gd name="connsiteX8" fmla="*/ 30861 w 103346"/>
                      <a:gd name="connsiteY8" fmla="*/ 79915 h 85699"/>
                      <a:gd name="connsiteX9" fmla="*/ 381 w 103346"/>
                      <a:gd name="connsiteY9" fmla="*/ 61817 h 85699"/>
                      <a:gd name="connsiteX10" fmla="*/ 0 w 103346"/>
                      <a:gd name="connsiteY10" fmla="*/ 61532 h 85699"/>
                      <a:gd name="connsiteX11" fmla="*/ 16288 w 103346"/>
                      <a:gd name="connsiteY11" fmla="*/ 69342 h 8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46" h="85699">
                        <a:moveTo>
                          <a:pt x="16288" y="69342"/>
                        </a:moveTo>
                        <a:cubicBezTo>
                          <a:pt x="28956" y="73724"/>
                          <a:pt x="43434" y="75152"/>
                          <a:pt x="56769" y="73724"/>
                        </a:cubicBezTo>
                        <a:cubicBezTo>
                          <a:pt x="68675" y="72485"/>
                          <a:pt x="80105" y="68008"/>
                          <a:pt x="86963" y="57817"/>
                        </a:cubicBezTo>
                        <a:cubicBezTo>
                          <a:pt x="98107" y="41434"/>
                          <a:pt x="97250" y="19431"/>
                          <a:pt x="96965" y="0"/>
                        </a:cubicBezTo>
                        <a:lnTo>
                          <a:pt x="103346" y="571"/>
                        </a:lnTo>
                        <a:lnTo>
                          <a:pt x="103346" y="3429"/>
                        </a:lnTo>
                        <a:cubicBezTo>
                          <a:pt x="103156" y="21431"/>
                          <a:pt x="102394" y="39910"/>
                          <a:pt x="95155" y="56388"/>
                        </a:cubicBezTo>
                        <a:cubicBezTo>
                          <a:pt x="87630" y="73628"/>
                          <a:pt x="74486" y="86773"/>
                          <a:pt x="54864" y="85630"/>
                        </a:cubicBezTo>
                        <a:cubicBezTo>
                          <a:pt x="46577" y="85154"/>
                          <a:pt x="38671" y="82772"/>
                          <a:pt x="30861" y="79915"/>
                        </a:cubicBezTo>
                        <a:cubicBezTo>
                          <a:pt x="18669" y="75438"/>
                          <a:pt x="10382" y="69818"/>
                          <a:pt x="381" y="61817"/>
                        </a:cubicBezTo>
                        <a:cubicBezTo>
                          <a:pt x="286" y="61722"/>
                          <a:pt x="95" y="61627"/>
                          <a:pt x="0" y="61532"/>
                        </a:cubicBezTo>
                        <a:cubicBezTo>
                          <a:pt x="5239" y="64579"/>
                          <a:pt x="10573" y="67342"/>
                          <a:pt x="16288" y="69342"/>
                        </a:cubicBezTo>
                        <a:close/>
                      </a:path>
                    </a:pathLst>
                  </a:custGeom>
                  <a:solidFill>
                    <a:srgbClr val="EAA583"/>
                  </a:solidFill>
                  <a:ln w="9525" cap="flat">
                    <a:noFill/>
                    <a:prstDash val="solid"/>
                    <a:miter/>
                  </a:ln>
                </p:spPr>
                <p:txBody>
                  <a:bodyPr rtlCol="0" anchor="ctr"/>
                  <a:p>
                    <a:endParaRPr lang="zh-CN" altLang="en-US"/>
                  </a:p>
                </p:txBody>
              </p:sp>
            </p:grpSp>
            <p:sp>
              <p:nvSpPr>
                <p:cNvPr id="184" name="任意多边形: 形状 64"/>
                <p:cNvSpPr/>
                <p:nvPr/>
              </p:nvSpPr>
              <p:spPr>
                <a:xfrm>
                  <a:off x="3688400" y="4186407"/>
                  <a:ext cx="21254" cy="43686"/>
                </a:xfrm>
                <a:custGeom>
                  <a:avLst/>
                  <a:gdLst>
                    <a:gd name="connsiteX0" fmla="*/ 155 w 21254"/>
                    <a:gd name="connsiteY0" fmla="*/ 24022 h 43686"/>
                    <a:gd name="connsiteX1" fmla="*/ 11680 w 21254"/>
                    <a:gd name="connsiteY1" fmla="*/ 1067 h 43686"/>
                    <a:gd name="connsiteX2" fmla="*/ 13109 w 21254"/>
                    <a:gd name="connsiteY2" fmla="*/ 20 h 43686"/>
                    <a:gd name="connsiteX3" fmla="*/ 15300 w 21254"/>
                    <a:gd name="connsiteY3" fmla="*/ 2115 h 43686"/>
                    <a:gd name="connsiteX4" fmla="*/ 19967 w 21254"/>
                    <a:gd name="connsiteY4" fmla="*/ 17355 h 43686"/>
                    <a:gd name="connsiteX5" fmla="*/ 20062 w 21254"/>
                    <a:gd name="connsiteY5" fmla="*/ 33452 h 43686"/>
                    <a:gd name="connsiteX6" fmla="*/ 5489 w 21254"/>
                    <a:gd name="connsiteY6" fmla="*/ 41834 h 43686"/>
                    <a:gd name="connsiteX7" fmla="*/ 155 w 21254"/>
                    <a:gd name="connsiteY7" fmla="*/ 24022 h 4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4" h="43686">
                      <a:moveTo>
                        <a:pt x="155" y="24022"/>
                      </a:moveTo>
                      <a:cubicBezTo>
                        <a:pt x="1203" y="15355"/>
                        <a:pt x="6251" y="7735"/>
                        <a:pt x="11680" y="1067"/>
                      </a:cubicBezTo>
                      <a:cubicBezTo>
                        <a:pt x="12061" y="591"/>
                        <a:pt x="12538" y="115"/>
                        <a:pt x="13109" y="20"/>
                      </a:cubicBezTo>
                      <a:cubicBezTo>
                        <a:pt x="14252" y="-171"/>
                        <a:pt x="14919" y="1067"/>
                        <a:pt x="15300" y="2115"/>
                      </a:cubicBezTo>
                      <a:cubicBezTo>
                        <a:pt x="17205" y="7068"/>
                        <a:pt x="18729" y="12116"/>
                        <a:pt x="19967" y="17355"/>
                      </a:cubicBezTo>
                      <a:cubicBezTo>
                        <a:pt x="21205" y="22689"/>
                        <a:pt x="22063" y="28404"/>
                        <a:pt x="20062" y="33452"/>
                      </a:cubicBezTo>
                      <a:cubicBezTo>
                        <a:pt x="17586" y="39929"/>
                        <a:pt x="11871" y="47168"/>
                        <a:pt x="5489" y="41834"/>
                      </a:cubicBezTo>
                      <a:cubicBezTo>
                        <a:pt x="917" y="37834"/>
                        <a:pt x="-512" y="29738"/>
                        <a:pt x="155" y="24022"/>
                      </a:cubicBezTo>
                      <a:close/>
                    </a:path>
                  </a:pathLst>
                </a:custGeom>
                <a:solidFill>
                  <a:srgbClr val="FFC8A7"/>
                </a:solidFill>
                <a:ln w="9525" cap="flat">
                  <a:noFill/>
                  <a:prstDash val="solid"/>
                  <a:miter/>
                </a:ln>
              </p:spPr>
              <p:txBody>
                <a:bodyPr rtlCol="0" anchor="ctr"/>
                <a:p>
                  <a:endParaRPr lang="zh-CN" altLang="en-US"/>
                </a:p>
              </p:txBody>
            </p:sp>
          </p:grpSp>
        </p:grpSp>
        <p:sp>
          <p:nvSpPr>
            <p:cNvPr id="185" name="文本框 184" descr="7b0a2020202022776f7264617274223a20227b5c2269645c223a32353030313130392c5c227469645c223a31333439347d220a7d0a"/>
            <p:cNvSpPr txBox="1"/>
            <p:nvPr/>
          </p:nvSpPr>
          <p:spPr>
            <a:xfrm>
              <a:off x="5945" y="3863"/>
              <a:ext cx="7525" cy="2132"/>
            </a:xfrm>
            <a:prstGeom prst="rect">
              <a:avLst/>
            </a:prstGeom>
            <a:noFill/>
          </p:spPr>
          <p:txBody>
            <a:bodyPr wrap="square" rtlCol="0" anchor="ctr" anchorCtr="0">
              <a:noAutofit/>
              <a:scene3d>
                <a:camera prst="orthographicFront">
                  <a:rot lat="0" lon="0" rev="0"/>
                </a:camera>
                <a:lightRig rig="threePt" dir="t"/>
              </a:scene3d>
            </a:bodyPr>
            <a:p>
              <a:pPr>
                <a:lnSpc>
                  <a:spcPct val="150000"/>
                </a:lnSpc>
              </a:pPr>
              <a:r>
                <a:rPr lang="en-US" altLang="zh-CN" sz="1400">
                  <a:ln w="0">
                    <a:noFill/>
                  </a:ln>
                  <a:solidFill>
                    <a:srgbClr val="2073BD"/>
                  </a:solidFill>
                  <a:effectLst/>
                  <a:latin typeface="汉仪文黑-85W" panose="00020600040101010101" charset="-122"/>
                  <a:ea typeface="汉仪文黑-85W" panose="00020600040101010101" charset="-122"/>
                </a:rPr>
                <a:t> </a:t>
              </a:r>
              <a:r>
                <a:rPr lang="zh-CN" altLang="en-US" sz="1400">
                  <a:ln w="0">
                    <a:noFill/>
                  </a:ln>
                  <a:solidFill>
                    <a:srgbClr val="2073BD"/>
                  </a:solidFill>
                  <a:effectLst/>
                  <a:latin typeface="汉仪文黑-85W" panose="00020600040101010101" charset="-122"/>
                  <a:ea typeface="汉仪文黑-85W" panose="00020600040101010101" charset="-122"/>
                </a:rPr>
                <a:t>朋友们和我在一起玩，都很开心，他们说我是足球小将，我以后也要成为一个很厉害的足球运动员。</a:t>
              </a:r>
              <a:endParaRPr lang="zh-CN" altLang="en-US" sz="1400">
                <a:ln w="0">
                  <a:noFill/>
                </a:ln>
                <a:solidFill>
                  <a:srgbClr val="2073BD"/>
                </a:solidFill>
                <a:effectLst/>
                <a:latin typeface="汉仪文黑-85W" panose="00020600040101010101" charset="-122"/>
                <a:ea typeface="汉仪文黑-85W" panose="00020600040101010101" charset="-122"/>
              </a:endParaRPr>
            </a:p>
          </p:txBody>
        </p:sp>
      </p:grpSp>
      <p:pic>
        <p:nvPicPr>
          <p:cNvPr id="6" name="图片 5"/>
          <p:cNvPicPr>
            <a:picLocks noChangeAspect="1"/>
          </p:cNvPicPr>
          <p:nvPr/>
        </p:nvPicPr>
        <p:blipFill>
          <a:blip r:embed="rId3"/>
          <a:stretch>
            <a:fillRect/>
          </a:stretch>
        </p:blipFill>
        <p:spPr>
          <a:xfrm>
            <a:off x="1073150" y="1277620"/>
            <a:ext cx="3308985" cy="2482850"/>
          </a:xfrm>
          <a:prstGeom prst="rect">
            <a:avLst/>
          </a:prstGeom>
        </p:spPr>
      </p:pic>
      <p:pic>
        <p:nvPicPr>
          <p:cNvPr id="7" name="图片 6"/>
          <p:cNvPicPr>
            <a:picLocks noChangeAspect="1"/>
          </p:cNvPicPr>
          <p:nvPr/>
        </p:nvPicPr>
        <p:blipFill>
          <a:blip r:embed="rId4"/>
          <a:stretch>
            <a:fillRect/>
          </a:stretch>
        </p:blipFill>
        <p:spPr>
          <a:xfrm>
            <a:off x="4845685" y="678180"/>
            <a:ext cx="3191510" cy="2394585"/>
          </a:xfrm>
          <a:prstGeom prst="rect">
            <a:avLst/>
          </a:prstGeom>
        </p:spPr>
      </p:pic>
      <p:pic>
        <p:nvPicPr>
          <p:cNvPr id="8" name="图片 7"/>
          <p:cNvPicPr>
            <a:picLocks noChangeAspect="1"/>
          </p:cNvPicPr>
          <p:nvPr/>
        </p:nvPicPr>
        <p:blipFill>
          <a:blip r:embed="rId5"/>
          <a:stretch>
            <a:fillRect/>
          </a:stretch>
        </p:blipFill>
        <p:spPr>
          <a:xfrm>
            <a:off x="8477250" y="678180"/>
            <a:ext cx="3071495" cy="2305050"/>
          </a:xfrm>
          <a:prstGeom prst="rect">
            <a:avLst/>
          </a:prstGeom>
        </p:spPr>
      </p:pic>
      <p:pic>
        <p:nvPicPr>
          <p:cNvPr id="9" name="图片 8"/>
          <p:cNvPicPr>
            <a:picLocks noChangeAspect="1"/>
          </p:cNvPicPr>
          <p:nvPr/>
        </p:nvPicPr>
        <p:blipFill>
          <a:blip r:embed="rId6"/>
          <a:stretch>
            <a:fillRect/>
          </a:stretch>
        </p:blipFill>
        <p:spPr>
          <a:xfrm>
            <a:off x="1936750" y="3894455"/>
            <a:ext cx="3830320" cy="23704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奖章</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7" name="文本框 6"/>
          <p:cNvSpPr txBox="1"/>
          <p:nvPr/>
        </p:nvSpPr>
        <p:spPr>
          <a:xfrm>
            <a:off x="1675130" y="3211830"/>
            <a:ext cx="1523365" cy="368300"/>
          </a:xfrm>
          <a:prstGeom prst="rect">
            <a:avLst/>
          </a:prstGeom>
          <a:noFill/>
        </p:spPr>
        <p:txBody>
          <a:bodyPr wrap="square" rtlCol="0">
            <a:spAutoFit/>
          </a:bodyPr>
          <a:p>
            <a:r>
              <a:rPr lang="zh-CN" altLang="en-US"/>
              <a:t>射门小</a:t>
            </a:r>
            <a:r>
              <a:rPr lang="zh-CN" altLang="en-US"/>
              <a:t>能手</a:t>
            </a:r>
            <a:endParaRPr lang="zh-CN" altLang="en-US"/>
          </a:p>
        </p:txBody>
      </p:sp>
      <p:pic>
        <p:nvPicPr>
          <p:cNvPr id="9" name="图片 8" descr="截图20220419124715"/>
          <p:cNvPicPr>
            <a:picLocks noChangeAspect="1"/>
          </p:cNvPicPr>
          <p:nvPr/>
        </p:nvPicPr>
        <p:blipFill>
          <a:blip r:embed="rId3"/>
          <a:srcRect t="13968" r="81584" b="51662"/>
          <a:stretch>
            <a:fillRect/>
          </a:stretch>
        </p:blipFill>
        <p:spPr>
          <a:xfrm>
            <a:off x="1584960" y="1241425"/>
            <a:ext cx="1466215" cy="1865630"/>
          </a:xfrm>
          <a:prstGeom prst="rect">
            <a:avLst/>
          </a:prstGeom>
        </p:spPr>
      </p:pic>
      <p:pic>
        <p:nvPicPr>
          <p:cNvPr id="10" name="图片 9" descr="截图20220419124715"/>
          <p:cNvPicPr>
            <a:picLocks noChangeAspect="1"/>
          </p:cNvPicPr>
          <p:nvPr/>
        </p:nvPicPr>
        <p:blipFill>
          <a:blip r:embed="rId3"/>
          <a:srcRect l="20705" t="12658" r="60879" b="52972"/>
          <a:stretch>
            <a:fillRect/>
          </a:stretch>
        </p:blipFill>
        <p:spPr>
          <a:xfrm>
            <a:off x="4883785" y="1110615"/>
            <a:ext cx="1466215" cy="1865630"/>
          </a:xfrm>
          <a:prstGeom prst="rect">
            <a:avLst/>
          </a:prstGeom>
        </p:spPr>
      </p:pic>
      <p:pic>
        <p:nvPicPr>
          <p:cNvPr id="14" name="图片 13" descr="截图20220419124715"/>
          <p:cNvPicPr>
            <a:picLocks noChangeAspect="1"/>
          </p:cNvPicPr>
          <p:nvPr/>
        </p:nvPicPr>
        <p:blipFill>
          <a:blip r:embed="rId3"/>
          <a:srcRect l="60201" t="12015" r="21383" b="53615"/>
          <a:stretch>
            <a:fillRect/>
          </a:stretch>
        </p:blipFill>
        <p:spPr>
          <a:xfrm>
            <a:off x="8007985" y="1165225"/>
            <a:ext cx="1466215" cy="1865630"/>
          </a:xfrm>
          <a:prstGeom prst="rect">
            <a:avLst/>
          </a:prstGeom>
        </p:spPr>
      </p:pic>
      <p:pic>
        <p:nvPicPr>
          <p:cNvPr id="16" name="图片 15" descr="截图20220419124715"/>
          <p:cNvPicPr>
            <a:picLocks noChangeAspect="1"/>
          </p:cNvPicPr>
          <p:nvPr/>
        </p:nvPicPr>
        <p:blipFill>
          <a:blip r:embed="rId3"/>
          <a:srcRect l="81313" t="58048" r="271" b="7582"/>
          <a:stretch>
            <a:fillRect/>
          </a:stretch>
        </p:blipFill>
        <p:spPr>
          <a:xfrm>
            <a:off x="1675130" y="3757295"/>
            <a:ext cx="1466215" cy="1865630"/>
          </a:xfrm>
          <a:prstGeom prst="rect">
            <a:avLst/>
          </a:prstGeom>
        </p:spPr>
      </p:pic>
      <p:pic>
        <p:nvPicPr>
          <p:cNvPr id="17" name="图片 16" descr="截图20220419124715"/>
          <p:cNvPicPr>
            <a:picLocks noChangeAspect="1"/>
          </p:cNvPicPr>
          <p:nvPr/>
        </p:nvPicPr>
        <p:blipFill>
          <a:blip r:embed="rId3"/>
          <a:srcRect l="59786" t="58352" r="21798" b="7278"/>
          <a:stretch>
            <a:fillRect/>
          </a:stretch>
        </p:blipFill>
        <p:spPr>
          <a:xfrm>
            <a:off x="4883785" y="3757295"/>
            <a:ext cx="1466215" cy="1865630"/>
          </a:xfrm>
          <a:prstGeom prst="rect">
            <a:avLst/>
          </a:prstGeom>
        </p:spPr>
      </p:pic>
      <p:pic>
        <p:nvPicPr>
          <p:cNvPr id="18" name="图片 17" descr="截图20220419124715"/>
          <p:cNvPicPr>
            <a:picLocks noChangeAspect="1"/>
          </p:cNvPicPr>
          <p:nvPr/>
        </p:nvPicPr>
        <p:blipFill>
          <a:blip r:embed="rId3"/>
          <a:srcRect l="1220" t="59346" r="80364" b="6284"/>
          <a:stretch>
            <a:fillRect/>
          </a:stretch>
        </p:blipFill>
        <p:spPr>
          <a:xfrm>
            <a:off x="8092440" y="3612515"/>
            <a:ext cx="1466215" cy="1865630"/>
          </a:xfrm>
          <a:prstGeom prst="rect">
            <a:avLst/>
          </a:prstGeom>
        </p:spPr>
      </p:pic>
      <p:sp>
        <p:nvSpPr>
          <p:cNvPr id="100" name="文本框 99"/>
          <p:cNvSpPr txBox="1"/>
          <p:nvPr/>
        </p:nvSpPr>
        <p:spPr>
          <a:xfrm>
            <a:off x="4995545" y="3211830"/>
            <a:ext cx="1523365" cy="368300"/>
          </a:xfrm>
          <a:prstGeom prst="rect">
            <a:avLst/>
          </a:prstGeom>
          <a:noFill/>
        </p:spPr>
        <p:txBody>
          <a:bodyPr wrap="square" rtlCol="0">
            <a:spAutoFit/>
          </a:bodyPr>
          <a:p>
            <a:r>
              <a:rPr lang="zh-CN" altLang="en-US"/>
              <a:t>运球小</a:t>
            </a:r>
            <a:r>
              <a:rPr lang="zh-CN" altLang="en-US"/>
              <a:t>能手</a:t>
            </a:r>
            <a:endParaRPr lang="zh-CN" altLang="en-US"/>
          </a:p>
        </p:txBody>
      </p:sp>
      <p:sp>
        <p:nvSpPr>
          <p:cNvPr id="186" name="文本框 185"/>
          <p:cNvSpPr txBox="1"/>
          <p:nvPr/>
        </p:nvSpPr>
        <p:spPr>
          <a:xfrm>
            <a:off x="8035290" y="3211830"/>
            <a:ext cx="1523365" cy="368300"/>
          </a:xfrm>
          <a:prstGeom prst="rect">
            <a:avLst/>
          </a:prstGeom>
          <a:noFill/>
        </p:spPr>
        <p:txBody>
          <a:bodyPr wrap="square" rtlCol="0">
            <a:spAutoFit/>
          </a:bodyPr>
          <a:p>
            <a:r>
              <a:rPr lang="zh-CN" altLang="en-US"/>
              <a:t>守门小</a:t>
            </a:r>
            <a:r>
              <a:rPr lang="zh-CN" altLang="en-US"/>
              <a:t>能手</a:t>
            </a:r>
            <a:endParaRPr lang="zh-CN" altLang="en-US"/>
          </a:p>
        </p:txBody>
      </p:sp>
      <p:sp>
        <p:nvSpPr>
          <p:cNvPr id="187" name="文本框 186"/>
          <p:cNvSpPr txBox="1"/>
          <p:nvPr/>
        </p:nvSpPr>
        <p:spPr>
          <a:xfrm>
            <a:off x="8092440" y="5622925"/>
            <a:ext cx="1523365" cy="368300"/>
          </a:xfrm>
          <a:prstGeom prst="rect">
            <a:avLst/>
          </a:prstGeom>
          <a:noFill/>
        </p:spPr>
        <p:txBody>
          <a:bodyPr wrap="square" rtlCol="0">
            <a:spAutoFit/>
          </a:bodyPr>
          <a:p>
            <a:r>
              <a:rPr lang="zh-CN" altLang="en-US"/>
              <a:t>创意小</a:t>
            </a:r>
            <a:r>
              <a:rPr lang="zh-CN" altLang="en-US"/>
              <a:t>达人</a:t>
            </a:r>
            <a:endParaRPr lang="zh-CN" altLang="en-US"/>
          </a:p>
        </p:txBody>
      </p:sp>
      <p:sp>
        <p:nvSpPr>
          <p:cNvPr id="188" name="文本框 187"/>
          <p:cNvSpPr txBox="1"/>
          <p:nvPr/>
        </p:nvSpPr>
        <p:spPr>
          <a:xfrm>
            <a:off x="4995545" y="5622925"/>
            <a:ext cx="1523365" cy="368300"/>
          </a:xfrm>
          <a:prstGeom prst="rect">
            <a:avLst/>
          </a:prstGeom>
          <a:noFill/>
        </p:spPr>
        <p:txBody>
          <a:bodyPr wrap="square" rtlCol="0">
            <a:spAutoFit/>
          </a:bodyPr>
          <a:p>
            <a:r>
              <a:rPr lang="zh-CN" altLang="en-US"/>
              <a:t>团队小</a:t>
            </a:r>
            <a:r>
              <a:rPr lang="zh-CN" altLang="en-US"/>
              <a:t>领袖</a:t>
            </a:r>
            <a:endParaRPr lang="zh-CN" altLang="en-US"/>
          </a:p>
        </p:txBody>
      </p:sp>
      <p:sp>
        <p:nvSpPr>
          <p:cNvPr id="190" name="文本框 189"/>
          <p:cNvSpPr txBox="1"/>
          <p:nvPr/>
        </p:nvSpPr>
        <p:spPr>
          <a:xfrm>
            <a:off x="1675130" y="5622925"/>
            <a:ext cx="1523365" cy="368300"/>
          </a:xfrm>
          <a:prstGeom prst="rect">
            <a:avLst/>
          </a:prstGeom>
          <a:noFill/>
        </p:spPr>
        <p:txBody>
          <a:bodyPr wrap="square" rtlCol="0">
            <a:spAutoFit/>
          </a:bodyPr>
          <a:p>
            <a:r>
              <a:rPr lang="zh-CN" altLang="en-US"/>
              <a:t>发言</a:t>
            </a:r>
            <a:r>
              <a:rPr lang="zh-CN" altLang="en-US"/>
              <a:t>金话筒</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3600" b="4201"/>
          <a:stretch>
            <a:fillRect/>
          </a:stretch>
        </p:blipFill>
        <p:spPr>
          <a:xfrm>
            <a:off x="0" y="0"/>
            <a:ext cx="12192000" cy="6858000"/>
          </a:xfrm>
          <a:prstGeom prst="rect">
            <a:avLst/>
          </a:prstGeom>
        </p:spPr>
      </p:pic>
      <p:sp>
        <p:nvSpPr>
          <p:cNvPr id="20" name="文本框 19"/>
          <p:cNvSpPr txBox="1"/>
          <p:nvPr>
            <p:custDataLst>
              <p:tags r:id="rId2"/>
            </p:custDataLst>
          </p:nvPr>
        </p:nvSpPr>
        <p:spPr>
          <a:xfrm>
            <a:off x="969144" y="4326961"/>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幼儿基本信息与教养</a:t>
            </a:r>
            <a:r>
              <a:rPr lang="zh-CN" altLang="en-US" sz="900" dirty="0">
                <a:solidFill>
                  <a:schemeClr val="tx1">
                    <a:lumMod val="85000"/>
                    <a:lumOff val="15000"/>
                  </a:schemeClr>
                </a:solidFill>
              </a:rPr>
              <a:t>情况</a:t>
            </a:r>
            <a:endParaRPr lang="zh-CN" altLang="en-US" sz="900" dirty="0">
              <a:solidFill>
                <a:schemeClr val="tx1">
                  <a:lumMod val="85000"/>
                  <a:lumOff val="15000"/>
                </a:schemeClr>
              </a:solidFill>
            </a:endParaRPr>
          </a:p>
        </p:txBody>
      </p:sp>
      <p:sp>
        <p:nvSpPr>
          <p:cNvPr id="21" name="文本框 20"/>
          <p:cNvSpPr txBox="1"/>
          <p:nvPr>
            <p:custDataLst>
              <p:tags r:id="rId3"/>
            </p:custDataLst>
          </p:nvPr>
        </p:nvSpPr>
        <p:spPr>
          <a:xfrm>
            <a:off x="1429157" y="4014419"/>
            <a:ext cx="1257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个人</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信息</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2" name="文本框 21"/>
          <p:cNvSpPr txBox="1"/>
          <p:nvPr>
            <p:custDataLst>
              <p:tags r:id="rId4"/>
            </p:custDataLst>
          </p:nvPr>
        </p:nvSpPr>
        <p:spPr>
          <a:xfrm>
            <a:off x="961936" y="3981261"/>
            <a:ext cx="474810"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01</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3" name="文本框 22"/>
          <p:cNvSpPr txBox="1"/>
          <p:nvPr>
            <p:custDataLst>
              <p:tags r:id="rId5"/>
            </p:custDataLst>
          </p:nvPr>
        </p:nvSpPr>
        <p:spPr>
          <a:xfrm>
            <a:off x="3394739" y="3296722"/>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身高、体重、灵敏、力量、耐力、</a:t>
            </a:r>
            <a:r>
              <a:rPr lang="zh-CN" altLang="en-US" sz="900" dirty="0">
                <a:solidFill>
                  <a:schemeClr val="tx1">
                    <a:lumMod val="85000"/>
                    <a:lumOff val="15000"/>
                  </a:schemeClr>
                </a:solidFill>
              </a:rPr>
              <a:t>柔韧</a:t>
            </a:r>
            <a:endParaRPr lang="zh-CN" altLang="en-US" sz="900" dirty="0">
              <a:solidFill>
                <a:schemeClr val="tx1">
                  <a:lumMod val="85000"/>
                  <a:lumOff val="15000"/>
                </a:schemeClr>
              </a:solidFill>
            </a:endParaRPr>
          </a:p>
        </p:txBody>
      </p:sp>
      <p:sp>
        <p:nvSpPr>
          <p:cNvPr id="24" name="文本框 23"/>
          <p:cNvSpPr txBox="1"/>
          <p:nvPr>
            <p:custDataLst>
              <p:tags r:id="rId6"/>
            </p:custDataLst>
          </p:nvPr>
        </p:nvSpPr>
        <p:spPr>
          <a:xfrm>
            <a:off x="3854752" y="2984180"/>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身体素养</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测试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5" name="文本框 24"/>
          <p:cNvSpPr txBox="1"/>
          <p:nvPr>
            <p:custDataLst>
              <p:tags r:id="rId7"/>
            </p:custDataLst>
          </p:nvPr>
        </p:nvSpPr>
        <p:spPr>
          <a:xfrm>
            <a:off x="3361082" y="2951022"/>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02</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6" name="文本框 25"/>
          <p:cNvSpPr txBox="1"/>
          <p:nvPr>
            <p:custDataLst>
              <p:tags r:id="rId8"/>
            </p:custDataLst>
          </p:nvPr>
        </p:nvSpPr>
        <p:spPr>
          <a:xfrm>
            <a:off x="5905686" y="2398835"/>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记录游戏过程、分析幼儿发展、提出支持</a:t>
            </a:r>
            <a:r>
              <a:rPr lang="zh-CN" altLang="en-US" sz="900" dirty="0">
                <a:solidFill>
                  <a:schemeClr val="tx1">
                    <a:lumMod val="85000"/>
                    <a:lumOff val="15000"/>
                  </a:schemeClr>
                </a:solidFill>
              </a:rPr>
              <a:t>策略</a:t>
            </a:r>
            <a:endParaRPr lang="zh-CN" altLang="en-US" sz="900" dirty="0">
              <a:solidFill>
                <a:schemeClr val="tx1">
                  <a:lumMod val="85000"/>
                  <a:lumOff val="15000"/>
                </a:schemeClr>
              </a:solidFill>
            </a:endParaRPr>
          </a:p>
        </p:txBody>
      </p:sp>
      <p:sp>
        <p:nvSpPr>
          <p:cNvPr id="27" name="文本框 26"/>
          <p:cNvSpPr txBox="1"/>
          <p:nvPr>
            <p:custDataLst>
              <p:tags r:id="rId9"/>
            </p:custDataLst>
          </p:nvPr>
        </p:nvSpPr>
        <p:spPr>
          <a:xfrm>
            <a:off x="6365699" y="2086293"/>
            <a:ext cx="2273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足球游戏观察</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记录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8" name="文本框 27"/>
          <p:cNvSpPr txBox="1"/>
          <p:nvPr>
            <p:custDataLst>
              <p:tags r:id="rId10"/>
            </p:custDataLst>
          </p:nvPr>
        </p:nvSpPr>
        <p:spPr>
          <a:xfrm>
            <a:off x="5872029" y="2053135"/>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03</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9" name="文本框 28"/>
          <p:cNvSpPr txBox="1"/>
          <p:nvPr>
            <p:custDataLst>
              <p:tags r:id="rId11"/>
            </p:custDataLst>
          </p:nvPr>
        </p:nvSpPr>
        <p:spPr>
          <a:xfrm>
            <a:off x="8482251" y="1566783"/>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足球游戏故事、足球游戏日记、足球游戏</a:t>
            </a:r>
            <a:r>
              <a:rPr lang="zh-CN" altLang="en-US" sz="900" dirty="0">
                <a:solidFill>
                  <a:schemeClr val="tx1">
                    <a:lumMod val="85000"/>
                    <a:lumOff val="15000"/>
                  </a:schemeClr>
                </a:solidFill>
              </a:rPr>
              <a:t>奖章</a:t>
            </a:r>
            <a:endParaRPr lang="zh-CN" altLang="en-US" sz="900" dirty="0">
              <a:solidFill>
                <a:schemeClr val="tx1">
                  <a:lumMod val="85000"/>
                  <a:lumOff val="15000"/>
                </a:schemeClr>
              </a:solidFill>
            </a:endParaRPr>
          </a:p>
        </p:txBody>
      </p:sp>
      <p:sp>
        <p:nvSpPr>
          <p:cNvPr id="30" name="文本框 29"/>
          <p:cNvSpPr txBox="1"/>
          <p:nvPr>
            <p:custDataLst>
              <p:tags r:id="rId12"/>
            </p:custDataLst>
          </p:nvPr>
        </p:nvSpPr>
        <p:spPr>
          <a:xfrm>
            <a:off x="8942264" y="1254241"/>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材料</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31" name="文本框 30"/>
          <p:cNvSpPr txBox="1"/>
          <p:nvPr>
            <p:custDataLst>
              <p:tags r:id="rId13"/>
            </p:custDataLst>
          </p:nvPr>
        </p:nvSpPr>
        <p:spPr>
          <a:xfrm>
            <a:off x="8446189" y="1221083"/>
            <a:ext cx="532517"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04</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32" name="文本框 31"/>
          <p:cNvSpPr txBox="1"/>
          <p:nvPr/>
        </p:nvSpPr>
        <p:spPr>
          <a:xfrm>
            <a:off x="673281" y="643453"/>
            <a:ext cx="1689886" cy="1107996"/>
          </a:xfrm>
          <a:prstGeom prst="rect">
            <a:avLst/>
          </a:prstGeom>
          <a:noFill/>
        </p:spPr>
        <p:txBody>
          <a:bodyPr wrap="none" rtlCol="0">
            <a:spAutoFit/>
          </a:bodyPr>
          <a:lstStyle>
            <a:defPPr>
              <a:defRPr lang="zh-CN"/>
            </a:defPPr>
            <a:lvl1pPr algn="ctr">
              <a:defRPr sz="7200">
                <a:solidFill>
                  <a:srgbClr val="6E8A8D"/>
                </a:solidFill>
                <a:latin typeface="汉仪铸字木头人W" panose="00020600040101010101" pitchFamily="18" charset="-122"/>
                <a:ea typeface="汉仪铸字木头人W" panose="00020600040101010101" pitchFamily="18" charset="-122"/>
              </a:defRPr>
            </a:lvl1pPr>
          </a:lstStyle>
          <a:p>
            <a:r>
              <a:rPr lang="zh-CN" altLang="en-US" sz="6600" dirty="0">
                <a:solidFill>
                  <a:srgbClr val="7DBD72"/>
                </a:solidFill>
              </a:rPr>
              <a:t>目 录</a:t>
            </a:r>
            <a:endParaRPr lang="zh-CN" altLang="en-US" sz="6600" dirty="0">
              <a:solidFill>
                <a:srgbClr val="7DBD7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192024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大家对我说</a:t>
            </a:r>
            <a:r>
              <a:rPr lang="en-US" altLang="zh-CN" sz="2000" dirty="0">
                <a:solidFill>
                  <a:schemeClr val="bg1"/>
                </a:solidFill>
                <a:latin typeface="汉仪铸字木头人W" panose="00020600040101010101" pitchFamily="18" charset="-122"/>
                <a:ea typeface="汉仪铸字木头人W" panose="00020600040101010101" pitchFamily="18" charset="-122"/>
              </a:rPr>
              <a:t>........</a:t>
            </a:r>
            <a:endParaRPr lang="en-US" altLang="zh-CN"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24" name="组合 23" descr="7b0a202020202274657874626f78223a2022220a7d0a"/>
          <p:cNvGrpSpPr/>
          <p:nvPr>
            <p:custDataLst>
              <p:tags r:id="rId3"/>
            </p:custDataLst>
          </p:nvPr>
        </p:nvGrpSpPr>
        <p:grpSpPr>
          <a:xfrm flipH="1">
            <a:off x="6847205" y="563880"/>
            <a:ext cx="4214956" cy="1607820"/>
            <a:chOff x="7549" y="4135"/>
            <a:chExt cx="3889" cy="3380"/>
          </a:xfrm>
        </p:grpSpPr>
        <p:grpSp>
          <p:nvGrpSpPr>
            <p:cNvPr id="25" name="组合 24"/>
            <p:cNvGrpSpPr/>
            <p:nvPr/>
          </p:nvGrpSpPr>
          <p:grpSpPr>
            <a:xfrm>
              <a:off x="7700" y="4135"/>
              <a:ext cx="3738" cy="3380"/>
              <a:chOff x="7307" y="3664"/>
              <a:chExt cx="3972" cy="3591"/>
            </a:xfrm>
          </p:grpSpPr>
          <p:pic>
            <p:nvPicPr>
              <p:cNvPr id="26" name="图片 25" descr="99"/>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7471" y="3797"/>
                <a:ext cx="3808" cy="3458"/>
              </a:xfrm>
              <a:prstGeom prst="rect">
                <a:avLst/>
              </a:prstGeom>
              <a:pattFill>
                <a:fgClr>
                  <a:srgbClr val="FFFFFF"/>
                </a:fgClr>
                <a:bgClr>
                  <a:srgbClr val="FFFFFF"/>
                </a:bgClr>
              </a:pattFill>
            </p:spPr>
          </p:pic>
          <p:pic>
            <p:nvPicPr>
              <p:cNvPr id="27" name="图片 26" descr="99"/>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7307" y="3664"/>
                <a:ext cx="3808" cy="3458"/>
              </a:xfrm>
              <a:prstGeom prst="rect">
                <a:avLst/>
              </a:prstGeom>
              <a:pattFill>
                <a:fgClr>
                  <a:srgbClr val="FFFFFF"/>
                </a:fgClr>
                <a:bgClr>
                  <a:srgbClr val="FFFFFF"/>
                </a:bgClr>
              </a:pattFill>
            </p:spPr>
          </p:pic>
          <p:sp>
            <p:nvSpPr>
              <p:cNvPr id="28" name="圆角矩形 27"/>
              <p:cNvSpPr/>
              <p:nvPr>
                <p:custDataLst>
                  <p:tags r:id="rId10"/>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9" name="文本框 28"/>
            <p:cNvSpPr txBox="1"/>
            <p:nvPr>
              <p:custDataLst>
                <p:tags r:id="rId11"/>
              </p:custDataLst>
            </p:nvPr>
          </p:nvSpPr>
          <p:spPr>
            <a:xfrm>
              <a:off x="7549" y="4694"/>
              <a:ext cx="3488"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巧克力，你真是运动小健将，每种运动项目都很在行</a:t>
              </a:r>
              <a:endParaRPr lang="zh-CN" altLang="en-US" sz="1400">
                <a:solidFill>
                  <a:srgbClr val="020000"/>
                </a:solidFill>
                <a:latin typeface="宋体" panose="02010600030101010101" pitchFamily="2" charset="-122"/>
                <a:ea typeface="宋体" panose="02010600030101010101" pitchFamily="2" charset="-122"/>
              </a:endParaRPr>
            </a:p>
          </p:txBody>
        </p:sp>
      </p:grpSp>
      <p:sp>
        <p:nvSpPr>
          <p:cNvPr id="11" name="文本框 10"/>
          <p:cNvSpPr txBox="1"/>
          <p:nvPr>
            <p:custDataLst>
              <p:tags r:id="rId12"/>
            </p:custDataLst>
          </p:nvPr>
        </p:nvSpPr>
        <p:spPr>
          <a:xfrm>
            <a:off x="6762115" y="2160905"/>
            <a:ext cx="821690" cy="368300"/>
          </a:xfrm>
          <a:prstGeom prst="rect">
            <a:avLst/>
          </a:prstGeom>
          <a:noFill/>
        </p:spPr>
        <p:txBody>
          <a:bodyPr wrap="square" rtlCol="0">
            <a:spAutoFit/>
          </a:bodyPr>
          <a:p>
            <a:r>
              <a:rPr lang="zh-CN" altLang="en-US"/>
              <a:t>同伴</a:t>
            </a:r>
            <a:endParaRPr lang="zh-CN" altLang="en-US"/>
          </a:p>
        </p:txBody>
      </p:sp>
      <p:sp>
        <p:nvSpPr>
          <p:cNvPr id="12" name="文本框 11"/>
          <p:cNvSpPr txBox="1"/>
          <p:nvPr>
            <p:custDataLst>
              <p:tags r:id="rId13"/>
            </p:custDataLst>
          </p:nvPr>
        </p:nvSpPr>
        <p:spPr>
          <a:xfrm>
            <a:off x="10153015" y="4115435"/>
            <a:ext cx="821690" cy="368300"/>
          </a:xfrm>
          <a:prstGeom prst="rect">
            <a:avLst/>
          </a:prstGeom>
          <a:noFill/>
        </p:spPr>
        <p:txBody>
          <a:bodyPr wrap="square" rtlCol="0">
            <a:spAutoFit/>
          </a:bodyPr>
          <a:p>
            <a:r>
              <a:rPr lang="zh-CN" altLang="en-US"/>
              <a:t>老师</a:t>
            </a:r>
            <a:endParaRPr lang="zh-CN" altLang="en-US"/>
          </a:p>
        </p:txBody>
      </p:sp>
      <p:sp>
        <p:nvSpPr>
          <p:cNvPr id="13" name="文本框 12"/>
          <p:cNvSpPr txBox="1"/>
          <p:nvPr>
            <p:custDataLst>
              <p:tags r:id="rId14"/>
            </p:custDataLst>
          </p:nvPr>
        </p:nvSpPr>
        <p:spPr>
          <a:xfrm>
            <a:off x="5357495" y="6019165"/>
            <a:ext cx="821690" cy="368300"/>
          </a:xfrm>
          <a:prstGeom prst="rect">
            <a:avLst/>
          </a:prstGeom>
          <a:noFill/>
        </p:spPr>
        <p:txBody>
          <a:bodyPr wrap="square" rtlCol="0">
            <a:spAutoFit/>
          </a:bodyPr>
          <a:p>
            <a:r>
              <a:rPr lang="zh-CN" altLang="en-US"/>
              <a:t>父母</a:t>
            </a:r>
            <a:endParaRPr lang="zh-CN" altLang="en-US"/>
          </a:p>
        </p:txBody>
      </p:sp>
      <p:grpSp>
        <p:nvGrpSpPr>
          <p:cNvPr id="15" name="组合 14" descr="7b0a202020202274657874626f78223a2022220a7d0a"/>
          <p:cNvGrpSpPr/>
          <p:nvPr>
            <p:custDataLst>
              <p:tags r:id="rId15"/>
            </p:custDataLst>
          </p:nvPr>
        </p:nvGrpSpPr>
        <p:grpSpPr>
          <a:xfrm flipH="1">
            <a:off x="5649595" y="4772025"/>
            <a:ext cx="4949190" cy="1607820"/>
            <a:chOff x="7539" y="4135"/>
            <a:chExt cx="3899" cy="3380"/>
          </a:xfrm>
        </p:grpSpPr>
        <p:grpSp>
          <p:nvGrpSpPr>
            <p:cNvPr id="19" name="组合 18"/>
            <p:cNvGrpSpPr/>
            <p:nvPr/>
          </p:nvGrpSpPr>
          <p:grpSpPr>
            <a:xfrm>
              <a:off x="7700" y="4135"/>
              <a:ext cx="3738" cy="3380"/>
              <a:chOff x="7307" y="3664"/>
              <a:chExt cx="3972" cy="3591"/>
            </a:xfrm>
          </p:grpSpPr>
          <p:pic>
            <p:nvPicPr>
              <p:cNvPr id="20" name="图片 19" descr="99"/>
              <p:cNvPicPr>
                <a:picLocks noChangeAspect="1"/>
              </p:cNvPicPr>
              <p:nvPr>
                <p:custDataLst>
                  <p:tags r:id="rId16"/>
                </p:custDataLst>
              </p:nvPr>
            </p:nvPicPr>
            <p:blipFill>
              <a:blip r:embed="rId5">
                <a:extLst>
                  <a:ext uri="{96DAC541-7B7A-43D3-8B79-37D633B846F1}">
                    <asvg:svgBlip xmlns:asvg="http://schemas.microsoft.com/office/drawing/2016/SVG/main" r:embed="rId6"/>
                  </a:ext>
                </a:extLst>
              </a:blip>
              <a:stretch>
                <a:fillRect/>
              </a:stretch>
            </p:blipFill>
            <p:spPr>
              <a:xfrm>
                <a:off x="7471" y="3797"/>
                <a:ext cx="3808" cy="3458"/>
              </a:xfrm>
              <a:prstGeom prst="rect">
                <a:avLst/>
              </a:prstGeom>
              <a:pattFill>
                <a:fgClr>
                  <a:srgbClr val="FFFFFF"/>
                </a:fgClr>
                <a:bgClr>
                  <a:srgbClr val="FFFFFF"/>
                </a:bgClr>
              </a:pattFill>
            </p:spPr>
          </p:pic>
          <p:pic>
            <p:nvPicPr>
              <p:cNvPr id="21" name="图片 20" descr="99"/>
              <p:cNvPicPr>
                <a:picLocks noChangeAspect="1"/>
              </p:cNvPicPr>
              <p:nvPr>
                <p:custDataLst>
                  <p:tags r:id="rId17"/>
                </p:custDataLst>
              </p:nvPr>
            </p:nvPicPr>
            <p:blipFill>
              <a:blip r:embed="rId8">
                <a:extLst>
                  <a:ext uri="{96DAC541-7B7A-43D3-8B79-37D633B846F1}">
                    <asvg:svgBlip xmlns:asvg="http://schemas.microsoft.com/office/drawing/2016/SVG/main" r:embed="rId9"/>
                  </a:ext>
                </a:extLst>
              </a:blip>
              <a:stretch>
                <a:fillRect/>
              </a:stretch>
            </p:blipFill>
            <p:spPr>
              <a:xfrm>
                <a:off x="7307" y="3664"/>
                <a:ext cx="3808" cy="3458"/>
              </a:xfrm>
              <a:prstGeom prst="rect">
                <a:avLst/>
              </a:prstGeom>
              <a:pattFill>
                <a:fgClr>
                  <a:srgbClr val="FFFFFF"/>
                </a:fgClr>
                <a:bgClr>
                  <a:srgbClr val="FFFFFF"/>
                </a:bgClr>
              </a:pattFill>
            </p:spPr>
          </p:pic>
          <p:sp>
            <p:nvSpPr>
              <p:cNvPr id="22" name="圆角矩形 21"/>
              <p:cNvSpPr/>
              <p:nvPr>
                <p:custDataLst>
                  <p:tags r:id="rId18"/>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文本框 22"/>
            <p:cNvSpPr txBox="1"/>
            <p:nvPr>
              <p:custDataLst>
                <p:tags r:id="rId19"/>
              </p:custDataLst>
            </p:nvPr>
          </p:nvSpPr>
          <p:spPr>
            <a:xfrm>
              <a:off x="7539" y="4954"/>
              <a:ext cx="3488"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巧克力，妈妈很开心，你不仅在学习上表现优异，同时在运动上也很在行，妈妈为你自豪！</a:t>
              </a:r>
              <a:endParaRPr lang="zh-CN" altLang="en-US" sz="1400">
                <a:solidFill>
                  <a:srgbClr val="020000"/>
                </a:solidFill>
                <a:latin typeface="宋体" panose="02010600030101010101" pitchFamily="2" charset="-122"/>
                <a:ea typeface="宋体" panose="02010600030101010101" pitchFamily="2" charset="-122"/>
              </a:endParaRPr>
            </a:p>
          </p:txBody>
        </p:sp>
      </p:grpSp>
      <p:grpSp>
        <p:nvGrpSpPr>
          <p:cNvPr id="30" name="组合 29" descr="7b0a202020202274657874626f78223a2022220a7d0a"/>
          <p:cNvGrpSpPr/>
          <p:nvPr>
            <p:custDataLst>
              <p:tags r:id="rId20"/>
            </p:custDataLst>
          </p:nvPr>
        </p:nvGrpSpPr>
        <p:grpSpPr>
          <a:xfrm>
            <a:off x="6026840" y="2823210"/>
            <a:ext cx="3719241" cy="1607820"/>
            <a:chOff x="7700" y="4135"/>
            <a:chExt cx="3801" cy="3380"/>
          </a:xfrm>
        </p:grpSpPr>
        <p:grpSp>
          <p:nvGrpSpPr>
            <p:cNvPr id="31" name="组合 30"/>
            <p:cNvGrpSpPr/>
            <p:nvPr/>
          </p:nvGrpSpPr>
          <p:grpSpPr>
            <a:xfrm>
              <a:off x="7700" y="4135"/>
              <a:ext cx="3801" cy="3380"/>
              <a:chOff x="7307" y="3664"/>
              <a:chExt cx="4039" cy="3591"/>
            </a:xfrm>
          </p:grpSpPr>
          <p:pic>
            <p:nvPicPr>
              <p:cNvPr id="32" name="图片 31" descr="99"/>
              <p:cNvPicPr>
                <a:picLocks noChangeAspect="1"/>
              </p:cNvPicPr>
              <p:nvPr>
                <p:custDataLst>
                  <p:tags r:id="rId21"/>
                </p:custDataLst>
              </p:nvPr>
            </p:nvPicPr>
            <p:blipFill>
              <a:blip r:embed="rId5">
                <a:extLst>
                  <a:ext uri="{96DAC541-7B7A-43D3-8B79-37D633B846F1}">
                    <asvg:svgBlip xmlns:asvg="http://schemas.microsoft.com/office/drawing/2016/SVG/main" r:embed="rId6"/>
                  </a:ext>
                </a:extLst>
              </a:blip>
              <a:stretch>
                <a:fillRect/>
              </a:stretch>
            </p:blipFill>
            <p:spPr>
              <a:xfrm>
                <a:off x="7471" y="3797"/>
                <a:ext cx="3808" cy="3458"/>
              </a:xfrm>
              <a:prstGeom prst="rect">
                <a:avLst/>
              </a:prstGeom>
              <a:pattFill>
                <a:fgClr>
                  <a:srgbClr val="FFFFFF"/>
                </a:fgClr>
                <a:bgClr>
                  <a:srgbClr val="FFFFFF"/>
                </a:bgClr>
              </a:pattFill>
            </p:spPr>
          </p:pic>
          <p:pic>
            <p:nvPicPr>
              <p:cNvPr id="33" name="图片 32" descr="99"/>
              <p:cNvPicPr>
                <a:picLocks noChangeAspect="1"/>
              </p:cNvPicPr>
              <p:nvPr>
                <p:custDataLst>
                  <p:tags r:id="rId22"/>
                </p:custDataLst>
              </p:nvPr>
            </p:nvPicPr>
            <p:blipFill>
              <a:blip r:embed="rId8">
                <a:extLst>
                  <a:ext uri="{96DAC541-7B7A-43D3-8B79-37D633B846F1}">
                    <asvg:svgBlip xmlns:asvg="http://schemas.microsoft.com/office/drawing/2016/SVG/main" r:embed="rId9"/>
                  </a:ext>
                </a:extLst>
              </a:blip>
              <a:stretch>
                <a:fillRect/>
              </a:stretch>
            </p:blipFill>
            <p:spPr>
              <a:xfrm>
                <a:off x="7307" y="3664"/>
                <a:ext cx="4039" cy="3458"/>
              </a:xfrm>
              <a:prstGeom prst="rect">
                <a:avLst/>
              </a:prstGeom>
              <a:pattFill>
                <a:fgClr>
                  <a:srgbClr val="FFFFFF"/>
                </a:fgClr>
                <a:bgClr>
                  <a:srgbClr val="FFFFFF"/>
                </a:bgClr>
              </a:pattFill>
            </p:spPr>
          </p:pic>
          <p:sp>
            <p:nvSpPr>
              <p:cNvPr id="34" name="圆角矩形 33"/>
              <p:cNvSpPr/>
              <p:nvPr>
                <p:custDataLst>
                  <p:tags r:id="rId23"/>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5" name="文本框 34"/>
            <p:cNvSpPr txBox="1"/>
            <p:nvPr>
              <p:custDataLst>
                <p:tags r:id="rId24"/>
              </p:custDataLst>
            </p:nvPr>
          </p:nvSpPr>
          <p:spPr>
            <a:xfrm>
              <a:off x="7848" y="4786"/>
              <a:ext cx="3488" cy="1550"/>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巧克力，你在本学期的足球游戏中，不断探索，勇于挑战，克服困难，相信你的运动能力会越来越强的！</a:t>
              </a:r>
              <a:endParaRPr lang="zh-CN" altLang="en-US" sz="1400">
                <a:solidFill>
                  <a:srgbClr val="020000"/>
                </a:solidFill>
                <a:latin typeface="宋体" panose="02010600030101010101" pitchFamily="2" charset="-122"/>
                <a:ea typeface="宋体" panose="02010600030101010101" pitchFamily="2" charset="-122"/>
              </a:endParaRPr>
            </a:p>
          </p:txBody>
        </p:sp>
      </p:grpSp>
      <p:pic>
        <p:nvPicPr>
          <p:cNvPr id="36" name="图片 35" descr="喇叭"/>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958330" y="1855470"/>
            <a:ext cx="374015" cy="374015"/>
          </a:xfrm>
          <a:prstGeom prst="rect">
            <a:avLst/>
          </a:prstGeom>
        </p:spPr>
      </p:pic>
      <p:pic>
        <p:nvPicPr>
          <p:cNvPr id="37" name="图片 36" descr="喇叭"/>
          <p:cNvPicPr>
            <a:picLocks noChangeAspect="1"/>
          </p:cNvPicPr>
          <p:nvPr>
            <p:custDataLst>
              <p:tags r:id="rId28"/>
            </p:custDataLst>
          </p:nvPr>
        </p:nvPicPr>
        <p:blipFill>
          <a:blip r:embed="rId26">
            <a:extLst>
              <a:ext uri="{96DAC541-7B7A-43D3-8B79-37D633B846F1}">
                <asvg:svgBlip xmlns:asvg="http://schemas.microsoft.com/office/drawing/2016/SVG/main" r:embed="rId27"/>
              </a:ext>
            </a:extLst>
          </a:blip>
          <a:stretch>
            <a:fillRect/>
          </a:stretch>
        </p:blipFill>
        <p:spPr>
          <a:xfrm>
            <a:off x="9762490" y="4109720"/>
            <a:ext cx="374015" cy="374015"/>
          </a:xfrm>
          <a:prstGeom prst="rect">
            <a:avLst/>
          </a:prstGeom>
        </p:spPr>
      </p:pic>
      <p:pic>
        <p:nvPicPr>
          <p:cNvPr id="38" name="图片 37" descr="喇叭"/>
          <p:cNvPicPr>
            <a:picLocks noChangeAspect="1"/>
          </p:cNvPicPr>
          <p:nvPr>
            <p:custDataLst>
              <p:tags r:id="rId29"/>
            </p:custDataLst>
          </p:nvPr>
        </p:nvPicPr>
        <p:blipFill>
          <a:blip r:embed="rId26">
            <a:extLst>
              <a:ext uri="{96DAC541-7B7A-43D3-8B79-37D633B846F1}">
                <asvg:svgBlip xmlns:asvg="http://schemas.microsoft.com/office/drawing/2016/SVG/main" r:embed="rId27"/>
              </a:ext>
            </a:extLst>
          </a:blip>
          <a:stretch>
            <a:fillRect/>
          </a:stretch>
        </p:blipFill>
        <p:spPr>
          <a:xfrm>
            <a:off x="6017260" y="6073140"/>
            <a:ext cx="374015" cy="374015"/>
          </a:xfrm>
          <a:prstGeom prst="rect">
            <a:avLst/>
          </a:prstGeom>
        </p:spPr>
      </p:pic>
      <p:pic>
        <p:nvPicPr>
          <p:cNvPr id="7" name="图片 6" descr="爆炸头男孩"/>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5859145" y="1448435"/>
            <a:ext cx="914400" cy="914400"/>
          </a:xfrm>
          <a:prstGeom prst="rect">
            <a:avLst/>
          </a:prstGeom>
        </p:spPr>
      </p:pic>
      <p:pic>
        <p:nvPicPr>
          <p:cNvPr id="9" name="图片 8" descr="妈妈"/>
          <p:cNvPicPr>
            <a:picLocks noChangeAspect="1"/>
          </p:cNvPicPr>
          <p:nvPr>
            <p:custDataLst>
              <p:tags r:id="rId33"/>
            </p:custDataLst>
          </p:nvPr>
        </p:nvPicPr>
        <p:blipFill>
          <a:blip r:embed="rId34">
            <a:extLst>
              <a:ext uri="{96DAC541-7B7A-43D3-8B79-37D633B846F1}">
                <asvg:svgBlip xmlns:asvg="http://schemas.microsoft.com/office/drawing/2016/SVG/main" r:embed="rId35"/>
              </a:ext>
            </a:extLst>
          </a:blip>
          <a:stretch>
            <a:fillRect/>
          </a:stretch>
        </p:blipFill>
        <p:spPr>
          <a:xfrm>
            <a:off x="4704715" y="5405755"/>
            <a:ext cx="914400" cy="914400"/>
          </a:xfrm>
          <a:prstGeom prst="rect">
            <a:avLst/>
          </a:prstGeom>
        </p:spPr>
      </p:pic>
      <p:pic>
        <p:nvPicPr>
          <p:cNvPr id="10" name="图片 9" descr="老师"/>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10394315" y="3195320"/>
            <a:ext cx="914400" cy="914400"/>
          </a:xfrm>
          <a:prstGeom prst="rect">
            <a:avLst/>
          </a:prstGeom>
        </p:spPr>
      </p:pic>
      <p:pic>
        <p:nvPicPr>
          <p:cNvPr id="6" name="图片 5"/>
          <p:cNvPicPr>
            <a:picLocks noChangeAspect="1"/>
          </p:cNvPicPr>
          <p:nvPr/>
        </p:nvPicPr>
        <p:blipFill>
          <a:blip r:embed="rId39"/>
          <a:stretch>
            <a:fillRect/>
          </a:stretch>
        </p:blipFill>
        <p:spPr>
          <a:xfrm>
            <a:off x="772160" y="1448435"/>
            <a:ext cx="4606290" cy="3898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3030" y="2865120"/>
            <a:ext cx="1027269" cy="400110"/>
          </a:xfrm>
          <a:prstGeom prst="rect">
            <a:avLst/>
          </a:prstGeom>
          <a:noFill/>
        </p:spPr>
        <p:txBody>
          <a:bodyPr wrap="none" rtlCol="0">
            <a:spAutoFit/>
          </a:bodyPr>
          <a:lstStyle/>
          <a:p>
            <a:pPr algn="ctr"/>
            <a:r>
              <a:rPr lang="en-US" altLang="zh-CN" sz="2000" dirty="0">
                <a:solidFill>
                  <a:srgbClr val="7DBD72"/>
                </a:solidFill>
              </a:rPr>
              <a:t>PART 01</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368425" y="1809750"/>
            <a:ext cx="3574415"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个人信息</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p:nvPr>
            <p:custDataLst>
              <p:tags r:id="rId1"/>
            </p:custDataLst>
          </p:nvPr>
        </p:nvGraphicFramePr>
        <p:xfrm>
          <a:off x="920750" y="654050"/>
          <a:ext cx="10179050" cy="5534025"/>
        </p:xfrm>
        <a:graphic>
          <a:graphicData uri="http://schemas.openxmlformats.org/drawingml/2006/table">
            <a:tbl>
              <a:tblPr firstRow="1" bandRow="1">
                <a:tableStyleId>{5C22544A-7EE6-4342-B048-85BDC9FD1C3A}</a:tableStyleId>
              </a:tblPr>
              <a:tblGrid>
                <a:gridCol w="773430"/>
                <a:gridCol w="1262380"/>
                <a:gridCol w="849630"/>
                <a:gridCol w="1186180"/>
                <a:gridCol w="1033780"/>
                <a:gridCol w="1002030"/>
                <a:gridCol w="767715"/>
                <a:gridCol w="1268095"/>
                <a:gridCol w="756920"/>
                <a:gridCol w="1278890"/>
              </a:tblGrid>
              <a:tr h="550545">
                <a:tc>
                  <a:txBody>
                    <a:bodyPr/>
                    <a:p>
                      <a:pPr algn="ctr">
                        <a:buNone/>
                      </a:pPr>
                      <a:r>
                        <a:rPr lang="zh-CN" altLang="en-US" sz="1600"/>
                        <a:t>幼儿姓名</a:t>
                      </a:r>
                      <a:endParaRPr lang="zh-CN" altLang="en-US" sz="1600"/>
                    </a:p>
                  </a:txBody>
                  <a:tcPr anchor="ctr" anchorCtr="0"/>
                </a:tc>
                <a:tc>
                  <a:txBody>
                    <a:bodyPr/>
                    <a:p>
                      <a:pPr algn="ctr">
                        <a:buNone/>
                      </a:pPr>
                      <a:r>
                        <a:rPr lang="zh-CN" altLang="en-US" sz="1600"/>
                        <a:t>周沐烑</a:t>
                      </a:r>
                      <a:endParaRPr lang="zh-CN" altLang="en-US" sz="1600"/>
                    </a:p>
                  </a:txBody>
                  <a:tcPr anchor="ctr" anchorCtr="0"/>
                </a:tc>
                <a:tc>
                  <a:txBody>
                    <a:bodyPr/>
                    <a:p>
                      <a:pPr algn="ctr">
                        <a:buNone/>
                      </a:pPr>
                      <a:r>
                        <a:rPr lang="zh-CN" altLang="en-US" sz="1600"/>
                        <a:t>性别</a:t>
                      </a:r>
                      <a:endParaRPr lang="zh-CN" altLang="en-US" sz="1600"/>
                    </a:p>
                  </a:txBody>
                  <a:tcPr anchor="ctr" anchorCtr="0"/>
                </a:tc>
                <a:tc>
                  <a:txBody>
                    <a:bodyPr/>
                    <a:p>
                      <a:pPr algn="ctr">
                        <a:buNone/>
                      </a:pPr>
                      <a:r>
                        <a:rPr lang="zh-CN" altLang="en-US" sz="1600"/>
                        <a:t>男</a:t>
                      </a:r>
                      <a:endParaRPr lang="zh-CN" altLang="en-US" sz="1600"/>
                    </a:p>
                  </a:txBody>
                  <a:tcPr anchor="ctr" anchorCtr="0"/>
                </a:tc>
                <a:tc>
                  <a:txBody>
                    <a:bodyPr/>
                    <a:p>
                      <a:pPr algn="ctr">
                        <a:buNone/>
                      </a:pPr>
                      <a:r>
                        <a:rPr lang="zh-CN" altLang="en-US" sz="1600"/>
                        <a:t>出生年月</a:t>
                      </a:r>
                      <a:endParaRPr lang="zh-CN" altLang="en-US" sz="1600"/>
                    </a:p>
                  </a:txBody>
                  <a:tcPr anchor="ctr" anchorCtr="0"/>
                </a:tc>
                <a:tc gridSpan="2">
                  <a:txBody>
                    <a:bodyPr/>
                    <a:p>
                      <a:pPr algn="ctr">
                        <a:buNone/>
                      </a:pPr>
                      <a:r>
                        <a:rPr lang="en-US" altLang="zh-CN" sz="1600"/>
                        <a:t>2018.2.16</a:t>
                      </a:r>
                      <a:endParaRPr lang="en-US" altLang="zh-CN" sz="1600"/>
                    </a:p>
                  </a:txBody>
                  <a:tcPr anchor="ctr" anchorCtr="0"/>
                </a:tc>
                <a:tc hMerge="1">
                  <a:tcPr/>
                </a:tc>
                <a:tc>
                  <a:txBody>
                    <a:bodyPr/>
                    <a:p>
                      <a:pPr algn="ctr">
                        <a:buNone/>
                      </a:pPr>
                      <a:r>
                        <a:rPr lang="zh-CN" altLang="en-US" sz="1600"/>
                        <a:t>照片</a:t>
                      </a:r>
                      <a:endParaRPr lang="zh-CN" altLang="en-US" sz="1600"/>
                    </a:p>
                  </a:txBody>
                  <a:tcPr anchor="ctr" anchorCtr="0"/>
                </a:tc>
                <a:tc rowSpan="3" gridSpan="2">
                  <a:txBody>
                    <a:bodyPr/>
                    <a:p>
                      <a:pPr algn="ctr">
                        <a:buNone/>
                      </a:pPr>
                      <a:endParaRPr lang="zh-CN" altLang="en-US" sz="1600"/>
                    </a:p>
                  </a:txBody>
                  <a:tcPr anchor="ctr" anchorCtr="0"/>
                </a:tc>
                <a:tc rowSpan="3" hMerge="1">
                  <a:tcPr anchor="ctr" anchorCtr="0"/>
                </a:tc>
              </a:tr>
              <a:tr h="550545">
                <a:tc>
                  <a:txBody>
                    <a:bodyPr/>
                    <a:p>
                      <a:pPr algn="ctr">
                        <a:buNone/>
                      </a:pPr>
                      <a:r>
                        <a:rPr lang="zh-CN" altLang="en-US" sz="1600"/>
                        <a:t>住址</a:t>
                      </a:r>
                      <a:endParaRPr lang="zh-CN" altLang="en-US" sz="1600"/>
                    </a:p>
                  </a:txBody>
                  <a:tcPr anchor="ctr" anchorCtr="0"/>
                </a:tc>
                <a:tc gridSpan="4">
                  <a:txBody>
                    <a:bodyPr/>
                    <a:p>
                      <a:pPr algn="ctr">
                        <a:buNone/>
                      </a:pPr>
                      <a:r>
                        <a:rPr lang="zh-CN" altLang="en-US" sz="1600"/>
                        <a:t>江苏省常州市天宁区青龙苑</a:t>
                      </a:r>
                      <a:endParaRPr lang="zh-CN" altLang="en-US" sz="1600"/>
                    </a:p>
                  </a:txBody>
                  <a:tcPr anchor="ctr" anchorCtr="0"/>
                </a:tc>
                <a:tc hMerge="1">
                  <a:tcPr/>
                </a:tc>
                <a:tc hMerge="1">
                  <a:tcPr/>
                </a:tc>
                <a:tc hMerge="1">
                  <a:tcPr/>
                </a:tc>
                <a:tc>
                  <a:txBody>
                    <a:bodyPr/>
                    <a:p>
                      <a:pPr algn="ctr">
                        <a:buNone/>
                      </a:pPr>
                      <a:r>
                        <a:rPr lang="zh-CN" altLang="en-US" sz="1600"/>
                        <a:t>联系方式</a:t>
                      </a:r>
                      <a:endParaRPr lang="zh-CN" altLang="en-US" sz="1600"/>
                    </a:p>
                  </a:txBody>
                  <a:tcPr anchor="ctr" anchorCtr="0"/>
                </a:tc>
                <a:tc gridSpan="2">
                  <a:txBody>
                    <a:bodyPr/>
                    <a:p>
                      <a:pPr algn="ctr">
                        <a:buNone/>
                      </a:pPr>
                      <a:r>
                        <a:rPr lang="en-US" altLang="zh-CN" sz="1600"/>
                        <a:t>13861171827</a:t>
                      </a:r>
                      <a:endParaRPr lang="en-US" altLang="zh-CN" sz="1600"/>
                    </a:p>
                  </a:txBody>
                  <a:tcPr anchor="ctr" anchorCtr="0"/>
                </a:tc>
                <a:tc hMerge="1">
                  <a:tcPr anchor="ctr" anchorCtr="0"/>
                </a:tc>
                <a:tc vMerge="1" gridSpan="2">
                  <a:tcPr anchor="ctr" anchorCtr="0"/>
                </a:tc>
                <a:tc vMerge="1" hMerge="1">
                  <a:tcPr anchor="ctr" anchorCtr="0"/>
                </a:tc>
              </a:tr>
              <a:tr h="550545">
                <a:tc rowSpan="2">
                  <a:txBody>
                    <a:bodyPr/>
                    <a:p>
                      <a:pPr algn="ctr">
                        <a:buNone/>
                      </a:pPr>
                      <a:r>
                        <a:rPr lang="zh-CN" altLang="en-US" sz="1600"/>
                        <a:t>育</a:t>
                      </a:r>
                      <a:endParaRPr lang="zh-CN" altLang="en-US" sz="1600"/>
                    </a:p>
                    <a:p>
                      <a:pPr algn="ctr">
                        <a:buNone/>
                      </a:pPr>
                      <a:r>
                        <a:rPr lang="zh-CN" altLang="en-US" sz="1600"/>
                        <a:t>儿</a:t>
                      </a:r>
                      <a:endParaRPr lang="zh-CN" altLang="en-US" sz="1600"/>
                    </a:p>
                    <a:p>
                      <a:pPr algn="ctr">
                        <a:buNone/>
                      </a:pPr>
                      <a:r>
                        <a:rPr lang="zh-CN" altLang="en-US" sz="1600"/>
                        <a:t>环</a:t>
                      </a:r>
                      <a:endParaRPr lang="zh-CN" altLang="en-US" sz="1600"/>
                    </a:p>
                    <a:p>
                      <a:pPr algn="ctr">
                        <a:buNone/>
                      </a:pPr>
                      <a:r>
                        <a:rPr lang="zh-CN" altLang="en-US" sz="1600"/>
                        <a:t>境</a:t>
                      </a:r>
                      <a:endParaRPr lang="zh-CN" altLang="en-US" sz="1600"/>
                    </a:p>
                  </a:txBody>
                  <a:tcPr anchor="ctr" anchorCtr="0"/>
                </a:tc>
                <a:tc>
                  <a:txBody>
                    <a:bodyPr/>
                    <a:p>
                      <a:pPr algn="ctr">
                        <a:buNone/>
                      </a:pPr>
                      <a:r>
                        <a:rPr lang="zh-CN" altLang="en-US" sz="1600"/>
                        <a:t>带养人</a:t>
                      </a:r>
                      <a:endParaRPr lang="zh-CN" altLang="en-US" sz="1600"/>
                    </a:p>
                  </a:txBody>
                  <a:tcPr anchor="ctr" anchorCtr="0"/>
                </a:tc>
                <a:tc gridSpan="6">
                  <a:txBody>
                    <a:bodyPr/>
                    <a:p>
                      <a:pPr algn="l">
                        <a:buNone/>
                      </a:pPr>
                      <a:r>
                        <a:rPr lang="zh-CN" altLang="en-US" sz="1600"/>
                        <a:t>父母（</a:t>
                      </a:r>
                      <a:r>
                        <a:rPr lang="en-US" altLang="zh-CN" sz="1600"/>
                        <a:t>   √  </a:t>
                      </a:r>
                      <a:r>
                        <a:rPr lang="zh-CN" altLang="en-US" sz="1600"/>
                        <a:t>）</a:t>
                      </a:r>
                      <a:r>
                        <a:rPr lang="en-US" altLang="zh-CN" sz="1600"/>
                        <a:t>    </a:t>
                      </a:r>
                      <a:r>
                        <a:rPr lang="zh-CN" altLang="en-US" sz="1600"/>
                        <a:t>祖父母（</a:t>
                      </a:r>
                      <a:r>
                        <a:rPr lang="en-US" altLang="zh-CN" sz="1600"/>
                        <a:t>     </a:t>
                      </a:r>
                      <a:r>
                        <a:rPr lang="zh-CN" altLang="en-US" sz="1600"/>
                        <a:t>）</a:t>
                      </a:r>
                      <a:r>
                        <a:rPr lang="en-US" altLang="zh-CN" sz="1600"/>
                        <a:t>     </a:t>
                      </a:r>
                      <a:r>
                        <a:rPr lang="zh-CN" altLang="en-US" sz="1600"/>
                        <a:t>外祖父母（</a:t>
                      </a:r>
                      <a:r>
                        <a:rPr lang="en-US" altLang="zh-CN" sz="1600"/>
                        <a:t>      </a:t>
                      </a:r>
                      <a:r>
                        <a:rPr lang="zh-CN" altLang="en-US" sz="1600"/>
                        <a:t>）</a:t>
                      </a:r>
                      <a:r>
                        <a:rPr lang="en-US" altLang="zh-CN" sz="1600"/>
                        <a:t>     </a:t>
                      </a:r>
                      <a:r>
                        <a:rPr lang="zh-CN" altLang="en-US" sz="1600"/>
                        <a:t>其他（</a:t>
                      </a:r>
                      <a:r>
                        <a:rPr lang="en-US" altLang="zh-CN" sz="1600"/>
                        <a:t>       </a:t>
                      </a:r>
                      <a:r>
                        <a:rPr lang="zh-CN" altLang="en-US" sz="1600"/>
                        <a:t>）</a:t>
                      </a:r>
                      <a:endParaRPr lang="zh-CN" altLang="en-US" sz="1600"/>
                    </a:p>
                  </a:txBody>
                  <a:tcPr anchor="ctr" anchorCtr="0"/>
                </a:tc>
                <a:tc hMerge="1">
                  <a:tcPr anchor="ctr" anchorCtr="0"/>
                </a:tc>
                <a:tc hMerge="1">
                  <a:tcPr anchor="ctr" anchorCtr="0"/>
                </a:tc>
                <a:tc hMerge="1">
                  <a:tcPr anchor="ctr" anchorCtr="0"/>
                </a:tc>
                <a:tc hMerge="1">
                  <a:tcPr anchor="ctr" anchorCtr="0"/>
                </a:tc>
                <a:tc hMerge="1">
                  <a:tcPr anchor="ctr" anchorCtr="0"/>
                </a:tc>
                <a:tc vMerge="1" gridSpan="2">
                  <a:tcPr anchor="ctr" anchorCtr="0"/>
                </a:tc>
                <a:tc vMerge="1" hMerge="1">
                  <a:tcPr anchor="ctr" anchorCtr="0"/>
                </a:tc>
              </a:tr>
              <a:tr h="550545">
                <a:tc vMerge="1">
                  <a:tcPr/>
                </a:tc>
                <a:tc gridSpan="2">
                  <a:txBody>
                    <a:bodyPr/>
                    <a:p>
                      <a:pPr algn="ctr">
                        <a:buNone/>
                      </a:pPr>
                      <a:r>
                        <a:rPr lang="zh-CN" altLang="en-US" sz="1200"/>
                        <a:t>有无固定的家庭运动空间</a:t>
                      </a:r>
                      <a:endParaRPr lang="zh-CN" altLang="en-US" sz="1200"/>
                    </a:p>
                  </a:txBody>
                  <a:tcPr anchor="ctr" anchorCtr="0"/>
                </a:tc>
                <a:tc hMerge="1">
                  <a:tcPr/>
                </a:tc>
                <a:tc gridSpan="2">
                  <a:txBody>
                    <a:bodyPr/>
                    <a:p>
                      <a:pPr algn="ctr">
                        <a:buNone/>
                      </a:pPr>
                      <a:r>
                        <a:rPr lang="zh-CN" altLang="en-US" sz="1600"/>
                        <a:t>有</a:t>
                      </a:r>
                      <a:endParaRPr lang="zh-CN" altLang="en-US" sz="1600"/>
                    </a:p>
                  </a:txBody>
                  <a:tcPr anchor="ctr" anchorCtr="0"/>
                </a:tc>
                <a:tc hMerge="1">
                  <a:tcPr/>
                </a:tc>
                <a:tc gridSpan="3">
                  <a:txBody>
                    <a:bodyPr/>
                    <a:p>
                      <a:pPr algn="ctr">
                        <a:buNone/>
                      </a:pPr>
                      <a:r>
                        <a:rPr lang="zh-CN" altLang="en-US" sz="1400"/>
                        <a:t>有无适合幼儿使用的运动器械、玩具</a:t>
                      </a:r>
                      <a:endParaRPr lang="zh-CN" altLang="en-US" sz="1400"/>
                    </a:p>
                  </a:txBody>
                  <a:tcPr anchor="ctr" anchorCtr="0"/>
                </a:tc>
                <a:tc hMerge="1">
                  <a:tcPr/>
                </a:tc>
                <a:tc hMerge="1">
                  <a:tcPr/>
                </a:tc>
                <a:tc gridSpan="2">
                  <a:txBody>
                    <a:bodyPr/>
                    <a:p>
                      <a:pPr algn="ctr">
                        <a:buNone/>
                      </a:pPr>
                      <a:r>
                        <a:rPr lang="zh-CN" altLang="en-US" sz="1600"/>
                        <a:t>有</a:t>
                      </a:r>
                      <a:endParaRPr lang="zh-CN" altLang="en-US" sz="1600"/>
                    </a:p>
                  </a:txBody>
                  <a:tcPr anchor="ctr" anchorCtr="0"/>
                </a:tc>
                <a:tc hMerge="1">
                  <a:tcPr/>
                </a:tc>
              </a:tr>
              <a:tr h="550545">
                <a:tc>
                  <a:txBody>
                    <a:bodyPr/>
                    <a:p>
                      <a:pPr algn="ctr">
                        <a:buClrTx/>
                        <a:buSzTx/>
                        <a:buFontTx/>
                        <a:buNone/>
                      </a:pPr>
                      <a:r>
                        <a:rPr lang="zh-CN" altLang="en-US" sz="1600"/>
                        <a:t>性格</a:t>
                      </a:r>
                      <a:endParaRPr lang="zh-CN" altLang="en-US" sz="1600"/>
                    </a:p>
                  </a:txBody>
                  <a:tcPr anchor="ctr" anchorCtr="0"/>
                </a:tc>
                <a:tc gridSpan="4">
                  <a:txBody>
                    <a:bodyPr/>
                    <a:p>
                      <a:pPr algn="ctr">
                        <a:buClrTx/>
                        <a:buSzTx/>
                        <a:buFontTx/>
                        <a:buNone/>
                      </a:pPr>
                      <a:r>
                        <a:rPr lang="zh-CN" altLang="en-US" sz="1600"/>
                        <a:t>活泼开朗、热爱运动</a:t>
                      </a:r>
                      <a:endParaRPr lang="zh-CN" altLang="en-US" sz="1600"/>
                    </a:p>
                  </a:txBody>
                  <a:tcPr anchor="ctr" anchorCtr="0"/>
                </a:tc>
                <a:tc hMerge="1">
                  <a:tcPr/>
                </a:tc>
                <a:tc hMerge="1">
                  <a:tcPr/>
                </a:tc>
                <a:tc hMerge="1">
                  <a:tcPr/>
                </a:tc>
                <a:tc gridSpan="3">
                  <a:txBody>
                    <a:bodyPr/>
                    <a:p>
                      <a:pPr algn="ctr">
                        <a:buClrTx/>
                        <a:buSzTx/>
                        <a:buFontTx/>
                        <a:buNone/>
                      </a:pPr>
                      <a:r>
                        <a:rPr lang="zh-CN" altLang="en-US" sz="1600"/>
                        <a:t>自理能力</a:t>
                      </a:r>
                      <a:endParaRPr lang="zh-CN" altLang="en-US" sz="1600"/>
                    </a:p>
                  </a:txBody>
                  <a:tcPr anchor="ctr" anchorCtr="0"/>
                </a:tc>
                <a:tc hMerge="1">
                  <a:tcPr/>
                </a:tc>
                <a:tc hMerge="1">
                  <a:tcPr/>
                </a:tc>
                <a:tc gridSpan="2">
                  <a:txBody>
                    <a:bodyPr/>
                    <a:p>
                      <a:pPr>
                        <a:buNone/>
                      </a:pPr>
                      <a:r>
                        <a:rPr lang="zh-CN" altLang="en-US"/>
                        <a:t>强，热爱劳动</a:t>
                      </a:r>
                      <a:endParaRPr lang="zh-CN" altLang="en-US"/>
                    </a:p>
                  </a:txBody>
                  <a:tcPr/>
                </a:tc>
                <a:tc hMerge="1">
                  <a:tcPr/>
                </a:tc>
              </a:tr>
              <a:tr h="550545">
                <a:tc gridSpan="2">
                  <a:txBody>
                    <a:bodyPr/>
                    <a:p>
                      <a:pPr algn="ctr">
                        <a:buClrTx/>
                        <a:buSzTx/>
                        <a:buFontTx/>
                        <a:buNone/>
                      </a:pPr>
                      <a:r>
                        <a:rPr lang="zh-CN" altLang="en-US" sz="1600"/>
                        <a:t>最喜欢的颜色</a:t>
                      </a:r>
                      <a:endParaRPr lang="zh-CN" altLang="en-US" sz="1600"/>
                    </a:p>
                  </a:txBody>
                  <a:tcPr anchor="ctr" anchorCtr="0"/>
                </a:tc>
                <a:tc hMerge="1">
                  <a:tcPr/>
                </a:tc>
                <a:tc>
                  <a:txBody>
                    <a:bodyPr/>
                    <a:p>
                      <a:pPr algn="ctr">
                        <a:buClrTx/>
                        <a:buSzTx/>
                        <a:buFontTx/>
                        <a:buNone/>
                      </a:pPr>
                      <a:r>
                        <a:rPr lang="zh-CN" altLang="en-US" sz="1600"/>
                        <a:t>黄色</a:t>
                      </a:r>
                      <a:endParaRPr lang="zh-CN" altLang="en-US" sz="1600"/>
                    </a:p>
                  </a:txBody>
                  <a:tcPr anchor="ctr" anchorCtr="0"/>
                </a:tc>
                <a:tc gridSpan="2">
                  <a:txBody>
                    <a:bodyPr/>
                    <a:p>
                      <a:pPr algn="ctr">
                        <a:buClrTx/>
                        <a:buSzTx/>
                        <a:buFontTx/>
                        <a:buNone/>
                      </a:pPr>
                      <a:r>
                        <a:rPr lang="zh-CN" altLang="en-US" sz="1600"/>
                        <a:t>最喜欢的运动项目</a:t>
                      </a:r>
                      <a:endParaRPr lang="zh-CN" altLang="en-US" sz="1600"/>
                    </a:p>
                  </a:txBody>
                  <a:tcPr anchor="ctr" anchorCtr="0"/>
                </a:tc>
                <a:tc hMerge="1">
                  <a:tcPr/>
                </a:tc>
                <a:tc>
                  <a:txBody>
                    <a:bodyPr/>
                    <a:p>
                      <a:pPr algn="ctr">
                        <a:buClrTx/>
                        <a:buSzTx/>
                        <a:buFontTx/>
                        <a:buNone/>
                      </a:pPr>
                      <a:r>
                        <a:rPr lang="zh-CN" altLang="en-US" sz="1600"/>
                        <a:t>足球</a:t>
                      </a:r>
                      <a:endParaRPr lang="zh-CN" altLang="en-US" sz="1600"/>
                    </a:p>
                  </a:txBody>
                  <a:tcPr anchor="ctr" anchorCtr="0"/>
                </a:tc>
                <a:tc gridSpan="2">
                  <a:txBody>
                    <a:bodyPr/>
                    <a:p>
                      <a:pPr algn="ctr">
                        <a:buClrTx/>
                        <a:buSzTx/>
                        <a:buFontTx/>
                        <a:buNone/>
                      </a:pPr>
                      <a:r>
                        <a:rPr lang="zh-CN" altLang="en-US" sz="1600"/>
                        <a:t>最喜欢的游戏</a:t>
                      </a:r>
                      <a:endParaRPr lang="zh-CN" altLang="en-US" sz="1600"/>
                    </a:p>
                  </a:txBody>
                  <a:tcPr anchor="ctr" anchorCtr="0"/>
                </a:tc>
                <a:tc hMerge="1">
                  <a:tcPr/>
                </a:tc>
                <a:tc gridSpan="2">
                  <a:txBody>
                    <a:bodyPr/>
                    <a:p>
                      <a:pPr>
                        <a:buNone/>
                      </a:pPr>
                      <a:r>
                        <a:rPr lang="zh-CN" altLang="en-US"/>
                        <a:t>躲猫猫</a:t>
                      </a:r>
                      <a:endParaRPr lang="zh-CN" altLang="en-US"/>
                    </a:p>
                  </a:txBody>
                  <a:tcPr/>
                </a:tc>
                <a:tc hMerge="1">
                  <a:tcPr/>
                </a:tc>
              </a:tr>
              <a:tr h="550545">
                <a:tc gridSpan="2">
                  <a:txBody>
                    <a:bodyPr/>
                    <a:p>
                      <a:pPr algn="ctr">
                        <a:buClrTx/>
                        <a:buSzTx/>
                        <a:buFontTx/>
                        <a:buNone/>
                      </a:pPr>
                      <a:r>
                        <a:rPr lang="zh-CN" altLang="en-US" sz="1600"/>
                        <a:t>最喜欢的运动场地</a:t>
                      </a:r>
                      <a:endParaRPr lang="zh-CN" altLang="en-US" sz="1600"/>
                    </a:p>
                  </a:txBody>
                  <a:tcPr anchor="ctr" anchorCtr="0"/>
                </a:tc>
                <a:tc hMerge="1">
                  <a:tcPr/>
                </a:tc>
                <a:tc>
                  <a:txBody>
                    <a:bodyPr/>
                    <a:p>
                      <a:pPr algn="ctr">
                        <a:buClrTx/>
                        <a:buSzTx/>
                        <a:buFontTx/>
                        <a:buNone/>
                      </a:pPr>
                      <a:r>
                        <a:rPr lang="zh-CN" altLang="en-US" sz="1600"/>
                        <a:t>操场</a:t>
                      </a:r>
                      <a:endParaRPr lang="zh-CN" altLang="en-US" sz="1600"/>
                    </a:p>
                  </a:txBody>
                  <a:tcPr anchor="ctr" anchorCtr="0"/>
                </a:tc>
                <a:tc gridSpan="2">
                  <a:txBody>
                    <a:bodyPr/>
                    <a:p>
                      <a:pPr algn="ctr">
                        <a:buClrTx/>
                        <a:buSzTx/>
                        <a:buFontTx/>
                        <a:buNone/>
                      </a:pPr>
                      <a:r>
                        <a:rPr lang="zh-CN" altLang="en-US" sz="1600"/>
                        <a:t>最喜欢的食物</a:t>
                      </a:r>
                      <a:endParaRPr lang="zh-CN" altLang="en-US" sz="1600"/>
                    </a:p>
                  </a:txBody>
                  <a:tcPr anchor="ctr" anchorCtr="0"/>
                </a:tc>
                <a:tc hMerge="1">
                  <a:tcPr/>
                </a:tc>
                <a:tc>
                  <a:txBody>
                    <a:bodyPr/>
                    <a:p>
                      <a:pPr algn="ctr">
                        <a:buClrTx/>
                        <a:buSzTx/>
                        <a:buFontTx/>
                        <a:buNone/>
                      </a:pPr>
                      <a:r>
                        <a:rPr lang="zh-CN" altLang="en-US" sz="1600"/>
                        <a:t>巧克力</a:t>
                      </a:r>
                      <a:endParaRPr lang="zh-CN" altLang="en-US" sz="1600"/>
                    </a:p>
                  </a:txBody>
                  <a:tcPr anchor="ctr" anchorCtr="0"/>
                </a:tc>
                <a:tc gridSpan="2">
                  <a:txBody>
                    <a:bodyPr/>
                    <a:p>
                      <a:pPr algn="ctr">
                        <a:buClrTx/>
                        <a:buSzTx/>
                        <a:buFontTx/>
                        <a:buNone/>
                      </a:pPr>
                      <a:r>
                        <a:rPr lang="zh-CN" altLang="en-US" sz="1600"/>
                        <a:t>最喜欢的人与物</a:t>
                      </a:r>
                      <a:endParaRPr lang="zh-CN" altLang="en-US" sz="1600"/>
                    </a:p>
                  </a:txBody>
                  <a:tcPr anchor="ctr" anchorCtr="0"/>
                </a:tc>
                <a:tc hMerge="1">
                  <a:tcPr/>
                </a:tc>
                <a:tc gridSpan="2">
                  <a:txBody>
                    <a:bodyPr/>
                    <a:p>
                      <a:pPr>
                        <a:buNone/>
                      </a:pPr>
                      <a:r>
                        <a:rPr lang="zh-CN" altLang="en-US"/>
                        <a:t>奥特曼</a:t>
                      </a:r>
                      <a:endParaRPr lang="zh-CN" altLang="en-US"/>
                    </a:p>
                  </a:txBody>
                  <a:tcPr/>
                </a:tc>
                <a:tc hMerge="1">
                  <a:tcPr/>
                </a:tc>
              </a:tr>
              <a:tr h="550545">
                <a:tc>
                  <a:txBody>
                    <a:bodyPr/>
                    <a:p>
                      <a:pPr algn="ctr">
                        <a:buNone/>
                      </a:pPr>
                      <a:r>
                        <a:rPr lang="zh-CN" altLang="en-US" sz="1600"/>
                        <a:t>父</a:t>
                      </a:r>
                      <a:endParaRPr lang="zh-CN" altLang="en-US" sz="1600"/>
                    </a:p>
                  </a:txBody>
                  <a:tcPr anchor="ctr" anchorCtr="0"/>
                </a:tc>
                <a:tc>
                  <a:txBody>
                    <a:bodyPr/>
                    <a:p>
                      <a:pPr algn="ctr">
                        <a:buNone/>
                      </a:pPr>
                      <a:r>
                        <a:rPr lang="zh-CN" altLang="en-US" sz="1600"/>
                        <a:t>周江</a:t>
                      </a:r>
                      <a:endParaRPr lang="zh-CN" altLang="en-US" sz="1600"/>
                    </a:p>
                  </a:txBody>
                  <a:tcPr anchor="ctr" anchorCtr="0"/>
                </a:tc>
                <a:tc rowSpan="2">
                  <a:txBody>
                    <a:bodyPr/>
                    <a:p>
                      <a:pPr algn="ctr">
                        <a:buNone/>
                      </a:pPr>
                      <a:r>
                        <a:rPr lang="zh-CN" altLang="en-US" sz="1600"/>
                        <a:t>教</a:t>
                      </a:r>
                      <a:endParaRPr lang="zh-CN" altLang="en-US" sz="1600"/>
                    </a:p>
                    <a:p>
                      <a:pPr algn="ctr">
                        <a:buNone/>
                      </a:pPr>
                      <a:r>
                        <a:rPr lang="zh-CN" altLang="en-US" sz="1600"/>
                        <a:t>育</a:t>
                      </a:r>
                      <a:endParaRPr lang="zh-CN" altLang="en-US" sz="1600"/>
                    </a:p>
                    <a:p>
                      <a:pPr algn="ctr">
                        <a:buNone/>
                      </a:pPr>
                      <a:r>
                        <a:rPr lang="zh-CN" altLang="en-US" sz="1600"/>
                        <a:t>程</a:t>
                      </a:r>
                      <a:endParaRPr lang="zh-CN" altLang="en-US" sz="1600"/>
                    </a:p>
                    <a:p>
                      <a:pPr algn="ctr">
                        <a:buNone/>
                      </a:pPr>
                      <a:r>
                        <a:rPr lang="zh-CN" altLang="en-US" sz="1600"/>
                        <a:t>度</a:t>
                      </a:r>
                      <a:endParaRPr lang="zh-CN" altLang="en-US" sz="1600"/>
                    </a:p>
                  </a:txBody>
                  <a:tcPr anchor="ctr" anchorCtr="0"/>
                </a:tc>
                <a:tc>
                  <a:txBody>
                    <a:bodyPr/>
                    <a:p>
                      <a:pPr algn="ctr">
                        <a:buNone/>
                      </a:pPr>
                      <a:r>
                        <a:rPr lang="zh-CN" altLang="en-US" sz="1600"/>
                        <a:t>大学本科</a:t>
                      </a:r>
                      <a:endParaRPr lang="zh-CN" altLang="en-US" sz="1600"/>
                    </a:p>
                  </a:txBody>
                  <a:tcPr anchor="ctr" anchorCtr="0"/>
                </a:tc>
                <a:tc rowSpan="2">
                  <a:txBody>
                    <a:bodyPr/>
                    <a:p>
                      <a:pPr algn="ctr">
                        <a:buNone/>
                      </a:pPr>
                      <a:r>
                        <a:rPr lang="zh-CN" altLang="en-US" sz="1600"/>
                        <a:t>职</a:t>
                      </a:r>
                      <a:endParaRPr lang="zh-CN" altLang="en-US" sz="1600"/>
                    </a:p>
                    <a:p>
                      <a:pPr algn="ctr">
                        <a:buNone/>
                      </a:pPr>
                      <a:r>
                        <a:rPr lang="zh-CN" altLang="en-US" sz="1600"/>
                        <a:t>业</a:t>
                      </a:r>
                      <a:endParaRPr lang="zh-CN" altLang="en-US" sz="1600"/>
                    </a:p>
                  </a:txBody>
                  <a:tcPr anchor="ctr" anchorCtr="0"/>
                </a:tc>
                <a:tc>
                  <a:txBody>
                    <a:bodyPr/>
                    <a:p>
                      <a:pPr algn="ctr">
                        <a:buNone/>
                      </a:pPr>
                      <a:r>
                        <a:rPr lang="zh-CN" altLang="en-US" sz="1600"/>
                        <a:t>医生</a:t>
                      </a:r>
                      <a:endParaRPr lang="zh-CN" altLang="en-US" sz="1600"/>
                    </a:p>
                  </a:txBody>
                  <a:tcPr anchor="ctr" anchorCtr="0"/>
                </a:tc>
                <a:tc rowSpan="2">
                  <a:txBody>
                    <a:bodyPr/>
                    <a:p>
                      <a:pPr algn="ctr">
                        <a:buNone/>
                      </a:pPr>
                      <a:r>
                        <a:rPr lang="zh-CN" altLang="en-US" sz="1600"/>
                        <a:t>出</a:t>
                      </a:r>
                      <a:endParaRPr lang="zh-CN" altLang="en-US" sz="1600"/>
                    </a:p>
                    <a:p>
                      <a:pPr algn="ctr">
                        <a:buNone/>
                      </a:pPr>
                      <a:r>
                        <a:rPr lang="zh-CN" altLang="en-US" sz="1600"/>
                        <a:t>生</a:t>
                      </a:r>
                      <a:endParaRPr lang="zh-CN" altLang="en-US" sz="1600"/>
                    </a:p>
                    <a:p>
                      <a:pPr algn="ctr">
                        <a:buNone/>
                      </a:pPr>
                      <a:r>
                        <a:rPr lang="zh-CN" altLang="en-US" sz="1600"/>
                        <a:t>地</a:t>
                      </a:r>
                      <a:endParaRPr lang="zh-CN" altLang="en-US" sz="1600"/>
                    </a:p>
                  </a:txBody>
                  <a:tcPr anchor="ctr" anchorCtr="0"/>
                </a:tc>
                <a:tc>
                  <a:txBody>
                    <a:bodyPr/>
                    <a:p>
                      <a:pPr algn="ctr">
                        <a:buNone/>
                      </a:pPr>
                      <a:r>
                        <a:rPr lang="zh-CN" altLang="en-US" sz="1600"/>
                        <a:t>常州</a:t>
                      </a:r>
                      <a:endParaRPr lang="zh-CN" altLang="en-US" sz="1600"/>
                    </a:p>
                  </a:txBody>
                  <a:tcPr anchor="ctr" anchorCtr="0"/>
                </a:tc>
                <a:tc rowSpan="2">
                  <a:txBody>
                    <a:bodyPr/>
                    <a:p>
                      <a:pPr algn="ctr">
                        <a:buNone/>
                      </a:pPr>
                      <a:r>
                        <a:rPr lang="zh-CN" altLang="en-US" sz="1600"/>
                        <a:t>年</a:t>
                      </a:r>
                      <a:endParaRPr lang="zh-CN" altLang="en-US" sz="1600"/>
                    </a:p>
                    <a:p>
                      <a:pPr algn="ctr">
                        <a:buNone/>
                      </a:pPr>
                      <a:r>
                        <a:rPr lang="zh-CN" altLang="en-US" sz="1600"/>
                        <a:t>龄</a:t>
                      </a:r>
                      <a:endParaRPr lang="zh-CN" altLang="en-US" sz="1600"/>
                    </a:p>
                  </a:txBody>
                  <a:tcPr anchor="ctr" anchorCtr="0"/>
                </a:tc>
                <a:tc>
                  <a:txBody>
                    <a:bodyPr/>
                    <a:p>
                      <a:pPr>
                        <a:buNone/>
                      </a:pPr>
                      <a:r>
                        <a:rPr lang="en-US" altLang="zh-CN"/>
                        <a:t>36</a:t>
                      </a:r>
                      <a:endParaRPr lang="en-US" altLang="zh-CN"/>
                    </a:p>
                  </a:txBody>
                  <a:tcPr/>
                </a:tc>
              </a:tr>
              <a:tr h="550545">
                <a:tc>
                  <a:txBody>
                    <a:bodyPr/>
                    <a:p>
                      <a:pPr algn="ctr">
                        <a:buNone/>
                      </a:pPr>
                      <a:r>
                        <a:rPr lang="zh-CN" altLang="en-US" sz="1600"/>
                        <a:t>母</a:t>
                      </a:r>
                      <a:endParaRPr lang="zh-CN" altLang="en-US" sz="1600"/>
                    </a:p>
                  </a:txBody>
                  <a:tcPr anchor="ctr" anchorCtr="0"/>
                </a:tc>
                <a:tc>
                  <a:txBody>
                    <a:bodyPr/>
                    <a:p>
                      <a:pPr algn="ctr">
                        <a:buNone/>
                      </a:pPr>
                      <a:r>
                        <a:rPr lang="zh-CN" altLang="en-US" sz="1600"/>
                        <a:t>高洁</a:t>
                      </a:r>
                      <a:endParaRPr lang="zh-CN" altLang="en-US" sz="1600"/>
                    </a:p>
                  </a:txBody>
                  <a:tcPr anchor="ctr" anchorCtr="0"/>
                </a:tc>
                <a:tc vMerge="1">
                  <a:tcPr/>
                </a:tc>
                <a:tc>
                  <a:txBody>
                    <a:bodyPr/>
                    <a:p>
                      <a:pPr algn="ctr">
                        <a:buNone/>
                      </a:pPr>
                      <a:r>
                        <a:rPr lang="zh-CN" altLang="en-US" sz="1600"/>
                        <a:t>大学本科</a:t>
                      </a:r>
                      <a:endParaRPr lang="zh-CN" altLang="en-US" sz="1600"/>
                    </a:p>
                  </a:txBody>
                  <a:tcPr anchor="ctr" anchorCtr="0"/>
                </a:tc>
                <a:tc vMerge="1">
                  <a:tcPr/>
                </a:tc>
                <a:tc>
                  <a:txBody>
                    <a:bodyPr/>
                    <a:p>
                      <a:pPr algn="ctr">
                        <a:buNone/>
                      </a:pPr>
                      <a:r>
                        <a:rPr lang="zh-CN" altLang="en-US" sz="1600"/>
                        <a:t>幼师</a:t>
                      </a:r>
                      <a:endParaRPr lang="zh-CN" altLang="en-US" sz="1600"/>
                    </a:p>
                  </a:txBody>
                  <a:tcPr anchor="ctr" anchorCtr="0"/>
                </a:tc>
                <a:tc vMerge="1">
                  <a:tcPr/>
                </a:tc>
                <a:tc>
                  <a:txBody>
                    <a:bodyPr/>
                    <a:p>
                      <a:pPr algn="ctr">
                        <a:buNone/>
                      </a:pPr>
                      <a:r>
                        <a:rPr lang="zh-CN" altLang="en-US" sz="1600"/>
                        <a:t>常州</a:t>
                      </a:r>
                      <a:endParaRPr lang="zh-CN" altLang="en-US" sz="1600"/>
                    </a:p>
                  </a:txBody>
                  <a:tcPr anchor="ctr" anchorCtr="0"/>
                </a:tc>
                <a:tc vMerge="1">
                  <a:tcPr/>
                </a:tc>
                <a:tc>
                  <a:txBody>
                    <a:bodyPr/>
                    <a:p>
                      <a:pPr>
                        <a:buNone/>
                      </a:pPr>
                      <a:r>
                        <a:rPr lang="en-US" altLang="zh-CN"/>
                        <a:t>36</a:t>
                      </a:r>
                      <a:endParaRPr lang="en-US" altLang="zh-CN"/>
                    </a:p>
                  </a:txBody>
                  <a:tcPr/>
                </a:tc>
              </a:tr>
              <a:tr h="550545">
                <a:tc gridSpan="2">
                  <a:txBody>
                    <a:bodyPr/>
                    <a:p>
                      <a:pPr algn="ctr">
                        <a:buClrTx/>
                        <a:buSzTx/>
                        <a:buFontTx/>
                        <a:buNone/>
                      </a:pPr>
                      <a:r>
                        <a:rPr lang="zh-CN" altLang="en-US" sz="1600"/>
                        <a:t>老师眼中的你</a:t>
                      </a:r>
                      <a:endParaRPr lang="zh-CN" altLang="en-US" sz="1600"/>
                    </a:p>
                  </a:txBody>
                  <a:tcPr anchor="ctr" anchorCtr="0"/>
                </a:tc>
                <a:tc hMerge="1">
                  <a:tcPr/>
                </a:tc>
                <a:tc gridSpan="8">
                  <a:txBody>
                    <a:bodyPr/>
                    <a:p>
                      <a:pPr>
                        <a:buNone/>
                      </a:pPr>
                      <a:endParaRPr lang="zh-CN" altLang="en-US"/>
                    </a:p>
                  </a:txBody>
                  <a:tcPr/>
                </a:tc>
                <a:tc hMerge="1">
                  <a:tcPr/>
                </a:tc>
                <a:tc hMerge="1">
                  <a:tcPr/>
                </a:tc>
                <a:tc hMerge="1">
                  <a:tcPr/>
                </a:tc>
                <a:tc hMerge="1">
                  <a:tcPr/>
                </a:tc>
                <a:tc hMerge="1">
                  <a:tcPr/>
                </a:tc>
                <a:tc hMerge="1">
                  <a:tcPr/>
                </a:tc>
                <a:tc hMerge="1">
                  <a:tcPr/>
                </a:tc>
              </a:tr>
            </a:tbl>
          </a:graphicData>
        </a:graphic>
      </p:graphicFrame>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02</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76630" y="1845310"/>
            <a:ext cx="5581650"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身体素养</a:t>
            </a:r>
            <a:r>
              <a:rPr lang="zh-CN" altLang="en-US" sz="6600">
                <a:latin typeface="汉仪铸字木头人W" panose="00020600040101010101" pitchFamily="18" charset="-122"/>
                <a:ea typeface="汉仪铸字木头人W" panose="00020600040101010101" pitchFamily="18" charset="-122"/>
              </a:rPr>
              <a:t>测试</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2" name="表格 1"/>
          <p:cNvGraphicFramePr/>
          <p:nvPr>
            <p:custDataLst>
              <p:tags r:id="rId1"/>
            </p:custDataLst>
          </p:nvPr>
        </p:nvGraphicFramePr>
        <p:xfrm>
          <a:off x="762635" y="540385"/>
          <a:ext cx="5229225" cy="5503545"/>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身体素养测试（学期初）</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   2023.9                  </a:t>
                      </a:r>
                      <a:r>
                        <a:rPr lang="zh-CN" altLang="en-US" sz="1400"/>
                        <a:t>测试人：</a:t>
                      </a:r>
                      <a:r>
                        <a:rPr lang="en-US" altLang="zh-CN" sz="1400"/>
                        <a:t>  </a:t>
                      </a:r>
                      <a:r>
                        <a:rPr lang="zh-CN" altLang="en-US" sz="1400"/>
                        <a:t>周老师</a:t>
                      </a:r>
                      <a:r>
                        <a:rPr lang="en-US" altLang="zh-CN" sz="1400"/>
                        <a:t>          </a:t>
                      </a:r>
                      <a:r>
                        <a:rPr lang="zh-CN" altLang="en-US" sz="1400"/>
                        <a:t>测试年龄：</a:t>
                      </a:r>
                      <a:r>
                        <a:rPr lang="en-US" altLang="zh-CN" sz="1400"/>
                        <a:t>5</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endParaRPr lang="zh-CN" altLang="en-US"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buNone/>
                      </a:pPr>
                      <a:r>
                        <a:rPr lang="en-US" altLang="zh-CN"/>
                        <a:t>112</a:t>
                      </a:r>
                      <a:endParaRPr lang="en-US" altLang="zh-CN"/>
                    </a:p>
                  </a:txBody>
                  <a:tcPr/>
                </a:tc>
                <a:tc>
                  <a:txBody>
                    <a:bodyPr/>
                    <a:p>
                      <a:pPr>
                        <a:buNone/>
                      </a:pPr>
                      <a:r>
                        <a:rPr lang="en-US" altLang="zh-CN"/>
                        <a:t>4</a:t>
                      </a:r>
                      <a:endParaRPr lang="en-US" altLang="zh-CN"/>
                    </a:p>
                  </a:txBody>
                  <a:tcPr/>
                </a:tc>
              </a:tr>
              <a:tr h="580390">
                <a:tc>
                  <a:txBody>
                    <a:bodyPr/>
                    <a:p>
                      <a:pPr algn="ctr">
                        <a:buClrTx/>
                        <a:buSzTx/>
                        <a:buFontTx/>
                        <a:buNone/>
                      </a:pPr>
                      <a:r>
                        <a:rPr lang="zh-CN" altLang="en-US" sz="1400"/>
                        <a:t>体重</a:t>
                      </a:r>
                      <a:endParaRPr lang="zh-CN" altLang="en-US" sz="1400"/>
                    </a:p>
                  </a:txBody>
                  <a:tcPr anchor="ctr" anchorCtr="0"/>
                </a:tc>
                <a:tc>
                  <a:txBody>
                    <a:bodyPr/>
                    <a:p>
                      <a:pPr>
                        <a:buNone/>
                      </a:pPr>
                      <a:r>
                        <a:rPr lang="en-US" altLang="zh-CN"/>
                        <a:t>18</a:t>
                      </a:r>
                      <a:endParaRPr lang="en-US" altLang="zh-CN"/>
                    </a:p>
                  </a:txBody>
                  <a:tcPr/>
                </a:tc>
                <a:tc>
                  <a:txBody>
                    <a:bodyPr/>
                    <a:p>
                      <a:pPr>
                        <a:buNone/>
                      </a:pPr>
                      <a:r>
                        <a:rPr lang="en-US" altLang="zh-CN"/>
                        <a:t>3</a:t>
                      </a:r>
                      <a:endParaRPr lang="en-US" altLang="zh-CN"/>
                    </a:p>
                  </a:txBody>
                  <a:tcPr/>
                </a:tc>
              </a:tr>
              <a:tr h="582295">
                <a:tc>
                  <a:txBody>
                    <a:bodyPr/>
                    <a:p>
                      <a:pPr algn="ctr">
                        <a:buClrTx/>
                        <a:buSzTx/>
                        <a:buFontTx/>
                        <a:buNone/>
                      </a:pPr>
                      <a:r>
                        <a:rPr lang="zh-CN" altLang="en-US" sz="1400"/>
                        <a:t>折返跑</a:t>
                      </a:r>
                      <a:endParaRPr lang="zh-CN" altLang="en-US" sz="1400"/>
                    </a:p>
                  </a:txBody>
                  <a:tcPr anchor="ctr" anchorCtr="0"/>
                </a:tc>
                <a:tc>
                  <a:txBody>
                    <a:bodyPr/>
                    <a:p>
                      <a:pPr>
                        <a:buNone/>
                      </a:pPr>
                      <a:r>
                        <a:rPr lang="en-US" altLang="zh-CN"/>
                        <a:t>6.5</a:t>
                      </a:r>
                      <a:endParaRPr lang="en-US" altLang="zh-CN"/>
                    </a:p>
                  </a:txBody>
                  <a:tcPr/>
                </a:tc>
                <a:tc>
                  <a:txBody>
                    <a:bodyPr/>
                    <a:p>
                      <a:pPr>
                        <a:buNone/>
                      </a:pPr>
                      <a:r>
                        <a:rPr lang="en-US" altLang="zh-CN"/>
                        <a:t>4</a:t>
                      </a:r>
                      <a:endParaRPr lang="en-US" altLang="zh-CN"/>
                    </a:p>
                  </a:txBody>
                  <a:tcPr/>
                </a:tc>
              </a:tr>
              <a:tr h="587375">
                <a:tc>
                  <a:txBody>
                    <a:bodyPr/>
                    <a:p>
                      <a:pPr algn="ctr">
                        <a:buClrTx/>
                        <a:buSzTx/>
                        <a:buFontTx/>
                        <a:buNone/>
                      </a:pPr>
                      <a:r>
                        <a:rPr lang="zh-CN" altLang="en-US" sz="1400"/>
                        <a:t>立定跳远</a:t>
                      </a:r>
                      <a:endParaRPr lang="zh-CN" altLang="en-US" sz="1400"/>
                    </a:p>
                  </a:txBody>
                  <a:tcPr anchor="ctr" anchorCtr="0"/>
                </a:tc>
                <a:tc>
                  <a:txBody>
                    <a:bodyPr/>
                    <a:p>
                      <a:pPr>
                        <a:buNone/>
                      </a:pPr>
                      <a:r>
                        <a:rPr lang="en-US" altLang="zh-CN"/>
                        <a:t>85</a:t>
                      </a:r>
                      <a:endParaRPr lang="en-US" altLang="zh-CN"/>
                    </a:p>
                  </a:txBody>
                  <a:tcPr/>
                </a:tc>
                <a:tc>
                  <a:txBody>
                    <a:bodyPr/>
                    <a:p>
                      <a:pPr>
                        <a:buNone/>
                      </a:pPr>
                      <a:r>
                        <a:rPr lang="en-US" altLang="zh-CN"/>
                        <a:t>3</a:t>
                      </a:r>
                      <a:endParaRPr lang="en-US" altLang="zh-CN"/>
                    </a:p>
                  </a:txBody>
                  <a:tcPr/>
                </a:tc>
              </a:tr>
              <a:tr h="581025">
                <a:tc>
                  <a:txBody>
                    <a:bodyPr/>
                    <a:p>
                      <a:pPr algn="ctr">
                        <a:buClrTx/>
                        <a:buSzTx/>
                        <a:buFontTx/>
                        <a:buNone/>
                      </a:pPr>
                      <a:r>
                        <a:rPr lang="zh-CN" altLang="en-US" sz="1400"/>
                        <a:t>沙包掷远</a:t>
                      </a:r>
                      <a:endParaRPr lang="zh-CN" altLang="en-US" sz="1400"/>
                    </a:p>
                  </a:txBody>
                  <a:tcPr anchor="ctr" anchorCtr="0"/>
                </a:tc>
                <a:tc>
                  <a:txBody>
                    <a:bodyPr/>
                    <a:p>
                      <a:pPr>
                        <a:buNone/>
                      </a:pPr>
                      <a:r>
                        <a:rPr lang="en-US" altLang="zh-CN"/>
                        <a:t>7.5</a:t>
                      </a:r>
                      <a:endParaRPr lang="en-US" altLang="zh-CN"/>
                    </a:p>
                  </a:txBody>
                  <a:tcPr/>
                </a:tc>
                <a:tc>
                  <a:txBody>
                    <a:bodyPr/>
                    <a:p>
                      <a:pPr>
                        <a:buNone/>
                      </a:pPr>
                      <a:r>
                        <a:rPr lang="en-US" altLang="zh-CN"/>
                        <a:t>4</a:t>
                      </a:r>
                      <a:endParaRPr lang="en-US" altLang="zh-CN"/>
                    </a:p>
                  </a:txBody>
                  <a:tcPr/>
                </a:tc>
              </a:tr>
              <a:tr h="581660">
                <a:tc>
                  <a:txBody>
                    <a:bodyPr/>
                    <a:p>
                      <a:pPr algn="ctr">
                        <a:buClrTx/>
                        <a:buSzTx/>
                        <a:buFontTx/>
                        <a:buNone/>
                      </a:pPr>
                      <a:r>
                        <a:rPr lang="zh-CN" altLang="en-US" sz="1400"/>
                        <a:t>双脚连续跳</a:t>
                      </a:r>
                      <a:endParaRPr lang="zh-CN" altLang="en-US" sz="1400"/>
                    </a:p>
                  </a:txBody>
                  <a:tcPr anchor="ctr" anchorCtr="0"/>
                </a:tc>
                <a:tc>
                  <a:txBody>
                    <a:bodyPr/>
                    <a:p>
                      <a:pPr>
                        <a:buNone/>
                      </a:pPr>
                      <a:r>
                        <a:rPr lang="en-US" altLang="zh-CN"/>
                        <a:t>7.5</a:t>
                      </a:r>
                      <a:endParaRPr lang="en-US" altLang="zh-CN"/>
                    </a:p>
                  </a:txBody>
                  <a:tcPr/>
                </a:tc>
                <a:tc>
                  <a:txBody>
                    <a:bodyPr/>
                    <a:p>
                      <a:pPr>
                        <a:buNone/>
                      </a:pPr>
                      <a:r>
                        <a:rPr lang="en-US" altLang="zh-CN"/>
                        <a:t>3</a:t>
                      </a:r>
                      <a:endParaRPr lang="en-US" altLang="zh-CN"/>
                    </a:p>
                  </a:txBody>
                  <a:tcPr/>
                </a:tc>
              </a:tr>
              <a:tr h="580390">
                <a:tc>
                  <a:txBody>
                    <a:bodyPr/>
                    <a:p>
                      <a:pPr algn="ctr">
                        <a:buClrTx/>
                        <a:buSzTx/>
                        <a:buFontTx/>
                        <a:buNone/>
                      </a:pPr>
                      <a:r>
                        <a:rPr lang="zh-CN" altLang="en-US" sz="1400"/>
                        <a:t>走平衡木</a:t>
                      </a:r>
                      <a:endParaRPr lang="zh-CN" altLang="en-US" sz="1400"/>
                    </a:p>
                  </a:txBody>
                  <a:tcPr anchor="ctr" anchorCtr="0"/>
                </a:tc>
                <a:tc>
                  <a:txBody>
                    <a:bodyPr/>
                    <a:p>
                      <a:pPr>
                        <a:buNone/>
                      </a:pPr>
                      <a:r>
                        <a:rPr lang="en-US" altLang="zh-CN"/>
                        <a:t>8</a:t>
                      </a:r>
                      <a:endParaRPr lang="en-US" altLang="zh-CN"/>
                    </a:p>
                  </a:txBody>
                  <a:tcPr/>
                </a:tc>
                <a:tc>
                  <a:txBody>
                    <a:bodyPr/>
                    <a:p>
                      <a:pPr>
                        <a:buNone/>
                      </a:pPr>
                      <a:r>
                        <a:rPr lang="en-US" altLang="zh-CN"/>
                        <a:t>3</a:t>
                      </a:r>
                      <a:endParaRPr lang="en-US" altLang="zh-CN"/>
                    </a:p>
                  </a:txBody>
                  <a:tcPr/>
                </a:tc>
              </a:tr>
            </a:tbl>
          </a:graphicData>
        </a:graphic>
      </p:graphicFrame>
      <p:graphicFrame>
        <p:nvGraphicFramePr>
          <p:cNvPr id="3" name="表格 2"/>
          <p:cNvGraphicFramePr/>
          <p:nvPr/>
        </p:nvGraphicFramePr>
        <p:xfrm>
          <a:off x="6128385" y="540385"/>
          <a:ext cx="5229225" cy="5497830"/>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a:t>
                      </a:r>
                      <a:r>
                        <a:rPr lang="zh-CN" altLang="en-US" sz="1600"/>
                        <a:t>末）</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 2023.9                </a:t>
                      </a:r>
                      <a:r>
                        <a:rPr lang="zh-CN" altLang="en-US" sz="1400"/>
                        <a:t>测试人：</a:t>
                      </a:r>
                      <a:r>
                        <a:rPr lang="en-US" altLang="zh-CN" sz="1400"/>
                        <a:t>   </a:t>
                      </a:r>
                      <a:r>
                        <a:rPr lang="zh-CN" altLang="en-US" sz="1400"/>
                        <a:t>周老师</a:t>
                      </a:r>
                      <a:r>
                        <a:rPr lang="en-US" altLang="zh-CN" sz="1400"/>
                        <a:t>             </a:t>
                      </a:r>
                      <a:r>
                        <a:rPr lang="zh-CN" altLang="en-US" sz="1400"/>
                        <a:t>测试年龄：</a:t>
                      </a:r>
                      <a:r>
                        <a:rPr lang="en-US" altLang="zh-CN" sz="1400"/>
                        <a:t>6</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endParaRPr lang="zh-CN" altLang="en-US"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buNone/>
                      </a:pPr>
                      <a:r>
                        <a:rPr lang="en-US" altLang="zh-CN"/>
                        <a:t>117</a:t>
                      </a:r>
                      <a:endParaRPr lang="en-US" altLang="zh-CN"/>
                    </a:p>
                  </a:txBody>
                  <a:tcPr/>
                </a:tc>
                <a:tc>
                  <a:txBody>
                    <a:bodyPr/>
                    <a:p>
                      <a:pPr>
                        <a:buNone/>
                      </a:pPr>
                      <a:r>
                        <a:rPr lang="en-US" altLang="zh-CN"/>
                        <a:t>4</a:t>
                      </a:r>
                      <a:endParaRPr lang="en-US" altLang="zh-CN"/>
                    </a:p>
                  </a:txBody>
                  <a:tcPr/>
                </a:tc>
              </a:tr>
              <a:tr h="580390">
                <a:tc>
                  <a:txBody>
                    <a:bodyPr/>
                    <a:p>
                      <a:pPr algn="ctr">
                        <a:buClrTx/>
                        <a:buSzTx/>
                        <a:buFontTx/>
                        <a:buNone/>
                      </a:pPr>
                      <a:r>
                        <a:rPr lang="zh-CN" altLang="en-US" sz="1400"/>
                        <a:t>体重</a:t>
                      </a:r>
                      <a:endParaRPr lang="zh-CN" altLang="en-US" sz="1400"/>
                    </a:p>
                  </a:txBody>
                  <a:tcPr anchor="ctr" anchorCtr="0"/>
                </a:tc>
                <a:tc>
                  <a:txBody>
                    <a:bodyPr/>
                    <a:p>
                      <a:pPr>
                        <a:buNone/>
                      </a:pPr>
                      <a:r>
                        <a:rPr lang="en-US" altLang="zh-CN"/>
                        <a:t>22</a:t>
                      </a:r>
                      <a:endParaRPr lang="en-US" altLang="zh-CN"/>
                    </a:p>
                  </a:txBody>
                  <a:tcPr/>
                </a:tc>
                <a:tc>
                  <a:txBody>
                    <a:bodyPr/>
                    <a:p>
                      <a:pPr>
                        <a:buNone/>
                      </a:pPr>
                      <a:r>
                        <a:rPr lang="en-US" altLang="zh-CN"/>
                        <a:t>4</a:t>
                      </a:r>
                      <a:endParaRPr lang="en-US" altLang="zh-CN"/>
                    </a:p>
                  </a:txBody>
                  <a:tcPr/>
                </a:tc>
              </a:tr>
              <a:tr h="582295">
                <a:tc>
                  <a:txBody>
                    <a:bodyPr/>
                    <a:p>
                      <a:pPr algn="ctr">
                        <a:buClrTx/>
                        <a:buSzTx/>
                        <a:buFontTx/>
                        <a:buNone/>
                      </a:pPr>
                      <a:r>
                        <a:rPr lang="zh-CN" altLang="en-US" sz="1400"/>
                        <a:t>折返跑</a:t>
                      </a:r>
                      <a:endParaRPr lang="zh-CN" altLang="en-US" sz="1400"/>
                    </a:p>
                  </a:txBody>
                  <a:tcPr anchor="ctr" anchorCtr="0"/>
                </a:tc>
                <a:tc>
                  <a:txBody>
                    <a:bodyPr/>
                    <a:p>
                      <a:pPr>
                        <a:buNone/>
                      </a:pPr>
                      <a:r>
                        <a:rPr lang="en-US" altLang="zh-CN"/>
                        <a:t>6</a:t>
                      </a:r>
                      <a:endParaRPr lang="en-US" altLang="zh-CN"/>
                    </a:p>
                  </a:txBody>
                  <a:tcPr/>
                </a:tc>
                <a:tc>
                  <a:txBody>
                    <a:bodyPr/>
                    <a:p>
                      <a:pPr>
                        <a:buNone/>
                      </a:pPr>
                      <a:r>
                        <a:rPr lang="en-US" altLang="zh-CN"/>
                        <a:t>4</a:t>
                      </a:r>
                      <a:endParaRPr lang="en-US" altLang="zh-CN"/>
                    </a:p>
                  </a:txBody>
                  <a:tcPr/>
                </a:tc>
              </a:tr>
              <a:tr h="581660">
                <a:tc>
                  <a:txBody>
                    <a:bodyPr/>
                    <a:p>
                      <a:pPr algn="ctr">
                        <a:buClrTx/>
                        <a:buSzTx/>
                        <a:buFontTx/>
                        <a:buNone/>
                      </a:pPr>
                      <a:r>
                        <a:rPr lang="zh-CN" altLang="en-US" sz="1400"/>
                        <a:t>立定跳远</a:t>
                      </a:r>
                      <a:endParaRPr lang="zh-CN" altLang="en-US" sz="1400"/>
                    </a:p>
                  </a:txBody>
                  <a:tcPr anchor="ctr" anchorCtr="0"/>
                </a:tc>
                <a:tc>
                  <a:txBody>
                    <a:bodyPr/>
                    <a:p>
                      <a:pPr>
                        <a:buNone/>
                      </a:pPr>
                      <a:r>
                        <a:rPr lang="en-US" altLang="zh-CN"/>
                        <a:t>111</a:t>
                      </a:r>
                      <a:endParaRPr lang="en-US" altLang="zh-CN"/>
                    </a:p>
                  </a:txBody>
                  <a:tcPr/>
                </a:tc>
                <a:tc>
                  <a:txBody>
                    <a:bodyPr/>
                    <a:p>
                      <a:pPr>
                        <a:buNone/>
                      </a:pPr>
                      <a:r>
                        <a:rPr lang="en-US" altLang="zh-CN"/>
                        <a:t>4</a:t>
                      </a:r>
                      <a:endParaRPr lang="en-US" altLang="zh-CN"/>
                    </a:p>
                  </a:txBody>
                  <a:tcPr/>
                </a:tc>
              </a:tr>
              <a:tr h="581025">
                <a:tc>
                  <a:txBody>
                    <a:bodyPr/>
                    <a:p>
                      <a:pPr algn="ctr">
                        <a:buClrTx/>
                        <a:buSzTx/>
                        <a:buFontTx/>
                        <a:buNone/>
                      </a:pPr>
                      <a:r>
                        <a:rPr lang="zh-CN" altLang="en-US" sz="1400"/>
                        <a:t>沙包掷远</a:t>
                      </a:r>
                      <a:endParaRPr lang="zh-CN" altLang="en-US" sz="1400"/>
                    </a:p>
                  </a:txBody>
                  <a:tcPr anchor="ctr" anchorCtr="0"/>
                </a:tc>
                <a:tc>
                  <a:txBody>
                    <a:bodyPr/>
                    <a:p>
                      <a:pPr>
                        <a:buNone/>
                      </a:pPr>
                      <a:r>
                        <a:rPr lang="en-US" altLang="zh-CN"/>
                        <a:t>12</a:t>
                      </a:r>
                      <a:endParaRPr lang="en-US" altLang="zh-CN"/>
                    </a:p>
                  </a:txBody>
                  <a:tcPr/>
                </a:tc>
                <a:tc>
                  <a:txBody>
                    <a:bodyPr/>
                    <a:p>
                      <a:pPr>
                        <a:buNone/>
                      </a:pPr>
                      <a:r>
                        <a:rPr lang="en-US" altLang="zh-CN"/>
                        <a:t>5</a:t>
                      </a:r>
                      <a:endParaRPr lang="en-US" altLang="zh-CN"/>
                    </a:p>
                  </a:txBody>
                  <a:tcPr/>
                </a:tc>
              </a:tr>
              <a:tr h="581660">
                <a:tc>
                  <a:txBody>
                    <a:bodyPr/>
                    <a:p>
                      <a:pPr algn="ctr">
                        <a:buClrTx/>
                        <a:buSzTx/>
                        <a:buFontTx/>
                        <a:buNone/>
                      </a:pPr>
                      <a:r>
                        <a:rPr lang="zh-CN" altLang="en-US" sz="1400"/>
                        <a:t>双脚连续跳</a:t>
                      </a:r>
                      <a:endParaRPr lang="zh-CN" altLang="en-US" sz="1400"/>
                    </a:p>
                  </a:txBody>
                  <a:tcPr anchor="ctr" anchorCtr="0"/>
                </a:tc>
                <a:tc>
                  <a:txBody>
                    <a:bodyPr/>
                    <a:p>
                      <a:pPr>
                        <a:buNone/>
                      </a:pPr>
                      <a:r>
                        <a:rPr lang="en-US" altLang="zh-CN"/>
                        <a:t>5</a:t>
                      </a:r>
                      <a:endParaRPr lang="en-US" altLang="zh-CN"/>
                    </a:p>
                  </a:txBody>
                  <a:tcPr/>
                </a:tc>
                <a:tc>
                  <a:txBody>
                    <a:bodyPr/>
                    <a:p>
                      <a:pPr>
                        <a:buNone/>
                      </a:pPr>
                      <a:r>
                        <a:rPr lang="en-US" altLang="zh-CN"/>
                        <a:t>4</a:t>
                      </a:r>
                      <a:endParaRPr lang="en-US" altLang="zh-CN"/>
                    </a:p>
                  </a:txBody>
                  <a:tcPr/>
                </a:tc>
              </a:tr>
              <a:tr h="580390">
                <a:tc>
                  <a:txBody>
                    <a:bodyPr/>
                    <a:p>
                      <a:pPr algn="ctr">
                        <a:buClrTx/>
                        <a:buSzTx/>
                        <a:buFontTx/>
                        <a:buNone/>
                      </a:pPr>
                      <a:r>
                        <a:rPr lang="zh-CN" altLang="en-US" sz="1400"/>
                        <a:t>走平衡木</a:t>
                      </a:r>
                      <a:endParaRPr lang="zh-CN" altLang="en-US" sz="1400"/>
                    </a:p>
                  </a:txBody>
                  <a:tcPr anchor="ctr" anchorCtr="0"/>
                </a:tc>
                <a:tc>
                  <a:txBody>
                    <a:bodyPr/>
                    <a:p>
                      <a:pPr>
                        <a:buNone/>
                      </a:pPr>
                      <a:r>
                        <a:rPr lang="en-US" altLang="zh-CN"/>
                        <a:t>3.5</a:t>
                      </a:r>
                      <a:endParaRPr lang="en-US" altLang="zh-CN"/>
                    </a:p>
                  </a:txBody>
                  <a:tcPr/>
                </a:tc>
                <a:tc>
                  <a:txBody>
                    <a:bodyPr/>
                    <a:p>
                      <a:pPr>
                        <a:buNone/>
                      </a:pPr>
                      <a:r>
                        <a:rPr lang="en-US" altLang="zh-CN"/>
                        <a:t>4</a:t>
                      </a:r>
                      <a:endParaRPr lang="en-US" altLang="zh-CN"/>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03</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87045" y="1915795"/>
            <a:ext cx="7229475" cy="1014730"/>
          </a:xfrm>
          <a:prstGeom prst="rect">
            <a:avLst/>
          </a:prstGeom>
          <a:noFill/>
        </p:spPr>
        <p:txBody>
          <a:bodyPr wrap="square" rtlCol="0">
            <a:spAutoFit/>
          </a:bodyPr>
          <a:p>
            <a:r>
              <a:rPr lang="zh-CN" altLang="en-US" sz="6000">
                <a:latin typeface="汉仪铸字木头人W" panose="00020600040101010101" pitchFamily="18" charset="-122"/>
                <a:ea typeface="汉仪铸字木头人W" panose="00020600040101010101" pitchFamily="18" charset="-122"/>
              </a:rPr>
              <a:t>足球游戏观察记录</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637540"/>
          <a:ext cx="5554980" cy="5830570"/>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2023.9</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户外</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5</a:t>
                      </a:r>
                      <a:endParaRPr lang="en-US" altLang="zh-CN"/>
                    </a:p>
                  </a:txBody>
                  <a:tcPr/>
                </a:tc>
              </a:tr>
              <a:tr h="305435">
                <a:tc>
                  <a:txBody>
                    <a:bodyPr/>
                    <a:p>
                      <a:pPr>
                        <a:buNone/>
                      </a:pPr>
                      <a:r>
                        <a:rPr lang="zh-CN" altLang="en-US" sz="1400"/>
                        <a:t>观察时长</a:t>
                      </a:r>
                      <a:endParaRPr lang="zh-CN" altLang="en-US" sz="1400"/>
                    </a:p>
                  </a:txBody>
                  <a:tcPr/>
                </a:tc>
                <a:tc>
                  <a:txBody>
                    <a:bodyPr/>
                    <a:p>
                      <a:pPr>
                        <a:buNone/>
                      </a:pPr>
                      <a:r>
                        <a:rPr lang="zh-CN" altLang="en-US" sz="1400"/>
                        <a:t>20分钟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璇璇、璐璐、曜曜</a:t>
                      </a:r>
                      <a:endParaRPr lang="zh-CN" altLang="en-US" sz="1400"/>
                    </a:p>
                  </a:txBody>
                  <a:tcPr/>
                </a:tc>
                <a:tc hMerge="1">
                  <a:tcPr/>
                </a:tc>
                <a:tc hMerge="1">
                  <a:tcPr/>
                </a:tc>
              </a:tr>
              <a:tr h="305435">
                <a:tc gridSpan="6">
                  <a:txBody>
                    <a:bodyPr/>
                    <a:p>
                      <a:pPr>
                        <a:buNone/>
                      </a:pPr>
                      <a:r>
                        <a:rPr lang="zh-CN" altLang="en-US" sz="1400"/>
                        <a:t>观察目的：了解幼儿能否将足球的玩法与障碍物相结合，玩出花样。</a:t>
                      </a:r>
                      <a:endParaRPr lang="zh-CN" altLang="en-US" sz="1400"/>
                    </a:p>
                  </a:txBody>
                  <a:tcPr/>
                </a:tc>
                <a:tc hMerge="1">
                  <a:tcPr/>
                </a:tc>
                <a:tc hMerge="1">
                  <a:tcPr/>
                </a:tc>
                <a:tc hMerge="1">
                  <a:tcPr/>
                </a:tc>
                <a:tc hMerge="1">
                  <a:tcPr/>
                </a:tc>
                <a:tc hMerge="1">
                  <a:tcPr/>
                </a:tc>
              </a:tr>
              <a:tr h="2362200">
                <a:tc gridSpan="6">
                  <a:txBody>
                    <a:bodyPr/>
                    <a:p>
                      <a:pPr>
                        <a:buNone/>
                      </a:pPr>
                      <a:r>
                        <a:rPr lang="zh-CN" altLang="en-US" sz="1400"/>
                        <a:t>游戏实录：</a:t>
                      </a:r>
                      <a:endParaRPr lang="zh-CN" altLang="en-US" sz="1400"/>
                    </a:p>
                    <a:p>
                      <a:pPr>
                        <a:buNone/>
                      </a:pPr>
                      <a:r>
                        <a:rPr lang="zh-CN" altLang="en-US" sz="900"/>
                        <a:t>我们户外自主游戏玩的是踢足球，小朋友们很感兴趣。在游戏活动中，我出了一个“小难题”，怎样才能让足球越过障碍物?</a:t>
                      </a:r>
                      <a:endParaRPr lang="zh-CN" altLang="en-US" sz="900"/>
                    </a:p>
                    <a:p>
                      <a:pPr>
                        <a:buNone/>
                      </a:pPr>
                      <a:r>
                        <a:rPr lang="zh-CN" altLang="en-US" sz="900"/>
                        <a:t>    璇璇小心翼翼地用脚踢着足球前进，可是到了障碍物面前，他却停了下来，一脸无奈的看着璐璐：“这障碍物太低了，球不可能从下面滚过去。”璐璐把足球抱回了原点说：“谁说滚不过去，你看我的!”说完璐璐就用脚推着足球来到了障碍物的面前，不过她没有停下而是继续用脚踢足球，可是障碍物确实没办法让足球从下面顺利通过，璐璐就推着足球和障碍物一起走，没走几下璐璐就停了下来:“足球太胖了，过不去啊。”这时，在一旁的曜曜看见了，赶忙跑过来说：“你们用点力气不就行了吗?”说完曜曜用脚猛踢了一下足球，障碍物被踢倒了，足球也弹了过去。曜曜跑到璇璇和璐璐面前，“看见了没有?”璐璐见状赶忙也要去拿足球试一下，但璇璇却说:“你把障碍物都踢倒了，这不算。”璐璐听了，拿着足球，也对曜曜说:“就是，你骗人!”曜曜听了，也急了起来：“我没骗人!”说罢便转身离开了。</a:t>
                      </a:r>
                      <a:endParaRPr lang="zh-CN" altLang="en-US" sz="900"/>
                    </a:p>
                    <a:p>
                      <a:pPr>
                        <a:buNone/>
                      </a:pPr>
                      <a:r>
                        <a:rPr lang="zh-CN" altLang="en-US" sz="900"/>
                        <a:t>    璇璇对璐璐说:“刚才足球是弹过去的，我们也可以让足球弹过去啊!”璇璇拿起足球便用手扔了过去。璐璐见状跑着把球捡了回来并说到：“不行!我说足球是用脚踢的!”璇璇想了想:“那把足球踢飞不就行了，我最喜欢踢飞球了。”璇璇说着就转身将球踢了出去，可是用的力气太大足球也偏了方向。璐璐拿到足球说：“我来!”璐璐用手对着障碍物比划了一下，然后把球踢了出去，果然足球飞过了障碍物! 这时两个小朋友争相都要来试一试，试了几次他们终于都成功了! 他们高兴的又跳又叫! 然后继续游戏。</a:t>
                      </a:r>
                      <a:endParaRPr lang="zh-CN" altLang="en-US" sz="900"/>
                    </a:p>
                  </a:txBody>
                  <a:tcPr/>
                </a:tc>
                <a:tc hMerge="1">
                  <a:tcPr/>
                </a:tc>
                <a:tc hMerge="1">
                  <a:tcPr/>
                </a:tc>
                <a:tc hMerge="1">
                  <a:tcPr/>
                </a:tc>
                <a:tc hMerge="1">
                  <a:tcPr/>
                </a:tc>
                <a:tc hMerge="1">
                  <a:tcPr/>
                </a:tc>
              </a:tr>
              <a:tr h="1127760">
                <a:tc gridSpan="6">
                  <a:txBody>
                    <a:bodyPr/>
                    <a:p>
                      <a:pPr>
                        <a:buNone/>
                      </a:pPr>
                      <a:r>
                        <a:rPr lang="zh-CN" altLang="en-US" sz="1400"/>
                        <a:t>评价分析：</a:t>
                      </a:r>
                      <a:endParaRPr lang="zh-CN" altLang="en-US" sz="1400"/>
                    </a:p>
                    <a:p>
                      <a:pPr>
                        <a:buNone/>
                      </a:pPr>
                      <a:r>
                        <a:rPr lang="zh-CN" altLang="en-US" sz="900"/>
                        <a:t>幼儿在本次活动中，能够和极过论交流、合作探究探索，根据指南完成了以下目标:初步探索绕障碍物运球，发展走、跑动作的协调性；体验足球运动的快乐并养成遵守规则的习惯。在我提出一个难题后，幼儿能积极的参与，对足球活动表现出了极大的兴趣。在解决问题过程中，能够运用脚，推，踢，挑等动作控制足球，并创造性地进行运动，探索踢足球的各种方法。</a:t>
                      </a:r>
                      <a:endParaRPr lang="zh-CN" altLang="en-US" sz="900"/>
                    </a:p>
                    <a:p>
                      <a:pPr>
                        <a:buNone/>
                      </a:pPr>
                      <a:r>
                        <a:rPr lang="zh-CN" altLang="en-US" sz="900"/>
                        <a:t>    同时在本次幼儿解决问题的过程中幼心儿能够交流自己对问题的看法，并实践尝试，勇于分享解决问题并且能倾听和理解他人对该问题的意见动发现问题，解决问题。</a:t>
                      </a:r>
                      <a:endParaRPr lang="zh-CN" altLang="en-US" sz="900"/>
                    </a:p>
                  </a:txBody>
                  <a:tcPr/>
                </a:tc>
                <a:tc hMerge="1">
                  <a:tcPr/>
                </a:tc>
                <a:tc hMerge="1">
                  <a:tcPr/>
                </a:tc>
                <a:tc hMerge="1">
                  <a:tcPr/>
                </a:tc>
                <a:tc hMerge="1">
                  <a:tcPr/>
                </a:tc>
                <a:tc hMerge="1">
                  <a:tcPr/>
                </a:tc>
              </a:tr>
              <a:tr h="1363980">
                <a:tc gridSpan="6">
                  <a:txBody>
                    <a:bodyPr/>
                    <a:p>
                      <a:pPr>
                        <a:buNone/>
                      </a:pPr>
                      <a:r>
                        <a:rPr lang="zh-CN" altLang="en-US" sz="1400"/>
                        <a:t>支持策略：</a:t>
                      </a:r>
                      <a:endParaRPr lang="zh-CN" altLang="en-US" sz="1400"/>
                    </a:p>
                    <a:p>
                      <a:pPr>
                        <a:buNone/>
                      </a:pPr>
                      <a:r>
                        <a:rPr lang="zh-CN" altLang="en-US" sz="900"/>
                        <a:t>在接下来的踢足球游戏中，我将继续设置更加丰富的障碍物，让幼儿探索并解锁更多关于足球好玩的玩法。</a:t>
                      </a:r>
                      <a:endParaRPr lang="zh-CN" altLang="en-US" sz="900"/>
                    </a:p>
                    <a:p>
                      <a:pPr>
                        <a:buNone/>
                      </a:pPr>
                      <a:r>
                        <a:rPr lang="zh-CN" altLang="en-US" sz="900"/>
                        <a:t>同时，给幼儿提供丰富的障碍物，让他们自主进行选择，通过和同伴合作，一起设置场景。</a:t>
                      </a:r>
                      <a:endParaRPr lang="zh-CN" altLang="en-US" sz="9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637540"/>
          <a:ext cx="5554980" cy="5807075"/>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2023.10</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操场</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5</a:t>
                      </a:r>
                      <a:endParaRPr lang="en-US" altLang="zh-CN"/>
                    </a:p>
                  </a:txBody>
                  <a:tcPr/>
                </a:tc>
              </a:tr>
              <a:tr h="304800">
                <a:tc>
                  <a:txBody>
                    <a:bodyPr/>
                    <a:p>
                      <a:pPr>
                        <a:buNone/>
                      </a:pPr>
                      <a:r>
                        <a:rPr lang="zh-CN" altLang="en-US" sz="1400"/>
                        <a:t>观察时长</a:t>
                      </a:r>
                      <a:endParaRPr lang="zh-CN" altLang="en-US" sz="1400"/>
                    </a:p>
                  </a:txBody>
                  <a:tcPr/>
                </a:tc>
                <a:tc>
                  <a:txBody>
                    <a:bodyPr/>
                    <a:p>
                      <a:pPr>
                        <a:buNone/>
                      </a:pPr>
                      <a:r>
                        <a:rPr lang="en-US" altLang="zh-CN" sz="1400"/>
                        <a:t>30</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大班某班级全体幼儿</a:t>
                      </a:r>
                      <a:endParaRPr lang="zh-CN" altLang="en-US" sz="1400"/>
                    </a:p>
                  </a:txBody>
                  <a:tcPr/>
                </a:tc>
                <a:tc hMerge="1">
                  <a:tcPr/>
                </a:tc>
                <a:tc hMerge="1">
                  <a:tcPr/>
                </a:tc>
              </a:tr>
              <a:tr h="518160">
                <a:tc gridSpan="6">
                  <a:txBody>
                    <a:bodyPr/>
                    <a:p>
                      <a:pPr>
                        <a:buNone/>
                      </a:pPr>
                      <a:r>
                        <a:rPr lang="zh-CN" altLang="en-US" sz="1400"/>
                        <a:t>观察目的：了解幼儿在足球游戏中，能否充分利用材料，担任角色并自主制定规则</a:t>
                      </a:r>
                      <a:endParaRPr lang="zh-CN" altLang="en-US" sz="1400"/>
                    </a:p>
                  </a:txBody>
                  <a:tcPr/>
                </a:tc>
                <a:tc hMerge="1">
                  <a:tcPr/>
                </a:tc>
                <a:tc hMerge="1">
                  <a:tcPr/>
                </a:tc>
                <a:tc hMerge="1">
                  <a:tcPr/>
                </a:tc>
                <a:tc hMerge="1">
                  <a:tcPr/>
                </a:tc>
                <a:tc hMerge="1">
                  <a:tcPr/>
                </a:tc>
              </a:tr>
              <a:tr h="2636520">
                <a:tc gridSpan="6">
                  <a:txBody>
                    <a:bodyPr/>
                    <a:p>
                      <a:pPr>
                        <a:buNone/>
                      </a:pPr>
                      <a:r>
                        <a:rPr lang="zh-CN" altLang="en-US" sz="1400"/>
                        <a:t>游戏实录：</a:t>
                      </a:r>
                      <a:endParaRPr lang="zh-CN" altLang="en-US" sz="1400"/>
                    </a:p>
                    <a:p>
                      <a:pPr>
                        <a:buNone/>
                      </a:pPr>
                      <a:r>
                        <a:rPr lang="zh-CN" altLang="en-US" sz="900"/>
                        <a:t>户外活动时，有2名幼儿自发地走到球门处当起了守门员，其他幼儿则自发地开始进行“足球闯关游戏”。每个幼儿都开心地参与其中，但是过了一会儿，一名幼儿突然加入了守门员：“我也来，加大难度，哈哈哈哈！”幼儿对守门员的增加，并没有进行反对，只是有些幼儿说道：“哇，这也太难了吧，哈哈哈哈！”边说边挑战着，更加小心翼翼地做好“射门准备”，然后使劲把球踢向球门，球踢偏了，没有进，幼儿都开心地大笑了起来，而这位幼儿也笑着把球捡回来，从头开始“闯关”，似乎是要再次挑战。 </a:t>
                      </a:r>
                      <a:endParaRPr lang="zh-CN" altLang="en-US" sz="900"/>
                    </a:p>
                    <a:p>
                      <a:pPr>
                        <a:buNone/>
                      </a:pPr>
                      <a:r>
                        <a:rPr lang="zh-CN" altLang="en-US" sz="900"/>
                        <a:t>就这样，幼儿一个接一个，很快关卡中的幼儿显得很密集，限制了游戏的正常开展，于是我及时介入，用游戏的方式调整了幼儿的速度：我双脚岔开，挡在第一关后面：“要想玩后面的先过了我这关才能继续哦，要把球从我胯下这个洞里踢过去哦。”幼儿对这种游戏似乎特别感兴趣，一个个都很开心地跃跃欲试，还吸引力其他队的幼儿，排队闯关的人瞬间多了起来，一名幼儿在几次尝试不成功之后，说道：“老师，这也太难了吧。”后面几个小朋友也没有挑战成功，于是我及时调整策略，降低难度，选择一个标志筒代替自己，说：“那你们只要能够踢到这个标志筒就可以继续。”幼儿又感到非常兴奋，开始尝试起来，第一次，没有成功，第二次，成功了，幼儿变得更加兴奋了，于是幼儿一个接一个开心地继续游戏，也避免了游戏过程中拥挤的情况。 </a:t>
                      </a:r>
                      <a:endParaRPr lang="zh-CN" altLang="en-US" sz="900"/>
                    </a:p>
                    <a:p>
                      <a:pPr>
                        <a:buNone/>
                      </a:pPr>
                      <a:r>
                        <a:rPr lang="zh-CN" altLang="en-US" sz="900"/>
                        <a:t>后面幼儿玩了十几分钟之后，部分幼儿兴趣有点转移，在教师支持下，开始对足球游戏进行调整：幼儿发现了一个平衡板，幼儿都非常喜欢玩，于是很多幼儿都在玩平衡板了，足球游戏出现了“暂停”，于是我走到幼儿面前：“你们觉得这个很好玩吗？那我们把它加到足球游戏里面去好不好？”C:“好，就放第一关。”于是幼儿又开始了足球游戏，一个个汗水打湿了头发，脸上洋溢着兴奋与喜悦。 </a:t>
                      </a:r>
                      <a:endParaRPr lang="zh-CN" altLang="en-US" sz="900"/>
                    </a:p>
                  </a:txBody>
                  <a:tcPr/>
                </a:tc>
                <a:tc hMerge="1">
                  <a:tcPr/>
                </a:tc>
                <a:tc hMerge="1">
                  <a:tcPr/>
                </a:tc>
                <a:tc hMerge="1">
                  <a:tcPr/>
                </a:tc>
                <a:tc hMerge="1">
                  <a:tcPr/>
                </a:tc>
                <a:tc hMerge="1">
                  <a:tcPr/>
                </a:tc>
              </a:tr>
              <a:tr h="873125">
                <a:tc gridSpan="6">
                  <a:txBody>
                    <a:bodyPr/>
                    <a:p>
                      <a:pPr>
                        <a:buNone/>
                      </a:pPr>
                      <a:r>
                        <a:rPr lang="zh-CN" altLang="en-US" sz="1400"/>
                        <a:t>评价分析：</a:t>
                      </a:r>
                      <a:endParaRPr lang="zh-CN" altLang="en-US" sz="1400"/>
                    </a:p>
                    <a:p>
                      <a:pPr>
                        <a:buNone/>
                      </a:pPr>
                      <a:r>
                        <a:rPr lang="zh-CN" altLang="en-US" sz="900"/>
                        <a:t>幼儿对自己设计的足球游戏比较感兴趣，幼儿玩得非常开心。但是在具体开展过程中，出现一些实际问题，影响了游戏开展的顺畅性和幼儿兴趣的持续性，但是在教师支持下，游戏得以继续，幼儿兴趣依然浓厚。说明完全放任幼儿自主组织开展足球游戏，会影响游戏的持续进行，教师的适当支持有助于保持幼儿对游戏的兴趣。</a:t>
                      </a:r>
                      <a:endParaRPr lang="zh-CN" altLang="en-US" sz="900"/>
                    </a:p>
                  </a:txBody>
                  <a:tcPr/>
                </a:tc>
                <a:tc hMerge="1">
                  <a:tcPr/>
                </a:tc>
                <a:tc hMerge="1">
                  <a:tcPr/>
                </a:tc>
                <a:tc hMerge="1">
                  <a:tcPr/>
                </a:tc>
                <a:tc hMerge="1">
                  <a:tcPr/>
                </a:tc>
                <a:tc hMerge="1">
                  <a:tcPr/>
                </a:tc>
              </a:tr>
              <a:tr h="1108710">
                <a:tc gridSpan="6">
                  <a:txBody>
                    <a:bodyPr/>
                    <a:p>
                      <a:pPr indent="0">
                        <a:buNone/>
                      </a:pPr>
                      <a:r>
                        <a:rPr lang="en-US" sz="1200" b="0">
                          <a:latin typeface="宋体" panose="02010600030101010101" pitchFamily="2" charset="-122"/>
                          <a:ea typeface="宋体" panose="02010600030101010101" pitchFamily="2" charset="-122"/>
                          <a:cs typeface="宋体" panose="02010600030101010101" pitchFamily="2" charset="-122"/>
                        </a:rPr>
                        <a:t>1.设计相关活动，丰富幼儿足球游戏经验。比如可以通过幼儿自主探索丰富幼儿足球游戏材料等认知经验。针对游戏设计时幼儿争执等问题，教师可以利用“同伴学习”，在游戏之前，开展“经验分享活动”，请上次设计表现比较好的一组幼儿来和大家分享自己的办法。 2.提供必要的教师支持。比如引导幼儿学会表达沟通，加强合作能力；游戏开展中引导幼儿制定规则；游戏中遇到问题时，引导幼儿一起商讨、共同思考解决办法。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0.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3.xml><?xml version="1.0" encoding="utf-8"?>
<p:tagLst xmlns:p="http://schemas.openxmlformats.org/presentationml/2006/main">
  <p:tag name="TABLE_ENDDRAG_ORIGIN_RECT" val="801*346"/>
  <p:tag name="TABLE_ENDDRAG_RECT" val="72*51*801*346"/>
</p:tagLst>
</file>

<file path=ppt/tags/tag14.xml><?xml version="1.0" encoding="utf-8"?>
<p:tagLst xmlns:p="http://schemas.openxmlformats.org/presentationml/2006/main">
  <p:tag name="TABLE_ENDDRAG_ORIGIN_RECT" val="411*432"/>
  <p:tag name="TABLE_ENDDRAG_RECT" val="73*49*411*432"/>
</p:tagLst>
</file>

<file path=ppt/tags/tag15.xml><?xml version="1.0" encoding="utf-8"?>
<p:tagLst xmlns:p="http://schemas.openxmlformats.org/presentationml/2006/main">
  <p:tag name="TABLE_ENDDRAG_ORIGIN_RECT" val="437*450"/>
  <p:tag name="TABLE_ENDDRAG_RECT" val="66*50*437*450"/>
</p:tagLst>
</file>

<file path=ppt/tags/tag16.xml><?xml version="1.0" encoding="utf-8"?>
<p:tagLst xmlns:p="http://schemas.openxmlformats.org/presentationml/2006/main">
  <p:tag name="TABLE_ENDDRAG_ORIGIN_RECT" val="437*446"/>
  <p:tag name="TABLE_ENDDRAG_RECT" val="66*50*437*446"/>
</p:tagLst>
</file>

<file path=ppt/tags/tag17.xml><?xml version="1.0" encoding="utf-8"?>
<p:tagLst xmlns:p="http://schemas.openxmlformats.org/presentationml/2006/main">
  <p:tag name="TABLE_ENDDRAG_ORIGIN_RECT" val="437*442"/>
  <p:tag name="TABLE_ENDDRAG_RECT" val="66*50*437*442"/>
</p:tagLst>
</file>

<file path=ppt/tags/tag1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1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2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7.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3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7.xml><?xml version="1.0" encoding="utf-8"?>
<p:tagLst xmlns:p="http://schemas.openxmlformats.org/presentationml/2006/main">
  <p:tag name="KSO_WM_DIAGRAM_VIRTUALLY_FRAME" val="{&quot;height&quot;:463.25,&quot;left&quot;:341,&quot;top&quot;:44.4,&quot;width&quot;:549.45}"/>
</p:tagLst>
</file>

<file path=ppt/tags/tag38.xml><?xml version="1.0" encoding="utf-8"?>
<p:tagLst xmlns:p="http://schemas.openxmlformats.org/presentationml/2006/main">
  <p:tag name="KSO_WM_DIAGRAM_VIRTUALLY_FRAME" val="{&quot;height&quot;:463.25,&quot;left&quot;:341,&quot;top&quot;:44.4,&quot;width&quot;:549.45}"/>
</p:tagLst>
</file>

<file path=ppt/tags/tag39.xml><?xml version="1.0" encoding="utf-8"?>
<p:tagLst xmlns:p="http://schemas.openxmlformats.org/presentationml/2006/main">
  <p:tag name="KSO_WM_DIAGRAM_VIRTUALLY_FRAME" val="{&quot;height&quot;:463.25,&quot;left&quot;:341,&quot;top&quot;:44.4,&quot;width&quot;:549.45}"/>
</p:tagLst>
</file>

<file path=ppt/tags/tag4.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40.xml><?xml version="1.0" encoding="utf-8"?>
<p:tagLst xmlns:p="http://schemas.openxmlformats.org/presentationml/2006/main">
  <p:tag name="KSO_WM_DIAGRAM_VIRTUALLY_FRAME" val="{&quot;height&quot;:463.25,&quot;left&quot;:341,&quot;top&quot;:44.4,&quot;width&quot;:549.45}"/>
</p:tagLst>
</file>

<file path=ppt/tags/tag41.xml><?xml version="1.0" encoding="utf-8"?>
<p:tagLst xmlns:p="http://schemas.openxmlformats.org/presentationml/2006/main">
  <p:tag name="KSO_WM_DIAGRAM_VIRTUALLY_FRAME" val="{&quot;height&quot;:463.25,&quot;left&quot;:341,&quot;top&quot;:44.4,&quot;width&quot;:549.45}"/>
</p:tagLst>
</file>

<file path=ppt/tags/tag42.xml><?xml version="1.0" encoding="utf-8"?>
<p:tagLst xmlns:p="http://schemas.openxmlformats.org/presentationml/2006/main">
  <p:tag name="KSO_WM_DIAGRAM_VIRTUALLY_FRAME" val="{&quot;height&quot;:463.25,&quot;left&quot;:341,&quot;top&quot;:44.4,&quot;width&quot;:549.45}"/>
</p:tagLst>
</file>

<file path=ppt/tags/tag43.xml><?xml version="1.0" encoding="utf-8"?>
<p:tagLst xmlns:p="http://schemas.openxmlformats.org/presentationml/2006/main">
  <p:tag name="KSO_WM_DIAGRAM_VIRTUALLY_FRAME" val="{&quot;height&quot;:463.25,&quot;left&quot;:341,&quot;top&quot;:44.4,&quot;width&quot;:549.45}"/>
</p:tagLst>
</file>

<file path=ppt/tags/tag44.xml><?xml version="1.0" encoding="utf-8"?>
<p:tagLst xmlns:p="http://schemas.openxmlformats.org/presentationml/2006/main">
  <p:tag name="KSO_WM_DIAGRAM_VIRTUALLY_FRAME" val="{&quot;height&quot;:463.25,&quot;left&quot;:341,&quot;top&quot;:44.4,&quot;width&quot;:549.45}"/>
</p:tagLst>
</file>

<file path=ppt/tags/tag45.xml><?xml version="1.0" encoding="utf-8"?>
<p:tagLst xmlns:p="http://schemas.openxmlformats.org/presentationml/2006/main">
  <p:tag name="KSO_WM_DIAGRAM_VIRTUALLY_FRAME" val="{&quot;height&quot;:463.25,&quot;left&quot;:341,&quot;top&quot;:44.4,&quot;width&quot;:549.45}"/>
</p:tagLst>
</file>

<file path=ppt/tags/tag46.xml><?xml version="1.0" encoding="utf-8"?>
<p:tagLst xmlns:p="http://schemas.openxmlformats.org/presentationml/2006/main">
  <p:tag name="KSO_WM_DIAGRAM_VIRTUALLY_FRAME" val="{&quot;height&quot;:463.25,&quot;left&quot;:341,&quot;top&quot;:44.4,&quot;width&quot;:549.45}"/>
</p:tagLst>
</file>

<file path=ppt/tags/tag47.xml><?xml version="1.0" encoding="utf-8"?>
<p:tagLst xmlns:p="http://schemas.openxmlformats.org/presentationml/2006/main">
  <p:tag name="KSO_WM_DIAGRAM_VIRTUALLY_FRAME" val="{&quot;height&quot;:463.25,&quot;left&quot;:341,&quot;top&quot;:44.4,&quot;width&quot;:549.45}"/>
</p:tagLst>
</file>

<file path=ppt/tags/tag48.xml><?xml version="1.0" encoding="utf-8"?>
<p:tagLst xmlns:p="http://schemas.openxmlformats.org/presentationml/2006/main">
  <p:tag name="KSO_WM_DIAGRAM_VIRTUALLY_FRAME" val="{&quot;height&quot;:463.25,&quot;left&quot;:341,&quot;top&quot;:44.4,&quot;width&quot;:549.45}"/>
</p:tagLst>
</file>

<file path=ppt/tags/tag49.xml><?xml version="1.0" encoding="utf-8"?>
<p:tagLst xmlns:p="http://schemas.openxmlformats.org/presentationml/2006/main">
  <p:tag name="KSO_WM_DIAGRAM_VIRTUALLY_FRAME" val="{&quot;height&quot;:463.25,&quot;left&quot;:341,&quot;top&quot;:44.4,&quot;width&quot;:549.45}"/>
</p:tagLst>
</file>

<file path=ppt/tags/tag5.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50.xml><?xml version="1.0" encoding="utf-8"?>
<p:tagLst xmlns:p="http://schemas.openxmlformats.org/presentationml/2006/main">
  <p:tag name="KSO_WM_DIAGRAM_VIRTUALLY_FRAME" val="{&quot;height&quot;:463.25,&quot;left&quot;:341,&quot;top&quot;:44.4,&quot;width&quot;:549.45}"/>
</p:tagLst>
</file>

<file path=ppt/tags/tag51.xml><?xml version="1.0" encoding="utf-8"?>
<p:tagLst xmlns:p="http://schemas.openxmlformats.org/presentationml/2006/main">
  <p:tag name="KSO_WM_DIAGRAM_VIRTUALLY_FRAME" val="{&quot;height&quot;:463.25,&quot;left&quot;:341,&quot;top&quot;:44.4,&quot;width&quot;:549.45}"/>
</p:tagLst>
</file>

<file path=ppt/tags/tag52.xml><?xml version="1.0" encoding="utf-8"?>
<p:tagLst xmlns:p="http://schemas.openxmlformats.org/presentationml/2006/main">
  <p:tag name="KSO_WM_DIAGRAM_VIRTUALLY_FRAME" val="{&quot;height&quot;:463.25,&quot;left&quot;:341,&quot;top&quot;:44.4,&quot;width&quot;:549.45}"/>
</p:tagLst>
</file>

<file path=ppt/tags/tag53.xml><?xml version="1.0" encoding="utf-8"?>
<p:tagLst xmlns:p="http://schemas.openxmlformats.org/presentationml/2006/main">
  <p:tag name="KSO_WM_DIAGRAM_VIRTUALLY_FRAME" val="{&quot;height&quot;:463.25,&quot;left&quot;:341,&quot;top&quot;:44.4,&quot;width&quot;:549.45}"/>
</p:tagLst>
</file>

<file path=ppt/tags/tag54.xml><?xml version="1.0" encoding="utf-8"?>
<p:tagLst xmlns:p="http://schemas.openxmlformats.org/presentationml/2006/main">
  <p:tag name="KSO_WM_DIAGRAM_VIRTUALLY_FRAME" val="{&quot;height&quot;:463.25,&quot;left&quot;:341,&quot;top&quot;:44.4,&quot;width&quot;:549.45}"/>
</p:tagLst>
</file>

<file path=ppt/tags/tag55.xml><?xml version="1.0" encoding="utf-8"?>
<p:tagLst xmlns:p="http://schemas.openxmlformats.org/presentationml/2006/main">
  <p:tag name="KSO_WM_DIAGRAM_VIRTUALLY_FRAME" val="{&quot;height&quot;:463.25,&quot;left&quot;:341,&quot;top&quot;:44.4,&quot;width&quot;:549.45}"/>
</p:tagLst>
</file>

<file path=ppt/tags/tag56.xml><?xml version="1.0" encoding="utf-8"?>
<p:tagLst xmlns:p="http://schemas.openxmlformats.org/presentationml/2006/main">
  <p:tag name="KSO_WM_DIAGRAM_VIRTUALLY_FRAME" val="{&quot;height&quot;:463.25,&quot;left&quot;:341,&quot;top&quot;:44.4,&quot;width&quot;:549.45}"/>
</p:tagLst>
</file>

<file path=ppt/tags/tag57.xml><?xml version="1.0" encoding="utf-8"?>
<p:tagLst xmlns:p="http://schemas.openxmlformats.org/presentationml/2006/main">
  <p:tag name="KSO_WM_DIAGRAM_VIRTUALLY_FRAME" val="{&quot;height&quot;:463.25,&quot;left&quot;:341,&quot;top&quot;:44.4,&quot;width&quot;:549.45}"/>
</p:tagLst>
</file>

<file path=ppt/tags/tag58.xml><?xml version="1.0" encoding="utf-8"?>
<p:tagLst xmlns:p="http://schemas.openxmlformats.org/presentationml/2006/main">
  <p:tag name="KSO_WM_DIAGRAM_VIRTUALLY_FRAME" val="{&quot;height&quot;:463.25,&quot;left&quot;:341,&quot;top&quot;:44.4,&quot;width&quot;:549.45}"/>
</p:tagLst>
</file>

<file path=ppt/tags/tag59.xml><?xml version="1.0" encoding="utf-8"?>
<p:tagLst xmlns:p="http://schemas.openxmlformats.org/presentationml/2006/main">
  <p:tag name="KSO_WM_DIAGRAM_VIRTUALLY_FRAME" val="{&quot;height&quot;:463.25,&quot;left&quot;:341,&quot;top&quot;:44.4,&quot;width&quot;:549.45}"/>
</p:tagLst>
</file>

<file path=ppt/tags/tag6.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60.xml><?xml version="1.0" encoding="utf-8"?>
<p:tagLst xmlns:p="http://schemas.openxmlformats.org/presentationml/2006/main">
  <p:tag name="KSO_WM_DIAGRAM_VIRTUALLY_FRAME" val="{&quot;height&quot;:463.25,&quot;left&quot;:341,&quot;top&quot;:44.4,&quot;width&quot;:549.45}"/>
</p:tagLst>
</file>

<file path=ppt/tags/tag61.xml><?xml version="1.0" encoding="utf-8"?>
<p:tagLst xmlns:p="http://schemas.openxmlformats.org/presentationml/2006/main">
  <p:tag name="commondata" val="eyJjb3VudCI6MTAsImhkaWQiOiIzOGNmNTdhYWE2NWYwZWMzZjFhOTkyOGI4MWIwMWEzNyIsInVzZXJDb3VudCI6Mn0="/>
</p:tagLst>
</file>

<file path=ppt/tags/tag7.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8.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9.xml><?xml version="1.0" encoding="utf-8"?>
<p:tagLst xmlns:p="http://schemas.openxmlformats.org/presentationml/2006/main">
  <p:tag name="KSO_WM_DIAGRAM_VIRTUALLY_FRAME" val="{&quot;height&quot;:282.8527559055118,&quot;left&quot;:75.74299212598426,&quot;top&quot;:96.14826771653543,&quot;width&quot;:843.9662204724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21006</Words>
  <Application>WPS 演示</Application>
  <PresentationFormat>宽屏</PresentationFormat>
  <Paragraphs>749</Paragraphs>
  <Slides>20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宋体</vt:lpstr>
      <vt:lpstr>Wingdings</vt:lpstr>
      <vt:lpstr>汉仪铸字木头人W</vt:lpstr>
      <vt:lpstr>微软雅黑 Light</vt:lpstr>
      <vt:lpstr>Aharoni</vt:lpstr>
      <vt:lpstr>Yu Gothic UI Semibold</vt:lpstr>
      <vt:lpstr>Calibri</vt:lpstr>
      <vt:lpstr>微软雅黑</vt:lpstr>
      <vt:lpstr>Arial Unicode MS</vt:lpstr>
      <vt:lpstr>汉仪文黑-85W</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uying</dc:creator>
  <cp:lastModifiedBy>老鼠扛刀丶满街找猫</cp:lastModifiedBy>
  <cp:revision>49</cp:revision>
  <dcterms:created xsi:type="dcterms:W3CDTF">2019-07-29T08:20:00Z</dcterms:created>
  <dcterms:modified xsi:type="dcterms:W3CDTF">2024-05-17T02:35:21Z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TemplateUUID">
    <vt:lpwstr>v1.0_mb_E9/+cxj6fsRrA68xgUdUbw==</vt:lpwstr>
  </property>
  <property fmtid="{D5CDD505-2E9C-101B-9397-08002B2CF9AE}" pid="4" name="ICV">
    <vt:lpwstr>2E48E0D695084871A6D4776257FB4B02_13</vt:lpwstr>
  </property>
</Properties>
</file>