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9" r:id="rId4"/>
    <p:sldId id="277" r:id="rId5"/>
    <p:sldId id="278" r:id="rId6"/>
    <p:sldId id="271" r:id="rId7"/>
    <p:sldId id="279" r:id="rId8"/>
    <p:sldId id="280" r:id="rId9"/>
    <p:sldId id="281" r:id="rId10"/>
    <p:sldId id="282" r:id="rId11"/>
    <p:sldId id="283" r:id="rId12"/>
    <p:sldId id="284" r:id="rId13"/>
    <p:sldId id="272" r:id="rId14"/>
    <p:sldId id="273" r:id="rId15"/>
    <p:sldId id="285" r:id="rId16"/>
    <p:sldId id="288" r:id="rId17"/>
    <p:sldId id="287" r:id="rId18"/>
    <p:sldId id="286" r:id="rId19"/>
    <p:sldId id="289" r:id="rId20"/>
    <p:sldId id="274" r:id="rId21"/>
    <p:sldId id="290" r:id="rId22"/>
    <p:sldId id="292" r:id="rId23"/>
    <p:sldId id="293" r:id="rId24"/>
    <p:sldId id="294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276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image" Target="../media/image2.png"/><Relationship Id="rId2" Type="http://schemas.openxmlformats.org/officeDocument/2006/relationships/tags" Target="../tags/tag129.xml"/><Relationship Id="rId10" Type="http://schemas.openxmlformats.org/officeDocument/2006/relationships/tags" Target="../tags/tag13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image" Target="../media/image2.png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image" Target="../media/image3.png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4" Type="http://schemas.openxmlformats.org/officeDocument/2006/relationships/tags" Target="../tags/tag175.xml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image" Target="../media/image4.png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image" Target="../media/image5.png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2" Type="http://schemas.openxmlformats.org/officeDocument/2006/relationships/tags" Target="../tags/tag19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4904838" y="3186053"/>
            <a:ext cx="6982361" cy="11789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4904838" y="4538211"/>
            <a:ext cx="6982361" cy="46921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58CBE0A-6AF3-4DB5-863D-349F94148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3ADA3DE-FABF-4925-BE42-A002C40F8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58CBE0A-6AF3-4DB5-863D-349F94148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3ADA3DE-FABF-4925-BE42-A002C40F8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964874" y="2770413"/>
            <a:ext cx="5065514" cy="637806"/>
          </a:xfrm>
        </p:spPr>
        <p:txBody>
          <a:bodyPr anchor="t" anchorCtr="0">
            <a:normAutofit/>
          </a:bodyPr>
          <a:lstStyle>
            <a:lvl1pPr algn="r">
              <a:defRPr sz="2800" b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此处添加您的标题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58CBE0A-6AF3-4DB5-863D-349F94148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3ADA3DE-FABF-4925-BE42-A002C40F8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458687"/>
            <a:ext cx="5181600" cy="35095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458687"/>
            <a:ext cx="5181600" cy="35095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58CBE0A-6AF3-4DB5-863D-349F94148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3ADA3DE-FABF-4925-BE42-A002C40F8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944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437323"/>
            <a:ext cx="5157787" cy="5133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063115"/>
            <a:ext cx="5157787" cy="29051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437323"/>
            <a:ext cx="5183188" cy="5133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063115"/>
            <a:ext cx="5183188" cy="29051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158CBE0A-6AF3-4DB5-863D-349F94148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93ADA3DE-FABF-4925-BE42-A002C40F8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58CBE0A-6AF3-4DB5-863D-349F94148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3ADA3DE-FABF-4925-BE42-A002C40F8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78692" y="457200"/>
            <a:ext cx="10034617" cy="718457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1083129" y="1197429"/>
            <a:ext cx="10025743" cy="2917372"/>
          </a:xfrm>
        </p:spPr>
        <p:txBody>
          <a:bodyPr anchor="ctr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539240" y="4288973"/>
            <a:ext cx="9569632" cy="19802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58CBE0A-6AF3-4DB5-863D-349F94148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3ADA3DE-FABF-4925-BE42-A002C40F8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297886" y="365125"/>
            <a:ext cx="1055914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1458686" y="365125"/>
            <a:ext cx="8665028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58CBE0A-6AF3-4DB5-863D-349F94148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3ADA3DE-FABF-4925-BE42-A002C40F8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7600" y="408675"/>
            <a:ext cx="105168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EF2F5ED-D19D-4097-92A9-D6092B3D6E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7AAEAA2-D029-4D23-B6D5-DE004B8B3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636010" y="1706880"/>
            <a:ext cx="4974590" cy="1630680"/>
          </a:xfrm>
        </p:spPr>
        <p:txBody>
          <a:bodyPr>
            <a:noAutofit/>
          </a:bodyPr>
          <a:lstStyle>
            <a:lvl1pPr algn="ctr">
              <a:defRPr sz="7200"/>
            </a:lvl1pPr>
          </a:lstStyle>
          <a:p>
            <a:r>
              <a:rPr lang="zh-CN" altLang="en-US" dirty="0"/>
              <a:t>编辑标题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75B98A9-C20B-4D5B-92DA-1D75B9D715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49B50B9-7135-4D78-A58F-DF4CD6531EC2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6"/>
            </p:custDataLst>
          </p:nvPr>
        </p:nvSpPr>
        <p:spPr>
          <a:xfrm rot="19394674">
            <a:off x="6536747" y="3615571"/>
            <a:ext cx="974546" cy="1465541"/>
          </a:xfrm>
          <a:prstGeom prst="rect">
            <a:avLst/>
          </a:prstGeom>
          <a:gradFill>
            <a:gsLst>
              <a:gs pos="2000">
                <a:srgbClr val="C0C0C0"/>
              </a:gs>
              <a:gs pos="100000">
                <a:srgbClr val="FFFFFF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7" name="椭圆 6"/>
          <p:cNvSpPr/>
          <p:nvPr userDrawn="1">
            <p:custDataLst>
              <p:tags r:id="rId7"/>
            </p:custDataLst>
          </p:nvPr>
        </p:nvSpPr>
        <p:spPr>
          <a:xfrm>
            <a:off x="6005872" y="3414554"/>
            <a:ext cx="1042988" cy="10429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95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N</a:t>
            </a:r>
            <a:endParaRPr lang="zh-CN" altLang="en-US" sz="495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8"/>
            </p:custDataLst>
          </p:nvPr>
        </p:nvSpPr>
        <p:spPr>
          <a:xfrm rot="19394674">
            <a:off x="5209999" y="3615571"/>
            <a:ext cx="974546" cy="1465541"/>
          </a:xfrm>
          <a:prstGeom prst="rect">
            <a:avLst/>
          </a:prstGeom>
          <a:gradFill>
            <a:gsLst>
              <a:gs pos="2000">
                <a:srgbClr val="C0C0C0"/>
              </a:gs>
              <a:gs pos="100000">
                <a:srgbClr val="FFFFFF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9" name="椭圆 8"/>
          <p:cNvSpPr/>
          <p:nvPr userDrawn="1">
            <p:custDataLst>
              <p:tags r:id="rId9"/>
            </p:custDataLst>
          </p:nvPr>
        </p:nvSpPr>
        <p:spPr>
          <a:xfrm>
            <a:off x="4678325" y="3414554"/>
            <a:ext cx="1042988" cy="10429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95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A</a:t>
            </a:r>
            <a:endParaRPr lang="zh-CN" altLang="en-US" sz="495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10"/>
            </p:custDataLst>
          </p:nvPr>
        </p:nvSpPr>
        <p:spPr>
          <a:xfrm rot="19394674">
            <a:off x="3883249" y="3615571"/>
            <a:ext cx="974546" cy="1465541"/>
          </a:xfrm>
          <a:prstGeom prst="rect">
            <a:avLst/>
          </a:prstGeom>
          <a:gradFill>
            <a:gsLst>
              <a:gs pos="2000">
                <a:srgbClr val="C0C0C0"/>
              </a:gs>
              <a:gs pos="100000">
                <a:srgbClr val="FFFFFF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1" name="椭圆 10"/>
          <p:cNvSpPr/>
          <p:nvPr userDrawn="1">
            <p:custDataLst>
              <p:tags r:id="rId11"/>
            </p:custDataLst>
          </p:nvPr>
        </p:nvSpPr>
        <p:spPr>
          <a:xfrm>
            <a:off x="3351969" y="3414554"/>
            <a:ext cx="1042988" cy="10429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95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H</a:t>
            </a:r>
            <a:endParaRPr lang="zh-CN" altLang="en-US" sz="495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 rot="19394674">
            <a:off x="2556500" y="3615571"/>
            <a:ext cx="974546" cy="1465541"/>
          </a:xfrm>
          <a:prstGeom prst="rect">
            <a:avLst/>
          </a:prstGeom>
          <a:gradFill>
            <a:gsLst>
              <a:gs pos="2000">
                <a:srgbClr val="C0C0C0"/>
              </a:gs>
              <a:gs pos="100000">
                <a:srgbClr val="FFFFFF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3" name="椭圆 12"/>
          <p:cNvSpPr/>
          <p:nvPr userDrawn="1">
            <p:custDataLst>
              <p:tags r:id="rId13"/>
            </p:custDataLst>
          </p:nvPr>
        </p:nvSpPr>
        <p:spPr>
          <a:xfrm>
            <a:off x="2025613" y="3414554"/>
            <a:ext cx="1042988" cy="10429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95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T</a:t>
            </a:r>
            <a:endParaRPr lang="zh-CN" altLang="en-US" sz="495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4" name="矩形 13"/>
          <p:cNvSpPr/>
          <p:nvPr userDrawn="1">
            <p:custDataLst>
              <p:tags r:id="rId14"/>
            </p:custDataLst>
          </p:nvPr>
        </p:nvSpPr>
        <p:spPr>
          <a:xfrm rot="19394674">
            <a:off x="7865093" y="3615571"/>
            <a:ext cx="974546" cy="1465541"/>
          </a:xfrm>
          <a:prstGeom prst="rect">
            <a:avLst/>
          </a:prstGeom>
          <a:gradFill>
            <a:gsLst>
              <a:gs pos="2000">
                <a:srgbClr val="C0C0C0"/>
              </a:gs>
              <a:gs pos="100000">
                <a:srgbClr val="FFFFFF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5" name="椭圆 14"/>
          <p:cNvSpPr/>
          <p:nvPr userDrawn="1">
            <p:custDataLst>
              <p:tags r:id="rId15"/>
            </p:custDataLst>
          </p:nvPr>
        </p:nvSpPr>
        <p:spPr>
          <a:xfrm>
            <a:off x="7333419" y="3414554"/>
            <a:ext cx="1042988" cy="10429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95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K</a:t>
            </a:r>
            <a:endParaRPr lang="zh-CN" altLang="en-US" sz="495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6" name="矩形 15"/>
          <p:cNvSpPr/>
          <p:nvPr userDrawn="1">
            <p:custDataLst>
              <p:tags r:id="rId16"/>
            </p:custDataLst>
          </p:nvPr>
        </p:nvSpPr>
        <p:spPr>
          <a:xfrm rot="19394674">
            <a:off x="9191841" y="3615571"/>
            <a:ext cx="974546" cy="1465541"/>
          </a:xfrm>
          <a:prstGeom prst="rect">
            <a:avLst/>
          </a:prstGeom>
          <a:gradFill>
            <a:gsLst>
              <a:gs pos="2000">
                <a:srgbClr val="C0C0C0"/>
              </a:gs>
              <a:gs pos="100000">
                <a:srgbClr val="FFFFFF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 sz="240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7" name="椭圆 16"/>
          <p:cNvSpPr/>
          <p:nvPr userDrawn="1">
            <p:custDataLst>
              <p:tags r:id="rId17"/>
            </p:custDataLst>
          </p:nvPr>
        </p:nvSpPr>
        <p:spPr>
          <a:xfrm>
            <a:off x="8660966" y="3414554"/>
            <a:ext cx="1042988" cy="10429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95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rPr>
              <a:t>S</a:t>
            </a:r>
            <a:endParaRPr lang="zh-CN" altLang="en-US" sz="495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746"/>
            <a:ext cx="12192000" cy="2207254"/>
          </a:xfrm>
          <a:prstGeom prst="rect">
            <a:avLst/>
          </a:prstGeom>
        </p:spPr>
      </p:pic>
      <p:grpSp>
        <p:nvGrpSpPr>
          <p:cNvPr id="9" name="组合 8"/>
          <p:cNvGrpSpPr/>
          <p:nvPr userDrawn="1">
            <p:custDataLst>
              <p:tags r:id="rId4"/>
            </p:custDataLst>
          </p:nvPr>
        </p:nvGrpSpPr>
        <p:grpSpPr>
          <a:xfrm>
            <a:off x="10677524" y="254120"/>
            <a:ext cx="873991" cy="1035806"/>
            <a:chOff x="10500195" y="236222"/>
            <a:chExt cx="1041796" cy="1234679"/>
          </a:xfrm>
        </p:grpSpPr>
        <p:sp>
          <p:nvSpPr>
            <p:cNvPr id="7" name="MH_Others_1"/>
            <p:cNvSpPr/>
            <p:nvPr userDrawn="1">
              <p:custDataLst>
                <p:tags r:id="rId5"/>
              </p:custDataLst>
            </p:nvPr>
          </p:nvSpPr>
          <p:spPr>
            <a:xfrm>
              <a:off x="10500195" y="236222"/>
              <a:ext cx="883444" cy="87511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4050" kern="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MH_Others_2"/>
            <p:cNvSpPr/>
            <p:nvPr userDrawn="1">
              <p:custDataLst>
                <p:tags r:id="rId6"/>
              </p:custDataLst>
            </p:nvPr>
          </p:nvSpPr>
          <p:spPr>
            <a:xfrm>
              <a:off x="10962157" y="898210"/>
              <a:ext cx="579834" cy="572691"/>
            </a:xfrm>
            <a:prstGeom prst="ellipse">
              <a:avLst/>
            </a:prstGeom>
            <a:solidFill>
              <a:schemeClr val="bg1"/>
            </a:solidFill>
            <a:ln w="22225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700" b="1" kern="0" dirty="0">
                <a:solidFill>
                  <a:schemeClr val="accent3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746"/>
            <a:ext cx="12192000" cy="220725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5686425"/>
            <a:ext cx="1749820" cy="1171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1" name="组合 10"/>
          <p:cNvGrpSpPr/>
          <p:nvPr userDrawn="1">
            <p:custDataLst>
              <p:tags r:id="rId3"/>
            </p:custDataLst>
          </p:nvPr>
        </p:nvGrpSpPr>
        <p:grpSpPr>
          <a:xfrm>
            <a:off x="285749" y="292220"/>
            <a:ext cx="873991" cy="1035806"/>
            <a:chOff x="10500195" y="236222"/>
            <a:chExt cx="1041796" cy="1234679"/>
          </a:xfrm>
        </p:grpSpPr>
        <p:sp>
          <p:nvSpPr>
            <p:cNvPr id="12" name="MH_Others_1"/>
            <p:cNvSpPr/>
            <p:nvPr userDrawn="1">
              <p:custDataLst>
                <p:tags r:id="rId4"/>
              </p:custDataLst>
            </p:nvPr>
          </p:nvSpPr>
          <p:spPr>
            <a:xfrm>
              <a:off x="10500195" y="236222"/>
              <a:ext cx="883444" cy="87511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4050" kern="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MH_Others_2"/>
            <p:cNvSpPr/>
            <p:nvPr userDrawn="1">
              <p:custDataLst>
                <p:tags r:id="rId5"/>
              </p:custDataLst>
            </p:nvPr>
          </p:nvSpPr>
          <p:spPr>
            <a:xfrm>
              <a:off x="10962157" y="898210"/>
              <a:ext cx="579834" cy="572691"/>
            </a:xfrm>
            <a:prstGeom prst="ellipse">
              <a:avLst/>
            </a:prstGeom>
            <a:solidFill>
              <a:schemeClr val="bg1"/>
            </a:solidFill>
            <a:ln w="22225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700" b="1" kern="0" dirty="0">
                <a:solidFill>
                  <a:schemeClr val="accent3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10442180" y="5686425"/>
            <a:ext cx="1749820" cy="11715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3"/>
            </p:custDataLst>
          </p:nvPr>
        </p:nvGrpSpPr>
        <p:grpSpPr>
          <a:xfrm>
            <a:off x="285749" y="292220"/>
            <a:ext cx="873991" cy="1035806"/>
            <a:chOff x="10500195" y="236222"/>
            <a:chExt cx="1041796" cy="1234679"/>
          </a:xfrm>
        </p:grpSpPr>
        <p:sp>
          <p:nvSpPr>
            <p:cNvPr id="11" name="MH_Others_1"/>
            <p:cNvSpPr/>
            <p:nvPr userDrawn="1">
              <p:custDataLst>
                <p:tags r:id="rId4"/>
              </p:custDataLst>
            </p:nvPr>
          </p:nvSpPr>
          <p:spPr>
            <a:xfrm>
              <a:off x="10500195" y="236222"/>
              <a:ext cx="883444" cy="87511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4050" kern="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MH_Others_2"/>
            <p:cNvSpPr/>
            <p:nvPr userDrawn="1">
              <p:custDataLst>
                <p:tags r:id="rId5"/>
              </p:custDataLst>
            </p:nvPr>
          </p:nvSpPr>
          <p:spPr>
            <a:xfrm>
              <a:off x="10962157" y="898210"/>
              <a:ext cx="579834" cy="572691"/>
            </a:xfrm>
            <a:prstGeom prst="ellipse">
              <a:avLst/>
            </a:prstGeom>
            <a:solidFill>
              <a:schemeClr val="bg1"/>
            </a:solidFill>
            <a:ln w="22225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700" b="1" kern="0" dirty="0">
                <a:solidFill>
                  <a:schemeClr val="accent3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3" name="组合 12"/>
          <p:cNvGrpSpPr/>
          <p:nvPr userDrawn="1">
            <p:custDataLst>
              <p:tags r:id="rId6"/>
            </p:custDataLst>
          </p:nvPr>
        </p:nvGrpSpPr>
        <p:grpSpPr>
          <a:xfrm>
            <a:off x="11010899" y="5702420"/>
            <a:ext cx="873991" cy="1035806"/>
            <a:chOff x="10500195" y="236222"/>
            <a:chExt cx="1041796" cy="1234679"/>
          </a:xfrm>
        </p:grpSpPr>
        <p:sp>
          <p:nvSpPr>
            <p:cNvPr id="14" name="MH_Others_1"/>
            <p:cNvSpPr/>
            <p:nvPr userDrawn="1">
              <p:custDataLst>
                <p:tags r:id="rId7"/>
              </p:custDataLst>
            </p:nvPr>
          </p:nvSpPr>
          <p:spPr>
            <a:xfrm>
              <a:off x="10500195" y="236222"/>
              <a:ext cx="883444" cy="87511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4050" kern="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MH_Others_2"/>
            <p:cNvSpPr/>
            <p:nvPr userDrawn="1">
              <p:custDataLst>
                <p:tags r:id="rId8"/>
              </p:custDataLst>
            </p:nvPr>
          </p:nvSpPr>
          <p:spPr>
            <a:xfrm>
              <a:off x="10962157" y="898210"/>
              <a:ext cx="579834" cy="572691"/>
            </a:xfrm>
            <a:prstGeom prst="ellipse">
              <a:avLst/>
            </a:prstGeom>
            <a:solidFill>
              <a:schemeClr val="bg1"/>
            </a:solidFill>
            <a:ln w="22225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700" b="1" kern="0" dirty="0">
                <a:solidFill>
                  <a:schemeClr val="accent3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10163174" y="5499621"/>
            <a:ext cx="2028825" cy="13583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8" name="组合 7"/>
          <p:cNvGrpSpPr/>
          <p:nvPr userDrawn="1">
            <p:custDataLst>
              <p:tags r:id="rId3"/>
            </p:custDataLst>
          </p:nvPr>
        </p:nvGrpSpPr>
        <p:grpSpPr>
          <a:xfrm>
            <a:off x="285749" y="292220"/>
            <a:ext cx="873991" cy="1035806"/>
            <a:chOff x="10500195" y="236222"/>
            <a:chExt cx="1041796" cy="1234679"/>
          </a:xfrm>
        </p:grpSpPr>
        <p:sp>
          <p:nvSpPr>
            <p:cNvPr id="9" name="MH_Others_1"/>
            <p:cNvSpPr/>
            <p:nvPr userDrawn="1">
              <p:custDataLst>
                <p:tags r:id="rId4"/>
              </p:custDataLst>
            </p:nvPr>
          </p:nvSpPr>
          <p:spPr>
            <a:xfrm>
              <a:off x="10500195" y="236222"/>
              <a:ext cx="883444" cy="87511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4050" kern="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MH_Others_2"/>
            <p:cNvSpPr/>
            <p:nvPr userDrawn="1">
              <p:custDataLst>
                <p:tags r:id="rId5"/>
              </p:custDataLst>
            </p:nvPr>
          </p:nvSpPr>
          <p:spPr>
            <a:xfrm>
              <a:off x="10962157" y="898210"/>
              <a:ext cx="579834" cy="572691"/>
            </a:xfrm>
            <a:prstGeom prst="ellipse">
              <a:avLst/>
            </a:prstGeom>
            <a:solidFill>
              <a:schemeClr val="bg1"/>
            </a:solidFill>
            <a:ln w="22225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700" b="1" kern="0" dirty="0">
                <a:solidFill>
                  <a:schemeClr val="accent3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7300" y="4638675"/>
            <a:ext cx="3314700" cy="22193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6" Type="http://schemas.openxmlformats.org/officeDocument/2006/relationships/theme" Target="../theme/theme2.xml"/><Relationship Id="rId25" Type="http://schemas.openxmlformats.org/officeDocument/2006/relationships/tags" Target="../tags/tag201.xml"/><Relationship Id="rId24" Type="http://schemas.openxmlformats.org/officeDocument/2006/relationships/tags" Target="../tags/tag200.xml"/><Relationship Id="rId23" Type="http://schemas.openxmlformats.org/officeDocument/2006/relationships/tags" Target="../tags/tag199.xml"/><Relationship Id="rId22" Type="http://schemas.openxmlformats.org/officeDocument/2006/relationships/tags" Target="../tags/tag198.xml"/><Relationship Id="rId21" Type="http://schemas.openxmlformats.org/officeDocument/2006/relationships/tags" Target="../tags/tag197.xml"/><Relationship Id="rId20" Type="http://schemas.openxmlformats.org/officeDocument/2006/relationships/tags" Target="../tags/tag196.xml"/><Relationship Id="rId2" Type="http://schemas.openxmlformats.org/officeDocument/2006/relationships/slideLayout" Target="../slideLayouts/slideLayout13.xml"/><Relationship Id="rId19" Type="http://schemas.openxmlformats.org/officeDocument/2006/relationships/image" Target="../media/image6.png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838200" y="365125"/>
            <a:ext cx="10515600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838200" y="1502229"/>
            <a:ext cx="10515600" cy="3466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CBE0A-6AF3-4DB5-863D-349F941489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DA3DE-FABF-4925-BE42-A002C40F88EB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Wingdings 2" panose="05020102010507070707" pitchFamily="18" charset="2"/>
        <a:buChar char=""/>
        <a:defRPr sz="2800" kern="1200">
          <a:solidFill>
            <a:schemeClr val="accent1">
              <a:lumMod val="75000"/>
            </a:schemeClr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tags" Target="../tags/tag20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28.xml"/><Relationship Id="rId4" Type="http://schemas.openxmlformats.org/officeDocument/2006/relationships/image" Target="../media/image27.jpeg"/><Relationship Id="rId3" Type="http://schemas.openxmlformats.org/officeDocument/2006/relationships/image" Target="../media/image20.png"/><Relationship Id="rId2" Type="http://schemas.openxmlformats.org/officeDocument/2006/relationships/tags" Target="../tags/tag227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2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40.xml"/><Relationship Id="rId1" Type="http://schemas.openxmlformats.org/officeDocument/2006/relationships/tags" Target="../tags/tag2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41.xml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image" Target="../media/image37.png"/><Relationship Id="rId7" Type="http://schemas.openxmlformats.org/officeDocument/2006/relationships/tags" Target="../tags/tag245.xml"/><Relationship Id="rId6" Type="http://schemas.openxmlformats.org/officeDocument/2006/relationships/image" Target="../media/image36.png"/><Relationship Id="rId5" Type="http://schemas.openxmlformats.org/officeDocument/2006/relationships/tags" Target="../tags/tag244.xml"/><Relationship Id="rId4" Type="http://schemas.openxmlformats.org/officeDocument/2006/relationships/image" Target="../media/image35.png"/><Relationship Id="rId3" Type="http://schemas.openxmlformats.org/officeDocument/2006/relationships/tags" Target="../tags/tag243.xml"/><Relationship Id="rId2" Type="http://schemas.openxmlformats.org/officeDocument/2006/relationships/image" Target="../media/image34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4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50.xml"/><Relationship Id="rId5" Type="http://schemas.openxmlformats.org/officeDocument/2006/relationships/image" Target="../media/image39.png"/><Relationship Id="rId4" Type="http://schemas.openxmlformats.org/officeDocument/2006/relationships/tags" Target="../tags/tag249.xml"/><Relationship Id="rId3" Type="http://schemas.openxmlformats.org/officeDocument/2006/relationships/image" Target="../media/image38.png"/><Relationship Id="rId2" Type="http://schemas.openxmlformats.org/officeDocument/2006/relationships/tags" Target="../tags/tag248.xml"/><Relationship Id="rId1" Type="http://schemas.openxmlformats.org/officeDocument/2006/relationships/tags" Target="../tags/tag24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tags" Target="../tags/tag255.xml"/><Relationship Id="rId7" Type="http://schemas.openxmlformats.org/officeDocument/2006/relationships/image" Target="../media/image42.png"/><Relationship Id="rId6" Type="http://schemas.openxmlformats.org/officeDocument/2006/relationships/tags" Target="../tags/tag254.xml"/><Relationship Id="rId5" Type="http://schemas.openxmlformats.org/officeDocument/2006/relationships/image" Target="../media/image41.png"/><Relationship Id="rId4" Type="http://schemas.openxmlformats.org/officeDocument/2006/relationships/tags" Target="../tags/tag253.xml"/><Relationship Id="rId3" Type="http://schemas.openxmlformats.org/officeDocument/2006/relationships/image" Target="../media/image40.png"/><Relationship Id="rId2" Type="http://schemas.openxmlformats.org/officeDocument/2006/relationships/tags" Target="../tags/tag252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56.xml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tags" Target="../tags/tag251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5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tags" Target="../tags/tag25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64.xml"/><Relationship Id="rId7" Type="http://schemas.openxmlformats.org/officeDocument/2006/relationships/image" Target="../media/image50.png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" Type="http://schemas.openxmlformats.org/officeDocument/2006/relationships/image" Target="../media/image2.png"/><Relationship Id="rId1" Type="http://schemas.openxmlformats.org/officeDocument/2006/relationships/tags" Target="../tags/tag25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66.xml"/><Relationship Id="rId2" Type="http://schemas.openxmlformats.org/officeDocument/2006/relationships/image" Target="../media/image51.png"/><Relationship Id="rId1" Type="http://schemas.openxmlformats.org/officeDocument/2006/relationships/tags" Target="../tags/tag26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06.xml"/><Relationship Id="rId2" Type="http://schemas.openxmlformats.org/officeDocument/2006/relationships/image" Target="../media/image7.png"/><Relationship Id="rId1" Type="http://schemas.openxmlformats.org/officeDocument/2006/relationships/tags" Target="../tags/tag20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image" Target="../media/image55.png"/><Relationship Id="rId7" Type="http://schemas.openxmlformats.org/officeDocument/2006/relationships/tags" Target="../tags/tag27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tags" Target="../tags/tag269.xml"/><Relationship Id="rId3" Type="http://schemas.openxmlformats.org/officeDocument/2006/relationships/image" Target="../media/image52.png"/><Relationship Id="rId2" Type="http://schemas.openxmlformats.org/officeDocument/2006/relationships/tags" Target="../tags/tag268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6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73.xml"/><Relationship Id="rId2" Type="http://schemas.openxmlformats.org/officeDocument/2006/relationships/image" Target="../media/image56.png"/><Relationship Id="rId1" Type="http://schemas.openxmlformats.org/officeDocument/2006/relationships/tags" Target="../tags/tag27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75.xml"/><Relationship Id="rId2" Type="http://schemas.openxmlformats.org/officeDocument/2006/relationships/image" Target="../media/image57.png"/><Relationship Id="rId1" Type="http://schemas.openxmlformats.org/officeDocument/2006/relationships/tags" Target="../tags/tag2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image" Target="../media/image9.png"/><Relationship Id="rId7" Type="http://schemas.openxmlformats.org/officeDocument/2006/relationships/tags" Target="../tags/tag212.xml"/><Relationship Id="rId6" Type="http://schemas.openxmlformats.org/officeDocument/2006/relationships/image" Target="../media/image8.png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0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17.xml"/><Relationship Id="rId7" Type="http://schemas.openxmlformats.org/officeDocument/2006/relationships/image" Target="../media/image13.png"/><Relationship Id="rId6" Type="http://schemas.openxmlformats.org/officeDocument/2006/relationships/image" Target="../media/image12.jpeg"/><Relationship Id="rId5" Type="http://schemas.openxmlformats.org/officeDocument/2006/relationships/tags" Target="../tags/tag216.xml"/><Relationship Id="rId4" Type="http://schemas.openxmlformats.org/officeDocument/2006/relationships/image" Target="../media/image11.jpeg"/><Relationship Id="rId3" Type="http://schemas.openxmlformats.org/officeDocument/2006/relationships/tags" Target="../tags/tag215.xml"/><Relationship Id="rId2" Type="http://schemas.openxmlformats.org/officeDocument/2006/relationships/image" Target="../media/image10.png"/><Relationship Id="rId1" Type="http://schemas.openxmlformats.org/officeDocument/2006/relationships/tags" Target="../tags/tag21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19.xml"/><Relationship Id="rId2" Type="http://schemas.openxmlformats.org/officeDocument/2006/relationships/image" Target="../media/image14.png"/><Relationship Id="rId1" Type="http://schemas.openxmlformats.org/officeDocument/2006/relationships/tags" Target="../tags/tag21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21.xml"/><Relationship Id="rId2" Type="http://schemas.openxmlformats.org/officeDocument/2006/relationships/image" Target="../media/image15.png"/><Relationship Id="rId1" Type="http://schemas.openxmlformats.org/officeDocument/2006/relationships/tags" Target="../tags/tag2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223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22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26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2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635500" y="1114425"/>
            <a:ext cx="6736080" cy="3344545"/>
          </a:xfrm>
        </p:spPr>
        <p:txBody>
          <a:bodyPr>
            <a:no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以爱润心</a:t>
            </a:r>
            <a:b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凝心聚力</a:t>
            </a:r>
            <a:b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铸造灵魂班级</a:t>
            </a:r>
            <a:endParaRPr lang="zh-CN" altLang="en-US" sz="5400" dirty="0">
              <a:solidFill>
                <a:schemeClr val="accent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028663" y="5424671"/>
            <a:ext cx="6982361" cy="469218"/>
          </a:xfrm>
        </p:spPr>
        <p:txBody>
          <a:bodyPr>
            <a:noAutofit/>
          </a:bodyPr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新北区龙城初级中学</a:t>
            </a:r>
            <a:r>
              <a:rPr lang="en-US" altLang="zh-CN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周叶</a:t>
            </a:r>
            <a:endParaRPr lang="zh-CN" altLang="en-US"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" y="1649095"/>
            <a:ext cx="5558790" cy="42843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45280" y="385445"/>
            <a:ext cx="4129405" cy="485775"/>
          </a:xfrm>
          <a:prstGeom prst="rect">
            <a:avLst/>
          </a:prstGeom>
        </p:spPr>
      </p:pic>
      <p:pic>
        <p:nvPicPr>
          <p:cNvPr id="2" name="图片 3" descr="二期小报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140" y="871220"/>
            <a:ext cx="5852795" cy="41433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746"/>
            <a:ext cx="12192000" cy="2207254"/>
          </a:xfrm>
          <a:prstGeom prst="rect">
            <a:avLst/>
          </a:prstGeom>
        </p:spPr>
      </p:pic>
      <p:grpSp>
        <p:nvGrpSpPr>
          <p:cNvPr id="9" name="组合 8"/>
          <p:cNvGrpSpPr/>
          <p:nvPr userDrawn="1">
            <p:custDataLst>
              <p:tags r:id="rId3"/>
            </p:custDataLst>
          </p:nvPr>
        </p:nvGrpSpPr>
        <p:grpSpPr>
          <a:xfrm>
            <a:off x="10677524" y="254120"/>
            <a:ext cx="873991" cy="1035806"/>
            <a:chOff x="10500195" y="236222"/>
            <a:chExt cx="1041796" cy="1234679"/>
          </a:xfrm>
        </p:grpSpPr>
        <p:sp>
          <p:nvSpPr>
            <p:cNvPr id="7" name="MH_Others_1"/>
            <p:cNvSpPr/>
            <p:nvPr userDrawn="1">
              <p:custDataLst>
                <p:tags r:id="rId4"/>
              </p:custDataLst>
            </p:nvPr>
          </p:nvSpPr>
          <p:spPr>
            <a:xfrm>
              <a:off x="10500195" y="236222"/>
              <a:ext cx="883444" cy="87511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4050" kern="0" dirty="0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" name="MH_Others_2"/>
            <p:cNvSpPr/>
            <p:nvPr userDrawn="1">
              <p:custDataLst>
                <p:tags r:id="rId5"/>
              </p:custDataLst>
            </p:nvPr>
          </p:nvSpPr>
          <p:spPr>
            <a:xfrm>
              <a:off x="10962157" y="898210"/>
              <a:ext cx="579834" cy="572691"/>
            </a:xfrm>
            <a:prstGeom prst="ellipse">
              <a:avLst/>
            </a:prstGeom>
            <a:solidFill>
              <a:schemeClr val="lt1"/>
            </a:solidFill>
            <a:ln w="22225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anchor="ctr"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700" b="1" kern="0" dirty="0">
                <a:solidFill>
                  <a:schemeClr val="accent3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4" name="内容占位符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-6423"/>
          <a:stretch>
            <a:fillRect/>
          </a:stretch>
        </p:blipFill>
        <p:spPr>
          <a:xfrm>
            <a:off x="219075" y="358775"/>
            <a:ext cx="7865110" cy="5260975"/>
          </a:xfrm>
          <a:prstGeom prst="rect">
            <a:avLst/>
          </a:prstGeom>
        </p:spPr>
      </p:pic>
      <p:pic>
        <p:nvPicPr>
          <p:cNvPr id="2" name="内容占位符 3"/>
          <p:cNvPicPr>
            <a:picLocks noChangeAspect="1"/>
          </p:cNvPicPr>
          <p:nvPr/>
        </p:nvPicPr>
        <p:blipFill>
          <a:blip r:embed="rId8"/>
          <a:srcRect t="12275"/>
          <a:stretch>
            <a:fillRect/>
          </a:stretch>
        </p:blipFill>
        <p:spPr>
          <a:xfrm>
            <a:off x="4481830" y="1571625"/>
            <a:ext cx="6936740" cy="417512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746"/>
            <a:ext cx="12192000" cy="2207254"/>
          </a:xfrm>
          <a:prstGeom prst="rect">
            <a:avLst/>
          </a:prstGeom>
        </p:spPr>
      </p:pic>
      <p:grpSp>
        <p:nvGrpSpPr>
          <p:cNvPr id="9" name="组合 8"/>
          <p:cNvGrpSpPr/>
          <p:nvPr userDrawn="1">
            <p:custDataLst>
              <p:tags r:id="rId3"/>
            </p:custDataLst>
          </p:nvPr>
        </p:nvGrpSpPr>
        <p:grpSpPr>
          <a:xfrm>
            <a:off x="10677524" y="254120"/>
            <a:ext cx="873991" cy="1035806"/>
            <a:chOff x="10500195" y="236222"/>
            <a:chExt cx="1041796" cy="1234679"/>
          </a:xfrm>
        </p:grpSpPr>
        <p:sp>
          <p:nvSpPr>
            <p:cNvPr id="7" name="MH_Others_1"/>
            <p:cNvSpPr/>
            <p:nvPr userDrawn="1">
              <p:custDataLst>
                <p:tags r:id="rId4"/>
              </p:custDataLst>
            </p:nvPr>
          </p:nvSpPr>
          <p:spPr>
            <a:xfrm>
              <a:off x="10500195" y="236222"/>
              <a:ext cx="883444" cy="87511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4050" kern="0" dirty="0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" name="MH_Others_2"/>
            <p:cNvSpPr/>
            <p:nvPr userDrawn="1">
              <p:custDataLst>
                <p:tags r:id="rId5"/>
              </p:custDataLst>
            </p:nvPr>
          </p:nvSpPr>
          <p:spPr>
            <a:xfrm>
              <a:off x="10962157" y="898210"/>
              <a:ext cx="579834" cy="572691"/>
            </a:xfrm>
            <a:prstGeom prst="ellipse">
              <a:avLst/>
            </a:prstGeom>
            <a:solidFill>
              <a:schemeClr val="lt1"/>
            </a:solidFill>
            <a:ln w="22225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anchor="ctr"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700" b="1" kern="0" dirty="0">
                <a:solidFill>
                  <a:schemeClr val="accent3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56845" y="638175"/>
            <a:ext cx="5689600" cy="25387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4465" y="330835"/>
            <a:ext cx="6174105" cy="3686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6020" y="2550795"/>
            <a:ext cx="5234305" cy="392620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622300" y="444500"/>
            <a:ext cx="809942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200000"/>
              </a:lnSpc>
            </a:pP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三、围绕两个核心</a:t>
            </a:r>
            <a:endParaRPr lang="zh-CN" sz="3600" b="1">
              <a:latin typeface="Calibri" panose="020F0502020204030204" charset="0"/>
              <a:ea typeface="宋体" panose="02010600030101010101" pitchFamily="2" charset="-122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 sz="3600" b="1">
                <a:latin typeface="Calibri" panose="020F0502020204030204" charset="0"/>
                <a:ea typeface="宋体" panose="02010600030101010101" pitchFamily="2" charset="-122"/>
              </a:rPr>
              <a:t>活动育人</a:t>
            </a:r>
            <a:endParaRPr lang="zh-CN" altLang="en-US" sz="3600" b="1">
              <a:latin typeface="Calibri" panose="020F0502020204030204" charset="0"/>
              <a:ea typeface="宋体" panose="02010600030101010101" pitchFamily="2" charset="-122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 sz="3600" b="1">
                <a:latin typeface="Calibri" panose="020F0502020204030204" charset="0"/>
                <a:ea typeface="宋体" panose="02010600030101010101" pitchFamily="2" charset="-122"/>
              </a:rPr>
              <a:t>团队建设</a:t>
            </a:r>
            <a:endParaRPr lang="zh-CN" altLang="en-US" sz="36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22594"/>
          <a:stretch>
            <a:fillRect/>
          </a:stretch>
        </p:blipFill>
        <p:spPr>
          <a:xfrm>
            <a:off x="3559810" y="1885950"/>
            <a:ext cx="7813675" cy="34588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43275" y="344170"/>
            <a:ext cx="62992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ea typeface="宋体" panose="02010600030101010101" pitchFamily="2" charset="-122"/>
              </a:rPr>
              <a:t>活动育人</a:t>
            </a:r>
            <a:r>
              <a:rPr lang="en-US" altLang="zh-CN" sz="3600" b="1">
                <a:ea typeface="宋体" panose="02010600030101010101" pitchFamily="2" charset="-122"/>
              </a:rPr>
              <a:t>——</a:t>
            </a:r>
            <a:r>
              <a:rPr lang="zh-CN" sz="3600" b="1">
                <a:ea typeface="宋体" panose="02010600030101010101" pitchFamily="2" charset="-122"/>
                <a:sym typeface="+mn-ea"/>
              </a:rPr>
              <a:t>私人订制</a:t>
            </a:r>
            <a:endParaRPr lang="zh-CN" altLang="en-US" sz="3600" b="1">
              <a:ea typeface="宋体" panose="02010600030101010101" pitchFamily="2" charset="-122"/>
            </a:endParaRPr>
          </a:p>
          <a:p>
            <a:pPr indent="0"/>
            <a:endParaRPr lang="zh-CN" altLang="en-US" sz="3600" b="1"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425" y="1908175"/>
            <a:ext cx="2726055" cy="3635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96660" y="1543050"/>
            <a:ext cx="2287270" cy="387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754110" y="1338580"/>
            <a:ext cx="3240405" cy="4127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31746" r="30593"/>
          <a:stretch>
            <a:fillRect/>
          </a:stretch>
        </p:blipFill>
        <p:spPr>
          <a:xfrm>
            <a:off x="391795" y="1543050"/>
            <a:ext cx="2838450" cy="50247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43275" y="344170"/>
            <a:ext cx="62992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ea typeface="宋体" panose="02010600030101010101" pitchFamily="2" charset="-122"/>
              </a:rPr>
              <a:t>活动育人</a:t>
            </a:r>
            <a:r>
              <a:rPr lang="en-US" altLang="zh-CN" sz="3600" b="1">
                <a:ea typeface="宋体" panose="02010600030101010101" pitchFamily="2" charset="-122"/>
              </a:rPr>
              <a:t>——</a:t>
            </a:r>
            <a:r>
              <a:rPr lang="zh-CN" sz="3600" b="1">
                <a:ea typeface="宋体" panose="02010600030101010101" pitchFamily="2" charset="-122"/>
                <a:sym typeface="+mn-ea"/>
              </a:rPr>
              <a:t>见字如面</a:t>
            </a:r>
            <a:endParaRPr lang="zh-CN" sz="3600" b="1"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1475" y="1528445"/>
            <a:ext cx="4222115" cy="43776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12335" y="1289050"/>
            <a:ext cx="7301865" cy="45326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43275" y="344170"/>
            <a:ext cx="62992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ea typeface="宋体" panose="02010600030101010101" pitchFamily="2" charset="-122"/>
              </a:rPr>
              <a:t>活动育人</a:t>
            </a:r>
            <a:r>
              <a:rPr lang="en-US" altLang="zh-CN" sz="3600" b="1">
                <a:ea typeface="宋体" panose="02010600030101010101" pitchFamily="2" charset="-122"/>
              </a:rPr>
              <a:t>——</a:t>
            </a:r>
            <a:r>
              <a:rPr lang="zh-CN" sz="3600" b="1">
                <a:ea typeface="宋体" panose="02010600030101010101" pitchFamily="2" charset="-122"/>
                <a:sym typeface="+mn-ea"/>
              </a:rPr>
              <a:t>团建</a:t>
            </a:r>
            <a:r>
              <a:rPr lang="zh-CN" sz="3600" b="1">
                <a:ea typeface="宋体" panose="02010600030101010101" pitchFamily="2" charset="-122"/>
                <a:sym typeface="+mn-ea"/>
              </a:rPr>
              <a:t>活动</a:t>
            </a:r>
            <a:endParaRPr lang="zh-CN" sz="3600" b="1"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0395" y="1141730"/>
            <a:ext cx="2522855" cy="54019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31235" y="1141730"/>
            <a:ext cx="2479040" cy="52101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98260" y="1176655"/>
            <a:ext cx="2336165" cy="51752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001125" y="596265"/>
            <a:ext cx="2958465" cy="56654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0660" y="1642110"/>
            <a:ext cx="3422650" cy="44011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6845" y="1511935"/>
            <a:ext cx="4415155" cy="358648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43275" y="184785"/>
            <a:ext cx="62992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ea typeface="宋体" panose="02010600030101010101" pitchFamily="2" charset="-122"/>
              </a:rPr>
              <a:t>活动育人</a:t>
            </a:r>
            <a:r>
              <a:rPr lang="en-US" altLang="zh-CN" sz="3600" b="1">
                <a:ea typeface="宋体" panose="02010600030101010101" pitchFamily="2" charset="-122"/>
              </a:rPr>
              <a:t>——</a:t>
            </a:r>
            <a:r>
              <a:rPr lang="zh-CN" sz="3600" b="1">
                <a:ea typeface="宋体" panose="02010600030101010101" pitchFamily="2" charset="-122"/>
                <a:sym typeface="+mn-ea"/>
              </a:rPr>
              <a:t>心灵</a:t>
            </a:r>
            <a:r>
              <a:rPr lang="zh-CN" sz="3600" b="1">
                <a:ea typeface="宋体" panose="02010600030101010101" pitchFamily="2" charset="-122"/>
                <a:sym typeface="+mn-ea"/>
              </a:rPr>
              <a:t>相约</a:t>
            </a:r>
            <a:endParaRPr lang="zh-CN" sz="3600" b="1"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" y="1171575"/>
            <a:ext cx="4763770" cy="35744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2581275"/>
            <a:ext cx="3086735" cy="41154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4333"/>
          <a:stretch>
            <a:fillRect/>
          </a:stretch>
        </p:blipFill>
        <p:spPr>
          <a:xfrm>
            <a:off x="6257290" y="1066165"/>
            <a:ext cx="2648585" cy="56305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t="12167" b="7833"/>
          <a:stretch>
            <a:fillRect/>
          </a:stretch>
        </p:blipFill>
        <p:spPr>
          <a:xfrm>
            <a:off x="8905875" y="829945"/>
            <a:ext cx="2924175" cy="51987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746"/>
            <a:ext cx="12192000" cy="2207254"/>
          </a:xfrm>
          <a:prstGeom prst="rect">
            <a:avLst/>
          </a:prstGeom>
        </p:spPr>
      </p:pic>
      <p:grpSp>
        <p:nvGrpSpPr>
          <p:cNvPr id="9" name="组合 8"/>
          <p:cNvGrpSpPr/>
          <p:nvPr userDrawn="1">
            <p:custDataLst>
              <p:tags r:id="rId3"/>
            </p:custDataLst>
          </p:nvPr>
        </p:nvGrpSpPr>
        <p:grpSpPr>
          <a:xfrm>
            <a:off x="10677524" y="254120"/>
            <a:ext cx="873991" cy="1035806"/>
            <a:chOff x="10500195" y="236222"/>
            <a:chExt cx="1041796" cy="1234679"/>
          </a:xfrm>
        </p:grpSpPr>
        <p:sp>
          <p:nvSpPr>
            <p:cNvPr id="7" name="MH_Others_1"/>
            <p:cNvSpPr/>
            <p:nvPr userDrawn="1">
              <p:custDataLst>
                <p:tags r:id="rId4"/>
              </p:custDataLst>
            </p:nvPr>
          </p:nvSpPr>
          <p:spPr>
            <a:xfrm>
              <a:off x="10500195" y="236222"/>
              <a:ext cx="883444" cy="87511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4050" kern="0" dirty="0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" name="MH_Others_2"/>
            <p:cNvSpPr/>
            <p:nvPr userDrawn="1">
              <p:custDataLst>
                <p:tags r:id="rId5"/>
              </p:custDataLst>
            </p:nvPr>
          </p:nvSpPr>
          <p:spPr>
            <a:xfrm>
              <a:off x="10962157" y="898210"/>
              <a:ext cx="579834" cy="572691"/>
            </a:xfrm>
            <a:prstGeom prst="ellipse">
              <a:avLst/>
            </a:prstGeom>
            <a:solidFill>
              <a:schemeClr val="lt1"/>
            </a:solidFill>
            <a:ln w="22225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anchor="ctr"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700" b="1" kern="0" dirty="0">
                <a:solidFill>
                  <a:schemeClr val="accent3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58520" y="416560"/>
            <a:ext cx="9819005" cy="573024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88515" y="59055"/>
            <a:ext cx="8014970" cy="63849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一、对班主任的认识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40840" y="1403985"/>
            <a:ext cx="9403080" cy="4273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85825" y="184785"/>
            <a:ext cx="62992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ea typeface="宋体" panose="02010600030101010101" pitchFamily="2" charset="-122"/>
              </a:rPr>
              <a:t>一股</a:t>
            </a:r>
            <a:r>
              <a:rPr lang="zh-CN" sz="3600" b="1">
                <a:ea typeface="宋体" panose="02010600030101010101" pitchFamily="2" charset="-122"/>
              </a:rPr>
              <a:t>力量</a:t>
            </a:r>
            <a:endParaRPr lang="zh-CN" sz="3600" b="1"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1005" y="978535"/>
            <a:ext cx="3291205" cy="52057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29230" y="1616710"/>
            <a:ext cx="3302000" cy="4355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15886" b="23862"/>
          <a:stretch>
            <a:fillRect/>
          </a:stretch>
        </p:blipFill>
        <p:spPr>
          <a:xfrm>
            <a:off x="6274435" y="302260"/>
            <a:ext cx="5262880" cy="35737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96000" y="2410460"/>
            <a:ext cx="5615940" cy="42125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762000" y="394335"/>
            <a:ext cx="11289030" cy="597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zh-CN" sz="3600" b="1">
                <a:ea typeface="宋体" panose="02010600030101010101" pitchFamily="2" charset="-122"/>
              </a:rPr>
              <a:t>一个方向</a:t>
            </a:r>
            <a:r>
              <a:rPr lang="en-US" altLang="zh-CN" sz="3600" b="1">
                <a:ea typeface="宋体" panose="02010600030101010101" pitchFamily="2" charset="-122"/>
              </a:rPr>
              <a:t>                </a:t>
            </a:r>
            <a:r>
              <a:rPr lang="zh-CN" altLang="en-US" sz="3600" b="1">
                <a:ea typeface="宋体" panose="02010600030101010101" pitchFamily="2" charset="-122"/>
              </a:rPr>
              <a:t>顶峰相见</a:t>
            </a:r>
            <a:endParaRPr lang="zh-CN" altLang="en-US" sz="3600" b="1"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2914650" y="733425"/>
            <a:ext cx="1581150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0" y="983615"/>
            <a:ext cx="7225030" cy="54197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44930" y="1435735"/>
            <a:ext cx="8604250" cy="29095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1050" y="548640"/>
            <a:ext cx="10515600" cy="854075"/>
          </a:xfrm>
        </p:spPr>
        <p:txBody>
          <a:bodyPr/>
          <a:p>
            <a:r>
              <a:rPr lang="zh-CN" altLang="en-US" sz="4000">
                <a:solidFill>
                  <a:schemeClr val="tx1"/>
                </a:solidFill>
              </a:rPr>
              <a:t>二、保持一种精神</a:t>
            </a:r>
            <a:r>
              <a:rPr lang="en-US" altLang="zh-CN" sz="4000">
                <a:solidFill>
                  <a:schemeClr val="tx1"/>
                </a:solidFill>
              </a:rPr>
              <a:t>——</a:t>
            </a:r>
            <a:r>
              <a:rPr lang="zh-CN" altLang="en-US" sz="4000">
                <a:solidFill>
                  <a:schemeClr val="tx1"/>
                </a:solidFill>
              </a:rPr>
              <a:t>思想引领</a:t>
            </a:r>
            <a:endParaRPr lang="zh-CN" altLang="en-US" sz="400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14755" y="1402715"/>
            <a:ext cx="7787005" cy="3604895"/>
          </a:xfrm>
        </p:spPr>
        <p:txBody>
          <a:bodyPr>
            <a:normAutofit/>
          </a:bodyPr>
          <a:p>
            <a:pPr>
              <a:lnSpc>
                <a:spcPct val="200000"/>
              </a:lnSpc>
            </a:pPr>
            <a:r>
              <a:rPr lang="en-US" altLang="zh-CN" sz="4000">
                <a:solidFill>
                  <a:schemeClr val="tx1"/>
                </a:solidFill>
              </a:rPr>
              <a:t> </a:t>
            </a:r>
            <a:r>
              <a:rPr lang="zh-CN" altLang="en-US" sz="4000">
                <a:solidFill>
                  <a:schemeClr val="tx1"/>
                </a:solidFill>
                <a:sym typeface="+mn-ea"/>
              </a:rPr>
              <a:t>班级文化引领</a:t>
            </a:r>
            <a:endParaRPr lang="en-US" altLang="zh-CN" sz="400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zh-CN" sz="4000">
                <a:solidFill>
                  <a:schemeClr val="tx1"/>
                </a:solidFill>
              </a:rPr>
              <a:t> </a:t>
            </a:r>
            <a:r>
              <a:rPr lang="zh-CN" altLang="en-US" sz="4000">
                <a:solidFill>
                  <a:schemeClr val="tx1"/>
                </a:solidFill>
              </a:rPr>
              <a:t>班会文化引领</a:t>
            </a:r>
            <a:endParaRPr lang="zh-CN" altLang="en-US" sz="400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746"/>
            <a:ext cx="12192000" cy="2207254"/>
          </a:xfrm>
          <a:prstGeom prst="rect">
            <a:avLst/>
          </a:prstGeom>
        </p:spPr>
      </p:pic>
      <p:grpSp>
        <p:nvGrpSpPr>
          <p:cNvPr id="9" name="组合 8"/>
          <p:cNvGrpSpPr/>
          <p:nvPr userDrawn="1">
            <p:custDataLst>
              <p:tags r:id="rId3"/>
            </p:custDataLst>
          </p:nvPr>
        </p:nvGrpSpPr>
        <p:grpSpPr>
          <a:xfrm>
            <a:off x="10677524" y="254120"/>
            <a:ext cx="873991" cy="1035806"/>
            <a:chOff x="10500195" y="236222"/>
            <a:chExt cx="1041796" cy="1234679"/>
          </a:xfrm>
        </p:grpSpPr>
        <p:sp>
          <p:nvSpPr>
            <p:cNvPr id="7" name="MH_Others_1"/>
            <p:cNvSpPr/>
            <p:nvPr userDrawn="1">
              <p:custDataLst>
                <p:tags r:id="rId4"/>
              </p:custDataLst>
            </p:nvPr>
          </p:nvSpPr>
          <p:spPr>
            <a:xfrm>
              <a:off x="10500195" y="236222"/>
              <a:ext cx="883444" cy="87511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4050" kern="0" dirty="0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" name="MH_Others_2"/>
            <p:cNvSpPr/>
            <p:nvPr userDrawn="1">
              <p:custDataLst>
                <p:tags r:id="rId5"/>
              </p:custDataLst>
            </p:nvPr>
          </p:nvSpPr>
          <p:spPr>
            <a:xfrm>
              <a:off x="10962157" y="898210"/>
              <a:ext cx="579834" cy="572691"/>
            </a:xfrm>
            <a:prstGeom prst="ellipse">
              <a:avLst/>
            </a:prstGeom>
            <a:solidFill>
              <a:schemeClr val="lt1"/>
            </a:solidFill>
            <a:ln w="22225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anchor="ctr"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700" b="1" kern="0" dirty="0">
                <a:solidFill>
                  <a:schemeClr val="accent3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4" name="内容占位符 3"/>
          <p:cNvPicPr>
            <a:picLocks noChangeAspect="1"/>
          </p:cNvPicPr>
          <p:nvPr/>
        </p:nvPicPr>
        <p:blipFill>
          <a:blip r:embed="rId6"/>
          <a:srcRect r="1829"/>
          <a:stretch>
            <a:fillRect/>
          </a:stretch>
        </p:blipFill>
        <p:spPr>
          <a:xfrm>
            <a:off x="2275840" y="1652270"/>
            <a:ext cx="7795260" cy="50076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9100" y="189865"/>
            <a:ext cx="9119870" cy="152146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5060" y="159385"/>
            <a:ext cx="1443990" cy="665480"/>
          </a:xfrm>
          <a:prstGeom prst="rect">
            <a:avLst/>
          </a:prstGeom>
        </p:spPr>
      </p:pic>
      <p:pic>
        <p:nvPicPr>
          <p:cNvPr id="14" name="图片 14" descr="QQ图片2022030622205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3309" r="16770"/>
          <a:stretch>
            <a:fillRect/>
          </a:stretch>
        </p:blipFill>
        <p:spPr>
          <a:xfrm>
            <a:off x="173355" y="1054735"/>
            <a:ext cx="3385185" cy="4240530"/>
          </a:xfrm>
          <a:prstGeom prst="rect">
            <a:avLst/>
          </a:prstGeom>
        </p:spPr>
      </p:pic>
      <p:pic>
        <p:nvPicPr>
          <p:cNvPr id="15" name="图片 15" descr="QQ图片2022030622210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2975" r="15943"/>
          <a:stretch>
            <a:fillRect/>
          </a:stretch>
        </p:blipFill>
        <p:spPr>
          <a:xfrm>
            <a:off x="4029710" y="1054735"/>
            <a:ext cx="3497580" cy="42970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rcRect t="150" r="22956" b="10313"/>
          <a:stretch>
            <a:fillRect/>
          </a:stretch>
        </p:blipFill>
        <p:spPr>
          <a:xfrm>
            <a:off x="7914640" y="328295"/>
            <a:ext cx="3772535" cy="58451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40435" y="356870"/>
            <a:ext cx="1661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一块</a:t>
            </a:r>
            <a:r>
              <a:rPr lang="zh-CN" altLang="en-US" sz="32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板</a:t>
            </a:r>
            <a:endParaRPr lang="zh-CN" altLang="en-US" sz="32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348" b="10418"/>
          <a:stretch>
            <a:fillRect/>
          </a:stretch>
        </p:blipFill>
        <p:spPr>
          <a:xfrm>
            <a:off x="474980" y="1184910"/>
            <a:ext cx="11086465" cy="44881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40435" y="237490"/>
            <a:ext cx="1661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一家</a:t>
            </a:r>
            <a:r>
              <a:rPr lang="zh-CN" altLang="en-US" sz="32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人</a:t>
            </a:r>
            <a:endParaRPr lang="zh-CN" altLang="en-US" sz="32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95" y="940435"/>
            <a:ext cx="9615805" cy="55251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202565"/>
            <a:ext cx="5993765" cy="512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0" y="443865"/>
            <a:ext cx="2925445" cy="27063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18585" y="904240"/>
            <a:ext cx="8070850" cy="4727575"/>
          </a:xfrm>
          <a:prstGeom prst="rect">
            <a:avLst/>
          </a:prstGeom>
        </p:spPr>
      </p:pic>
      <p:pic>
        <p:nvPicPr>
          <p:cNvPr id="5" name="图片 4" descr="10.5新北区新活力优秀班集体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5" y="3429000"/>
            <a:ext cx="4418965" cy="28962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45280" y="385445"/>
            <a:ext cx="4129405" cy="485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95" y="1176020"/>
            <a:ext cx="3220085" cy="24149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05" y="3895725"/>
            <a:ext cx="3292475" cy="2470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645" y="3693160"/>
            <a:ext cx="4353560" cy="24549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030" y="4041775"/>
            <a:ext cx="4187190" cy="28162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30" y="1316355"/>
            <a:ext cx="7429500" cy="23768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12"/>
  <p:tag name="KSO_WM_UNIT_INDEX" val="1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4"/>
  <p:tag name="KSO_WM_UNIT_INDEX" val="4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5"/>
  <p:tag name="KSO_WM_UNIT_INDEX" val="5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6"/>
  <p:tag name="KSO_WM_UNIT_INDEX" val="6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7"/>
  <p:tag name="KSO_WM_UNIT_INDEX" val="7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8"/>
  <p:tag name="KSO_WM_UNIT_INDEX" val="8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9"/>
  <p:tag name="KSO_WM_UNIT_INDEX" val="9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10"/>
  <p:tag name="KSO_WM_UNIT_INDEX" val="1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11"/>
  <p:tag name="KSO_WM_UNIT_INDEX" val="1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2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3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1"/>
  <p:tag name="KSO_WM_UNIT_ID" val="_12*l_i*1_1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132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2"/>
  <p:tag name="KSO_WM_UNIT_ID" val="_12*l_i*1_2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13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3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13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4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5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1"/>
  <p:tag name="KSO_WM_UNIT_ID" val="_12*l_i*1_1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155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2"/>
  <p:tag name="KSO_WM_UNIT_ID" val="_12*l_i*1_2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15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6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1"/>
  <p:tag name="KSO_WM_UNIT_ID" val="_12*l_i*1_1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166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2"/>
  <p:tag name="KSO_WM_UNIT_ID" val="_12*l_i*1_2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16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1"/>
  <p:tag name="KSO_WM_UNIT_ID" val="_12*l_i*1_1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169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2"/>
  <p:tag name="KSO_WM_UNIT_ID" val="_12*l_i*1_2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7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8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1"/>
  <p:tag name="KSO_WM_UNIT_ID" val="_12*l_i*1_1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189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2"/>
  <p:tag name="KSO_WM_UNIT_ID" val="_12*l_i*1_2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160428"/>
</p:tagLst>
</file>

<file path=ppt/tags/tag197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160428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TEMPLATE_THUMBS_INDEX" val="1、9、12、16、20、26、28、29"/>
  <p:tag name="KSO_WM_TEMPLATE_CATEGORY" val="custom"/>
  <p:tag name="KSO_WM_TEMPLATE_INDEX" val="160428"/>
  <p:tag name="KSO_WM_TAG_VERSION" val="1.0"/>
  <p:tag name="KSO_WM_BEAUTIFY_FLAG" val="#wm#"/>
  <p:tag name="KSO_WM_TEMPLATE_MASTER_TYPE" val="1"/>
</p:tagLst>
</file>

<file path=ppt/tags/tag202.xml><?xml version="1.0" encoding="utf-8"?>
<p:tagLst xmlns:p="http://schemas.openxmlformats.org/presentationml/2006/main">
  <p:tag name="KSO_WM_TEMPLATE_CATEGORY" val="custom"/>
  <p:tag name="KSO_WM_TEMPLATE_INDEX" val="160428"/>
  <p:tag name="KSO_WM_TAG_VERSION" val="1.0"/>
  <p:tag name="KSO_WM_BEAUTIFY_FLAG" val="#wm#"/>
  <p:tag name="KSO_WM_UNIT_TYPE" val="a"/>
  <p:tag name="KSO_WM_UNIT_INDEX" val="1"/>
  <p:tag name="KSO_WM_UNIT_ID" val="custom160428_1*a*1"/>
  <p:tag name="KSO_WM_UNIT_LAYERLEVEL" val="1"/>
  <p:tag name="KSO_WM_UNIT_VALUE" val="26"/>
  <p:tag name="KSO_WM_UNIT_ISCONTENTSTITLE" val="0"/>
  <p:tag name="KSO_WM_UNIT_HIGHLIGHT" val="0"/>
  <p:tag name="KSO_WM_UNIT_COMPATIBLE" val="0"/>
  <p:tag name="KSO_WM_UNIT_PRESET_TEXT_INDEX" val="3"/>
  <p:tag name="KSO_WM_UNIT_PRESET_TEXT_LEN" val="17"/>
  <p:tag name="KSO_WM_UNIT_ISNUMDGMTITLE" val="0"/>
  <p:tag name="KSO_WM_UNIT_NOCLEAR" val="0"/>
  <p:tag name="KSO_WM_UNIT_DIAGRAM_ISNUMVISUAL" val="0"/>
  <p:tag name="KSO_WM_UNIT_DIAGRAM_ISREFERUNIT" val="0"/>
  <p:tag name="KSO_WM_UNIT_TEXT_FILL_FORE_SCHEMECOLOR_INDEX_BRIGHTNESS" val="0"/>
  <p:tag name="KSO_WM_UNIT_TEXT_FILL_FORE_SCHEMECOLOR_INDEX" val="5"/>
  <p:tag name="KSO_WM_UNIT_TEXT_FILL_TYPE" val="1"/>
</p:tagLst>
</file>

<file path=ppt/tags/tag203.xml><?xml version="1.0" encoding="utf-8"?>
<p:tagLst xmlns:p="http://schemas.openxmlformats.org/presentationml/2006/main">
  <p:tag name="KSO_WM_TEMPLATE_CATEGORY" val="custom"/>
  <p:tag name="KSO_WM_TEMPLATE_INDEX" val="160428"/>
  <p:tag name="KSO_WM_TAG_VERSION" val="1.0"/>
  <p:tag name="KSO_WM_BEAUTIFY_FLAG" val="#wm#"/>
  <p:tag name="KSO_WM_UNIT_TYPE" val="b"/>
  <p:tag name="KSO_WM_UNIT_INDEX" val="1"/>
  <p:tag name="KSO_WM_UNIT_ID" val="custom160428_1*b*1"/>
  <p:tag name="KSO_WM_UNIT_LAYERLEVEL" val="1"/>
  <p:tag name="KSO_WM_UNIT_VALUE" val="29"/>
  <p:tag name="KSO_WM_UNIT_ISCONTENTSTITLE" val="0"/>
  <p:tag name="KSO_WM_UNIT_HIGHLIGHT" val="0"/>
  <p:tag name="KSO_WM_UNIT_COMPATIBLE" val="0"/>
  <p:tag name="KSO_WM_UNIT_PRESET_TEXT_INDEX" val="3"/>
  <p:tag name="KSO_WM_UNIT_PRESET_TEXT_LEN" val="17"/>
  <p:tag name="KSO_WM_UNIT_ISNUMDGMTITLE" val="0"/>
  <p:tag name="KSO_WM_UNIT_NOCLEAR" val="0"/>
  <p:tag name="KSO_WM_UNIT_DIAGRAM_ISNUMVISUAL" val="0"/>
  <p:tag name="KSO_WM_UNIT_DIAGRAM_ISREFERUNIT" val="0"/>
  <p:tag name="KSO_WM_UNIT_TEXT_FILL_FORE_SCHEMECOLOR_INDEX_BRIGHTNESS" val="0"/>
  <p:tag name="KSO_WM_UNIT_TEXT_FILL_FORE_SCHEMECOLOR_INDEX" val="6"/>
  <p:tag name="KSO_WM_UNIT_TEXT_FILL_TYPE" val="1"/>
</p:tagLst>
</file>

<file path=ppt/tags/tag204.xml><?xml version="1.0" encoding="utf-8"?>
<p:tagLst xmlns:p="http://schemas.openxmlformats.org/presentationml/2006/main">
  <p:tag name="KSO_WM_SLIDE_ID" val="custom160428_1"/>
  <p:tag name="KSO_WM_TEMPLATE_SUBCATEGORY" val="0"/>
  <p:tag name="KSO_WM_TEMPLATE_MASTER_TYPE" val="1"/>
  <p:tag name="KSO_WM_TEMPLATE_COLOR_TYPE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160428"/>
  <p:tag name="KSO_WM_SLIDE_LAYOUT" val="a_b"/>
  <p:tag name="KSO_WM_SLIDE_LAYOUT_CNT" val="1_1"/>
  <p:tag name="KSO_WM_UNIT_SHOW_EDIT_AREA_INDICATION" val="1"/>
  <p:tag name="KSO_WM_TEMPLATE_THUMBS_INDEX" val="1、9、12、16、20、26、28、29、"/>
  <p:tag name="KSO_WM_COMBINE_RELATE_SLIDE_ID" val="background30174440_1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160428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160428"/>
</p:tagLst>
</file>

<file path=ppt/tags/tag20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0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1"/>
  <p:tag name="KSO_WM_UNIT_ID" val="_12*l_i*1_1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211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2"/>
  <p:tag name="KSO_WM_UNIT_ID" val="_12*l_i*1_2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7"/>
  <p:tag name="KSO_WM_UNIT_TEXT_FILL_TYPE" val="1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31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1"/>
  <p:tag name="KSO_WM_UNIT_ID" val="_12*l_i*1_1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232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2"/>
  <p:tag name="KSO_WM_UNIT_ID" val="_12*l_i*1_2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7"/>
  <p:tag name="KSO_WM_UNIT_TEXT_FILL_TYPE" val="1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23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3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37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1"/>
  <p:tag name="KSO_WM_UNIT_ID" val="_12*l_i*1_1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238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2"/>
  <p:tag name="KSO_WM_UNIT_ID" val="_12*l_i*1_2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7"/>
  <p:tag name="KSO_WM_UNIT_TEXT_FILL_TYPE" val="1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241.xml><?xml version="1.0" encoding="utf-8"?>
<p:tagLst xmlns:p="http://schemas.openxmlformats.org/presentationml/2006/main">
  <p:tag name="KSO_WM_BEAUTIFY_FLAG" val="#wm#"/>
  <p:tag name="KSO_WM_TEMPLATE_CATEGORY" val="custom"/>
  <p:tag name="KSO_WM_TEMPLATE_INDEX" val="20176289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#wm#"/>
  <p:tag name="KSO_WM_TEMPLATE_CATEGORY" val="custom"/>
  <p:tag name="KSO_WM_TEMPLATE_INDEX" val="20176289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TEMPLATE_CATEGORY" val="custom"/>
  <p:tag name="KSO_WM_TEMPLATE_INDEX" val="20176289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#wm#"/>
  <p:tag name="KSO_WM_TEMPLATE_CATEGORY" val="custom"/>
  <p:tag name="KSO_WM_TEMPLATE_INDEX" val="20176289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#wm#"/>
  <p:tag name="KSO_WM_TEMPLATE_CATEGORY" val="custom"/>
  <p:tag name="KSO_WM_TEMPLATE_INDEX" val="20176289"/>
</p:tagLst>
</file>

<file path=ppt/tags/tag25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61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1"/>
  <p:tag name="KSO_WM_UNIT_ID" val="_12*l_i*1_1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262.xml><?xml version="1.0" encoding="utf-8"?>
<p:tagLst xmlns:p="http://schemas.openxmlformats.org/presentationml/2006/main">
  <p:tag name="KSO_WM_TAG_VERSION" val="1.0"/>
  <p:tag name="KSO_WM_BEAUTIFY_FLAG" val="#wm#"/>
  <p:tag name="MH" val="20150409143211"/>
  <p:tag name="MH_LIBRARY" val="CONTENTS"/>
  <p:tag name="MH_TYPE" val="OTHERS"/>
  <p:tag name="KSO_WM_UNIT_TYPE" val="l_i"/>
  <p:tag name="KSO_WM_UNIT_INDEX" val="1_2"/>
  <p:tag name="KSO_WM_UNIT_ID" val="_12*l_i*1_2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7"/>
  <p:tag name="KSO_WM_UNIT_TEXT_FILL_TYPE" val="1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ACKGROUND_TYPE" val="general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6.xml><?xml version="1.0" encoding="utf-8"?>
<p:tagLst xmlns:p="http://schemas.openxmlformats.org/presentationml/2006/main">
  <p:tag name="COMMONDATA" val="eyJoZGlkIjoiNWRlNjdkNTY5M2ZlNWRjYzViMjg0ZDI5ZGE0NTJmNWEifQ=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F5F8E1"/>
      </a:dk2>
      <a:lt2>
        <a:srgbClr val="FFFFFF"/>
      </a:lt2>
      <a:accent1>
        <a:srgbClr val="87A452"/>
      </a:accent1>
      <a:accent2>
        <a:srgbClr val="76AC73"/>
      </a:accent2>
      <a:accent3>
        <a:srgbClr val="63B48D"/>
      </a:accent3>
      <a:accent4>
        <a:srgbClr val="80C39E"/>
      </a:accent4>
      <a:accent5>
        <a:srgbClr val="B8D6AA"/>
      </a:accent5>
      <a:accent6>
        <a:srgbClr val="E2E8B5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WPS 演示</Application>
  <PresentationFormat>宽屏</PresentationFormat>
  <Paragraphs>32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黑体</vt:lpstr>
      <vt:lpstr>Wingdings 2</vt:lpstr>
      <vt:lpstr>微软雅黑</vt:lpstr>
      <vt:lpstr>楷体</vt:lpstr>
      <vt:lpstr>华文新魏</vt:lpstr>
      <vt:lpstr>Arial Unicode MS</vt:lpstr>
      <vt:lpstr>Calibri</vt:lpstr>
      <vt:lpstr>Office 主题​​</vt:lpstr>
      <vt:lpstr>1_Office 主题​​</vt:lpstr>
      <vt:lpstr>亦师亦友伴花开 一束微光渐斑斓</vt:lpstr>
      <vt:lpstr>一、对班主任的认识</vt:lpstr>
      <vt:lpstr>二、保持一种精神——思想引领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周叶</cp:lastModifiedBy>
  <cp:revision>158</cp:revision>
  <dcterms:created xsi:type="dcterms:W3CDTF">2019-06-19T02:08:00Z</dcterms:created>
  <dcterms:modified xsi:type="dcterms:W3CDTF">2024-05-15T14:17:52Z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60B327B11E6F47489D49FB66C578710C_13</vt:lpwstr>
  </property>
</Properties>
</file>