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70" r:id="rId14"/>
    <p:sldId id="271" r:id="rId15"/>
    <p:sldId id="272" r:id="rId16"/>
    <p:sldId id="286" r:id="rId17"/>
    <p:sldId id="274" r:id="rId18"/>
    <p:sldId id="280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9.xml"/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7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7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23.xml"/><Relationship Id="rId3" Type="http://schemas.openxmlformats.org/officeDocument/2006/relationships/slide" Target="slide2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1" name="图片 4100" descr="未命名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7" name="矩形 13316"/>
          <p:cNvSpPr/>
          <p:nvPr/>
        </p:nvSpPr>
        <p:spPr>
          <a:xfrm>
            <a:off x="2711450" y="5700713"/>
            <a:ext cx="2927350" cy="822325"/>
          </a:xfrm>
          <a:prstGeom prst="rect">
            <a:avLst/>
          </a:prstGeom>
          <a:solidFill>
            <a:srgbClr val="FEFFF1"/>
          </a:solidFill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sz="2400" b="1" dirty="0">
                <a:latin typeface="Arial" panose="020B0604020202090204" pitchFamily="34" charset="0"/>
              </a:rPr>
              <a:t>莲藕斗得劲头儿足，</a:t>
            </a:r>
            <a:endParaRPr lang="zh-CN" altLang="en-US" sz="2400" dirty="0">
              <a:latin typeface="Arial" panose="020B0604020202090204" pitchFamily="34" charset="0"/>
            </a:endParaRPr>
          </a:p>
          <a:p>
            <a:pPr algn="ctr"/>
            <a:r>
              <a:rPr lang="zh-CN" altLang="en-US" sz="2400" b="1" dirty="0">
                <a:latin typeface="Arial" panose="020B0604020202090204" pitchFamily="34" charset="0"/>
              </a:rPr>
              <a:t>胡萝卜急得搬救兵。</a:t>
            </a:r>
            <a:endParaRPr lang="zh-CN" altLang="en-US" sz="2400" b="1" dirty="0">
              <a:latin typeface="Arial" panose="020B0604020202090204" pitchFamily="34" charset="0"/>
            </a:endParaRPr>
          </a:p>
        </p:txBody>
      </p:sp>
      <p:pic>
        <p:nvPicPr>
          <p:cNvPr id="13318" name="图片 13317" descr="未命名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0"/>
            <a:ext cx="9144000" cy="575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1" name="矩形 14340"/>
          <p:cNvSpPr/>
          <p:nvPr/>
        </p:nvSpPr>
        <p:spPr>
          <a:xfrm>
            <a:off x="1981200" y="5257800"/>
            <a:ext cx="5124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歪嘴葫芦放大炮，轰隆轰隆炮三声，</a:t>
            </a:r>
            <a:r>
              <a:rPr lang="zh-CN" altLang="en-US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4342" name="图片 14341" descr="未命名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46482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2" descr="未命名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57200"/>
            <a:ext cx="44958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7" name="矩形 18436"/>
          <p:cNvSpPr/>
          <p:nvPr/>
        </p:nvSpPr>
        <p:spPr>
          <a:xfrm>
            <a:off x="1752600" y="5562600"/>
            <a:ext cx="5060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打得大蒜裂了瓣，打得黄瓜上下青。</a:t>
            </a:r>
            <a:endParaRPr lang="zh-CN" altLang="en-US" sz="2400" b="1" dirty="0">
              <a:latin typeface="Arial" panose="020B0604020202090204" pitchFamily="34" charset="0"/>
            </a:endParaRPr>
          </a:p>
        </p:txBody>
      </p:sp>
      <p:pic>
        <p:nvPicPr>
          <p:cNvPr id="18438" name="图片 18437" descr="未命名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44958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 descr="未命名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762000"/>
            <a:ext cx="4495800" cy="437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1" name="矩形 19460"/>
          <p:cNvSpPr/>
          <p:nvPr/>
        </p:nvSpPr>
        <p:spPr>
          <a:xfrm>
            <a:off x="2057400" y="5334000"/>
            <a:ext cx="51244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Arial" panose="020B0604020202090204" pitchFamily="34" charset="0"/>
              </a:rPr>
              <a:t> </a:t>
            </a:r>
            <a:r>
              <a:rPr lang="zh-CN" altLang="en-US" sz="2400" b="1" dirty="0">
                <a:latin typeface="Arial" panose="020B0604020202090204" pitchFamily="34" charset="0"/>
              </a:rPr>
              <a:t>打得辣椒满身红，打得茄子一身紫</a:t>
            </a:r>
            <a:r>
              <a:rPr lang="zh-CN" altLang="en-US" sz="2400" dirty="0">
                <a:latin typeface="Arial" panose="020B0604020202090204" pitchFamily="34" charset="0"/>
              </a:rPr>
              <a:t>。</a:t>
            </a:r>
            <a:endParaRPr lang="zh-CN" altLang="en-US" sz="2400" dirty="0">
              <a:latin typeface="Arial" panose="020B0604020202090204" pitchFamily="34" charset="0"/>
            </a:endParaRPr>
          </a:p>
          <a:p>
            <a:r>
              <a:rPr lang="zh-CN" altLang="en-US" sz="2400" b="1" dirty="0">
                <a:latin typeface="Arial" panose="020B0604020202090204" pitchFamily="34" charset="0"/>
              </a:rPr>
              <a:t>打得豆腐尿黄水，打得凉粉战兢兢。</a:t>
            </a:r>
            <a:endParaRPr lang="zh-CN" altLang="en-US" sz="2400" b="1" dirty="0">
              <a:latin typeface="Arial" panose="020B0604020202090204" pitchFamily="34" charset="0"/>
            </a:endParaRPr>
          </a:p>
        </p:txBody>
      </p:sp>
      <p:pic>
        <p:nvPicPr>
          <p:cNvPr id="19462" name="图片 19461" descr="未命名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45720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图片 19462" descr="未命名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9600"/>
            <a:ext cx="457200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20484"/>
          <p:cNvSpPr/>
          <p:nvPr/>
        </p:nvSpPr>
        <p:spPr>
          <a:xfrm>
            <a:off x="1981200" y="5334000"/>
            <a:ext cx="5124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藕王一看抵不过，一头钻进烂泥坑！</a:t>
            </a:r>
            <a:r>
              <a:rPr lang="zh-CN" altLang="en-US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20486" name="图片 20485" descr="未命名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4572000" cy="4357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20486" descr="未命名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44196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矩形 34820"/>
          <p:cNvSpPr/>
          <p:nvPr/>
        </p:nvSpPr>
        <p:spPr>
          <a:xfrm>
            <a:off x="2133600" y="5334000"/>
            <a:ext cx="5145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出了城门往正东，一园青菜绿葱葱。</a:t>
            </a:r>
            <a:r>
              <a:rPr lang="en-US" altLang="zh-CN" sz="2400" b="1" dirty="0">
                <a:latin typeface="Arial" panose="020B0604020202090204" pitchFamily="34" charset="0"/>
              </a:rPr>
              <a:t> </a:t>
            </a:r>
            <a:endParaRPr lang="en-US" altLang="zh-CN" sz="2400" b="1">
              <a:latin typeface="Arial" panose="020B0604020202090204" pitchFamily="34" charset="0"/>
            </a:endParaRPr>
          </a:p>
        </p:txBody>
      </p:sp>
      <p:pic>
        <p:nvPicPr>
          <p:cNvPr id="34823" name="图片 34822" descr="未命名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4495800" cy="407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图片 34823" descr="未命名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762000"/>
            <a:ext cx="46482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动作按钮: 自定义 34824">
            <a:hlinkClick r:id="rId3" action="ppaction://hlinksldjump"/>
          </p:cNvPr>
          <p:cNvSpPr/>
          <p:nvPr/>
        </p:nvSpPr>
        <p:spPr>
          <a:xfrm>
            <a:off x="0" y="4800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3" name="图片 22532" descr="未命名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313"/>
            <a:ext cx="9144000" cy="677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动作按钮: 自定义 22533">
            <a:hlinkClick r:id="rId2" action="ppaction://hlinksldjump"/>
          </p:cNvPr>
          <p:cNvSpPr/>
          <p:nvPr/>
        </p:nvSpPr>
        <p:spPr>
          <a:xfrm>
            <a:off x="0" y="5029200"/>
            <a:ext cx="4572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6" name="矩形 28675"/>
          <p:cNvSpPr/>
          <p:nvPr/>
        </p:nvSpPr>
        <p:spPr>
          <a:xfrm>
            <a:off x="2667000" y="549275"/>
            <a:ext cx="5167313" cy="5400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2400" b="1" dirty="0">
                <a:latin typeface="Arial" panose="020B0604020202090204" pitchFamily="34" charset="0"/>
              </a:rPr>
              <a:t>         </a:t>
            </a:r>
            <a:r>
              <a:rPr lang="zh-CN" altLang="en-US" sz="2400" b="1" dirty="0">
                <a:latin typeface="Arial" panose="020B0604020202090204" pitchFamily="34" charset="0"/>
              </a:rPr>
              <a:t>一园青菜成了精</a:t>
            </a:r>
            <a:endParaRPr lang="zh-CN" altLang="en-US" sz="2400" b="1" dirty="0">
              <a:latin typeface="Arial" panose="020B0604020202090204" pitchFamily="34" charset="0"/>
            </a:endParaRPr>
          </a:p>
          <a:p>
            <a:endParaRPr lang="zh-CN" altLang="en-US" dirty="0">
              <a:latin typeface="Arial" panose="020B0604020202090204" pitchFamily="34" charset="0"/>
            </a:endParaRPr>
          </a:p>
          <a:p>
            <a:r>
              <a:rPr lang="zh-CN" altLang="en-US" dirty="0">
                <a:latin typeface="Arial" panose="020B0604020202090204" pitchFamily="34" charset="0"/>
              </a:rPr>
              <a:t>出了城门往正东，一园青菜绿葱葱。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最近几天没人问，他们个个成了精。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绿头萝卜称大王，红头萝卜当娘娘。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隔壁莲藕急了眼，一封战书打进园。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豆芽儿跪倒来报信，胡萝卜挂帅去出征。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两边兄弟来叫阵，大呼小叫争输赢。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小葱端起银杆枪，一个劲儿向前冲。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茄子一挺大肚皮，小葱撞了个倒栽葱。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韭菜使出两刃锋，呼啦呼拉上了阵。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黄瓜甩起扫堂腿，踢得韭菜往回奔。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莲藕斗得劲头儿足，胡萝卜急得搬救兵。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歪嘴葫芦放大炮，轰隆轰隆炮三声，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打得大蒜裂了瓣，打得黄瓜上下青，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打得辣椒满身红，打得茄子一身紫，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打得豆腐尿黄水，打得凉粉战兢兢，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藕王一看抵不过，一头钻进烂泥坑！</a:t>
            </a:r>
            <a:r>
              <a:rPr lang="en-US" altLang="zh-CN" dirty="0">
                <a:latin typeface="Arial" panose="020B0604020202090204" pitchFamily="34" charset="0"/>
              </a:rPr>
              <a:t> </a:t>
            </a:r>
            <a:br>
              <a:rPr lang="en-US" altLang="zh-CN" dirty="0">
                <a:latin typeface="Arial" panose="020B0604020202090204" pitchFamily="34" charset="0"/>
              </a:rPr>
            </a:br>
            <a:r>
              <a:rPr lang="zh-CN" altLang="en-US" dirty="0">
                <a:latin typeface="Arial" panose="020B0604020202090204" pitchFamily="34" charset="0"/>
              </a:rPr>
              <a:t>出了城门往正东，一园青菜绿葱葱。</a:t>
            </a:r>
            <a:r>
              <a:rPr lang="en-US" altLang="zh-CN" dirty="0">
                <a:latin typeface="Arial" panose="020B0604020202090204" pitchFamily="34" charset="0"/>
              </a:rPr>
              <a:t>  </a:t>
            </a:r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9940" name="图片 39939" descr="未命名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6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动作按钮: 自定义 39940">
            <a:hlinkClick r:id="rId2" action="ppaction://hlinksldjump"/>
          </p:cNvPr>
          <p:cNvSpPr/>
          <p:nvPr/>
        </p:nvSpPr>
        <p:spPr>
          <a:xfrm>
            <a:off x="0" y="2209800"/>
            <a:ext cx="6096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40964" name="图片 40963" descr="未命名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075"/>
            <a:ext cx="9144000" cy="676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动作按钮: 自定义 40964">
            <a:hlinkClick r:id="rId2" action="ppaction://hlinksldjump"/>
          </p:cNvPr>
          <p:cNvSpPr/>
          <p:nvPr/>
        </p:nvSpPr>
        <p:spPr>
          <a:xfrm>
            <a:off x="0" y="2209800"/>
            <a:ext cx="6096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9" name="矩形 6148"/>
          <p:cNvSpPr/>
          <p:nvPr/>
        </p:nvSpPr>
        <p:spPr>
          <a:xfrm>
            <a:off x="2057400" y="5181600"/>
            <a:ext cx="55054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出了城门往正东，一园青菜绿葱葱。</a:t>
            </a:r>
            <a:r>
              <a:rPr lang="zh-CN" altLang="en-US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6159" name="图片 6158" descr="未命名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4572000" cy="4113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图片 6159" descr="QQ截图未命名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9600"/>
            <a:ext cx="4572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1" name="动作按钮: 自定义 6160">
            <a:hlinkClick r:id="rId3" action="ppaction://hlinksldjump"/>
          </p:cNvPr>
          <p:cNvSpPr/>
          <p:nvPr/>
        </p:nvSpPr>
        <p:spPr>
          <a:xfrm>
            <a:off x="0" y="1905000"/>
            <a:ext cx="3810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2" name="动作按钮: 自定义 6161">
            <a:hlinkClick r:id="rId4" action="ppaction://hlinksldjump"/>
          </p:cNvPr>
          <p:cNvSpPr/>
          <p:nvPr/>
        </p:nvSpPr>
        <p:spPr>
          <a:xfrm>
            <a:off x="8610600" y="1905000"/>
            <a:ext cx="3810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4" name="动作按钮: 自定义 6163">
            <a:hlinkClick r:id="rId5" action="ppaction://hlinksldjump"/>
          </p:cNvPr>
          <p:cNvSpPr/>
          <p:nvPr/>
        </p:nvSpPr>
        <p:spPr>
          <a:xfrm>
            <a:off x="8229600" y="5715000"/>
            <a:ext cx="5334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41988" name="图片 41987" descr="未命名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550"/>
            <a:ext cx="9144000" cy="677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动作按钮: 自定义 41988">
            <a:hlinkClick r:id="rId2" action="ppaction://hlinksldjump"/>
          </p:cNvPr>
          <p:cNvSpPr/>
          <p:nvPr/>
        </p:nvSpPr>
        <p:spPr>
          <a:xfrm>
            <a:off x="0" y="5029200"/>
            <a:ext cx="3810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43012" name="图片 43011" descr="未命名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动作按钮: 自定义 43012">
            <a:hlinkClick r:id="rId2" action="ppaction://hlinksldjump"/>
          </p:cNvPr>
          <p:cNvSpPr/>
          <p:nvPr/>
        </p:nvSpPr>
        <p:spPr>
          <a:xfrm>
            <a:off x="0" y="5257800"/>
            <a:ext cx="4572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44036" name="图片 44035" descr="未命名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640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动作按钮: 自定义 44036">
            <a:hlinkClick r:id="rId2" action="ppaction://hlinksldjump"/>
          </p:cNvPr>
          <p:cNvSpPr/>
          <p:nvPr/>
        </p:nvSpPr>
        <p:spPr>
          <a:xfrm>
            <a:off x="0" y="5486400"/>
            <a:ext cx="4572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4505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45060" name="图片 45059" descr="未命名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动作按钮: 自定义 45060">
            <a:hlinkClick r:id="rId2" action="ppaction://hlinksldjump"/>
          </p:cNvPr>
          <p:cNvSpPr/>
          <p:nvPr/>
        </p:nvSpPr>
        <p:spPr>
          <a:xfrm>
            <a:off x="0" y="5562600"/>
            <a:ext cx="5334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3" name="矩形 7172"/>
          <p:cNvSpPr/>
          <p:nvPr/>
        </p:nvSpPr>
        <p:spPr>
          <a:xfrm>
            <a:off x="2133600" y="5105400"/>
            <a:ext cx="4876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最近几天没人问，他们个个成了精。</a:t>
            </a:r>
            <a:r>
              <a:rPr lang="zh-CN" altLang="en-US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7174" name="图片 7173" descr="未命名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44196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未命名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09600"/>
            <a:ext cx="4543425" cy="394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7" name="矩形 8196"/>
          <p:cNvSpPr/>
          <p:nvPr/>
        </p:nvSpPr>
        <p:spPr>
          <a:xfrm>
            <a:off x="2057400" y="5029200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绿头萝卜称大王 红头萝卜当娘娘</a:t>
            </a:r>
            <a:endParaRPr lang="zh-CN" altLang="en-US" sz="2400" b="1">
              <a:latin typeface="Arial" panose="020B0604020202090204" pitchFamily="34" charset="0"/>
            </a:endParaRPr>
          </a:p>
        </p:txBody>
      </p:sp>
      <p:pic>
        <p:nvPicPr>
          <p:cNvPr id="8200" name="图片 8199" descr="未命名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572000" cy="395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8200" descr="未命名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9600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1" name="矩形 9220"/>
          <p:cNvSpPr/>
          <p:nvPr/>
        </p:nvSpPr>
        <p:spPr>
          <a:xfrm>
            <a:off x="1905000" y="4953000"/>
            <a:ext cx="5124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隔壁莲藕急了眼，一封战书打进园。</a:t>
            </a:r>
            <a:r>
              <a:rPr lang="zh-CN" altLang="en-US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9227" name="图片 9226" descr="未命名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4419600" cy="383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图片 9227" descr="未命名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85800"/>
            <a:ext cx="4724400" cy="3865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矩形 10244"/>
          <p:cNvSpPr/>
          <p:nvPr/>
        </p:nvSpPr>
        <p:spPr>
          <a:xfrm>
            <a:off x="1447800" y="5486400"/>
            <a:ext cx="5734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豆芽儿跪倒来报信，胡萝卜挂帅去出征。</a:t>
            </a:r>
            <a:r>
              <a:rPr lang="zh-CN" altLang="en-US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0247" name="图片 10246" descr="未命名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4905375" cy="418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10247" descr="未命名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4495800" cy="4122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矩形 11268"/>
          <p:cNvSpPr/>
          <p:nvPr/>
        </p:nvSpPr>
        <p:spPr>
          <a:xfrm>
            <a:off x="1905000" y="5334000"/>
            <a:ext cx="5124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两边兄弟来叫阵，大呼小叫争输赢。</a:t>
            </a:r>
            <a:r>
              <a:rPr lang="zh-CN" altLang="en-US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1270" name="图片 11269" descr="未命名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45720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 descr="未命名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38200"/>
            <a:ext cx="4572000" cy="4011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动作按钮: 自定义 11271">
            <a:hlinkClick r:id="rId3" action="ppaction://hlinksldjump"/>
          </p:cNvPr>
          <p:cNvSpPr/>
          <p:nvPr/>
        </p:nvSpPr>
        <p:spPr>
          <a:xfrm>
            <a:off x="0" y="4114800"/>
            <a:ext cx="4572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3" name="动作按钮: 自定义 11272">
            <a:hlinkClick r:id="rId4" action="ppaction://hlinksldjump"/>
          </p:cNvPr>
          <p:cNvSpPr/>
          <p:nvPr/>
        </p:nvSpPr>
        <p:spPr>
          <a:xfrm>
            <a:off x="4572000" y="4191000"/>
            <a:ext cx="4572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矩形 12292"/>
          <p:cNvSpPr/>
          <p:nvPr/>
        </p:nvSpPr>
        <p:spPr>
          <a:xfrm>
            <a:off x="1828800" y="5715000"/>
            <a:ext cx="54292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小葱端起银杆枪，一个劲儿向前冲。</a:t>
            </a:r>
            <a:endParaRPr lang="zh-CN" altLang="en-US" sz="2400" b="1" dirty="0">
              <a:latin typeface="Arial" panose="020B0604020202090204" pitchFamily="34" charset="0"/>
            </a:endParaRPr>
          </a:p>
          <a:p>
            <a:r>
              <a:rPr lang="zh-CN" altLang="en-US" sz="2400" b="1" dirty="0">
                <a:latin typeface="Arial" panose="020B0604020202090204" pitchFamily="34" charset="0"/>
              </a:rPr>
              <a:t>茄子一挺大肚皮，小葱撞了个倒栽葱。</a:t>
            </a:r>
            <a:r>
              <a:rPr lang="zh-CN" altLang="en-US" b="1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12294" name="图片 12293" descr="未命名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2" name="图片 37891" descr="未命名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81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矩形 37892"/>
          <p:cNvSpPr/>
          <p:nvPr/>
        </p:nvSpPr>
        <p:spPr>
          <a:xfrm>
            <a:off x="2057400" y="5638800"/>
            <a:ext cx="51244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90204" pitchFamily="34" charset="0"/>
              </a:rPr>
              <a:t>韭菜使出两刃锋，呼啦呼啦上了阵。</a:t>
            </a:r>
            <a:endParaRPr lang="zh-CN" altLang="en-US" sz="2400" b="1" dirty="0">
              <a:latin typeface="Arial" panose="020B0604020202090204" pitchFamily="34" charset="0"/>
            </a:endParaRPr>
          </a:p>
          <a:p>
            <a:r>
              <a:rPr lang="zh-CN" altLang="en-US" sz="2400" b="1" dirty="0">
                <a:latin typeface="Arial" panose="020B0604020202090204" pitchFamily="34" charset="0"/>
              </a:rPr>
              <a:t>黄瓜甩起扫堂腿，踢得韭菜往回奔。</a:t>
            </a:r>
            <a:r>
              <a:rPr lang="zh-CN" altLang="en-US" b="1" dirty="0">
                <a:latin typeface="Arial" panose="020B0604020202090204" pitchFamily="34" charset="0"/>
              </a:rPr>
              <a:t> </a:t>
            </a:r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WPS 文字</Application>
  <PresentationFormat>在屏幕上显示</PresentationFormat>
  <Paragraphs>36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€h乐另一种乐_C</cp:lastModifiedBy>
  <cp:revision>11</cp:revision>
  <dcterms:created xsi:type="dcterms:W3CDTF">2024-05-16T08:02:48Z</dcterms:created>
  <dcterms:modified xsi:type="dcterms:W3CDTF">2024-05-16T08:02:48Z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A5488CDE08D1F1CBA8BD456614DF21F8_43</vt:lpwstr>
  </property>
  <property fmtid="{D5CDD505-2E9C-101B-9397-08002B2CF9AE}" pid="4" name="KSOProductBuildVer">
    <vt:lpwstr>2052-6.6.1.8808</vt:lpwstr>
  </property>
</Properties>
</file>