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7" r:id="rId3"/>
    <p:sldId id="276" r:id="rId4"/>
    <p:sldId id="278" r:id="rId5"/>
    <p:sldId id="275" r:id="rId6"/>
    <p:sldId id="279" r:id="rId7"/>
    <p:sldId id="281" r:id="rId8"/>
    <p:sldId id="282" r:id="rId9"/>
    <p:sldId id="283" r:id="rId10"/>
    <p:sldId id="285" r:id="rId11"/>
    <p:sldId id="286" r:id="rId12"/>
    <p:sldId id="289" r:id="rId13"/>
    <p:sldId id="290" r:id="rId14"/>
    <p:sldId id="291" r:id="rId15"/>
    <p:sldId id="287" r:id="rId16"/>
    <p:sldId id="293" r:id="rId1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-9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notesMaster" Target="notesMasters/notesMaster1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4" name="页眉占位符 23553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3555" name="日期占位符 2355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3556" name="页脚占位符 2355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3557" name="灯片编号占位符 2355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页眉占位符 256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endParaRPr lang="zh-CN" altLang="en-US" sz="1200" dirty="0"/>
          </a:p>
        </p:txBody>
      </p:sp>
      <p:sp>
        <p:nvSpPr>
          <p:cNvPr id="25603" name="日期占位符 256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/>
            <a:endParaRPr lang="zh-CN" altLang="en-US" sz="1200" dirty="0"/>
          </a:p>
        </p:txBody>
      </p:sp>
      <p:sp>
        <p:nvSpPr>
          <p:cNvPr id="25604" name="幻灯片图像占位符 25603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605" name="文本占位符 2560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5606" name="页脚占位符 256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endParaRPr lang="zh-CN" altLang="en-US" sz="1200" dirty="0"/>
          </a:p>
        </p:txBody>
      </p:sp>
      <p:sp>
        <p:nvSpPr>
          <p:cNvPr id="25607" name="灯片编号占位符 256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90204" pitchFamily="34" charset="0"/>
        <a:ea typeface="宋体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9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90204" pitchFamily="34" charset="0"/>
              </a:rPr>
            </a:fld>
            <a:endParaRPr lang="zh-CN" altLang="en-US" dirty="0">
              <a:latin typeface="Arial" panose="020B060402020209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9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626" name="图片 26625" descr="草地封面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82100" cy="65309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0" name="图片 32769" descr="草地内文-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62" name="图片 40961" descr="草地内文-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1986" name="图片 41985" descr="草地内文-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9154" name="图片 49153" descr="草地内文-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6" name="图片 31745" descr="草地内文-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73025" y="127000"/>
            <a:ext cx="9217025" cy="6553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47105" descr="草地内文-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7" name="图片 21506" descr="草地内文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8914" name="图片 38913" descr="草地内文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2530" name="图片 22529" descr="草地内文-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7890" name="图片 37889" descr="草地内文-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6866" name="图片 36865" descr="草地内文-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39713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5842" name="图片 35841" descr="草地内文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77800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4818" name="图片 34817" descr="草地内文-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15888"/>
            <a:ext cx="9144000" cy="6502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794" name="图片 33793" descr="草地内文-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8913"/>
            <a:ext cx="9163050" cy="6515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文字</Application>
  <PresentationFormat>在屏幕上显示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MC SYSTEM</dc:creator>
  <cp:lastModifiedBy>€h乐另一种乐_C</cp:lastModifiedBy>
  <cp:revision>13</cp:revision>
  <dcterms:created xsi:type="dcterms:W3CDTF">2024-05-16T08:01:58Z</dcterms:created>
  <dcterms:modified xsi:type="dcterms:W3CDTF">2024-05-16T08:01:58Z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E7181AF0653F8EB876BD4566D73D5ADE_43</vt:lpwstr>
  </property>
  <property fmtid="{D5CDD505-2E9C-101B-9397-08002B2CF9AE}" pid="3" name="KSOProductBuildVer">
    <vt:lpwstr>2052-6.6.1.8808</vt:lpwstr>
  </property>
</Properties>
</file>