
<file path=[Content_Types].xml><?xml version="1.0" encoding="utf-8"?>
<Types xmlns="http://schemas.openxmlformats.org/package/2006/content-types">
  <Default Extension="xml" ContentType="application/vnd.openxmlformats-officedocument.presentationml.presentation.main+xml"/>
  <Default Extension="png" ContentType="image/png"/>
  <Default Extension="jpg" ContentType="image/jpeg"/>
  <Default Extension="psmdcp" ContentType="application/vnd.openxmlformats-package.core-properties+xml"/>
  <Default Extension="rels" ContentType="application/vnd.openxmlformats-package.relationship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6.xml" ContentType="application/vnd.openxmlformats-officedocument.presentationml.slideLayout+xml"/>
</Types>
</file>

<file path=_rels/.rels>&#65279;<?xml version="1.0" encoding="utf-8"?><Relationships xmlns="http://schemas.openxmlformats.org/package/2006/relationships"><Relationship Type="http://schemas.openxmlformats.org/officeDocument/2006/relationships/officeDocument" Target="/ppt/presentation.xml" Id="R94971a0810ab4bbb" /><Relationship Type="http://schemas.openxmlformats.org/officeDocument/2006/relationships/extended-properties" Target="/docProps/app.xml" Id="rId2" /><Relationship Type="http://schemas.openxmlformats.org/officeDocument/2006/relationships/custom-properties" Target="/docProps/custom.xml" Id="R484eb4c668c54a7a" /><Relationship Type="http://schemas.openxmlformats.org/package/2006/relationships/metadata/core-properties" Target="/package/services/metadata/core-properties/34b8a0f766c54156bcf4cda1602ef16f.psmdcp" Id="R6284a83fc1a44ccf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presProps" Target="/ppt/presProps.xml" Id="rId1" /><Relationship Type="http://schemas.openxmlformats.org/officeDocument/2006/relationships/viewProps" Target="/ppt/viewProps.xml" Id="rId2" /><Relationship Type="http://schemas.openxmlformats.org/officeDocument/2006/relationships/theme" Target="/ppt/theme/theme1.xml" Id="rId3" /><Relationship Type="http://schemas.openxmlformats.org/officeDocument/2006/relationships/tableStyles" Target="/ppt/tableStyles.xml" Id="rId4" /><Relationship Type="http://schemas.openxmlformats.org/officeDocument/2006/relationships/slideMaster" Target="/ppt/slideMasters/slideMaster1.xml" Id="rId5" /><Relationship Type="http://schemas.openxmlformats.org/officeDocument/2006/relationships/slide" Target="/ppt/slides/slide1.xml" Id="rId6" /><Relationship Type="http://schemas.openxmlformats.org/officeDocument/2006/relationships/slide" Target="/ppt/slides/slide2.xml" Id="rId7" /><Relationship Type="http://schemas.openxmlformats.org/officeDocument/2006/relationships/slide" Target="/ppt/slides/slide3.xml" Id="rId8" /><Relationship Type="http://schemas.openxmlformats.org/officeDocument/2006/relationships/slide" Target="/ppt/slides/slide4.xml" Id="rId9" /><Relationship Type="http://schemas.openxmlformats.org/officeDocument/2006/relationships/slide" Target="/ppt/slides/slide5.xml" Id="rId10" /><Relationship Type="http://schemas.openxmlformats.org/officeDocument/2006/relationships/slide" Target="/ppt/slides/slide6.xml" Id="rId11" /><Relationship Type="http://schemas.openxmlformats.org/officeDocument/2006/relationships/slide" Target="/ppt/slides/slide7.xml" Id="rId12" /><Relationship Type="http://schemas.openxmlformats.org/officeDocument/2006/relationships/slide" Target="/ppt/slides/slide8.xml" Id="rId13" /><Relationship Type="http://schemas.openxmlformats.org/officeDocument/2006/relationships/slide" Target="/ppt/slides/slide9.xml" Id="rId14" /><Relationship Type="http://schemas.openxmlformats.org/officeDocument/2006/relationships/slide" Target="/ppt/slides/slide10.xml" Id="rId15" /><Relationship Type="http://schemas.openxmlformats.org/officeDocument/2006/relationships/slide" Target="/ppt/slides/slide11.xml" Id="rId16" /><Relationship Type="http://schemas.openxmlformats.org/officeDocument/2006/relationships/slide" Target="/ppt/slides/slide12.xml" Id="rId17" /><Relationship Type="http://schemas.openxmlformats.org/officeDocument/2006/relationships/slide" Target="/ppt/slides/slide13.xml" Id="rId18" /><Relationship Type="http://schemas.openxmlformats.org/officeDocument/2006/relationships/slide" Target="/ppt/slides/slide14.xml" Id="rId19" /><Relationship Type="http://schemas.openxmlformats.org/officeDocument/2006/relationships/slide" Target="/ppt/slides/slide15.xml" Id="rId20" /><Relationship Type="http://schemas.openxmlformats.org/officeDocument/2006/relationships/slide" Target="/ppt/slides/slide16.xml" Id="rId21" /></Relationship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0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theme" Target="/ppt/theme/theme1.xml" Id="rId2" /><Relationship Type="http://schemas.openxmlformats.org/officeDocument/2006/relationships/slideLayout" Target="/ppt/slideLayouts/slideLayout2.xml" Id="rId3" /><Relationship Type="http://schemas.openxmlformats.org/officeDocument/2006/relationships/slideLayout" Target="/ppt/slideLayouts/slideLayout3.xml" Id="rId4" /><Relationship Type="http://schemas.openxmlformats.org/officeDocument/2006/relationships/slideLayout" Target="/ppt/slideLayouts/slideLayout4.xml" Id="rId5" /><Relationship Type="http://schemas.openxmlformats.org/officeDocument/2006/relationships/slideLayout" Target="/ppt/slideLayouts/slideLayout5.xml" Id="rId6" /><Relationship Type="http://schemas.openxmlformats.org/officeDocument/2006/relationships/slideLayout" Target="/ppt/slideLayouts/slideLayout6.xml" Id="rId7" /><Relationship Type="http://schemas.openxmlformats.org/officeDocument/2006/relationships/slideLayout" Target="/ppt/slideLayouts/slideLayout7.xml" Id="rId8" /><Relationship Type="http://schemas.openxmlformats.org/officeDocument/2006/relationships/slideLayout" Target="/ppt/slideLayouts/slideLayout8.xml" Id="rId9" /><Relationship Type="http://schemas.openxmlformats.org/officeDocument/2006/relationships/slideLayout" Target="/ppt/slideLayouts/slideLayout9.xml" Id="rId10" /><Relationship Type="http://schemas.openxmlformats.org/officeDocument/2006/relationships/slideLayout" Target="/ppt/slideLayouts/slideLayout10.xml" Id="rId11" /><Relationship Type="http://schemas.openxmlformats.org/officeDocument/2006/relationships/slideLayout" Target="/ppt/slideLayouts/slideLayout11.xml" Id="rId12" /><Relationship Type="http://schemas.openxmlformats.org/officeDocument/2006/relationships/slideLayout" Target="/ppt/slideLayouts/slideLayout12.xml" Id="rId13" /><Relationship Type="http://schemas.openxmlformats.org/officeDocument/2006/relationships/slideLayout" Target="/ppt/slideLayouts/slideLayout13.xml" Id="rId14" /><Relationship Type="http://schemas.openxmlformats.org/officeDocument/2006/relationships/slideLayout" Target="/ppt/slideLayouts/slideLayout14.xml" Id="rId15" /><Relationship Type="http://schemas.openxmlformats.org/officeDocument/2006/relationships/slideLayout" Target="/ppt/slideLayouts/slideLayout15.xml" Id="rId16" /><Relationship Type="http://schemas.openxmlformats.org/officeDocument/2006/relationships/slideLayout" Target="/ppt/slideLayouts/slideLayout16.xml" Id="rId17" /></Relationships>
</file>

<file path=ppt/slideMasters/slideMaster1.xml><?xml version="1.0" encoding="utf-8"?>
<p:sld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73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image" Target="/ppt/media/image.png" Id="rId4" /><Relationship Type="http://schemas.openxmlformats.org/officeDocument/2006/relationships/image" Target="/ppt/media/image.jpg" Id="rId7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0.xml" Id="rId1" /><Relationship Type="http://schemas.openxmlformats.org/officeDocument/2006/relationships/image" Target="/ppt/media/image47.png" Id="rId3" /><Relationship Type="http://schemas.openxmlformats.org/officeDocument/2006/relationships/image" Target="/ppt/media/image48.png" Id="rId4" /><Relationship Type="http://schemas.openxmlformats.org/officeDocument/2006/relationships/image" Target="/ppt/media/image49.png" Id="rId6" /><Relationship Type="http://schemas.openxmlformats.org/officeDocument/2006/relationships/image" Target="/ppt/media/image50.png" Id="rId7" /><Relationship Type="http://schemas.openxmlformats.org/officeDocument/2006/relationships/image" Target="/ppt/media/image10.jpg" Id="rId8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1.xml" Id="rId1" /><Relationship Type="http://schemas.openxmlformats.org/officeDocument/2006/relationships/image" Target="/ppt/media/image51.png" Id="rId3" /><Relationship Type="http://schemas.openxmlformats.org/officeDocument/2006/relationships/image" Target="/ppt/media/image52.png" Id="rId5" /><Relationship Type="http://schemas.openxmlformats.org/officeDocument/2006/relationships/image" Target="/ppt/media/image11.jpg" Id="rId6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2.xml" Id="rId1" /><Relationship Type="http://schemas.openxmlformats.org/officeDocument/2006/relationships/image" Target="/ppt/media/image53.png" Id="rId4" /><Relationship Type="http://schemas.openxmlformats.org/officeDocument/2006/relationships/image" Target="/ppt/media/image54.png" Id="rId6" /><Relationship Type="http://schemas.openxmlformats.org/officeDocument/2006/relationships/image" Target="/ppt/media/image12.jpg" Id="rId7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3.xml" Id="rId1" /><Relationship Type="http://schemas.openxmlformats.org/officeDocument/2006/relationships/image" Target="/ppt/media/image55.png" Id="rId5" /><Relationship Type="http://schemas.openxmlformats.org/officeDocument/2006/relationships/image" Target="/ppt/media/image13.jpg" Id="rId7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Id1" /><Relationship Type="http://schemas.openxmlformats.org/officeDocument/2006/relationships/image" Target="/ppt/media/image56.png" Id="rId4" /><Relationship Type="http://schemas.openxmlformats.org/officeDocument/2006/relationships/image" Target="/ppt/media/image57.png" Id="rId5" /><Relationship Type="http://schemas.openxmlformats.org/officeDocument/2006/relationships/image" Target="/ppt/media/image14.jpg" Id="rId6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5.xml" Id="rId1" /><Relationship Type="http://schemas.openxmlformats.org/officeDocument/2006/relationships/image" Target="/ppt/media/image15.jpg" Id="rId5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6.xml" Id="rId1" /><Relationship Type="http://schemas.openxmlformats.org/officeDocument/2006/relationships/image" Target="/ppt/media/image58.png" Id="rId3" /><Relationship Type="http://schemas.openxmlformats.org/officeDocument/2006/relationships/image" Target="/ppt/media/image16.jpg" Id="rId4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png" Id="rId9" /><Relationship Type="http://schemas.openxmlformats.org/officeDocument/2006/relationships/image" Target="/ppt/media/image3.png" Id="rId10" /><Relationship Type="http://schemas.openxmlformats.org/officeDocument/2006/relationships/image" Target="/ppt/media/image2.jpg" Id="rId11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4.png" Id="rId3" /><Relationship Type="http://schemas.openxmlformats.org/officeDocument/2006/relationships/image" Target="/ppt/media/image5.png" Id="rId4" /><Relationship Type="http://schemas.openxmlformats.org/officeDocument/2006/relationships/image" Target="/ppt/media/image6.png" Id="rId5" /><Relationship Type="http://schemas.openxmlformats.org/officeDocument/2006/relationships/image" Target="/ppt/media/image7.png" Id="rId6" /><Relationship Type="http://schemas.openxmlformats.org/officeDocument/2006/relationships/image" Target="/ppt/media/image3.jpg" Id="rId8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4.xml" Id="rId1" /><Relationship Type="http://schemas.openxmlformats.org/officeDocument/2006/relationships/image" Target="/ppt/media/image8.png" Id="rId5" /><Relationship Type="http://schemas.openxmlformats.org/officeDocument/2006/relationships/image" Target="/ppt/media/image9.png" Id="rId6" /><Relationship Type="http://schemas.openxmlformats.org/officeDocument/2006/relationships/image" Target="/ppt/media/image10.png" Id="rId7" /><Relationship Type="http://schemas.openxmlformats.org/officeDocument/2006/relationships/image" Target="/ppt/media/image11.png" Id="rId8" /><Relationship Type="http://schemas.openxmlformats.org/officeDocument/2006/relationships/image" Target="/ppt/media/image12.png" Id="rId9" /><Relationship Type="http://schemas.openxmlformats.org/officeDocument/2006/relationships/image" Target="/ppt/media/image13.png" Id="rId10" /><Relationship Type="http://schemas.openxmlformats.org/officeDocument/2006/relationships/image" Target="/ppt/media/image14.png" Id="rId11" /><Relationship Type="http://schemas.openxmlformats.org/officeDocument/2006/relationships/image" Target="/ppt/media/image4.jpg" Id="rId1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15.png" Id="rId5" /><Relationship Type="http://schemas.openxmlformats.org/officeDocument/2006/relationships/image" Target="/ppt/media/image16.png" Id="rId6" /><Relationship Type="http://schemas.openxmlformats.org/officeDocument/2006/relationships/image" Target="/ppt/media/image17.png" Id="rId7" /><Relationship Type="http://schemas.openxmlformats.org/officeDocument/2006/relationships/image" Target="/ppt/media/image18.png" Id="rId8" /><Relationship Type="http://schemas.openxmlformats.org/officeDocument/2006/relationships/image" Target="/ppt/media/image19.png" Id="rId9" /><Relationship Type="http://schemas.openxmlformats.org/officeDocument/2006/relationships/image" Target="/ppt/media/image20.png" Id="rId10" /><Relationship Type="http://schemas.openxmlformats.org/officeDocument/2006/relationships/image" Target="/ppt/media/image21.png" Id="rId11" /><Relationship Type="http://schemas.openxmlformats.org/officeDocument/2006/relationships/image" Target="/ppt/media/image22.png" Id="rId12" /><Relationship Type="http://schemas.openxmlformats.org/officeDocument/2006/relationships/image" Target="/ppt/media/image23.png" Id="rId13" /><Relationship Type="http://schemas.openxmlformats.org/officeDocument/2006/relationships/image" Target="/ppt/media/image24.png" Id="rId14" /><Relationship Type="http://schemas.openxmlformats.org/officeDocument/2006/relationships/image" Target="/ppt/media/image25.png" Id="rId15" /><Relationship Type="http://schemas.openxmlformats.org/officeDocument/2006/relationships/image" Target="/ppt/media/image26.png" Id="rId16" /><Relationship Type="http://schemas.openxmlformats.org/officeDocument/2006/relationships/image" Target="/ppt/media/image27.png" Id="rId17" /><Relationship Type="http://schemas.openxmlformats.org/officeDocument/2006/relationships/image" Target="/ppt/media/image28.png" Id="rId19" /><Relationship Type="http://schemas.openxmlformats.org/officeDocument/2006/relationships/image" Target="/ppt/media/image5.jpg" Id="rId20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6.xml" Id="rId1" /><Relationship Type="http://schemas.openxmlformats.org/officeDocument/2006/relationships/image" Target="/ppt/media/image29.png" Id="rId3" /><Relationship Type="http://schemas.openxmlformats.org/officeDocument/2006/relationships/image" Target="/ppt/media/image30.png" Id="rId4" /><Relationship Type="http://schemas.openxmlformats.org/officeDocument/2006/relationships/image" Target="/ppt/media/image31.png" Id="rId5" /><Relationship Type="http://schemas.openxmlformats.org/officeDocument/2006/relationships/image" Target="/ppt/media/image32.png" Id="rId8" /><Relationship Type="http://schemas.openxmlformats.org/officeDocument/2006/relationships/image" Target="/ppt/media/image33.png" Id="rId9" /><Relationship Type="http://schemas.openxmlformats.org/officeDocument/2006/relationships/image" Target="/ppt/media/image34.png" Id="rId10" /><Relationship Type="http://schemas.openxmlformats.org/officeDocument/2006/relationships/image" Target="/ppt/media/image35.png" Id="rId12" /><Relationship Type="http://schemas.openxmlformats.org/officeDocument/2006/relationships/image" Target="/ppt/media/image6.jpg" Id="rId13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Relationship Type="http://schemas.openxmlformats.org/officeDocument/2006/relationships/image" Target="/ppt/media/image36.png" Id="rId3" /><Relationship Type="http://schemas.openxmlformats.org/officeDocument/2006/relationships/image" Target="/ppt/media/image37.png" Id="rId6" /><Relationship Type="http://schemas.openxmlformats.org/officeDocument/2006/relationships/image" Target="/ppt/media/image7.jpg" Id="rId8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8.xml" Id="rId1" /><Relationship Type="http://schemas.openxmlformats.org/officeDocument/2006/relationships/image" Target="/ppt/media/image38.png" Id="rId3" /><Relationship Type="http://schemas.openxmlformats.org/officeDocument/2006/relationships/image" Target="/ppt/media/image39.png" Id="rId4" /><Relationship Type="http://schemas.openxmlformats.org/officeDocument/2006/relationships/image" Target="/ppt/media/image40.png" Id="rId5" /><Relationship Type="http://schemas.openxmlformats.org/officeDocument/2006/relationships/image" Target="/ppt/media/image41.png" Id="rId6" /><Relationship Type="http://schemas.openxmlformats.org/officeDocument/2006/relationships/image" Target="/ppt/media/image8.jpg" Id="rId8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9.xml" Id="rId1" /><Relationship Type="http://schemas.openxmlformats.org/officeDocument/2006/relationships/image" Target="/ppt/media/image42.png" Id="rId5" /><Relationship Type="http://schemas.openxmlformats.org/officeDocument/2006/relationships/image" Target="/ppt/media/image43.png" Id="rId6" /><Relationship Type="http://schemas.openxmlformats.org/officeDocument/2006/relationships/image" Target="/ppt/media/image44.png" Id="rId7" /><Relationship Type="http://schemas.openxmlformats.org/officeDocument/2006/relationships/image" Target="/ppt/media/image45.png" Id="rId8" /><Relationship Type="http://schemas.openxmlformats.org/officeDocument/2006/relationships/image" Target="/ppt/media/image46.png" Id="rId9" /><Relationship Type="http://schemas.openxmlformats.org/officeDocument/2006/relationships/image" Target="/ppt/media/image9.jpg" Id="rId10" /></Relationships>
</file>

<file path=ppt/slides/slide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99476" y="278625"/>
            <a:ext cx="11593097" cy="6299968"/>
          </a:xfrm>
          <a:prstGeom prst="rect">
            <a:avLst/>
          </a:prstGeom>
        </p:spPr>
      </p:pic>
      <p:sp>
        <p:nvSpPr>
          <p:cNvPr id="2" name="希沃白板-文本1"/>
          <p:cNvSpPr txBox="1"/>
          <p:nvPr/>
        </p:nvSpPr>
        <p:spPr>
          <a:xfrm rot="0">
            <a:off x="520684" y="737140"/>
            <a:ext cx="4762500" cy="686181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ctr"/>
            <a:r>
              <a:rPr lang="zh-CN" altLang="en-US" sz="2999" b="0" i="0" dirty="0">
                <a:solidFill>
                  <a:srgbClr val="000000"/>
                </a:solidFill>
                <a:latin typeface="华文楷体"/>
                <a:ea typeface="华文楷体"/>
              </a:rPr>
              <a:t>部编版小学语文一年级下册</a:t>
            </a:r>
          </a:p>
        </p:txBody>
      </p:sp>
      <p:pic>
        <p:nvPicPr>
          <p:cNvPr id="3" name="图片2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4252922" y="-753151"/>
            <a:ext cx="7421166" cy="7421166"/>
          </a:xfrm>
          <a:prstGeom prst="rect">
            <a:avLst/>
          </a:prstGeom>
        </p:spPr>
      </p:pic>
      <p:pic>
        <p:nvPicPr>
          <p:cNvPr id="4" name="组合1"/>
          <p:cNvPicPr>
            <a:picLocks noChangeAspect="1"/>
          </p:cNvPicPr>
          <p:nvPr/>
        </p:nvPicPr>
        <p:blipFill>
          <a:fillRect/>
          <a:blip r:embed="rId4"/>
          <a:stretch/>
        </p:blipFill>
        <p:spPr>
          <a:xfrm>
            <a:off x="195262" y="1423035"/>
            <a:ext cx="11478778" cy="4642180"/>
          </a:xfrm>
          <a:prstGeom prst="rect">
            <a:avLst/>
          </a:prstGeom>
        </p:spPr>
      </p:pic>
      <p:pic>
        <p:nvPicPr>
          <p:cNvPr id="5" name="图片3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7911932" y="2637501"/>
            <a:ext cx="5143500" cy="5143500"/>
          </a:xfrm>
          <a:prstGeom prst="rect">
            <a:avLst/>
          </a:prstGeom>
        </p:spPr>
      </p:pic>
      <p:pic>
        <p:nvPicPr>
          <p:cNvPr id="6" name="图片4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330194" y="1422854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0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99476" y="278625"/>
            <a:ext cx="11593097" cy="6299968"/>
          </a:xfrm>
          <a:prstGeom prst="rect">
            <a:avLst/>
          </a:prstGeom>
        </p:spPr>
      </p:pic>
      <p:pic>
        <p:nvPicPr>
          <p:cNvPr id="2" name="组合1"/>
          <p:cNvPicPr>
            <a:picLocks noChangeAspect="1"/>
          </p:cNvPicPr>
          <p:nvPr/>
        </p:nvPicPr>
        <p:blipFill>
          <a:fillRect/>
          <a:blip r:embed="rId3"/>
          <a:stretch/>
        </p:blipFill>
        <p:spPr>
          <a:xfrm>
            <a:off x="1234383" y="279159"/>
            <a:ext cx="7241467" cy="4862122"/>
          </a:xfrm>
          <a:prstGeom prst="rect">
            <a:avLst/>
          </a:prstGeom>
        </p:spPr>
      </p:pic>
      <p:pic>
        <p:nvPicPr>
          <p:cNvPr id="3" name="组合2"/>
          <p:cNvPicPr>
            <a:picLocks noChangeAspect="1"/>
          </p:cNvPicPr>
          <p:nvPr/>
        </p:nvPicPr>
        <p:blipFill>
          <a:fillRect/>
          <a:blip r:embed="rId4"/>
          <a:stretch/>
        </p:blipFill>
        <p:spPr>
          <a:xfrm>
            <a:off x="7972920" y="1876682"/>
            <a:ext cx="5008178" cy="3105150"/>
          </a:xfrm>
          <a:prstGeom prst="rect">
            <a:avLst/>
          </a:prstGeom>
        </p:spPr>
      </p:pic>
      <p:sp>
        <p:nvSpPr>
          <p:cNvPr id="4" name="形状1"/>
          <p:cNvSpPr txBox="1"/>
          <p:nvPr/>
        </p:nvSpPr>
        <p:spPr>
          <a:xfrm rot="0">
            <a:off x="322469" y="397050"/>
            <a:ext cx="1754771" cy="603202"/>
          </a:xfrm>
          <a:custGeom>
            <a:avLst/>
            <a:gdLst>
              <a:gd name="connsiteX0" fmla="*/ 100534 w 1754771"/>
              <a:gd name="connsiteY0" fmla="*/ 0 h 603202"/>
              <a:gd name="connsiteX1" fmla="*/ 1654237 w 1754771"/>
              <a:gd name="connsiteY1" fmla="*/ 0 h 603202"/>
              <a:gd name="connsiteX2" fmla="*/ 1680900 w 1754771"/>
              <a:gd name="connsiteY2" fmla="*/ 0 h 603202"/>
              <a:gd name="connsiteX3" fmla="*/ 1744179 w 1754771"/>
              <a:gd name="connsiteY3" fmla="*/ 48299 h 603202"/>
              <a:gd name="connsiteX4" fmla="*/ 1754771 w 1754771"/>
              <a:gd name="connsiteY4" fmla="*/ 502669 h 603202"/>
              <a:gd name="connsiteX5" fmla="*/ 1754771 w 1754771"/>
              <a:gd name="connsiteY5" fmla="*/ 529332 h 603202"/>
              <a:gd name="connsiteX6" fmla="*/ 1706471 w 1754771"/>
              <a:gd name="connsiteY6" fmla="*/ 592610 h 603202"/>
              <a:gd name="connsiteX7" fmla="*/ 100534 w 1754771"/>
              <a:gd name="connsiteY7" fmla="*/ 603202 h 603202"/>
              <a:gd name="connsiteX8" fmla="*/ 45010 w 1754771"/>
              <a:gd name="connsiteY8" fmla="*/ 603202 h 603202"/>
              <a:gd name="connsiteX9" fmla="*/ 0 w 1754771"/>
              <a:gd name="connsiteY9" fmla="*/ 100534 h 603202"/>
              <a:gd name="connsiteX10" fmla="*/ 0 w 1754771"/>
              <a:gd name="connsiteY10" fmla="*/ 45010 h 603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4771" h="603202">
                <a:moveTo>
                  <a:pt x="100534" y="0"/>
                </a:moveTo>
                <a:lnTo>
                  <a:pt x="1654237" y="0"/>
                </a:lnTo>
                <a:cubicBezTo>
                  <a:pt x="1680900" y="0"/>
                  <a:pt x="1706471" y="10592"/>
                  <a:pt x="1725325" y="29446"/>
                </a:cubicBezTo>
                <a:cubicBezTo>
                  <a:pt x="1744179" y="48299"/>
                  <a:pt x="1754771" y="73871"/>
                  <a:pt x="1754771" y="100534"/>
                </a:cubicBezTo>
                <a:lnTo>
                  <a:pt x="1754771" y="502669"/>
                </a:lnTo>
                <a:cubicBezTo>
                  <a:pt x="1754771" y="529332"/>
                  <a:pt x="1744179" y="554903"/>
                  <a:pt x="1725325" y="573757"/>
                </a:cubicBezTo>
                <a:cubicBezTo>
                  <a:pt x="1706471" y="592610"/>
                  <a:pt x="1680900" y="603202"/>
                  <a:pt x="1654237" y="603202"/>
                </a:cubicBezTo>
                <a:lnTo>
                  <a:pt x="100534" y="603202"/>
                </a:lnTo>
                <a:cubicBezTo>
                  <a:pt x="45010" y="603202"/>
                  <a:pt x="0" y="558192"/>
                  <a:pt x="0" y="502669"/>
                </a:cubicBezTo>
                <a:lnTo>
                  <a:pt x="0" y="100534"/>
                </a:lnTo>
                <a:cubicBezTo>
                  <a:pt x="0" y="45010"/>
                  <a:pt x="45010" y="0"/>
                  <a:pt x="100534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4FC77F"/>
            </a:solidFill>
            <a:prstDash val="solid"/>
          </a:ln>
        </p:spPr>
        <p:txBody>
          <a:bodyPr wrap="square" rtlCol="0" anchor="ctr"/>
          <a:lstStyle/>
          <a:p>
            <a:pPr marL="0" algn="ctr"/>
            <a:r>
              <a:rPr lang="zh-CN" altLang="en-US" sz="2999" b="0" i="0" dirty="0">
                <a:solidFill>
                  <a:srgbClr val="31A660"/>
                </a:solidFill>
                <a:latin typeface="华文楷体"/>
                <a:ea typeface="华文楷体"/>
              </a:rPr>
              <a:t>精读课文</a:t>
            </a:r>
          </a:p>
        </p:txBody>
      </p:sp>
      <p:pic>
        <p:nvPicPr>
          <p:cNvPr id="5" name="图片2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-179270" y="4158044"/>
            <a:ext cx="2260959" cy="2552700"/>
          </a:xfrm>
          <a:prstGeom prst="rect">
            <a:avLst/>
          </a:prstGeom>
        </p:spPr>
      </p:pic>
      <p:sp>
        <p:nvSpPr>
          <p:cNvPr id="6" name="形状2"/>
          <p:cNvSpPr txBox="1"/>
          <p:nvPr/>
        </p:nvSpPr>
        <p:spPr>
          <a:xfrm rot="0">
            <a:off x="8757381" y="413837"/>
            <a:ext cx="3452725" cy="629381"/>
          </a:xfrm>
          <a:custGeom>
            <a:avLst/>
            <a:gdLst>
              <a:gd name="connsiteX0" fmla="*/ 104897 w 3452725"/>
              <a:gd name="connsiteY0" fmla="*/ 0 h 629381"/>
              <a:gd name="connsiteX1" fmla="*/ 3347828 w 3452725"/>
              <a:gd name="connsiteY1" fmla="*/ 0 h 629381"/>
              <a:gd name="connsiteX2" fmla="*/ 3375648 w 3452725"/>
              <a:gd name="connsiteY2" fmla="*/ 0 h 629381"/>
              <a:gd name="connsiteX3" fmla="*/ 3441673 w 3452725"/>
              <a:gd name="connsiteY3" fmla="*/ 50395 h 629381"/>
              <a:gd name="connsiteX4" fmla="*/ 3452725 w 3452725"/>
              <a:gd name="connsiteY4" fmla="*/ 524484 h 629381"/>
              <a:gd name="connsiteX5" fmla="*/ 3452725 w 3452725"/>
              <a:gd name="connsiteY5" fmla="*/ 552304 h 629381"/>
              <a:gd name="connsiteX6" fmla="*/ 3402329 w 3452725"/>
              <a:gd name="connsiteY6" fmla="*/ 618329 h 629381"/>
              <a:gd name="connsiteX7" fmla="*/ 104897 w 3452725"/>
              <a:gd name="connsiteY7" fmla="*/ 629381 h 629381"/>
              <a:gd name="connsiteX8" fmla="*/ 46964 w 3452725"/>
              <a:gd name="connsiteY8" fmla="*/ 629380 h 629381"/>
              <a:gd name="connsiteX9" fmla="*/ 0 w 3452725"/>
              <a:gd name="connsiteY9" fmla="*/ 104897 h 629381"/>
              <a:gd name="connsiteX10" fmla="*/ 0 w 3452725"/>
              <a:gd name="connsiteY10" fmla="*/ 46964 h 62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52725" h="629381">
                <a:moveTo>
                  <a:pt x="104897" y="0"/>
                </a:moveTo>
                <a:lnTo>
                  <a:pt x="3347828" y="0"/>
                </a:lnTo>
                <a:cubicBezTo>
                  <a:pt x="3375648" y="0"/>
                  <a:pt x="3402329" y="11052"/>
                  <a:pt x="3422001" y="30724"/>
                </a:cubicBezTo>
                <a:cubicBezTo>
                  <a:pt x="3441673" y="50395"/>
                  <a:pt x="3452725" y="77076"/>
                  <a:pt x="3452725" y="104897"/>
                </a:cubicBezTo>
                <a:lnTo>
                  <a:pt x="3452725" y="524484"/>
                </a:lnTo>
                <a:cubicBezTo>
                  <a:pt x="3452725" y="552304"/>
                  <a:pt x="3441673" y="578985"/>
                  <a:pt x="3422001" y="598657"/>
                </a:cubicBezTo>
                <a:cubicBezTo>
                  <a:pt x="3402329" y="618329"/>
                  <a:pt x="3375648" y="629381"/>
                  <a:pt x="3347828" y="629381"/>
                </a:cubicBezTo>
                <a:lnTo>
                  <a:pt x="104897" y="629381"/>
                </a:lnTo>
                <a:cubicBezTo>
                  <a:pt x="46964" y="629380"/>
                  <a:pt x="0" y="582417"/>
                  <a:pt x="0" y="524484"/>
                </a:cubicBezTo>
                <a:lnTo>
                  <a:pt x="0" y="104897"/>
                </a:lnTo>
                <a:cubicBezTo>
                  <a:pt x="0" y="46964"/>
                  <a:pt x="46964" y="0"/>
                  <a:pt x="104897" y="0"/>
                </a:cubicBezTo>
                <a:close/>
              </a:path>
            </a:pathLst>
          </a:custGeom>
          <a:solidFill>
            <a:srgbClr val="FFFFFF"/>
          </a:solidFill>
          <a:ln w="57150">
            <a:solidFill>
              <a:srgbClr val="C3C3C7"/>
            </a:solidFill>
            <a:prstDash val="solid"/>
          </a:ln>
        </p:spPr>
        <p:txBody>
          <a:bodyPr wrap="square" rtlCol="0" anchor="ctr"/>
          <a:lstStyle/>
          <a:p>
            <a:pPr marL="0" algn="l"/>
            <a:r>
              <a:rPr lang="zh-CN" altLang="en-US" sz="2999" b="0" i="0" dirty="0">
                <a:solidFill>
                  <a:srgbClr val="000000"/>
                </a:solidFill>
                <a:latin typeface="华文楷体"/>
                <a:ea typeface="华文楷体"/>
              </a:rPr>
              <a:t>具体地点在哪里？</a:t>
            </a:r>
          </a:p>
        </p:txBody>
      </p:sp>
      <p:sp>
        <p:nvSpPr>
          <p:cNvPr id="7" name="形状3"/>
          <p:cNvSpPr txBox="1"/>
          <p:nvPr/>
        </p:nvSpPr>
        <p:spPr>
          <a:xfrm rot="0">
            <a:off x="6653451" y="976751"/>
            <a:ext cx="1627796" cy="19050"/>
          </a:xfrm>
          <a:prstGeom prst="line"/>
          <a:solidFill>
            <a:srgbClr val="FFFFFF"/>
          </a:solidFill>
          <a:ln w="57150">
            <a:solidFill>
              <a:srgbClr val="FF0000"/>
            </a:solidFill>
            <a:prstDash val="solid"/>
          </a:ln>
        </p:spPr>
        <p:txBody>
          <a:bodyPr wrap="square" rtlCol="0" anchor="ctr"/>
          <a:lstStyle/>
          <a:p>
            <a:pPr marL="0" algn="ctr"/>
          </a:p>
        </p:txBody>
      </p:sp>
      <p:pic>
        <p:nvPicPr>
          <p:cNvPr id="8" name="组合3"/>
          <p:cNvPicPr>
            <a:picLocks noChangeAspect="1"/>
          </p:cNvPicPr>
          <p:nvPr/>
        </p:nvPicPr>
        <p:blipFill>
          <a:fillRect/>
          <a:blip r:embed="rId6"/>
          <a:stretch/>
        </p:blipFill>
        <p:spPr>
          <a:xfrm>
            <a:off x="1865786" y="5300462"/>
            <a:ext cx="6496517" cy="1095375"/>
          </a:xfrm>
          <a:prstGeom prst="rect">
            <a:avLst/>
          </a:prstGeom>
        </p:spPr>
      </p:pic>
      <p:pic>
        <p:nvPicPr>
          <p:cNvPr id="9" name="组合4"/>
          <p:cNvPicPr>
            <a:picLocks noChangeAspect="1"/>
          </p:cNvPicPr>
          <p:nvPr/>
        </p:nvPicPr>
        <p:blipFill>
          <a:fillRect/>
          <a:blip r:embed="rId7"/>
          <a:stretch/>
        </p:blipFill>
        <p:spPr>
          <a:xfrm>
            <a:off x="8117891" y="3200981"/>
            <a:ext cx="4466034" cy="446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99476" y="278625"/>
            <a:ext cx="11593097" cy="6299968"/>
          </a:xfrm>
          <a:prstGeom prst="rect">
            <a:avLst/>
          </a:prstGeom>
        </p:spPr>
      </p:pic>
      <p:pic>
        <p:nvPicPr>
          <p:cNvPr id="2" name="表格1"/>
          <p:cNvPicPr>
            <a:picLocks noChangeAspect="1"/>
          </p:cNvPicPr>
          <p:nvPr/>
        </p:nvPicPr>
        <p:blipFill>
          <a:fillRect/>
          <a:blip r:embed="rId3"/>
          <a:stretch/>
        </p:blipFill>
        <p:spPr>
          <a:xfrm>
            <a:off x="719309" y="519227"/>
            <a:ext cx="8397545" cy="5521516"/>
          </a:xfrm>
          <a:prstGeom prst="rect">
            <a:avLst/>
          </a:prstGeom>
        </p:spPr>
      </p:pic>
      <p:sp>
        <p:nvSpPr>
          <p:cNvPr id="3" name="形状1"/>
          <p:cNvSpPr txBox="1"/>
          <p:nvPr/>
        </p:nvSpPr>
        <p:spPr>
          <a:xfrm rot="0">
            <a:off x="304486" y="396516"/>
            <a:ext cx="1754771" cy="603202"/>
          </a:xfrm>
          <a:custGeom>
            <a:avLst/>
            <a:gdLst>
              <a:gd name="connsiteX0" fmla="*/ 100534 w 1754771"/>
              <a:gd name="connsiteY0" fmla="*/ 0 h 603202"/>
              <a:gd name="connsiteX1" fmla="*/ 1654237 w 1754771"/>
              <a:gd name="connsiteY1" fmla="*/ 0 h 603202"/>
              <a:gd name="connsiteX2" fmla="*/ 1680900 w 1754771"/>
              <a:gd name="connsiteY2" fmla="*/ 0 h 603202"/>
              <a:gd name="connsiteX3" fmla="*/ 1744179 w 1754771"/>
              <a:gd name="connsiteY3" fmla="*/ 48299 h 603202"/>
              <a:gd name="connsiteX4" fmla="*/ 1754771 w 1754771"/>
              <a:gd name="connsiteY4" fmla="*/ 502669 h 603202"/>
              <a:gd name="connsiteX5" fmla="*/ 1754771 w 1754771"/>
              <a:gd name="connsiteY5" fmla="*/ 529332 h 603202"/>
              <a:gd name="connsiteX6" fmla="*/ 1706471 w 1754771"/>
              <a:gd name="connsiteY6" fmla="*/ 592610 h 603202"/>
              <a:gd name="connsiteX7" fmla="*/ 100534 w 1754771"/>
              <a:gd name="connsiteY7" fmla="*/ 603202 h 603202"/>
              <a:gd name="connsiteX8" fmla="*/ 45010 w 1754771"/>
              <a:gd name="connsiteY8" fmla="*/ 603202 h 603202"/>
              <a:gd name="connsiteX9" fmla="*/ 0 w 1754771"/>
              <a:gd name="connsiteY9" fmla="*/ 100534 h 603202"/>
              <a:gd name="connsiteX10" fmla="*/ 0 w 1754771"/>
              <a:gd name="connsiteY10" fmla="*/ 45010 h 603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4771" h="603202">
                <a:moveTo>
                  <a:pt x="100534" y="0"/>
                </a:moveTo>
                <a:lnTo>
                  <a:pt x="1654237" y="0"/>
                </a:lnTo>
                <a:cubicBezTo>
                  <a:pt x="1680900" y="0"/>
                  <a:pt x="1706471" y="10592"/>
                  <a:pt x="1725325" y="29446"/>
                </a:cubicBezTo>
                <a:cubicBezTo>
                  <a:pt x="1744179" y="48299"/>
                  <a:pt x="1754771" y="73871"/>
                  <a:pt x="1754771" y="100534"/>
                </a:cubicBezTo>
                <a:lnTo>
                  <a:pt x="1754771" y="502669"/>
                </a:lnTo>
                <a:cubicBezTo>
                  <a:pt x="1754771" y="529332"/>
                  <a:pt x="1744179" y="554903"/>
                  <a:pt x="1725325" y="573757"/>
                </a:cubicBezTo>
                <a:cubicBezTo>
                  <a:pt x="1706471" y="592610"/>
                  <a:pt x="1680900" y="603202"/>
                  <a:pt x="1654237" y="603202"/>
                </a:cubicBezTo>
                <a:lnTo>
                  <a:pt x="100534" y="603202"/>
                </a:lnTo>
                <a:cubicBezTo>
                  <a:pt x="45010" y="603202"/>
                  <a:pt x="0" y="558192"/>
                  <a:pt x="0" y="502669"/>
                </a:cubicBezTo>
                <a:lnTo>
                  <a:pt x="0" y="100534"/>
                </a:lnTo>
                <a:cubicBezTo>
                  <a:pt x="0" y="45010"/>
                  <a:pt x="45010" y="0"/>
                  <a:pt x="100534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4FC77F"/>
            </a:solidFill>
            <a:prstDash val="solid"/>
          </a:ln>
        </p:spPr>
        <p:txBody>
          <a:bodyPr wrap="square" rtlCol="0" anchor="ctr"/>
          <a:lstStyle/>
          <a:p>
            <a:pPr marL="0" algn="ctr"/>
            <a:r>
              <a:rPr lang="zh-CN" altLang="en-US" sz="2999" b="0" i="0" dirty="0">
                <a:solidFill>
                  <a:srgbClr val="31A660"/>
                </a:solidFill>
                <a:latin typeface="华文楷体"/>
                <a:ea typeface="华文楷体"/>
              </a:rPr>
              <a:t>精读课文</a:t>
            </a:r>
          </a:p>
        </p:txBody>
      </p:sp>
      <p:pic>
        <p:nvPicPr>
          <p:cNvPr id="4" name="图片2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082603" y="4771158"/>
            <a:ext cx="1754591" cy="1980990"/>
          </a:xfrm>
          <a:prstGeom prst="rect">
            <a:avLst/>
          </a:prstGeom>
        </p:spPr>
      </p:pic>
      <p:pic>
        <p:nvPicPr>
          <p:cNvPr id="5" name="组合1"/>
          <p:cNvPicPr>
            <a:picLocks noChangeAspect="1"/>
          </p:cNvPicPr>
          <p:nvPr/>
        </p:nvPicPr>
        <p:blipFill>
          <a:fillRect/>
          <a:blip r:embed="rId5"/>
          <a:stretch/>
        </p:blipFill>
        <p:spPr>
          <a:xfrm>
            <a:off x="9116783" y="1714519"/>
            <a:ext cx="2144978" cy="342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99476" y="278625"/>
            <a:ext cx="11593097" cy="6299968"/>
          </a:xfrm>
          <a:prstGeom prst="rect">
            <a:avLst/>
          </a:prstGeom>
        </p:spPr>
      </p:pic>
      <p:sp>
        <p:nvSpPr>
          <p:cNvPr id="2" name="形状1"/>
          <p:cNvSpPr txBox="1"/>
          <p:nvPr/>
        </p:nvSpPr>
        <p:spPr>
          <a:xfrm rot="0">
            <a:off x="304486" y="396516"/>
            <a:ext cx="1754771" cy="603202"/>
          </a:xfrm>
          <a:custGeom>
            <a:avLst/>
            <a:gdLst>
              <a:gd name="connsiteX0" fmla="*/ 100534 w 1754771"/>
              <a:gd name="connsiteY0" fmla="*/ 0 h 603202"/>
              <a:gd name="connsiteX1" fmla="*/ 1654237 w 1754771"/>
              <a:gd name="connsiteY1" fmla="*/ 0 h 603202"/>
              <a:gd name="connsiteX2" fmla="*/ 1680900 w 1754771"/>
              <a:gd name="connsiteY2" fmla="*/ 0 h 603202"/>
              <a:gd name="connsiteX3" fmla="*/ 1744179 w 1754771"/>
              <a:gd name="connsiteY3" fmla="*/ 48299 h 603202"/>
              <a:gd name="connsiteX4" fmla="*/ 1754771 w 1754771"/>
              <a:gd name="connsiteY4" fmla="*/ 502669 h 603202"/>
              <a:gd name="connsiteX5" fmla="*/ 1754771 w 1754771"/>
              <a:gd name="connsiteY5" fmla="*/ 529332 h 603202"/>
              <a:gd name="connsiteX6" fmla="*/ 1706471 w 1754771"/>
              <a:gd name="connsiteY6" fmla="*/ 592610 h 603202"/>
              <a:gd name="connsiteX7" fmla="*/ 100534 w 1754771"/>
              <a:gd name="connsiteY7" fmla="*/ 603202 h 603202"/>
              <a:gd name="connsiteX8" fmla="*/ 45010 w 1754771"/>
              <a:gd name="connsiteY8" fmla="*/ 603202 h 603202"/>
              <a:gd name="connsiteX9" fmla="*/ 0 w 1754771"/>
              <a:gd name="connsiteY9" fmla="*/ 100534 h 603202"/>
              <a:gd name="connsiteX10" fmla="*/ 0 w 1754771"/>
              <a:gd name="connsiteY10" fmla="*/ 45010 h 603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4771" h="603202">
                <a:moveTo>
                  <a:pt x="100534" y="0"/>
                </a:moveTo>
                <a:lnTo>
                  <a:pt x="1654237" y="0"/>
                </a:lnTo>
                <a:cubicBezTo>
                  <a:pt x="1680900" y="0"/>
                  <a:pt x="1706471" y="10592"/>
                  <a:pt x="1725325" y="29446"/>
                </a:cubicBezTo>
                <a:cubicBezTo>
                  <a:pt x="1744179" y="48299"/>
                  <a:pt x="1754771" y="73871"/>
                  <a:pt x="1754771" y="100534"/>
                </a:cubicBezTo>
                <a:lnTo>
                  <a:pt x="1754771" y="502669"/>
                </a:lnTo>
                <a:cubicBezTo>
                  <a:pt x="1754771" y="529332"/>
                  <a:pt x="1744179" y="554903"/>
                  <a:pt x="1725325" y="573757"/>
                </a:cubicBezTo>
                <a:cubicBezTo>
                  <a:pt x="1706471" y="592610"/>
                  <a:pt x="1680900" y="603202"/>
                  <a:pt x="1654237" y="603202"/>
                </a:cubicBezTo>
                <a:lnTo>
                  <a:pt x="100534" y="603202"/>
                </a:lnTo>
                <a:cubicBezTo>
                  <a:pt x="45010" y="603202"/>
                  <a:pt x="0" y="558192"/>
                  <a:pt x="0" y="502669"/>
                </a:cubicBezTo>
                <a:lnTo>
                  <a:pt x="0" y="100534"/>
                </a:lnTo>
                <a:cubicBezTo>
                  <a:pt x="0" y="45010"/>
                  <a:pt x="45010" y="0"/>
                  <a:pt x="100534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4FC77F"/>
            </a:solidFill>
            <a:prstDash val="solid"/>
          </a:ln>
        </p:spPr>
        <p:txBody>
          <a:bodyPr wrap="square" rtlCol="0" anchor="ctr"/>
          <a:lstStyle/>
          <a:p>
            <a:pPr marL="0" algn="ctr"/>
            <a:r>
              <a:rPr lang="zh-CN" altLang="en-US" sz="2999" b="0" i="0" dirty="0">
                <a:solidFill>
                  <a:srgbClr val="31A660"/>
                </a:solidFill>
                <a:latin typeface="华文楷体"/>
                <a:ea typeface="华文楷体"/>
              </a:rPr>
              <a:t>复述表演</a:t>
            </a:r>
          </a:p>
        </p:txBody>
      </p:sp>
      <p:sp>
        <p:nvSpPr>
          <p:cNvPr id="3" name="希沃白板-文本1"/>
          <p:cNvSpPr txBox="1"/>
          <p:nvPr/>
        </p:nvSpPr>
        <p:spPr>
          <a:xfrm rot="0">
            <a:off x="2292744" y="3353410"/>
            <a:ext cx="6096000" cy="1181862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999" b="0" i="0" dirty="0">
                <a:solidFill>
                  <a:srgbClr val="000000"/>
                </a:solidFill>
                <a:latin typeface="华文楷体"/>
                <a:ea typeface="华文楷体"/>
              </a:rPr>
              <a:t>有了具体的时间，这次大会能开起来了吧？</a:t>
            </a:r>
          </a:p>
        </p:txBody>
      </p:sp>
      <p:pic>
        <p:nvPicPr>
          <p:cNvPr id="4" name="图片2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800" t="18200" r="10650" b="23600"/>
          <a:stretch>
            <a:fillRect/>
          </a:stretch>
        </p:blipFill>
        <p:spPr>
          <a:xfrm rot="0">
            <a:off x="-197348" y="737044"/>
            <a:ext cx="12204811" cy="4499562"/>
          </a:xfrm>
          <a:prstGeom prst="rect">
            <a:avLst/>
          </a:prstGeom>
        </p:spPr>
      </p:pic>
      <p:pic>
        <p:nvPicPr>
          <p:cNvPr id="5" name="组合1"/>
          <p:cNvPicPr>
            <a:picLocks noChangeAspect="1"/>
          </p:cNvPicPr>
          <p:nvPr/>
        </p:nvPicPr>
        <p:blipFill>
          <a:fillRect/>
          <a:blip r:embed="rId4"/>
          <a:stretch/>
        </p:blipFill>
        <p:spPr>
          <a:xfrm>
            <a:off x="931736" y="1762077"/>
            <a:ext cx="10266857" cy="2188855"/>
          </a:xfrm>
          <a:prstGeom prst="rect">
            <a:avLst/>
          </a:prstGeom>
        </p:spPr>
      </p:pic>
      <p:pic>
        <p:nvPicPr>
          <p:cNvPr id="6" name="图片3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-197196" y="4157386"/>
            <a:ext cx="2260959" cy="2552700"/>
          </a:xfrm>
          <a:prstGeom prst="rect">
            <a:avLst/>
          </a:prstGeom>
        </p:spPr>
      </p:pic>
      <p:pic>
        <p:nvPicPr>
          <p:cNvPr id="7" name="组合2"/>
          <p:cNvPicPr>
            <a:picLocks noChangeAspect="1"/>
          </p:cNvPicPr>
          <p:nvPr/>
        </p:nvPicPr>
        <p:blipFill>
          <a:fillRect/>
          <a:blip r:embed="rId6"/>
          <a:stretch/>
        </p:blipFill>
        <p:spPr>
          <a:xfrm>
            <a:off x="2292753" y="4490523"/>
            <a:ext cx="8326869" cy="221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99476" y="278625"/>
            <a:ext cx="11593097" cy="6299968"/>
          </a:xfrm>
          <a:prstGeom prst="rect">
            <a:avLst/>
          </a:prstGeom>
        </p:spPr>
      </p:pic>
      <p:sp>
        <p:nvSpPr>
          <p:cNvPr id="2" name="形状1"/>
          <p:cNvSpPr txBox="1"/>
          <p:nvPr/>
        </p:nvSpPr>
        <p:spPr>
          <a:xfrm rot="0">
            <a:off x="304486" y="396516"/>
            <a:ext cx="1754771" cy="603202"/>
          </a:xfrm>
          <a:custGeom>
            <a:avLst/>
            <a:gdLst>
              <a:gd name="connsiteX0" fmla="*/ 100534 w 1754771"/>
              <a:gd name="connsiteY0" fmla="*/ 0 h 603202"/>
              <a:gd name="connsiteX1" fmla="*/ 1654237 w 1754771"/>
              <a:gd name="connsiteY1" fmla="*/ 0 h 603202"/>
              <a:gd name="connsiteX2" fmla="*/ 1680900 w 1754771"/>
              <a:gd name="connsiteY2" fmla="*/ 0 h 603202"/>
              <a:gd name="connsiteX3" fmla="*/ 1744179 w 1754771"/>
              <a:gd name="connsiteY3" fmla="*/ 48299 h 603202"/>
              <a:gd name="connsiteX4" fmla="*/ 1754771 w 1754771"/>
              <a:gd name="connsiteY4" fmla="*/ 502669 h 603202"/>
              <a:gd name="connsiteX5" fmla="*/ 1754771 w 1754771"/>
              <a:gd name="connsiteY5" fmla="*/ 529332 h 603202"/>
              <a:gd name="connsiteX6" fmla="*/ 1706471 w 1754771"/>
              <a:gd name="connsiteY6" fmla="*/ 592610 h 603202"/>
              <a:gd name="connsiteX7" fmla="*/ 100534 w 1754771"/>
              <a:gd name="connsiteY7" fmla="*/ 603202 h 603202"/>
              <a:gd name="connsiteX8" fmla="*/ 45010 w 1754771"/>
              <a:gd name="connsiteY8" fmla="*/ 603202 h 603202"/>
              <a:gd name="connsiteX9" fmla="*/ 0 w 1754771"/>
              <a:gd name="connsiteY9" fmla="*/ 100534 h 603202"/>
              <a:gd name="connsiteX10" fmla="*/ 0 w 1754771"/>
              <a:gd name="connsiteY10" fmla="*/ 45010 h 603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4771" h="603202">
                <a:moveTo>
                  <a:pt x="100534" y="0"/>
                </a:moveTo>
                <a:lnTo>
                  <a:pt x="1654237" y="0"/>
                </a:lnTo>
                <a:cubicBezTo>
                  <a:pt x="1680900" y="0"/>
                  <a:pt x="1706471" y="10592"/>
                  <a:pt x="1725325" y="29446"/>
                </a:cubicBezTo>
                <a:cubicBezTo>
                  <a:pt x="1744179" y="48299"/>
                  <a:pt x="1754771" y="73871"/>
                  <a:pt x="1754771" y="100534"/>
                </a:cubicBezTo>
                <a:lnTo>
                  <a:pt x="1754771" y="502669"/>
                </a:lnTo>
                <a:cubicBezTo>
                  <a:pt x="1754771" y="529332"/>
                  <a:pt x="1744179" y="554903"/>
                  <a:pt x="1725325" y="573757"/>
                </a:cubicBezTo>
                <a:cubicBezTo>
                  <a:pt x="1706471" y="592610"/>
                  <a:pt x="1680900" y="603202"/>
                  <a:pt x="1654237" y="603202"/>
                </a:cubicBezTo>
                <a:lnTo>
                  <a:pt x="100534" y="603202"/>
                </a:lnTo>
                <a:cubicBezTo>
                  <a:pt x="45010" y="603202"/>
                  <a:pt x="0" y="558192"/>
                  <a:pt x="0" y="502669"/>
                </a:cubicBezTo>
                <a:lnTo>
                  <a:pt x="0" y="100534"/>
                </a:lnTo>
                <a:cubicBezTo>
                  <a:pt x="0" y="45010"/>
                  <a:pt x="45010" y="0"/>
                  <a:pt x="100534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4FC77F"/>
            </a:solidFill>
            <a:prstDash val="solid"/>
          </a:ln>
        </p:spPr>
        <p:txBody>
          <a:bodyPr wrap="square" rtlCol="0" anchor="ctr"/>
          <a:lstStyle/>
          <a:p>
            <a:pPr marL="0" algn="ctr"/>
            <a:r>
              <a:rPr lang="zh-CN" altLang="en-US" sz="2999" b="0" i="0" dirty="0">
                <a:solidFill>
                  <a:srgbClr val="31A660"/>
                </a:solidFill>
                <a:latin typeface="华文楷体"/>
                <a:ea typeface="华文楷体"/>
              </a:rPr>
              <a:t>课外延申</a:t>
            </a:r>
          </a:p>
        </p:txBody>
      </p:sp>
      <p:pic>
        <p:nvPicPr>
          <p:cNvPr id="3" name="图片2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197253" y="4157510"/>
            <a:ext cx="2260959" cy="2552700"/>
          </a:xfrm>
          <a:prstGeom prst="rect">
            <a:avLst/>
          </a:prstGeom>
        </p:spPr>
      </p:pic>
      <p:pic>
        <p:nvPicPr>
          <p:cNvPr id="4" name="图片3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37" t="3743" r="3128" b="5614"/>
          <a:stretch>
            <a:fillRect/>
          </a:stretch>
        </p:blipFill>
        <p:spPr>
          <a:xfrm rot="0">
            <a:off x="2461641" y="374418"/>
            <a:ext cx="9335262" cy="3285449"/>
          </a:xfrm>
          <a:prstGeom prst="rect">
            <a:avLst/>
          </a:prstGeom>
          <a:ln w="95250">
            <a:solidFill>
              <a:srgbClr val="FFFFFF"/>
            </a:solidFill>
          </a:ln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组合1"/>
          <p:cNvPicPr>
            <a:picLocks noChangeAspect="1"/>
          </p:cNvPicPr>
          <p:nvPr/>
        </p:nvPicPr>
        <p:blipFill>
          <a:fillRect/>
          <a:blip r:embed="rId5"/>
          <a:stretch/>
        </p:blipFill>
        <p:spPr>
          <a:xfrm>
            <a:off x="1445981" y="3754145"/>
            <a:ext cx="4292841" cy="2042170"/>
          </a:xfrm>
          <a:prstGeom prst="rect">
            <a:avLst/>
          </a:prstGeom>
        </p:spPr>
      </p:pic>
      <p:pic>
        <p:nvPicPr>
          <p:cNvPr id="6" name="图片4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8945918" y="2794092"/>
            <a:ext cx="3962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99476" y="278625"/>
            <a:ext cx="11593097" cy="6299968"/>
          </a:xfrm>
          <a:prstGeom prst="rect">
            <a:avLst/>
          </a:prstGeom>
        </p:spPr>
      </p:pic>
      <p:sp>
        <p:nvSpPr>
          <p:cNvPr id="2" name="形状1"/>
          <p:cNvSpPr txBox="1"/>
          <p:nvPr/>
        </p:nvSpPr>
        <p:spPr>
          <a:xfrm rot="0">
            <a:off x="304486" y="396516"/>
            <a:ext cx="1754771" cy="603202"/>
          </a:xfrm>
          <a:custGeom>
            <a:avLst/>
            <a:gdLst>
              <a:gd name="connsiteX0" fmla="*/ 100534 w 1754771"/>
              <a:gd name="connsiteY0" fmla="*/ 0 h 603202"/>
              <a:gd name="connsiteX1" fmla="*/ 1654237 w 1754771"/>
              <a:gd name="connsiteY1" fmla="*/ 0 h 603202"/>
              <a:gd name="connsiteX2" fmla="*/ 1680900 w 1754771"/>
              <a:gd name="connsiteY2" fmla="*/ 0 h 603202"/>
              <a:gd name="connsiteX3" fmla="*/ 1744179 w 1754771"/>
              <a:gd name="connsiteY3" fmla="*/ 48299 h 603202"/>
              <a:gd name="connsiteX4" fmla="*/ 1754771 w 1754771"/>
              <a:gd name="connsiteY4" fmla="*/ 502669 h 603202"/>
              <a:gd name="connsiteX5" fmla="*/ 1754771 w 1754771"/>
              <a:gd name="connsiteY5" fmla="*/ 529332 h 603202"/>
              <a:gd name="connsiteX6" fmla="*/ 1706471 w 1754771"/>
              <a:gd name="connsiteY6" fmla="*/ 592610 h 603202"/>
              <a:gd name="connsiteX7" fmla="*/ 100534 w 1754771"/>
              <a:gd name="connsiteY7" fmla="*/ 603202 h 603202"/>
              <a:gd name="connsiteX8" fmla="*/ 45010 w 1754771"/>
              <a:gd name="connsiteY8" fmla="*/ 603202 h 603202"/>
              <a:gd name="connsiteX9" fmla="*/ 0 w 1754771"/>
              <a:gd name="connsiteY9" fmla="*/ 100534 h 603202"/>
              <a:gd name="connsiteX10" fmla="*/ 0 w 1754771"/>
              <a:gd name="connsiteY10" fmla="*/ 45010 h 603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4771" h="603202">
                <a:moveTo>
                  <a:pt x="100534" y="0"/>
                </a:moveTo>
                <a:lnTo>
                  <a:pt x="1654237" y="0"/>
                </a:lnTo>
                <a:cubicBezTo>
                  <a:pt x="1680900" y="0"/>
                  <a:pt x="1706471" y="10592"/>
                  <a:pt x="1725325" y="29446"/>
                </a:cubicBezTo>
                <a:cubicBezTo>
                  <a:pt x="1744179" y="48299"/>
                  <a:pt x="1754771" y="73871"/>
                  <a:pt x="1754771" y="100534"/>
                </a:cubicBezTo>
                <a:lnTo>
                  <a:pt x="1754771" y="502669"/>
                </a:lnTo>
                <a:cubicBezTo>
                  <a:pt x="1754771" y="529332"/>
                  <a:pt x="1744179" y="554903"/>
                  <a:pt x="1725325" y="573757"/>
                </a:cubicBezTo>
                <a:cubicBezTo>
                  <a:pt x="1706471" y="592610"/>
                  <a:pt x="1680900" y="603202"/>
                  <a:pt x="1654237" y="603202"/>
                </a:cubicBezTo>
                <a:lnTo>
                  <a:pt x="100534" y="603202"/>
                </a:lnTo>
                <a:cubicBezTo>
                  <a:pt x="45010" y="603202"/>
                  <a:pt x="0" y="558192"/>
                  <a:pt x="0" y="502669"/>
                </a:cubicBezTo>
                <a:lnTo>
                  <a:pt x="0" y="100534"/>
                </a:lnTo>
                <a:cubicBezTo>
                  <a:pt x="0" y="45010"/>
                  <a:pt x="45010" y="0"/>
                  <a:pt x="100534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4FC77F"/>
            </a:solidFill>
            <a:prstDash val="solid"/>
          </a:ln>
        </p:spPr>
        <p:txBody>
          <a:bodyPr wrap="square" rtlCol="0" anchor="ctr"/>
          <a:lstStyle/>
          <a:p>
            <a:pPr marL="0" algn="ctr"/>
            <a:r>
              <a:rPr lang="zh-CN" altLang="en-US" sz="2999" b="0" i="0" dirty="0">
                <a:solidFill>
                  <a:srgbClr val="31A660"/>
                </a:solidFill>
                <a:latin typeface="华文楷体"/>
                <a:ea typeface="华文楷体"/>
              </a:rPr>
              <a:t>书写指导</a:t>
            </a:r>
          </a:p>
        </p:txBody>
      </p:sp>
      <p:pic>
        <p:nvPicPr>
          <p:cNvPr id="3" name="图片2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197253" y="4157510"/>
            <a:ext cx="2260959" cy="2552700"/>
          </a:xfrm>
          <a:prstGeom prst="rect">
            <a:avLst/>
          </a:prstGeom>
        </p:spPr>
      </p:pic>
      <p:pic>
        <p:nvPicPr>
          <p:cNvPr id="4" name="组合1"/>
          <p:cNvPicPr>
            <a:picLocks noChangeAspect="1"/>
          </p:cNvPicPr>
          <p:nvPr/>
        </p:nvPicPr>
        <p:blipFill>
          <a:fillRect/>
          <a:blip r:embed="rId4"/>
          <a:stretch/>
        </p:blipFill>
        <p:spPr>
          <a:xfrm>
            <a:off x="1212180" y="-2520429"/>
            <a:ext cx="9768478" cy="7885881"/>
          </a:xfrm>
          <a:prstGeom prst="rect">
            <a:avLst/>
          </a:prstGeom>
        </p:spPr>
      </p:pic>
      <p:pic>
        <p:nvPicPr>
          <p:cNvPr id="5" name="组合2"/>
          <p:cNvPicPr>
            <a:picLocks noChangeAspect="1"/>
          </p:cNvPicPr>
          <p:nvPr/>
        </p:nvPicPr>
        <p:blipFill>
          <a:fillRect/>
          <a:blip r:embed="rId5"/>
          <a:stretch/>
        </p:blipFill>
        <p:spPr>
          <a:xfrm>
            <a:off x="1951082" y="4261514"/>
            <a:ext cx="9467678" cy="270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99476" y="278625"/>
            <a:ext cx="11593097" cy="6299968"/>
          </a:xfrm>
          <a:prstGeom prst="rect">
            <a:avLst/>
          </a:prstGeom>
        </p:spPr>
      </p:pic>
      <p:sp>
        <p:nvSpPr>
          <p:cNvPr id="2" name="形状1"/>
          <p:cNvSpPr txBox="1"/>
          <p:nvPr/>
        </p:nvSpPr>
        <p:spPr>
          <a:xfrm rot="0">
            <a:off x="304486" y="396516"/>
            <a:ext cx="1754771" cy="603202"/>
          </a:xfrm>
          <a:custGeom>
            <a:avLst/>
            <a:gdLst>
              <a:gd name="connsiteX0" fmla="*/ 100534 w 1754771"/>
              <a:gd name="connsiteY0" fmla="*/ 0 h 603202"/>
              <a:gd name="connsiteX1" fmla="*/ 1654237 w 1754771"/>
              <a:gd name="connsiteY1" fmla="*/ 0 h 603202"/>
              <a:gd name="connsiteX2" fmla="*/ 1680900 w 1754771"/>
              <a:gd name="connsiteY2" fmla="*/ 0 h 603202"/>
              <a:gd name="connsiteX3" fmla="*/ 1744179 w 1754771"/>
              <a:gd name="connsiteY3" fmla="*/ 48299 h 603202"/>
              <a:gd name="connsiteX4" fmla="*/ 1754771 w 1754771"/>
              <a:gd name="connsiteY4" fmla="*/ 502669 h 603202"/>
              <a:gd name="connsiteX5" fmla="*/ 1754771 w 1754771"/>
              <a:gd name="connsiteY5" fmla="*/ 529332 h 603202"/>
              <a:gd name="connsiteX6" fmla="*/ 1706471 w 1754771"/>
              <a:gd name="connsiteY6" fmla="*/ 592610 h 603202"/>
              <a:gd name="connsiteX7" fmla="*/ 100534 w 1754771"/>
              <a:gd name="connsiteY7" fmla="*/ 603202 h 603202"/>
              <a:gd name="connsiteX8" fmla="*/ 45010 w 1754771"/>
              <a:gd name="connsiteY8" fmla="*/ 603202 h 603202"/>
              <a:gd name="connsiteX9" fmla="*/ 0 w 1754771"/>
              <a:gd name="connsiteY9" fmla="*/ 100534 h 603202"/>
              <a:gd name="connsiteX10" fmla="*/ 0 w 1754771"/>
              <a:gd name="connsiteY10" fmla="*/ 45010 h 603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4771" h="603202">
                <a:moveTo>
                  <a:pt x="100534" y="0"/>
                </a:moveTo>
                <a:lnTo>
                  <a:pt x="1654237" y="0"/>
                </a:lnTo>
                <a:cubicBezTo>
                  <a:pt x="1680900" y="0"/>
                  <a:pt x="1706471" y="10592"/>
                  <a:pt x="1725325" y="29446"/>
                </a:cubicBezTo>
                <a:cubicBezTo>
                  <a:pt x="1744179" y="48299"/>
                  <a:pt x="1754771" y="73871"/>
                  <a:pt x="1754771" y="100534"/>
                </a:cubicBezTo>
                <a:lnTo>
                  <a:pt x="1754771" y="502669"/>
                </a:lnTo>
                <a:cubicBezTo>
                  <a:pt x="1754771" y="529332"/>
                  <a:pt x="1744179" y="554903"/>
                  <a:pt x="1725325" y="573757"/>
                </a:cubicBezTo>
                <a:cubicBezTo>
                  <a:pt x="1706471" y="592610"/>
                  <a:pt x="1680900" y="603202"/>
                  <a:pt x="1654237" y="603202"/>
                </a:cubicBezTo>
                <a:lnTo>
                  <a:pt x="100534" y="603202"/>
                </a:lnTo>
                <a:cubicBezTo>
                  <a:pt x="45010" y="603202"/>
                  <a:pt x="0" y="558192"/>
                  <a:pt x="0" y="502669"/>
                </a:cubicBezTo>
                <a:lnTo>
                  <a:pt x="0" y="100534"/>
                </a:lnTo>
                <a:cubicBezTo>
                  <a:pt x="0" y="45010"/>
                  <a:pt x="45010" y="0"/>
                  <a:pt x="100534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4FC77F"/>
            </a:solidFill>
            <a:prstDash val="solid"/>
          </a:ln>
        </p:spPr>
        <p:txBody>
          <a:bodyPr wrap="square" rtlCol="0" anchor="ctr"/>
          <a:lstStyle/>
          <a:p>
            <a:pPr marL="0" algn="ctr"/>
            <a:r>
              <a:rPr lang="zh-CN" altLang="en-US" sz="2999" b="0" i="0" dirty="0">
                <a:solidFill>
                  <a:srgbClr val="31A660"/>
                </a:solidFill>
                <a:latin typeface="华文楷体"/>
                <a:ea typeface="华文楷体"/>
              </a:rPr>
              <a:t>课堂小结</a:t>
            </a:r>
          </a:p>
        </p:txBody>
      </p:sp>
      <p:pic>
        <p:nvPicPr>
          <p:cNvPr id="3" name="图片2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197253" y="4157510"/>
            <a:ext cx="2260959" cy="2552700"/>
          </a:xfrm>
          <a:prstGeom prst="rect">
            <a:avLst/>
          </a:prstGeom>
        </p:spPr>
      </p:pic>
      <p:pic>
        <p:nvPicPr>
          <p:cNvPr id="4" name="图片3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2612384" y="-469011"/>
            <a:ext cx="8001000" cy="8001000"/>
          </a:xfrm>
          <a:prstGeom prst="rect">
            <a:avLst/>
          </a:prstGeom>
        </p:spPr>
      </p:pic>
      <p:sp>
        <p:nvSpPr>
          <p:cNvPr id="5" name="希沃白板-文本1"/>
          <p:cNvSpPr txBox="1"/>
          <p:nvPr/>
        </p:nvSpPr>
        <p:spPr>
          <a:xfrm rot="0">
            <a:off x="4028037" y="3263494"/>
            <a:ext cx="6096000" cy="1181862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5999" b="0" i="0" dirty="0">
                <a:solidFill>
                  <a:srgbClr val="000000"/>
                </a:solidFill>
                <a:latin typeface="华文楷体"/>
                <a:ea typeface="华文楷体"/>
              </a:rPr>
              <a:t>说说你的收获！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6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99476" y="278625"/>
            <a:ext cx="11593097" cy="6299968"/>
          </a:xfrm>
          <a:prstGeom prst="rect">
            <a:avLst/>
          </a:prstGeom>
        </p:spPr>
      </p:pic>
      <p:pic>
        <p:nvPicPr>
          <p:cNvPr id="2" name="组合1"/>
          <p:cNvPicPr>
            <a:picLocks noChangeAspect="1"/>
          </p:cNvPicPr>
          <p:nvPr/>
        </p:nvPicPr>
        <p:blipFill>
          <a:fillRect/>
          <a:blip r:embed="rId3"/>
          <a:stretch/>
        </p:blipFill>
        <p:spPr>
          <a:xfrm>
            <a:off x="3042361" y="2152650"/>
            <a:ext cx="6108325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99476" y="278625"/>
            <a:ext cx="11593097" cy="6299968"/>
          </a:xfrm>
          <a:prstGeom prst="rect">
            <a:avLst/>
          </a:prstGeom>
        </p:spPr>
      </p:pic>
      <p:sp>
        <p:nvSpPr>
          <p:cNvPr id="2" name="形状1"/>
          <p:cNvSpPr txBox="1"/>
          <p:nvPr/>
        </p:nvSpPr>
        <p:spPr>
          <a:xfrm rot="0">
            <a:off x="329019" y="360139"/>
            <a:ext cx="1754771" cy="603202"/>
          </a:xfrm>
          <a:custGeom>
            <a:avLst/>
            <a:gdLst>
              <a:gd name="connsiteX0" fmla="*/ 100534 w 1754771"/>
              <a:gd name="connsiteY0" fmla="*/ 0 h 603202"/>
              <a:gd name="connsiteX1" fmla="*/ 1654237 w 1754771"/>
              <a:gd name="connsiteY1" fmla="*/ 0 h 603202"/>
              <a:gd name="connsiteX2" fmla="*/ 1680900 w 1754771"/>
              <a:gd name="connsiteY2" fmla="*/ 0 h 603202"/>
              <a:gd name="connsiteX3" fmla="*/ 1744179 w 1754771"/>
              <a:gd name="connsiteY3" fmla="*/ 48299 h 603202"/>
              <a:gd name="connsiteX4" fmla="*/ 1754771 w 1754771"/>
              <a:gd name="connsiteY4" fmla="*/ 502669 h 603202"/>
              <a:gd name="connsiteX5" fmla="*/ 1754771 w 1754771"/>
              <a:gd name="connsiteY5" fmla="*/ 529332 h 603202"/>
              <a:gd name="connsiteX6" fmla="*/ 1706471 w 1754771"/>
              <a:gd name="connsiteY6" fmla="*/ 592610 h 603202"/>
              <a:gd name="connsiteX7" fmla="*/ 100534 w 1754771"/>
              <a:gd name="connsiteY7" fmla="*/ 603202 h 603202"/>
              <a:gd name="connsiteX8" fmla="*/ 45010 w 1754771"/>
              <a:gd name="connsiteY8" fmla="*/ 603202 h 603202"/>
              <a:gd name="connsiteX9" fmla="*/ 0 w 1754771"/>
              <a:gd name="connsiteY9" fmla="*/ 100534 h 603202"/>
              <a:gd name="connsiteX10" fmla="*/ 0 w 1754771"/>
              <a:gd name="connsiteY10" fmla="*/ 45010 h 603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4771" h="603202">
                <a:moveTo>
                  <a:pt x="100534" y="0"/>
                </a:moveTo>
                <a:lnTo>
                  <a:pt x="1654237" y="0"/>
                </a:lnTo>
                <a:cubicBezTo>
                  <a:pt x="1680900" y="0"/>
                  <a:pt x="1706471" y="10592"/>
                  <a:pt x="1725325" y="29446"/>
                </a:cubicBezTo>
                <a:cubicBezTo>
                  <a:pt x="1744179" y="48299"/>
                  <a:pt x="1754771" y="73871"/>
                  <a:pt x="1754771" y="100534"/>
                </a:cubicBezTo>
                <a:lnTo>
                  <a:pt x="1754771" y="502669"/>
                </a:lnTo>
                <a:cubicBezTo>
                  <a:pt x="1754771" y="529332"/>
                  <a:pt x="1744179" y="554903"/>
                  <a:pt x="1725325" y="573757"/>
                </a:cubicBezTo>
                <a:cubicBezTo>
                  <a:pt x="1706471" y="592610"/>
                  <a:pt x="1680900" y="603202"/>
                  <a:pt x="1654237" y="603202"/>
                </a:cubicBezTo>
                <a:lnTo>
                  <a:pt x="100534" y="603202"/>
                </a:lnTo>
                <a:cubicBezTo>
                  <a:pt x="45010" y="603202"/>
                  <a:pt x="0" y="558192"/>
                  <a:pt x="0" y="502669"/>
                </a:cubicBezTo>
                <a:lnTo>
                  <a:pt x="0" y="100534"/>
                </a:lnTo>
                <a:cubicBezTo>
                  <a:pt x="0" y="45010"/>
                  <a:pt x="45010" y="0"/>
                  <a:pt x="100534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4FC77F"/>
            </a:solidFill>
            <a:prstDash val="solid"/>
          </a:ln>
        </p:spPr>
        <p:txBody>
          <a:bodyPr wrap="square" rtlCol="0" anchor="ctr"/>
          <a:lstStyle/>
          <a:p>
            <a:pPr marL="0" algn="ctr"/>
            <a:r>
              <a:rPr lang="zh-CN" altLang="en-US" sz="2999" b="0" i="0" dirty="0">
                <a:solidFill>
                  <a:srgbClr val="31A660"/>
                </a:solidFill>
                <a:latin typeface="华文楷体"/>
                <a:ea typeface="华文楷体"/>
              </a:rPr>
              <a:t>谈话导入</a:t>
            </a:r>
          </a:p>
        </p:txBody>
      </p:sp>
      <p:pic>
        <p:nvPicPr>
          <p:cNvPr id="3" name="图片2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171" y="4591879"/>
            <a:ext cx="2266950" cy="2266950"/>
          </a:xfrm>
          <a:prstGeom prst="rect">
            <a:avLst/>
          </a:prstGeom>
        </p:spPr>
      </p:pic>
      <p:pic>
        <p:nvPicPr>
          <p:cNvPr id="4" name="图片3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402820" y="410318"/>
            <a:ext cx="4181475" cy="4181475"/>
          </a:xfrm>
          <a:prstGeom prst="rect">
            <a:avLst/>
          </a:prstGeom>
        </p:spPr>
      </p:pic>
      <p:pic>
        <p:nvPicPr>
          <p:cNvPr id="5" name="图片4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-144704" y="1418844"/>
            <a:ext cx="4019550" cy="4019550"/>
          </a:xfrm>
          <a:prstGeom prst="rect">
            <a:avLst/>
          </a:prstGeom>
        </p:spPr>
      </p:pic>
      <p:pic>
        <p:nvPicPr>
          <p:cNvPr id="6" name="图片5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5115697" y="640299"/>
            <a:ext cx="5143500" cy="5143500"/>
          </a:xfrm>
          <a:prstGeom prst="rect">
            <a:avLst/>
          </a:prstGeom>
        </p:spPr>
      </p:pic>
      <p:sp>
        <p:nvSpPr>
          <p:cNvPr id="7" name="希沃白板-文本1"/>
          <p:cNvSpPr txBox="1"/>
          <p:nvPr/>
        </p:nvSpPr>
        <p:spPr>
          <a:xfrm rot="0">
            <a:off x="5996759" y="2228602"/>
            <a:ext cx="4514850" cy="1181862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5999" b="0" i="0" dirty="0">
                <a:solidFill>
                  <a:srgbClr val="000000"/>
                </a:solidFill>
                <a:latin typeface="华文楷体"/>
                <a:ea typeface="华文楷体"/>
              </a:rPr>
              <a:t>动 物 王 国 </a:t>
            </a:r>
          </a:p>
        </p:txBody>
      </p:sp>
      <p:pic>
        <p:nvPicPr>
          <p:cNvPr id="8" name="图片6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8012" t="69841" r="34630" b="0"/>
          <a:stretch>
            <a:fillRect/>
          </a:stretch>
        </p:blipFill>
        <p:spPr>
          <a:xfrm rot="0">
            <a:off x="3875008" y="1725778"/>
            <a:ext cx="2397795" cy="3188560"/>
          </a:xfrm>
          <a:prstGeom prst="rect">
            <a:avLst/>
          </a:prstGeom>
        </p:spPr>
      </p:pic>
      <p:pic>
        <p:nvPicPr>
          <p:cNvPr id="9" name="图片7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7700620" y="2021072"/>
            <a:ext cx="7409859" cy="7409859"/>
          </a:xfrm>
          <a:prstGeom prst="rect">
            <a:avLst/>
          </a:prstGeom>
        </p:spPr>
      </p:pic>
      <p:sp>
        <p:nvSpPr>
          <p:cNvPr id="10" name="希沃白板-文本2"/>
          <p:cNvSpPr txBox="1"/>
          <p:nvPr/>
        </p:nvSpPr>
        <p:spPr>
          <a:xfrm rot="0">
            <a:off x="6938924" y="2228507"/>
            <a:ext cx="952500" cy="1181862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5999" b="0" i="0" dirty="0">
                <a:solidFill>
                  <a:srgbClr val="FF0000"/>
                </a:solidFill>
                <a:latin typeface="华文楷体"/>
                <a:ea typeface="华文楷体"/>
              </a:rPr>
              <a:t>物</a:t>
            </a:r>
          </a:p>
        </p:txBody>
      </p:sp>
      <p:sp>
        <p:nvSpPr>
          <p:cNvPr id="11" name="形状2"/>
          <p:cNvSpPr txBox="1"/>
          <p:nvPr/>
        </p:nvSpPr>
        <p:spPr>
          <a:xfrm rot="0">
            <a:off x="6655546" y="3299460"/>
            <a:ext cx="1519504" cy="566442"/>
          </a:xfrm>
          <a:custGeom>
            <a:avLst/>
            <a:gdLst>
              <a:gd name="connsiteX0" fmla="*/ 94407 w 1519504"/>
              <a:gd name="connsiteY0" fmla="*/ 0 h 566442"/>
              <a:gd name="connsiteX1" fmla="*/ 1425097 w 1519504"/>
              <a:gd name="connsiteY1" fmla="*/ 0 h 566442"/>
              <a:gd name="connsiteX2" fmla="*/ 1450136 w 1519504"/>
              <a:gd name="connsiteY2" fmla="*/ 0 h 566442"/>
              <a:gd name="connsiteX3" fmla="*/ 1509558 w 1519504"/>
              <a:gd name="connsiteY3" fmla="*/ 45356 h 566442"/>
              <a:gd name="connsiteX4" fmla="*/ 1519504 w 1519504"/>
              <a:gd name="connsiteY4" fmla="*/ 472035 h 566442"/>
              <a:gd name="connsiteX5" fmla="*/ 1519504 w 1519504"/>
              <a:gd name="connsiteY5" fmla="*/ 497074 h 566442"/>
              <a:gd name="connsiteX6" fmla="*/ 1474148 w 1519504"/>
              <a:gd name="connsiteY6" fmla="*/ 556496 h 566442"/>
              <a:gd name="connsiteX7" fmla="*/ 94407 w 1519504"/>
              <a:gd name="connsiteY7" fmla="*/ 566442 h 566442"/>
              <a:gd name="connsiteX8" fmla="*/ 42267 w 1519504"/>
              <a:gd name="connsiteY8" fmla="*/ 566442 h 566442"/>
              <a:gd name="connsiteX9" fmla="*/ 0 w 1519504"/>
              <a:gd name="connsiteY9" fmla="*/ 94407 h 566442"/>
              <a:gd name="connsiteX10" fmla="*/ 0 w 1519504"/>
              <a:gd name="connsiteY10" fmla="*/ 42267 h 566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19504" h="566442">
                <a:moveTo>
                  <a:pt x="94407" y="0"/>
                </a:moveTo>
                <a:lnTo>
                  <a:pt x="1425097" y="0"/>
                </a:lnTo>
                <a:cubicBezTo>
                  <a:pt x="1450136" y="0"/>
                  <a:pt x="1474148" y="9946"/>
                  <a:pt x="1491853" y="27651"/>
                </a:cubicBezTo>
                <a:cubicBezTo>
                  <a:pt x="1509558" y="45356"/>
                  <a:pt x="1519504" y="69369"/>
                  <a:pt x="1519504" y="94407"/>
                </a:cubicBezTo>
                <a:lnTo>
                  <a:pt x="1519504" y="472035"/>
                </a:lnTo>
                <a:cubicBezTo>
                  <a:pt x="1519504" y="497074"/>
                  <a:pt x="1509558" y="521087"/>
                  <a:pt x="1491853" y="538791"/>
                </a:cubicBezTo>
                <a:cubicBezTo>
                  <a:pt x="1474148" y="556496"/>
                  <a:pt x="1450136" y="566442"/>
                  <a:pt x="1425097" y="566442"/>
                </a:cubicBezTo>
                <a:lnTo>
                  <a:pt x="94407" y="566442"/>
                </a:lnTo>
                <a:cubicBezTo>
                  <a:pt x="42267" y="566442"/>
                  <a:pt x="0" y="524175"/>
                  <a:pt x="0" y="472035"/>
                </a:cubicBezTo>
                <a:lnTo>
                  <a:pt x="0" y="94407"/>
                </a:lnTo>
                <a:cubicBezTo>
                  <a:pt x="0" y="42267"/>
                  <a:pt x="42267" y="0"/>
                  <a:pt x="94407" y="0"/>
                </a:cubicBezTo>
                <a:close/>
              </a:path>
            </a:pathLst>
          </a:custGeom>
          <a:solidFill>
            <a:srgbClr val="FFFFFF"/>
          </a:solidFill>
          <a:ln w="57150">
            <a:solidFill>
              <a:srgbClr val="F5F0AC"/>
            </a:solidFill>
            <a:prstDash val="solid"/>
          </a:ln>
        </p:spPr>
        <p:txBody>
          <a:bodyPr wrap="square" rtlCol="0" anchor="ctr"/>
          <a:lstStyle/>
          <a:p>
            <a:pPr marL="0" algn="ctr"/>
            <a:r>
              <a:rPr lang="zh-CN" altLang="en-US" sz="2999" b="0" i="0" dirty="0">
                <a:solidFill>
                  <a:srgbClr val="000000"/>
                </a:solidFill>
                <a:latin typeface="华文楷体"/>
                <a:ea typeface="华文楷体"/>
              </a:rPr>
              <a:t>牛字旁</a:t>
            </a:r>
          </a:p>
        </p:txBody>
      </p:sp>
      <p:pic>
        <p:nvPicPr>
          <p:cNvPr id="12" name="组合1"/>
          <p:cNvPicPr>
            <a:picLocks noChangeAspect="1"/>
          </p:cNvPicPr>
          <p:nvPr/>
        </p:nvPicPr>
        <p:blipFill>
          <a:fillRect/>
          <a:blip r:embed="rId9"/>
          <a:stretch/>
        </p:blipFill>
        <p:spPr>
          <a:xfrm>
            <a:off x="4532967" y="4208507"/>
            <a:ext cx="3126934" cy="2287435"/>
          </a:xfrm>
          <a:prstGeom prst="rect">
            <a:avLst/>
          </a:prstGeom>
        </p:spPr>
      </p:pic>
      <p:pic>
        <p:nvPicPr>
          <p:cNvPr id="13" name="汉字1"/>
          <p:cNvPicPr>
            <a:picLocks noChangeAspect="1"/>
          </p:cNvPicPr>
          <p:nvPr/>
        </p:nvPicPr>
        <p:blipFill>
          <a:fillRect/>
          <a:blip r:embed="rId10"/>
          <a:stretch/>
        </p:blipFill>
        <p:spPr>
          <a:xfrm>
            <a:off x="8317420" y="4087701"/>
            <a:ext cx="1519238" cy="2202894"/>
          </a:xfrm>
          <a:prstGeom prst="rect">
            <a:avLst/>
          </a:prstGeom>
        </p:spPr>
      </p:pic>
      <p:sp>
        <p:nvSpPr>
          <p:cNvPr id="14" name="形状3"/>
          <p:cNvSpPr txBox="1"/>
          <p:nvPr/>
        </p:nvSpPr>
        <p:spPr>
          <a:xfrm rot="0">
            <a:off x="6893995" y="4845634"/>
            <a:ext cx="1042973" cy="593416"/>
          </a:xfrm>
          <a:custGeom>
            <a:avLst/>
            <a:gdLst>
              <a:gd name="connsiteX0" fmla="*/ 686924 w 1042973"/>
              <a:gd name="connsiteY0" fmla="*/ 0 h 593416"/>
              <a:gd name="connsiteX1" fmla="*/ 1042973 w 1042973"/>
              <a:gd name="connsiteY1" fmla="*/ 296708 h 593416"/>
              <a:gd name="connsiteX2" fmla="*/ 686924 w 1042973"/>
              <a:gd name="connsiteY2" fmla="*/ 593416 h 593416"/>
              <a:gd name="connsiteX3" fmla="*/ 686924 w 1042973"/>
              <a:gd name="connsiteY3" fmla="*/ 395611 h 593416"/>
              <a:gd name="connsiteX4" fmla="*/ 0 w 1042973"/>
              <a:gd name="connsiteY4" fmla="*/ 395611 h 593416"/>
              <a:gd name="connsiteX5" fmla="*/ 0 w 1042973"/>
              <a:gd name="connsiteY5" fmla="*/ 197805 h 593416"/>
              <a:gd name="connsiteX6" fmla="*/ 686924 w 1042973"/>
              <a:gd name="connsiteY6" fmla="*/ 197805 h 593416"/>
              <a:gd name="connsiteX7" fmla="*/ 686924 w 1042973"/>
              <a:gd name="connsiteY7" fmla="*/ 0 h 59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2973" h="593416">
                <a:moveTo>
                  <a:pt x="686924" y="0"/>
                </a:moveTo>
                <a:lnTo>
                  <a:pt x="1042973" y="296708"/>
                </a:lnTo>
                <a:lnTo>
                  <a:pt x="686924" y="593416"/>
                </a:lnTo>
                <a:lnTo>
                  <a:pt x="686924" y="395611"/>
                </a:lnTo>
                <a:lnTo>
                  <a:pt x="0" y="395611"/>
                </a:lnTo>
                <a:lnTo>
                  <a:pt x="0" y="197805"/>
                </a:lnTo>
                <a:lnTo>
                  <a:pt x="686924" y="197805"/>
                </a:lnTo>
                <a:lnTo>
                  <a:pt x="686924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15" name="形状4"/>
          <p:cNvSpPr txBox="1"/>
          <p:nvPr/>
        </p:nvSpPr>
        <p:spPr>
          <a:xfrm rot="0">
            <a:off x="1929965" y="182032"/>
            <a:ext cx="3889143" cy="1925536"/>
          </a:xfrm>
          <a:custGeom>
            <a:avLst/>
            <a:gdLst>
              <a:gd name="connsiteX0" fmla="*/ 1944572 w 3889143"/>
              <a:gd name="connsiteY0" fmla="*/ 0 h 1925536"/>
              <a:gd name="connsiteX1" fmla="*/ 3018529 w 3889143"/>
              <a:gd name="connsiteY1" fmla="*/ 0 h 1925536"/>
              <a:gd name="connsiteX2" fmla="*/ 3889143 w 3889143"/>
              <a:gd name="connsiteY2" fmla="*/ 1195396 h 1925536"/>
              <a:gd name="connsiteX3" fmla="*/ 3359073 w 3889143"/>
              <a:gd name="connsiteY3" fmla="*/ 1622040 h 1925536"/>
              <a:gd name="connsiteX4" fmla="*/ 3500692 w 3889143"/>
              <a:gd name="connsiteY4" fmla="*/ 1777752 h 1925536"/>
              <a:gd name="connsiteX5" fmla="*/ 3122584 w 3889143"/>
              <a:gd name="connsiteY5" fmla="*/ 1727499 h 1925536"/>
              <a:gd name="connsiteX6" fmla="*/ 3031800 w 3889143"/>
              <a:gd name="connsiteY6" fmla="*/ 1761110 h 1925536"/>
              <a:gd name="connsiteX7" fmla="*/ 2721444 w 3889143"/>
              <a:gd name="connsiteY7" fmla="*/ 1864920 h 1925536"/>
              <a:gd name="connsiteX8" fmla="*/ 870614 w 3889143"/>
              <a:gd name="connsiteY8" fmla="*/ 1925536 h 1925536"/>
              <a:gd name="connsiteX9" fmla="*/ 0 w 3889143"/>
              <a:gd name="connsiteY9" fmla="*/ 431046 h 1925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89143" h="1925536">
                <a:moveTo>
                  <a:pt x="1944572" y="0"/>
                </a:moveTo>
                <a:cubicBezTo>
                  <a:pt x="3018529" y="0"/>
                  <a:pt x="3889143" y="431046"/>
                  <a:pt x="3889143" y="962768"/>
                </a:cubicBezTo>
                <a:cubicBezTo>
                  <a:pt x="3889143" y="1195396"/>
                  <a:pt x="3722502" y="1408755"/>
                  <a:pt x="3445098" y="1575178"/>
                </a:cubicBezTo>
                <a:lnTo>
                  <a:pt x="3359073" y="1622040"/>
                </a:lnTo>
                <a:lnTo>
                  <a:pt x="3500692" y="1777752"/>
                </a:lnTo>
                <a:lnTo>
                  <a:pt x="3122584" y="1727499"/>
                </a:lnTo>
                <a:lnTo>
                  <a:pt x="3031800" y="1761110"/>
                </a:lnTo>
                <a:cubicBezTo>
                  <a:pt x="2721444" y="1864920"/>
                  <a:pt x="2347306" y="1925536"/>
                  <a:pt x="1944572" y="1925536"/>
                </a:cubicBezTo>
                <a:cubicBezTo>
                  <a:pt x="870614" y="1925536"/>
                  <a:pt x="0" y="1494490"/>
                  <a:pt x="0" y="962768"/>
                </a:cubicBezTo>
                <a:cubicBezTo>
                  <a:pt x="0" y="431046"/>
                  <a:pt x="870614" y="0"/>
                  <a:pt x="1944572" y="0"/>
                </a:cubicBezTo>
                <a:close/>
              </a:path>
            </a:pathLst>
          </a:custGeom>
          <a:solidFill>
            <a:srgbClr val="FFFFFF"/>
          </a:solidFill>
          <a:ln w="76200">
            <a:solidFill>
              <a:srgbClr val="FFD1D1"/>
            </a:solidFill>
            <a:prstDash val="solid"/>
          </a:ln>
        </p:spPr>
        <p:txBody>
          <a:bodyPr wrap="square" rtlCol="0" anchor="ctr"/>
          <a:lstStyle/>
          <a:p>
            <a:pPr marL="0" algn="l"/>
            <a:r>
              <a:rPr lang="zh-CN" altLang="en-US" sz="5999" b="0" i="0" dirty="0">
                <a:solidFill>
                  <a:srgbClr val="000000"/>
                </a:solidFill>
                <a:latin typeface="华文楷体"/>
                <a:ea typeface="华文楷体"/>
              </a:rPr>
              <a:t>开大会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99476" y="278625"/>
            <a:ext cx="11593097" cy="6299968"/>
          </a:xfrm>
          <a:prstGeom prst="rect">
            <a:avLst/>
          </a:prstGeom>
        </p:spPr>
      </p:pic>
      <p:pic>
        <p:nvPicPr>
          <p:cNvPr id="2" name="组合1"/>
          <p:cNvPicPr>
            <a:picLocks noChangeAspect="1"/>
          </p:cNvPicPr>
          <p:nvPr/>
        </p:nvPicPr>
        <p:blipFill>
          <a:fillRect/>
          <a:blip r:embed="rId3"/>
          <a:stretch/>
        </p:blipFill>
        <p:spPr>
          <a:xfrm>
            <a:off x="482613" y="354930"/>
            <a:ext cx="11228146" cy="3494389"/>
          </a:xfrm>
          <a:prstGeom prst="rect">
            <a:avLst/>
          </a:prstGeom>
        </p:spPr>
      </p:pic>
      <p:pic>
        <p:nvPicPr>
          <p:cNvPr id="3" name="组合2"/>
          <p:cNvPicPr>
            <a:picLocks noChangeAspect="1"/>
          </p:cNvPicPr>
          <p:nvPr/>
        </p:nvPicPr>
        <p:blipFill>
          <a:fillRect/>
          <a:blip r:embed="rId4"/>
          <a:stretch/>
        </p:blipFill>
        <p:spPr>
          <a:xfrm>
            <a:off x="482584" y="3381956"/>
            <a:ext cx="4552950" cy="1095375"/>
          </a:xfrm>
          <a:prstGeom prst="rect">
            <a:avLst/>
          </a:prstGeom>
        </p:spPr>
      </p:pic>
      <p:pic>
        <p:nvPicPr>
          <p:cNvPr id="4" name="组合3"/>
          <p:cNvPicPr>
            <a:picLocks noChangeAspect="1"/>
          </p:cNvPicPr>
          <p:nvPr/>
        </p:nvPicPr>
        <p:blipFill>
          <a:fillRect/>
          <a:blip r:embed="rId5"/>
          <a:stretch/>
        </p:blipFill>
        <p:spPr>
          <a:xfrm>
            <a:off x="482775" y="4256180"/>
            <a:ext cx="6429375" cy="1095375"/>
          </a:xfrm>
          <a:prstGeom prst="rect">
            <a:avLst/>
          </a:prstGeom>
        </p:spPr>
      </p:pic>
      <p:pic>
        <p:nvPicPr>
          <p:cNvPr id="5" name="组合4"/>
          <p:cNvPicPr>
            <a:picLocks noChangeAspect="1"/>
          </p:cNvPicPr>
          <p:nvPr/>
        </p:nvPicPr>
        <p:blipFill>
          <a:fillRect/>
          <a:blip r:embed="rId6"/>
          <a:stretch/>
        </p:blipFill>
        <p:spPr>
          <a:xfrm>
            <a:off x="482632" y="5160712"/>
            <a:ext cx="7482421" cy="1095375"/>
          </a:xfrm>
          <a:prstGeom prst="rect">
            <a:avLst/>
          </a:prstGeom>
        </p:spPr>
      </p:pic>
      <p:sp>
        <p:nvSpPr>
          <p:cNvPr id="6" name="形状1"/>
          <p:cNvSpPr txBox="1"/>
          <p:nvPr/>
        </p:nvSpPr>
        <p:spPr>
          <a:xfrm rot="0">
            <a:off x="329019" y="360139"/>
            <a:ext cx="1754771" cy="603202"/>
          </a:xfrm>
          <a:custGeom>
            <a:avLst/>
            <a:gdLst>
              <a:gd name="connsiteX0" fmla="*/ 100534 w 1754771"/>
              <a:gd name="connsiteY0" fmla="*/ 0 h 603202"/>
              <a:gd name="connsiteX1" fmla="*/ 1654237 w 1754771"/>
              <a:gd name="connsiteY1" fmla="*/ 0 h 603202"/>
              <a:gd name="connsiteX2" fmla="*/ 1680900 w 1754771"/>
              <a:gd name="connsiteY2" fmla="*/ 0 h 603202"/>
              <a:gd name="connsiteX3" fmla="*/ 1744179 w 1754771"/>
              <a:gd name="connsiteY3" fmla="*/ 48299 h 603202"/>
              <a:gd name="connsiteX4" fmla="*/ 1754771 w 1754771"/>
              <a:gd name="connsiteY4" fmla="*/ 502669 h 603202"/>
              <a:gd name="connsiteX5" fmla="*/ 1754771 w 1754771"/>
              <a:gd name="connsiteY5" fmla="*/ 529332 h 603202"/>
              <a:gd name="connsiteX6" fmla="*/ 1706471 w 1754771"/>
              <a:gd name="connsiteY6" fmla="*/ 592610 h 603202"/>
              <a:gd name="connsiteX7" fmla="*/ 100534 w 1754771"/>
              <a:gd name="connsiteY7" fmla="*/ 603202 h 603202"/>
              <a:gd name="connsiteX8" fmla="*/ 45010 w 1754771"/>
              <a:gd name="connsiteY8" fmla="*/ 603202 h 603202"/>
              <a:gd name="connsiteX9" fmla="*/ 0 w 1754771"/>
              <a:gd name="connsiteY9" fmla="*/ 100534 h 603202"/>
              <a:gd name="connsiteX10" fmla="*/ 0 w 1754771"/>
              <a:gd name="connsiteY10" fmla="*/ 45010 h 603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4771" h="603202">
                <a:moveTo>
                  <a:pt x="100534" y="0"/>
                </a:moveTo>
                <a:lnTo>
                  <a:pt x="1654237" y="0"/>
                </a:lnTo>
                <a:cubicBezTo>
                  <a:pt x="1680900" y="0"/>
                  <a:pt x="1706471" y="10592"/>
                  <a:pt x="1725325" y="29446"/>
                </a:cubicBezTo>
                <a:cubicBezTo>
                  <a:pt x="1744179" y="48299"/>
                  <a:pt x="1754771" y="73871"/>
                  <a:pt x="1754771" y="100534"/>
                </a:cubicBezTo>
                <a:lnTo>
                  <a:pt x="1754771" y="502669"/>
                </a:lnTo>
                <a:cubicBezTo>
                  <a:pt x="1754771" y="529332"/>
                  <a:pt x="1744179" y="554903"/>
                  <a:pt x="1725325" y="573757"/>
                </a:cubicBezTo>
                <a:cubicBezTo>
                  <a:pt x="1706471" y="592610"/>
                  <a:pt x="1680900" y="603202"/>
                  <a:pt x="1654237" y="603202"/>
                </a:cubicBezTo>
                <a:lnTo>
                  <a:pt x="100534" y="603202"/>
                </a:lnTo>
                <a:cubicBezTo>
                  <a:pt x="45010" y="603202"/>
                  <a:pt x="0" y="558192"/>
                  <a:pt x="0" y="502669"/>
                </a:cubicBezTo>
                <a:lnTo>
                  <a:pt x="0" y="100534"/>
                </a:lnTo>
                <a:cubicBezTo>
                  <a:pt x="0" y="45010"/>
                  <a:pt x="45010" y="0"/>
                  <a:pt x="100534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4FC77F"/>
            </a:solidFill>
            <a:prstDash val="solid"/>
          </a:ln>
        </p:spPr>
        <p:txBody>
          <a:bodyPr wrap="square" rtlCol="0" anchor="ctr"/>
          <a:lstStyle/>
          <a:p>
            <a:pPr marL="0" algn="ctr"/>
            <a:r>
              <a:rPr lang="zh-CN" altLang="en-US" sz="2999" b="0" i="0" dirty="0">
                <a:solidFill>
                  <a:srgbClr val="31A660"/>
                </a:solidFill>
                <a:latin typeface="华文楷体"/>
                <a:ea typeface="华文楷体"/>
              </a:rPr>
              <a:t>初读课文</a:t>
            </a:r>
          </a:p>
        </p:txBody>
      </p:sp>
      <p:pic>
        <p:nvPicPr>
          <p:cNvPr id="7" name="图片2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8607704" y="3006195"/>
            <a:ext cx="3185503" cy="359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99476" y="278625"/>
            <a:ext cx="11593097" cy="6299968"/>
          </a:xfrm>
          <a:prstGeom prst="rect">
            <a:avLst/>
          </a:prstGeom>
        </p:spPr>
      </p:pic>
      <p:sp>
        <p:nvSpPr>
          <p:cNvPr id="2" name="形状1"/>
          <p:cNvSpPr txBox="1"/>
          <p:nvPr/>
        </p:nvSpPr>
        <p:spPr>
          <a:xfrm rot="0">
            <a:off x="329019" y="360139"/>
            <a:ext cx="1754771" cy="603202"/>
          </a:xfrm>
          <a:custGeom>
            <a:avLst/>
            <a:gdLst>
              <a:gd name="connsiteX0" fmla="*/ 100534 w 1754771"/>
              <a:gd name="connsiteY0" fmla="*/ 0 h 603202"/>
              <a:gd name="connsiteX1" fmla="*/ 1654237 w 1754771"/>
              <a:gd name="connsiteY1" fmla="*/ 0 h 603202"/>
              <a:gd name="connsiteX2" fmla="*/ 1680900 w 1754771"/>
              <a:gd name="connsiteY2" fmla="*/ 0 h 603202"/>
              <a:gd name="connsiteX3" fmla="*/ 1744179 w 1754771"/>
              <a:gd name="connsiteY3" fmla="*/ 48299 h 603202"/>
              <a:gd name="connsiteX4" fmla="*/ 1754771 w 1754771"/>
              <a:gd name="connsiteY4" fmla="*/ 502669 h 603202"/>
              <a:gd name="connsiteX5" fmla="*/ 1754771 w 1754771"/>
              <a:gd name="connsiteY5" fmla="*/ 529332 h 603202"/>
              <a:gd name="connsiteX6" fmla="*/ 1706471 w 1754771"/>
              <a:gd name="connsiteY6" fmla="*/ 592610 h 603202"/>
              <a:gd name="connsiteX7" fmla="*/ 100534 w 1754771"/>
              <a:gd name="connsiteY7" fmla="*/ 603202 h 603202"/>
              <a:gd name="connsiteX8" fmla="*/ 45010 w 1754771"/>
              <a:gd name="connsiteY8" fmla="*/ 603202 h 603202"/>
              <a:gd name="connsiteX9" fmla="*/ 0 w 1754771"/>
              <a:gd name="connsiteY9" fmla="*/ 100534 h 603202"/>
              <a:gd name="connsiteX10" fmla="*/ 0 w 1754771"/>
              <a:gd name="connsiteY10" fmla="*/ 45010 h 603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4771" h="603202">
                <a:moveTo>
                  <a:pt x="100534" y="0"/>
                </a:moveTo>
                <a:lnTo>
                  <a:pt x="1654237" y="0"/>
                </a:lnTo>
                <a:cubicBezTo>
                  <a:pt x="1680900" y="0"/>
                  <a:pt x="1706471" y="10592"/>
                  <a:pt x="1725325" y="29446"/>
                </a:cubicBezTo>
                <a:cubicBezTo>
                  <a:pt x="1744179" y="48299"/>
                  <a:pt x="1754771" y="73871"/>
                  <a:pt x="1754771" y="100534"/>
                </a:cubicBezTo>
                <a:lnTo>
                  <a:pt x="1754771" y="502669"/>
                </a:lnTo>
                <a:cubicBezTo>
                  <a:pt x="1754771" y="529332"/>
                  <a:pt x="1744179" y="554903"/>
                  <a:pt x="1725325" y="573757"/>
                </a:cubicBezTo>
                <a:cubicBezTo>
                  <a:pt x="1706471" y="592610"/>
                  <a:pt x="1680900" y="603202"/>
                  <a:pt x="1654237" y="603202"/>
                </a:cubicBezTo>
                <a:lnTo>
                  <a:pt x="100534" y="603202"/>
                </a:lnTo>
                <a:cubicBezTo>
                  <a:pt x="45010" y="603202"/>
                  <a:pt x="0" y="558192"/>
                  <a:pt x="0" y="502669"/>
                </a:cubicBezTo>
                <a:lnTo>
                  <a:pt x="0" y="100534"/>
                </a:lnTo>
                <a:cubicBezTo>
                  <a:pt x="0" y="45010"/>
                  <a:pt x="45010" y="0"/>
                  <a:pt x="100534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4FC77F"/>
            </a:solidFill>
            <a:prstDash val="solid"/>
          </a:ln>
        </p:spPr>
        <p:txBody>
          <a:bodyPr wrap="square" rtlCol="0" anchor="ctr"/>
          <a:lstStyle/>
          <a:p>
            <a:pPr marL="0" algn="ctr"/>
            <a:r>
              <a:rPr lang="zh-CN" altLang="en-US" sz="2999" b="0" i="0" dirty="0">
                <a:solidFill>
                  <a:srgbClr val="31A660"/>
                </a:solidFill>
                <a:latin typeface="华文楷体"/>
                <a:ea typeface="华文楷体"/>
              </a:rPr>
              <a:t>初读课文</a:t>
            </a:r>
          </a:p>
        </p:txBody>
      </p:sp>
      <p:pic>
        <p:nvPicPr>
          <p:cNvPr id="3" name="图片2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712" t="69100" r="46553" b="0"/>
          <a:stretch>
            <a:fillRect/>
          </a:stretch>
        </p:blipFill>
        <p:spPr>
          <a:xfrm rot="0">
            <a:off x="8409584" y="1757124"/>
            <a:ext cx="3109074" cy="3937273"/>
          </a:xfrm>
          <a:prstGeom prst="rect">
            <a:avLst/>
          </a:prstGeom>
        </p:spPr>
      </p:pic>
      <p:pic>
        <p:nvPicPr>
          <p:cNvPr id="4" name="图片3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67657" y="1331624"/>
            <a:ext cx="4362450" cy="4362450"/>
          </a:xfrm>
          <a:prstGeom prst="rect">
            <a:avLst/>
          </a:prstGeom>
        </p:spPr>
      </p:pic>
      <p:pic>
        <p:nvPicPr>
          <p:cNvPr id="5" name="组合1"/>
          <p:cNvPicPr>
            <a:picLocks noChangeAspect="1"/>
          </p:cNvPicPr>
          <p:nvPr/>
        </p:nvPicPr>
        <p:blipFill>
          <a:fillRect/>
          <a:blip r:embed="rId5"/>
          <a:stretch/>
        </p:blipFill>
        <p:spPr>
          <a:xfrm>
            <a:off x="1348711" y="2790596"/>
            <a:ext cx="1616469" cy="1277255"/>
          </a:xfrm>
          <a:prstGeom prst="rect">
            <a:avLst/>
          </a:prstGeom>
        </p:spPr>
      </p:pic>
      <p:pic>
        <p:nvPicPr>
          <p:cNvPr id="6" name="组合2"/>
          <p:cNvPicPr>
            <a:picLocks noChangeAspect="1"/>
          </p:cNvPicPr>
          <p:nvPr/>
        </p:nvPicPr>
        <p:blipFill>
          <a:fillRect/>
          <a:blip r:embed="rId6"/>
          <a:stretch/>
        </p:blipFill>
        <p:spPr>
          <a:xfrm>
            <a:off x="9813569" y="2742267"/>
            <a:ext cx="1705413" cy="1375134"/>
          </a:xfrm>
          <a:prstGeom prst="rect">
            <a:avLst/>
          </a:prstGeom>
        </p:spPr>
      </p:pic>
      <p:pic>
        <p:nvPicPr>
          <p:cNvPr id="7" name="组合3"/>
          <p:cNvPicPr>
            <a:picLocks noChangeAspect="1"/>
          </p:cNvPicPr>
          <p:nvPr/>
        </p:nvPicPr>
        <p:blipFill>
          <a:fillRect/>
          <a:blip r:embed="rId7"/>
          <a:stretch/>
        </p:blipFill>
        <p:spPr>
          <a:xfrm>
            <a:off x="6588909" y="355082"/>
            <a:ext cx="2197044" cy="2505805"/>
          </a:xfrm>
          <a:prstGeom prst="rect">
            <a:avLst/>
          </a:prstGeom>
        </p:spPr>
      </p:pic>
      <p:pic>
        <p:nvPicPr>
          <p:cNvPr id="8" name="汉字1"/>
          <p:cNvPicPr>
            <a:picLocks noChangeAspect="1"/>
          </p:cNvPicPr>
          <p:nvPr/>
        </p:nvPicPr>
        <p:blipFill>
          <a:fillRect/>
          <a:blip r:embed="rId8"/>
          <a:stretch/>
        </p:blipFill>
        <p:spPr>
          <a:xfrm>
            <a:off x="-110004" y="1190520"/>
            <a:ext cx="2085975" cy="1512332"/>
          </a:xfrm>
          <a:prstGeom prst="rect">
            <a:avLst/>
          </a:prstGeom>
        </p:spPr>
      </p:pic>
      <p:pic>
        <p:nvPicPr>
          <p:cNvPr id="9" name="组合4"/>
          <p:cNvPicPr>
            <a:picLocks noChangeAspect="1"/>
          </p:cNvPicPr>
          <p:nvPr/>
        </p:nvPicPr>
        <p:blipFill>
          <a:fillRect/>
          <a:blip r:embed="rId9"/>
          <a:stretch/>
        </p:blipFill>
        <p:spPr>
          <a:xfrm>
            <a:off x="2184254" y="686381"/>
            <a:ext cx="4931083" cy="922963"/>
          </a:xfrm>
          <a:prstGeom prst="rect">
            <a:avLst/>
          </a:prstGeom>
        </p:spPr>
      </p:pic>
      <p:pic>
        <p:nvPicPr>
          <p:cNvPr id="10" name="组合5"/>
          <p:cNvPicPr>
            <a:picLocks noChangeAspect="1"/>
          </p:cNvPicPr>
          <p:nvPr/>
        </p:nvPicPr>
        <p:blipFill>
          <a:fillRect/>
          <a:blip r:embed="rId10"/>
          <a:stretch/>
        </p:blipFill>
        <p:spPr>
          <a:xfrm>
            <a:off x="2184063" y="1868329"/>
            <a:ext cx="4931083" cy="922963"/>
          </a:xfrm>
          <a:prstGeom prst="rect">
            <a:avLst/>
          </a:prstGeom>
        </p:spPr>
      </p:pic>
      <p:pic>
        <p:nvPicPr>
          <p:cNvPr id="11" name="组合6"/>
          <p:cNvPicPr>
            <a:picLocks noChangeAspect="1"/>
          </p:cNvPicPr>
          <p:nvPr/>
        </p:nvPicPr>
        <p:blipFill>
          <a:fillRect/>
          <a:blip r:embed="rId11"/>
          <a:stretch/>
        </p:blipFill>
        <p:spPr>
          <a:xfrm>
            <a:off x="1976485" y="4501105"/>
            <a:ext cx="10115779" cy="235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99476" y="278625"/>
            <a:ext cx="11593097" cy="6299968"/>
          </a:xfrm>
          <a:prstGeom prst="rect">
            <a:avLst/>
          </a:prstGeom>
        </p:spPr>
      </p:pic>
      <p:sp>
        <p:nvSpPr>
          <p:cNvPr id="2" name="形状1"/>
          <p:cNvSpPr txBox="1"/>
          <p:nvPr/>
        </p:nvSpPr>
        <p:spPr>
          <a:xfrm rot="0">
            <a:off x="329019" y="360139"/>
            <a:ext cx="1754771" cy="603202"/>
          </a:xfrm>
          <a:custGeom>
            <a:avLst/>
            <a:gdLst>
              <a:gd name="connsiteX0" fmla="*/ 100534 w 1754771"/>
              <a:gd name="connsiteY0" fmla="*/ 0 h 603202"/>
              <a:gd name="connsiteX1" fmla="*/ 1654237 w 1754771"/>
              <a:gd name="connsiteY1" fmla="*/ 0 h 603202"/>
              <a:gd name="connsiteX2" fmla="*/ 1680900 w 1754771"/>
              <a:gd name="connsiteY2" fmla="*/ 0 h 603202"/>
              <a:gd name="connsiteX3" fmla="*/ 1744179 w 1754771"/>
              <a:gd name="connsiteY3" fmla="*/ 48299 h 603202"/>
              <a:gd name="connsiteX4" fmla="*/ 1754771 w 1754771"/>
              <a:gd name="connsiteY4" fmla="*/ 502669 h 603202"/>
              <a:gd name="connsiteX5" fmla="*/ 1754771 w 1754771"/>
              <a:gd name="connsiteY5" fmla="*/ 529332 h 603202"/>
              <a:gd name="connsiteX6" fmla="*/ 1706471 w 1754771"/>
              <a:gd name="connsiteY6" fmla="*/ 592610 h 603202"/>
              <a:gd name="connsiteX7" fmla="*/ 100534 w 1754771"/>
              <a:gd name="connsiteY7" fmla="*/ 603202 h 603202"/>
              <a:gd name="connsiteX8" fmla="*/ 45010 w 1754771"/>
              <a:gd name="connsiteY8" fmla="*/ 603202 h 603202"/>
              <a:gd name="connsiteX9" fmla="*/ 0 w 1754771"/>
              <a:gd name="connsiteY9" fmla="*/ 100534 h 603202"/>
              <a:gd name="connsiteX10" fmla="*/ 0 w 1754771"/>
              <a:gd name="connsiteY10" fmla="*/ 45010 h 603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4771" h="603202">
                <a:moveTo>
                  <a:pt x="100534" y="0"/>
                </a:moveTo>
                <a:lnTo>
                  <a:pt x="1654237" y="0"/>
                </a:lnTo>
                <a:cubicBezTo>
                  <a:pt x="1680900" y="0"/>
                  <a:pt x="1706471" y="10592"/>
                  <a:pt x="1725325" y="29446"/>
                </a:cubicBezTo>
                <a:cubicBezTo>
                  <a:pt x="1744179" y="48299"/>
                  <a:pt x="1754771" y="73871"/>
                  <a:pt x="1754771" y="100534"/>
                </a:cubicBezTo>
                <a:lnTo>
                  <a:pt x="1754771" y="502669"/>
                </a:lnTo>
                <a:cubicBezTo>
                  <a:pt x="1754771" y="529332"/>
                  <a:pt x="1744179" y="554903"/>
                  <a:pt x="1725325" y="573757"/>
                </a:cubicBezTo>
                <a:cubicBezTo>
                  <a:pt x="1706471" y="592610"/>
                  <a:pt x="1680900" y="603202"/>
                  <a:pt x="1654237" y="603202"/>
                </a:cubicBezTo>
                <a:lnTo>
                  <a:pt x="100534" y="603202"/>
                </a:lnTo>
                <a:cubicBezTo>
                  <a:pt x="45010" y="603202"/>
                  <a:pt x="0" y="558192"/>
                  <a:pt x="0" y="502669"/>
                </a:cubicBezTo>
                <a:lnTo>
                  <a:pt x="0" y="100534"/>
                </a:lnTo>
                <a:cubicBezTo>
                  <a:pt x="0" y="45010"/>
                  <a:pt x="45010" y="0"/>
                  <a:pt x="100534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4FC77F"/>
            </a:solidFill>
            <a:prstDash val="solid"/>
          </a:ln>
        </p:spPr>
        <p:txBody>
          <a:bodyPr wrap="square" rtlCol="0" anchor="ctr"/>
          <a:lstStyle/>
          <a:p>
            <a:pPr marL="0" algn="ctr"/>
            <a:r>
              <a:rPr lang="zh-CN" altLang="en-US" sz="2999" b="0" i="0" dirty="0">
                <a:solidFill>
                  <a:srgbClr val="31A660"/>
                </a:solidFill>
                <a:latin typeface="华文楷体"/>
                <a:ea typeface="华文楷体"/>
              </a:rPr>
              <a:t>认读识字</a:t>
            </a:r>
          </a:p>
        </p:txBody>
      </p:sp>
      <p:pic>
        <p:nvPicPr>
          <p:cNvPr id="3" name="图片2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3335436" y="479622"/>
            <a:ext cx="5143500" cy="5143500"/>
          </a:xfrm>
          <a:prstGeom prst="rect">
            <a:avLst/>
          </a:prstGeom>
        </p:spPr>
      </p:pic>
      <p:pic>
        <p:nvPicPr>
          <p:cNvPr id="4" name="图片3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880377" y="1435189"/>
            <a:ext cx="5143500" cy="5143500"/>
          </a:xfrm>
          <a:prstGeom prst="rect">
            <a:avLst/>
          </a:prstGeom>
        </p:spPr>
      </p:pic>
      <p:pic>
        <p:nvPicPr>
          <p:cNvPr id="5" name="容器1"/>
          <p:cNvPicPr>
            <a:picLocks noChangeAspect="1"/>
          </p:cNvPicPr>
          <p:nvPr/>
        </p:nvPicPr>
        <p:blipFill>
          <a:fillRect/>
          <a:blip r:embed="rId5"/>
          <a:stretch/>
        </p:blipFill>
        <p:spPr>
          <a:xfrm>
            <a:off x="1510417" y="-6618227"/>
            <a:ext cx="3911600" cy="3911600"/>
          </a:xfrm>
          <a:prstGeom prst="rect">
            <a:avLst/>
          </a:prstGeom>
        </p:spPr>
      </p:pic>
      <p:pic>
        <p:nvPicPr>
          <p:cNvPr id="6" name="容器2"/>
          <p:cNvPicPr>
            <a:picLocks noChangeAspect="1"/>
          </p:cNvPicPr>
          <p:nvPr/>
        </p:nvPicPr>
        <p:blipFill>
          <a:fillRect/>
          <a:blip r:embed="rId6"/>
          <a:stretch/>
        </p:blipFill>
        <p:spPr>
          <a:xfrm>
            <a:off x="6512166" y="-6618589"/>
            <a:ext cx="3911600" cy="3911600"/>
          </a:xfrm>
          <a:prstGeom prst="rect">
            <a:avLst/>
          </a:prstGeom>
        </p:spPr>
      </p:pic>
      <p:pic>
        <p:nvPicPr>
          <p:cNvPr id="7" name="素材1"/>
          <p:cNvPicPr>
            <a:picLocks noChangeAspect="1"/>
          </p:cNvPicPr>
          <p:nvPr/>
        </p:nvPicPr>
        <p:blipFill>
          <a:fillRect/>
          <a:blip r:embed="rId7"/>
          <a:stretch/>
        </p:blipFill>
        <p:spPr>
          <a:xfrm>
            <a:off x="4985318" y="-2228412"/>
            <a:ext cx="2222297" cy="1181100"/>
          </a:xfrm>
          <a:prstGeom prst="rect">
            <a:avLst/>
          </a:prstGeom>
        </p:spPr>
      </p:pic>
      <p:pic>
        <p:nvPicPr>
          <p:cNvPr id="8" name="素材2"/>
          <p:cNvPicPr>
            <a:picLocks noChangeAspect="1"/>
          </p:cNvPicPr>
          <p:nvPr/>
        </p:nvPicPr>
        <p:blipFill>
          <a:fillRect/>
          <a:blip r:embed="rId8"/>
          <a:stretch/>
        </p:blipFill>
        <p:spPr>
          <a:xfrm>
            <a:off x="4985318" y="-2228615"/>
            <a:ext cx="2222297" cy="1181100"/>
          </a:xfrm>
          <a:prstGeom prst="rect">
            <a:avLst/>
          </a:prstGeom>
        </p:spPr>
      </p:pic>
      <p:pic>
        <p:nvPicPr>
          <p:cNvPr id="9" name="素材3"/>
          <p:cNvPicPr>
            <a:picLocks noChangeAspect="1"/>
          </p:cNvPicPr>
          <p:nvPr/>
        </p:nvPicPr>
        <p:blipFill>
          <a:fillRect/>
          <a:blip r:embed="rId9"/>
          <a:stretch/>
        </p:blipFill>
        <p:spPr>
          <a:xfrm>
            <a:off x="4985318" y="-2228412"/>
            <a:ext cx="2222297" cy="1181100"/>
          </a:xfrm>
          <a:prstGeom prst="rect">
            <a:avLst/>
          </a:prstGeom>
        </p:spPr>
      </p:pic>
      <p:pic>
        <p:nvPicPr>
          <p:cNvPr id="10" name="素材4"/>
          <p:cNvPicPr>
            <a:picLocks noChangeAspect="1"/>
          </p:cNvPicPr>
          <p:nvPr/>
        </p:nvPicPr>
        <p:blipFill>
          <a:fillRect/>
          <a:blip r:embed="rId10"/>
          <a:stretch/>
        </p:blipFill>
        <p:spPr>
          <a:xfrm>
            <a:off x="4985318" y="-2228615"/>
            <a:ext cx="2222297" cy="1181100"/>
          </a:xfrm>
          <a:prstGeom prst="rect">
            <a:avLst/>
          </a:prstGeom>
        </p:spPr>
      </p:pic>
      <p:pic>
        <p:nvPicPr>
          <p:cNvPr id="11" name="素材5"/>
          <p:cNvPicPr>
            <a:picLocks noChangeAspect="1"/>
          </p:cNvPicPr>
          <p:nvPr/>
        </p:nvPicPr>
        <p:blipFill>
          <a:fillRect/>
          <a:blip r:embed="rId11"/>
          <a:stretch/>
        </p:blipFill>
        <p:spPr>
          <a:xfrm>
            <a:off x="4985318" y="-2228412"/>
            <a:ext cx="2222297" cy="1181100"/>
          </a:xfrm>
          <a:prstGeom prst="rect">
            <a:avLst/>
          </a:prstGeom>
        </p:spPr>
      </p:pic>
      <p:pic>
        <p:nvPicPr>
          <p:cNvPr id="12" name="素材6"/>
          <p:cNvPicPr>
            <a:picLocks noChangeAspect="1"/>
          </p:cNvPicPr>
          <p:nvPr/>
        </p:nvPicPr>
        <p:blipFill>
          <a:fillRect/>
          <a:blip r:embed="rId12"/>
          <a:stretch/>
        </p:blipFill>
        <p:spPr>
          <a:xfrm>
            <a:off x="4985318" y="-2228615"/>
            <a:ext cx="2222297" cy="1181100"/>
          </a:xfrm>
          <a:prstGeom prst="rect">
            <a:avLst/>
          </a:prstGeom>
        </p:spPr>
      </p:pic>
      <p:pic>
        <p:nvPicPr>
          <p:cNvPr id="13" name="素材7"/>
          <p:cNvPicPr>
            <a:picLocks noChangeAspect="1"/>
          </p:cNvPicPr>
          <p:nvPr/>
        </p:nvPicPr>
        <p:blipFill>
          <a:fillRect/>
          <a:blip r:embed="rId13"/>
          <a:stretch/>
        </p:blipFill>
        <p:spPr>
          <a:xfrm>
            <a:off x="4985318" y="-2228412"/>
            <a:ext cx="2222297" cy="1181100"/>
          </a:xfrm>
          <a:prstGeom prst="rect">
            <a:avLst/>
          </a:prstGeom>
        </p:spPr>
      </p:pic>
      <p:pic>
        <p:nvPicPr>
          <p:cNvPr id="14" name="素材8"/>
          <p:cNvPicPr>
            <a:picLocks noChangeAspect="1"/>
          </p:cNvPicPr>
          <p:nvPr/>
        </p:nvPicPr>
        <p:blipFill>
          <a:fillRect/>
          <a:blip r:embed="rId14"/>
          <a:stretch/>
        </p:blipFill>
        <p:spPr>
          <a:xfrm>
            <a:off x="4985318" y="-2228615"/>
            <a:ext cx="2222297" cy="1181100"/>
          </a:xfrm>
          <a:prstGeom prst="rect">
            <a:avLst/>
          </a:prstGeom>
        </p:spPr>
      </p:pic>
      <p:pic>
        <p:nvPicPr>
          <p:cNvPr id="15" name="素材9"/>
          <p:cNvPicPr>
            <a:picLocks noChangeAspect="1"/>
          </p:cNvPicPr>
          <p:nvPr/>
        </p:nvPicPr>
        <p:blipFill>
          <a:fillRect/>
          <a:blip r:embed="rId15"/>
          <a:stretch/>
        </p:blipFill>
        <p:spPr>
          <a:xfrm>
            <a:off x="4985318" y="-2228412"/>
            <a:ext cx="2222297" cy="1181100"/>
          </a:xfrm>
          <a:prstGeom prst="rect">
            <a:avLst/>
          </a:prstGeom>
        </p:spPr>
      </p:pic>
      <p:pic>
        <p:nvPicPr>
          <p:cNvPr id="16" name="素材10"/>
          <p:cNvPicPr>
            <a:picLocks noChangeAspect="1"/>
          </p:cNvPicPr>
          <p:nvPr/>
        </p:nvPicPr>
        <p:blipFill>
          <a:fillRect/>
          <a:blip r:embed="rId16"/>
          <a:stretch/>
        </p:blipFill>
        <p:spPr>
          <a:xfrm>
            <a:off x="4795990" y="2649369"/>
            <a:ext cx="2222297" cy="1181100"/>
          </a:xfrm>
          <a:prstGeom prst="rect">
            <a:avLst/>
          </a:prstGeom>
        </p:spPr>
      </p:pic>
      <p:pic>
        <p:nvPicPr>
          <p:cNvPr id="17" name="组合1"/>
          <p:cNvPicPr>
            <a:picLocks noChangeAspect="1"/>
          </p:cNvPicPr>
          <p:nvPr/>
        </p:nvPicPr>
        <p:blipFill>
          <a:fillRect/>
          <a:blip r:embed="rId17"/>
          <a:stretch/>
        </p:blipFill>
        <p:spPr>
          <a:xfrm>
            <a:off x="10016033" y="279130"/>
            <a:ext cx="1876930" cy="6064148"/>
          </a:xfrm>
          <a:prstGeom prst="rect">
            <a:avLst/>
          </a:prstGeom>
        </p:spPr>
      </p:pic>
      <p:pic>
        <p:nvPicPr>
          <p:cNvPr id="18" name="图片4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0">
            <a:off x="8478441" y="3181350"/>
            <a:ext cx="4171950" cy="4171950"/>
          </a:xfrm>
          <a:prstGeom prst="rect">
            <a:avLst/>
          </a:prstGeom>
        </p:spPr>
      </p:pic>
      <p:pic>
        <p:nvPicPr>
          <p:cNvPr id="19" name="组合2"/>
          <p:cNvPicPr>
            <a:picLocks noChangeAspect="1"/>
          </p:cNvPicPr>
          <p:nvPr/>
        </p:nvPicPr>
        <p:blipFill>
          <a:fillRect/>
          <a:blip r:embed="rId19"/>
          <a:stretch/>
        </p:blipFill>
        <p:spPr>
          <a:xfrm>
            <a:off x="3946274" y="5084312"/>
            <a:ext cx="6477895" cy="92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6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99476" y="278625"/>
            <a:ext cx="11593097" cy="6299968"/>
          </a:xfrm>
          <a:prstGeom prst="rect">
            <a:avLst/>
          </a:prstGeom>
        </p:spPr>
      </p:pic>
      <p:pic>
        <p:nvPicPr>
          <p:cNvPr id="2" name="组合1"/>
          <p:cNvPicPr>
            <a:picLocks noChangeAspect="1"/>
          </p:cNvPicPr>
          <p:nvPr/>
        </p:nvPicPr>
        <p:blipFill>
          <a:fillRect/>
          <a:blip r:embed="rId3"/>
          <a:stretch/>
        </p:blipFill>
        <p:spPr>
          <a:xfrm>
            <a:off x="8400726" y="2375354"/>
            <a:ext cx="1999602" cy="1519419"/>
          </a:xfrm>
          <a:prstGeom prst="rect">
            <a:avLst/>
          </a:prstGeom>
        </p:spPr>
      </p:pic>
      <p:pic>
        <p:nvPicPr>
          <p:cNvPr id="3" name="组合2"/>
          <p:cNvPicPr>
            <a:picLocks noChangeAspect="1"/>
          </p:cNvPicPr>
          <p:nvPr/>
        </p:nvPicPr>
        <p:blipFill>
          <a:fillRect/>
          <a:blip r:embed="rId4"/>
          <a:stretch/>
        </p:blipFill>
        <p:spPr>
          <a:xfrm>
            <a:off x="299523" y="271548"/>
            <a:ext cx="4679888" cy="6314264"/>
          </a:xfrm>
          <a:prstGeom prst="rect">
            <a:avLst/>
          </a:prstGeom>
        </p:spPr>
      </p:pic>
      <p:sp>
        <p:nvSpPr>
          <p:cNvPr id="4" name="形状1"/>
          <p:cNvSpPr txBox="1"/>
          <p:nvPr/>
        </p:nvSpPr>
        <p:spPr>
          <a:xfrm rot="0">
            <a:off x="329019" y="360139"/>
            <a:ext cx="1754771" cy="603202"/>
          </a:xfrm>
          <a:custGeom>
            <a:avLst/>
            <a:gdLst>
              <a:gd name="connsiteX0" fmla="*/ 100534 w 1754771"/>
              <a:gd name="connsiteY0" fmla="*/ 0 h 603202"/>
              <a:gd name="connsiteX1" fmla="*/ 1654237 w 1754771"/>
              <a:gd name="connsiteY1" fmla="*/ 0 h 603202"/>
              <a:gd name="connsiteX2" fmla="*/ 1680900 w 1754771"/>
              <a:gd name="connsiteY2" fmla="*/ 0 h 603202"/>
              <a:gd name="connsiteX3" fmla="*/ 1744179 w 1754771"/>
              <a:gd name="connsiteY3" fmla="*/ 48299 h 603202"/>
              <a:gd name="connsiteX4" fmla="*/ 1754771 w 1754771"/>
              <a:gd name="connsiteY4" fmla="*/ 502669 h 603202"/>
              <a:gd name="connsiteX5" fmla="*/ 1754771 w 1754771"/>
              <a:gd name="connsiteY5" fmla="*/ 529332 h 603202"/>
              <a:gd name="connsiteX6" fmla="*/ 1706471 w 1754771"/>
              <a:gd name="connsiteY6" fmla="*/ 592610 h 603202"/>
              <a:gd name="connsiteX7" fmla="*/ 100534 w 1754771"/>
              <a:gd name="connsiteY7" fmla="*/ 603202 h 603202"/>
              <a:gd name="connsiteX8" fmla="*/ 45010 w 1754771"/>
              <a:gd name="connsiteY8" fmla="*/ 603202 h 603202"/>
              <a:gd name="connsiteX9" fmla="*/ 0 w 1754771"/>
              <a:gd name="connsiteY9" fmla="*/ 100534 h 603202"/>
              <a:gd name="connsiteX10" fmla="*/ 0 w 1754771"/>
              <a:gd name="connsiteY10" fmla="*/ 45010 h 603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4771" h="603202">
                <a:moveTo>
                  <a:pt x="100534" y="0"/>
                </a:moveTo>
                <a:lnTo>
                  <a:pt x="1654237" y="0"/>
                </a:lnTo>
                <a:cubicBezTo>
                  <a:pt x="1680900" y="0"/>
                  <a:pt x="1706471" y="10592"/>
                  <a:pt x="1725325" y="29446"/>
                </a:cubicBezTo>
                <a:cubicBezTo>
                  <a:pt x="1744179" y="48299"/>
                  <a:pt x="1754771" y="73871"/>
                  <a:pt x="1754771" y="100534"/>
                </a:cubicBezTo>
                <a:lnTo>
                  <a:pt x="1754771" y="502669"/>
                </a:lnTo>
                <a:cubicBezTo>
                  <a:pt x="1754771" y="529332"/>
                  <a:pt x="1744179" y="554903"/>
                  <a:pt x="1725325" y="573757"/>
                </a:cubicBezTo>
                <a:cubicBezTo>
                  <a:pt x="1706471" y="592610"/>
                  <a:pt x="1680900" y="603202"/>
                  <a:pt x="1654237" y="603202"/>
                </a:cubicBezTo>
                <a:lnTo>
                  <a:pt x="100534" y="603202"/>
                </a:lnTo>
                <a:cubicBezTo>
                  <a:pt x="45010" y="603202"/>
                  <a:pt x="0" y="558192"/>
                  <a:pt x="0" y="502669"/>
                </a:cubicBezTo>
                <a:lnTo>
                  <a:pt x="0" y="100534"/>
                </a:lnTo>
                <a:cubicBezTo>
                  <a:pt x="0" y="45010"/>
                  <a:pt x="45010" y="0"/>
                  <a:pt x="100534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4FC77F"/>
            </a:solidFill>
            <a:prstDash val="solid"/>
          </a:ln>
        </p:spPr>
        <p:txBody>
          <a:bodyPr wrap="square" rtlCol="0" anchor="ctr"/>
          <a:lstStyle/>
          <a:p>
            <a:pPr marL="0" algn="ctr"/>
            <a:r>
              <a:rPr lang="zh-CN" altLang="en-US" sz="2999" b="0" i="0" dirty="0">
                <a:solidFill>
                  <a:srgbClr val="31A660"/>
                </a:solidFill>
                <a:latin typeface="华文楷体"/>
                <a:ea typeface="华文楷体"/>
              </a:rPr>
              <a:t>精读课文</a:t>
            </a:r>
          </a:p>
        </p:txBody>
      </p:sp>
      <p:pic>
        <p:nvPicPr>
          <p:cNvPr id="5" name="组合3"/>
          <p:cNvPicPr>
            <a:picLocks noChangeAspect="1"/>
          </p:cNvPicPr>
          <p:nvPr/>
        </p:nvPicPr>
        <p:blipFill>
          <a:fillRect/>
          <a:blip r:embed="rId5"/>
          <a:stretch/>
        </p:blipFill>
        <p:spPr>
          <a:xfrm>
            <a:off x="2845030" y="1950196"/>
            <a:ext cx="1844575" cy="1301307"/>
          </a:xfrm>
          <a:prstGeom prst="rect">
            <a:avLst/>
          </a:prstGeom>
        </p:spPr>
      </p:pic>
      <p:pic>
        <p:nvPicPr>
          <p:cNvPr id="6" name="图片2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9566605" y="4175446"/>
            <a:ext cx="3120028" cy="3120028"/>
          </a:xfrm>
          <a:prstGeom prst="rect">
            <a:avLst/>
          </a:prstGeom>
        </p:spPr>
      </p:pic>
      <p:pic>
        <p:nvPicPr>
          <p:cNvPr id="7" name="图片3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3596745" y="638261"/>
            <a:ext cx="3924300" cy="3924300"/>
          </a:xfrm>
          <a:prstGeom prst="rect">
            <a:avLst/>
          </a:prstGeom>
        </p:spPr>
      </p:pic>
      <p:pic>
        <p:nvPicPr>
          <p:cNvPr id="8" name="组合4"/>
          <p:cNvPicPr>
            <a:picLocks noChangeAspect="1"/>
          </p:cNvPicPr>
          <p:nvPr/>
        </p:nvPicPr>
        <p:blipFill>
          <a:fillRect/>
          <a:blip r:embed="rId8"/>
          <a:stretch/>
        </p:blipFill>
        <p:spPr>
          <a:xfrm>
            <a:off x="4864760" y="1881273"/>
            <a:ext cx="5008178" cy="3095625"/>
          </a:xfrm>
          <a:prstGeom prst="rect">
            <a:avLst/>
          </a:prstGeom>
        </p:spPr>
      </p:pic>
      <p:pic>
        <p:nvPicPr>
          <p:cNvPr id="9" name="组合5"/>
          <p:cNvPicPr>
            <a:picLocks noChangeAspect="1"/>
          </p:cNvPicPr>
          <p:nvPr/>
        </p:nvPicPr>
        <p:blipFill>
          <a:fillRect/>
          <a:blip r:embed="rId9"/>
          <a:stretch/>
        </p:blipFill>
        <p:spPr>
          <a:xfrm>
            <a:off x="6312608" y="615086"/>
            <a:ext cx="3747926" cy="1335271"/>
          </a:xfrm>
          <a:prstGeom prst="rect">
            <a:avLst/>
          </a:prstGeom>
        </p:spPr>
      </p:pic>
      <p:pic>
        <p:nvPicPr>
          <p:cNvPr id="10" name="组合6"/>
          <p:cNvPicPr>
            <a:picLocks noChangeAspect="1"/>
          </p:cNvPicPr>
          <p:nvPr/>
        </p:nvPicPr>
        <p:blipFill>
          <a:fillRect/>
          <a:blip r:embed="rId10"/>
          <a:stretch/>
        </p:blipFill>
        <p:spPr>
          <a:xfrm>
            <a:off x="10311127" y="3424971"/>
            <a:ext cx="2278666" cy="1560603"/>
          </a:xfrm>
          <a:prstGeom prst="rect">
            <a:avLst/>
          </a:prstGeom>
        </p:spPr>
      </p:pic>
      <p:pic>
        <p:nvPicPr>
          <p:cNvPr id="11" name="图片4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4554045" y="4985290"/>
            <a:ext cx="1632690" cy="1843354"/>
          </a:xfrm>
          <a:prstGeom prst="rect">
            <a:avLst/>
          </a:prstGeom>
        </p:spPr>
      </p:pic>
      <p:pic>
        <p:nvPicPr>
          <p:cNvPr id="12" name="组合7"/>
          <p:cNvPicPr>
            <a:picLocks noChangeAspect="1"/>
          </p:cNvPicPr>
          <p:nvPr/>
        </p:nvPicPr>
        <p:blipFill>
          <a:fillRect/>
          <a:blip r:embed="rId12"/>
          <a:stretch/>
        </p:blipFill>
        <p:spPr>
          <a:xfrm>
            <a:off x="4979413" y="4004824"/>
            <a:ext cx="5531996" cy="184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7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99476" y="278625"/>
            <a:ext cx="11593097" cy="6299968"/>
          </a:xfrm>
          <a:prstGeom prst="rect">
            <a:avLst/>
          </a:prstGeom>
        </p:spPr>
      </p:pic>
      <p:pic>
        <p:nvPicPr>
          <p:cNvPr id="2" name="组合1"/>
          <p:cNvPicPr>
            <a:picLocks noChangeAspect="1"/>
          </p:cNvPicPr>
          <p:nvPr/>
        </p:nvPicPr>
        <p:blipFill>
          <a:fillRect/>
          <a:blip r:embed="rId3"/>
          <a:stretch/>
        </p:blipFill>
        <p:spPr>
          <a:xfrm>
            <a:off x="1405823" y="279082"/>
            <a:ext cx="9220581" cy="6314691"/>
          </a:xfrm>
          <a:prstGeom prst="rect">
            <a:avLst/>
          </a:prstGeom>
        </p:spPr>
      </p:pic>
      <p:sp>
        <p:nvSpPr>
          <p:cNvPr id="3" name="形状1"/>
          <p:cNvSpPr txBox="1"/>
          <p:nvPr/>
        </p:nvSpPr>
        <p:spPr>
          <a:xfrm rot="0">
            <a:off x="329019" y="360139"/>
            <a:ext cx="1754771" cy="603202"/>
          </a:xfrm>
          <a:custGeom>
            <a:avLst/>
            <a:gdLst>
              <a:gd name="connsiteX0" fmla="*/ 100534 w 1754771"/>
              <a:gd name="connsiteY0" fmla="*/ 0 h 603202"/>
              <a:gd name="connsiteX1" fmla="*/ 1654237 w 1754771"/>
              <a:gd name="connsiteY1" fmla="*/ 0 h 603202"/>
              <a:gd name="connsiteX2" fmla="*/ 1680900 w 1754771"/>
              <a:gd name="connsiteY2" fmla="*/ 0 h 603202"/>
              <a:gd name="connsiteX3" fmla="*/ 1744179 w 1754771"/>
              <a:gd name="connsiteY3" fmla="*/ 48299 h 603202"/>
              <a:gd name="connsiteX4" fmla="*/ 1754771 w 1754771"/>
              <a:gd name="connsiteY4" fmla="*/ 502669 h 603202"/>
              <a:gd name="connsiteX5" fmla="*/ 1754771 w 1754771"/>
              <a:gd name="connsiteY5" fmla="*/ 529332 h 603202"/>
              <a:gd name="connsiteX6" fmla="*/ 1706471 w 1754771"/>
              <a:gd name="connsiteY6" fmla="*/ 592610 h 603202"/>
              <a:gd name="connsiteX7" fmla="*/ 100534 w 1754771"/>
              <a:gd name="connsiteY7" fmla="*/ 603202 h 603202"/>
              <a:gd name="connsiteX8" fmla="*/ 45010 w 1754771"/>
              <a:gd name="connsiteY8" fmla="*/ 603202 h 603202"/>
              <a:gd name="connsiteX9" fmla="*/ 0 w 1754771"/>
              <a:gd name="connsiteY9" fmla="*/ 100534 h 603202"/>
              <a:gd name="connsiteX10" fmla="*/ 0 w 1754771"/>
              <a:gd name="connsiteY10" fmla="*/ 45010 h 603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4771" h="603202">
                <a:moveTo>
                  <a:pt x="100534" y="0"/>
                </a:moveTo>
                <a:lnTo>
                  <a:pt x="1654237" y="0"/>
                </a:lnTo>
                <a:cubicBezTo>
                  <a:pt x="1680900" y="0"/>
                  <a:pt x="1706471" y="10592"/>
                  <a:pt x="1725325" y="29446"/>
                </a:cubicBezTo>
                <a:cubicBezTo>
                  <a:pt x="1744179" y="48299"/>
                  <a:pt x="1754771" y="73871"/>
                  <a:pt x="1754771" y="100534"/>
                </a:cubicBezTo>
                <a:lnTo>
                  <a:pt x="1754771" y="502669"/>
                </a:lnTo>
                <a:cubicBezTo>
                  <a:pt x="1754771" y="529332"/>
                  <a:pt x="1744179" y="554903"/>
                  <a:pt x="1725325" y="573757"/>
                </a:cubicBezTo>
                <a:cubicBezTo>
                  <a:pt x="1706471" y="592610"/>
                  <a:pt x="1680900" y="603202"/>
                  <a:pt x="1654237" y="603202"/>
                </a:cubicBezTo>
                <a:lnTo>
                  <a:pt x="100534" y="603202"/>
                </a:lnTo>
                <a:cubicBezTo>
                  <a:pt x="45010" y="603202"/>
                  <a:pt x="0" y="558192"/>
                  <a:pt x="0" y="502669"/>
                </a:cubicBezTo>
                <a:lnTo>
                  <a:pt x="0" y="100534"/>
                </a:lnTo>
                <a:cubicBezTo>
                  <a:pt x="0" y="45010"/>
                  <a:pt x="45010" y="0"/>
                  <a:pt x="100534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4FC77F"/>
            </a:solidFill>
            <a:prstDash val="solid"/>
          </a:ln>
        </p:spPr>
        <p:txBody>
          <a:bodyPr wrap="square" rtlCol="0" anchor="ctr"/>
          <a:lstStyle/>
          <a:p>
            <a:pPr marL="0" algn="ctr"/>
            <a:r>
              <a:rPr lang="zh-CN" altLang="en-US" sz="2999" b="0" i="0" dirty="0">
                <a:solidFill>
                  <a:srgbClr val="31A660"/>
                </a:solidFill>
                <a:latin typeface="华文楷体"/>
                <a:ea typeface="华文楷体"/>
              </a:rPr>
              <a:t>精读课文</a:t>
            </a:r>
          </a:p>
        </p:txBody>
      </p:sp>
      <p:pic>
        <p:nvPicPr>
          <p:cNvPr id="4" name="图片2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4712" t="69100" r="46553" b="0"/>
          <a:stretch>
            <a:fillRect/>
          </a:stretch>
        </p:blipFill>
        <p:spPr>
          <a:xfrm rot="0">
            <a:off x="9527400" y="3774453"/>
            <a:ext cx="2365077" cy="2995079"/>
          </a:xfrm>
          <a:prstGeom prst="rect">
            <a:avLst/>
          </a:prstGeom>
        </p:spPr>
      </p:pic>
      <p:pic>
        <p:nvPicPr>
          <p:cNvPr id="5" name="图片3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7024916" y="3974173"/>
            <a:ext cx="3009900" cy="3009900"/>
          </a:xfrm>
          <a:prstGeom prst="rect">
            <a:avLst/>
          </a:prstGeom>
        </p:spPr>
      </p:pic>
      <p:pic>
        <p:nvPicPr>
          <p:cNvPr id="6" name="组合2"/>
          <p:cNvPicPr>
            <a:picLocks noChangeAspect="1"/>
          </p:cNvPicPr>
          <p:nvPr/>
        </p:nvPicPr>
        <p:blipFill>
          <a:fillRect/>
          <a:blip r:embed="rId6"/>
          <a:stretch/>
        </p:blipFill>
        <p:spPr>
          <a:xfrm>
            <a:off x="5361099" y="361940"/>
            <a:ext cx="5600700" cy="5143500"/>
          </a:xfrm>
          <a:prstGeom prst="rect">
            <a:avLst/>
          </a:prstGeom>
        </p:spPr>
      </p:pic>
      <p:pic>
        <p:nvPicPr>
          <p:cNvPr id="7" name="图片4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4817678" y="3414608"/>
            <a:ext cx="336232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8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99476" y="278625"/>
            <a:ext cx="11593097" cy="6299968"/>
          </a:xfrm>
          <a:prstGeom prst="rect">
            <a:avLst/>
          </a:prstGeom>
        </p:spPr>
      </p:pic>
      <p:pic>
        <p:nvPicPr>
          <p:cNvPr id="2" name="组合1"/>
          <p:cNvPicPr>
            <a:picLocks noChangeAspect="1"/>
          </p:cNvPicPr>
          <p:nvPr/>
        </p:nvPicPr>
        <p:blipFill>
          <a:fillRect/>
          <a:blip r:embed="rId3"/>
          <a:stretch/>
        </p:blipFill>
        <p:spPr>
          <a:xfrm>
            <a:off x="6618037" y="1880797"/>
            <a:ext cx="5008178" cy="3095625"/>
          </a:xfrm>
          <a:prstGeom prst="rect">
            <a:avLst/>
          </a:prstGeom>
        </p:spPr>
      </p:pic>
      <p:pic>
        <p:nvPicPr>
          <p:cNvPr id="3" name="组合2"/>
          <p:cNvPicPr>
            <a:picLocks noChangeAspect="1"/>
          </p:cNvPicPr>
          <p:nvPr/>
        </p:nvPicPr>
        <p:blipFill>
          <a:fillRect/>
          <a:blip r:embed="rId4"/>
          <a:stretch/>
        </p:blipFill>
        <p:spPr>
          <a:xfrm>
            <a:off x="299695" y="813473"/>
            <a:ext cx="6484449" cy="5765087"/>
          </a:xfrm>
          <a:prstGeom prst="rect">
            <a:avLst/>
          </a:prstGeom>
        </p:spPr>
      </p:pic>
      <p:sp>
        <p:nvSpPr>
          <p:cNvPr id="4" name="形状1"/>
          <p:cNvSpPr txBox="1"/>
          <p:nvPr/>
        </p:nvSpPr>
        <p:spPr>
          <a:xfrm rot="0">
            <a:off x="304486" y="396516"/>
            <a:ext cx="1754771" cy="603202"/>
          </a:xfrm>
          <a:custGeom>
            <a:avLst/>
            <a:gdLst>
              <a:gd name="connsiteX0" fmla="*/ 100534 w 1754771"/>
              <a:gd name="connsiteY0" fmla="*/ 0 h 603202"/>
              <a:gd name="connsiteX1" fmla="*/ 1654237 w 1754771"/>
              <a:gd name="connsiteY1" fmla="*/ 0 h 603202"/>
              <a:gd name="connsiteX2" fmla="*/ 1680900 w 1754771"/>
              <a:gd name="connsiteY2" fmla="*/ 0 h 603202"/>
              <a:gd name="connsiteX3" fmla="*/ 1744179 w 1754771"/>
              <a:gd name="connsiteY3" fmla="*/ 48299 h 603202"/>
              <a:gd name="connsiteX4" fmla="*/ 1754771 w 1754771"/>
              <a:gd name="connsiteY4" fmla="*/ 502669 h 603202"/>
              <a:gd name="connsiteX5" fmla="*/ 1754771 w 1754771"/>
              <a:gd name="connsiteY5" fmla="*/ 529332 h 603202"/>
              <a:gd name="connsiteX6" fmla="*/ 1706471 w 1754771"/>
              <a:gd name="connsiteY6" fmla="*/ 592610 h 603202"/>
              <a:gd name="connsiteX7" fmla="*/ 100534 w 1754771"/>
              <a:gd name="connsiteY7" fmla="*/ 603202 h 603202"/>
              <a:gd name="connsiteX8" fmla="*/ 45010 w 1754771"/>
              <a:gd name="connsiteY8" fmla="*/ 603202 h 603202"/>
              <a:gd name="connsiteX9" fmla="*/ 0 w 1754771"/>
              <a:gd name="connsiteY9" fmla="*/ 100534 h 603202"/>
              <a:gd name="connsiteX10" fmla="*/ 0 w 1754771"/>
              <a:gd name="connsiteY10" fmla="*/ 45010 h 603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4771" h="603202">
                <a:moveTo>
                  <a:pt x="100534" y="0"/>
                </a:moveTo>
                <a:lnTo>
                  <a:pt x="1654237" y="0"/>
                </a:lnTo>
                <a:cubicBezTo>
                  <a:pt x="1680900" y="0"/>
                  <a:pt x="1706471" y="10592"/>
                  <a:pt x="1725325" y="29446"/>
                </a:cubicBezTo>
                <a:cubicBezTo>
                  <a:pt x="1744179" y="48299"/>
                  <a:pt x="1754771" y="73871"/>
                  <a:pt x="1754771" y="100534"/>
                </a:cubicBezTo>
                <a:lnTo>
                  <a:pt x="1754771" y="502669"/>
                </a:lnTo>
                <a:cubicBezTo>
                  <a:pt x="1754771" y="529332"/>
                  <a:pt x="1744179" y="554903"/>
                  <a:pt x="1725325" y="573757"/>
                </a:cubicBezTo>
                <a:cubicBezTo>
                  <a:pt x="1706471" y="592610"/>
                  <a:pt x="1680900" y="603202"/>
                  <a:pt x="1654237" y="603202"/>
                </a:cubicBezTo>
                <a:lnTo>
                  <a:pt x="100534" y="603202"/>
                </a:lnTo>
                <a:cubicBezTo>
                  <a:pt x="45010" y="603202"/>
                  <a:pt x="0" y="558192"/>
                  <a:pt x="0" y="502669"/>
                </a:cubicBezTo>
                <a:lnTo>
                  <a:pt x="0" y="100534"/>
                </a:lnTo>
                <a:cubicBezTo>
                  <a:pt x="0" y="45010"/>
                  <a:pt x="45010" y="0"/>
                  <a:pt x="100534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4FC77F"/>
            </a:solidFill>
            <a:prstDash val="solid"/>
          </a:ln>
        </p:spPr>
        <p:txBody>
          <a:bodyPr wrap="square" rtlCol="0" anchor="ctr"/>
          <a:lstStyle/>
          <a:p>
            <a:pPr marL="0" algn="ctr"/>
            <a:r>
              <a:rPr lang="zh-CN" altLang="en-US" sz="2999" b="0" i="0" dirty="0">
                <a:solidFill>
                  <a:srgbClr val="31A660"/>
                </a:solidFill>
                <a:latin typeface="华文楷体"/>
                <a:ea typeface="华文楷体"/>
              </a:rPr>
              <a:t>精读课文</a:t>
            </a:r>
          </a:p>
        </p:txBody>
      </p:sp>
      <p:pic>
        <p:nvPicPr>
          <p:cNvPr id="5" name="组合3"/>
          <p:cNvPicPr>
            <a:picLocks noChangeAspect="1"/>
          </p:cNvPicPr>
          <p:nvPr/>
        </p:nvPicPr>
        <p:blipFill>
          <a:fillRect/>
          <a:blip r:embed="rId5"/>
          <a:stretch/>
        </p:blipFill>
        <p:spPr>
          <a:xfrm>
            <a:off x="7126100" y="355044"/>
            <a:ext cx="5066186" cy="686181"/>
          </a:xfrm>
          <a:prstGeom prst="rect">
            <a:avLst/>
          </a:prstGeom>
        </p:spPr>
      </p:pic>
      <p:sp>
        <p:nvSpPr>
          <p:cNvPr id="6" name="形状2"/>
          <p:cNvSpPr txBox="1"/>
          <p:nvPr/>
        </p:nvSpPr>
        <p:spPr>
          <a:xfrm rot="0">
            <a:off x="2220814" y="1402330"/>
            <a:ext cx="755257" cy="629381"/>
          </a:xfrm>
          <a:custGeom>
            <a:avLst/>
            <a:gdLst>
              <a:gd name="connsiteX0" fmla="*/ 377628 w 755257"/>
              <a:gd name="connsiteY0" fmla="*/ 0 h 629381"/>
              <a:gd name="connsiteX1" fmla="*/ 586187 w 755257"/>
              <a:gd name="connsiteY1" fmla="*/ 0 h 629381"/>
              <a:gd name="connsiteX2" fmla="*/ 755257 w 755257"/>
              <a:gd name="connsiteY2" fmla="*/ 488489 h 629381"/>
              <a:gd name="connsiteX3" fmla="*/ 169070 w 755257"/>
              <a:gd name="connsiteY3" fmla="*/ 629381 h 629381"/>
              <a:gd name="connsiteX4" fmla="*/ 0 w 755257"/>
              <a:gd name="connsiteY4" fmla="*/ 140892 h 62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257" h="629381">
                <a:moveTo>
                  <a:pt x="377628" y="0"/>
                </a:moveTo>
                <a:cubicBezTo>
                  <a:pt x="586187" y="0"/>
                  <a:pt x="755257" y="140892"/>
                  <a:pt x="755257" y="314690"/>
                </a:cubicBezTo>
                <a:cubicBezTo>
                  <a:pt x="755257" y="488489"/>
                  <a:pt x="586187" y="629381"/>
                  <a:pt x="377628" y="629381"/>
                </a:cubicBezTo>
                <a:cubicBezTo>
                  <a:pt x="169070" y="629381"/>
                  <a:pt x="0" y="488489"/>
                  <a:pt x="0" y="314690"/>
                </a:cubicBezTo>
                <a:cubicBezTo>
                  <a:pt x="0" y="140892"/>
                  <a:pt x="169070" y="0"/>
                  <a:pt x="377628" y="0"/>
                </a:cubicBezTo>
                <a:close/>
              </a:path>
            </a:pathLst>
          </a:custGeom>
          <a:solidFill>
            <a:srgbClr val="FFFFFF">
              <a:alpha val="0"/>
            </a:srgbClr>
          </a:solidFill>
          <a:ln w="57150">
            <a:solidFill>
              <a:srgbClr val="166EE1"/>
            </a:solidFill>
            <a:prstDash val="solid"/>
          </a:ln>
        </p:spPr>
        <p:txBody>
          <a:bodyPr wrap="square" rtlCol="0" anchor="ctr"/>
          <a:lstStyle/>
          <a:p>
            <a:pPr marL="0" algn="ctr"/>
          </a:p>
        </p:txBody>
      </p:sp>
      <p:pic>
        <p:nvPicPr>
          <p:cNvPr id="7" name="组合4"/>
          <p:cNvPicPr>
            <a:picLocks noChangeAspect="1"/>
          </p:cNvPicPr>
          <p:nvPr/>
        </p:nvPicPr>
        <p:blipFill>
          <a:fillRect/>
          <a:blip r:embed="rId6"/>
          <a:stretch/>
        </p:blipFill>
        <p:spPr>
          <a:xfrm>
            <a:off x="7125995" y="1040816"/>
            <a:ext cx="4776406" cy="686181"/>
          </a:xfrm>
          <a:prstGeom prst="rect">
            <a:avLst/>
          </a:prstGeom>
        </p:spPr>
      </p:pic>
      <p:sp>
        <p:nvSpPr>
          <p:cNvPr id="8" name="形状3"/>
          <p:cNvSpPr txBox="1"/>
          <p:nvPr/>
        </p:nvSpPr>
        <p:spPr>
          <a:xfrm rot="0">
            <a:off x="1519514" y="3218545"/>
            <a:ext cx="1754791" cy="629383"/>
          </a:xfrm>
          <a:custGeom>
            <a:avLst/>
            <a:gdLst>
              <a:gd name="connsiteX0" fmla="*/ 877395 w 1754791"/>
              <a:gd name="connsiteY0" fmla="*/ 0 h 629383"/>
              <a:gd name="connsiteX1" fmla="*/ 1361967 w 1754791"/>
              <a:gd name="connsiteY1" fmla="*/ 0 h 629383"/>
              <a:gd name="connsiteX2" fmla="*/ 1754791 w 1754791"/>
              <a:gd name="connsiteY2" fmla="*/ 488491 h 629383"/>
              <a:gd name="connsiteX3" fmla="*/ 392823 w 1754791"/>
              <a:gd name="connsiteY3" fmla="*/ 629384 h 629383"/>
              <a:gd name="connsiteX4" fmla="*/ 0 w 1754791"/>
              <a:gd name="connsiteY4" fmla="*/ 140892 h 62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4791" h="629383">
                <a:moveTo>
                  <a:pt x="877395" y="0"/>
                </a:moveTo>
                <a:cubicBezTo>
                  <a:pt x="1361967" y="0"/>
                  <a:pt x="1754791" y="140892"/>
                  <a:pt x="1754791" y="314692"/>
                </a:cubicBezTo>
                <a:cubicBezTo>
                  <a:pt x="1754791" y="488491"/>
                  <a:pt x="1361967" y="629384"/>
                  <a:pt x="877395" y="629383"/>
                </a:cubicBezTo>
                <a:cubicBezTo>
                  <a:pt x="392823" y="629384"/>
                  <a:pt x="0" y="488491"/>
                  <a:pt x="0" y="314692"/>
                </a:cubicBezTo>
                <a:cubicBezTo>
                  <a:pt x="0" y="140892"/>
                  <a:pt x="392823" y="0"/>
                  <a:pt x="877395" y="0"/>
                </a:cubicBezTo>
                <a:close/>
              </a:path>
            </a:pathLst>
          </a:custGeom>
          <a:solidFill>
            <a:srgbClr val="FFFFFF">
              <a:alpha val="0"/>
            </a:srgbClr>
          </a:solidFill>
          <a:ln w="57150">
            <a:solidFill>
              <a:srgbClr val="FF7E00"/>
            </a:solidFill>
            <a:prstDash val="solid"/>
          </a:ln>
        </p:spPr>
        <p:txBody>
          <a:bodyPr wrap="square" rtlCol="0" anchor="ctr"/>
          <a:lstStyle/>
          <a:p>
            <a:pPr marL="0" algn="ctr"/>
          </a:p>
        </p:txBody>
      </p:sp>
      <p:pic>
        <p:nvPicPr>
          <p:cNvPr id="9" name="图片2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8346110" y="3002718"/>
            <a:ext cx="4826794" cy="482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9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99476" y="278625"/>
            <a:ext cx="11593097" cy="6299968"/>
          </a:xfrm>
          <a:prstGeom prst="rect">
            <a:avLst/>
          </a:prstGeom>
        </p:spPr>
      </p:pic>
      <p:pic>
        <p:nvPicPr>
          <p:cNvPr id="2" name="图片2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52073" y="3759337"/>
            <a:ext cx="2641959" cy="2982859"/>
          </a:xfrm>
          <a:prstGeom prst="rect">
            <a:avLst/>
          </a:prstGeom>
        </p:spPr>
      </p:pic>
      <p:pic>
        <p:nvPicPr>
          <p:cNvPr id="3" name="图片3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3347037" y="105"/>
            <a:ext cx="5143500" cy="5143500"/>
          </a:xfrm>
          <a:prstGeom prst="rect">
            <a:avLst/>
          </a:prstGeom>
        </p:spPr>
      </p:pic>
      <p:pic>
        <p:nvPicPr>
          <p:cNvPr id="4" name="组合1"/>
          <p:cNvPicPr>
            <a:picLocks noChangeAspect="1"/>
          </p:cNvPicPr>
          <p:nvPr/>
        </p:nvPicPr>
        <p:blipFill>
          <a:fillRect/>
          <a:blip r:embed="rId5"/>
          <a:stretch/>
        </p:blipFill>
        <p:spPr>
          <a:xfrm>
            <a:off x="8838086" y="4355030"/>
            <a:ext cx="3612347" cy="2386841"/>
          </a:xfrm>
          <a:prstGeom prst="rect">
            <a:avLst/>
          </a:prstGeom>
        </p:spPr>
      </p:pic>
      <p:pic>
        <p:nvPicPr>
          <p:cNvPr id="5" name="组合2"/>
          <p:cNvPicPr>
            <a:picLocks noChangeAspect="1"/>
          </p:cNvPicPr>
          <p:nvPr/>
        </p:nvPicPr>
        <p:blipFill>
          <a:fillRect/>
          <a:blip r:embed="rId6"/>
          <a:stretch/>
        </p:blipFill>
        <p:spPr>
          <a:xfrm>
            <a:off x="3026416" y="273329"/>
            <a:ext cx="4968221" cy="6311046"/>
          </a:xfrm>
          <a:prstGeom prst="rect">
            <a:avLst/>
          </a:prstGeom>
        </p:spPr>
      </p:pic>
      <p:sp>
        <p:nvSpPr>
          <p:cNvPr id="6" name="形状1"/>
          <p:cNvSpPr txBox="1"/>
          <p:nvPr/>
        </p:nvSpPr>
        <p:spPr>
          <a:xfrm rot="0">
            <a:off x="304486" y="396516"/>
            <a:ext cx="1754771" cy="603202"/>
          </a:xfrm>
          <a:custGeom>
            <a:avLst/>
            <a:gdLst>
              <a:gd name="connsiteX0" fmla="*/ 100534 w 1754771"/>
              <a:gd name="connsiteY0" fmla="*/ 0 h 603202"/>
              <a:gd name="connsiteX1" fmla="*/ 1654237 w 1754771"/>
              <a:gd name="connsiteY1" fmla="*/ 0 h 603202"/>
              <a:gd name="connsiteX2" fmla="*/ 1680900 w 1754771"/>
              <a:gd name="connsiteY2" fmla="*/ 0 h 603202"/>
              <a:gd name="connsiteX3" fmla="*/ 1744179 w 1754771"/>
              <a:gd name="connsiteY3" fmla="*/ 48299 h 603202"/>
              <a:gd name="connsiteX4" fmla="*/ 1754771 w 1754771"/>
              <a:gd name="connsiteY4" fmla="*/ 502669 h 603202"/>
              <a:gd name="connsiteX5" fmla="*/ 1754771 w 1754771"/>
              <a:gd name="connsiteY5" fmla="*/ 529332 h 603202"/>
              <a:gd name="connsiteX6" fmla="*/ 1706471 w 1754771"/>
              <a:gd name="connsiteY6" fmla="*/ 592610 h 603202"/>
              <a:gd name="connsiteX7" fmla="*/ 100534 w 1754771"/>
              <a:gd name="connsiteY7" fmla="*/ 603202 h 603202"/>
              <a:gd name="connsiteX8" fmla="*/ 45010 w 1754771"/>
              <a:gd name="connsiteY8" fmla="*/ 603202 h 603202"/>
              <a:gd name="connsiteX9" fmla="*/ 0 w 1754771"/>
              <a:gd name="connsiteY9" fmla="*/ 100534 h 603202"/>
              <a:gd name="connsiteX10" fmla="*/ 0 w 1754771"/>
              <a:gd name="connsiteY10" fmla="*/ 45010 h 603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4771" h="603202">
                <a:moveTo>
                  <a:pt x="100534" y="0"/>
                </a:moveTo>
                <a:lnTo>
                  <a:pt x="1654237" y="0"/>
                </a:lnTo>
                <a:cubicBezTo>
                  <a:pt x="1680900" y="0"/>
                  <a:pt x="1706471" y="10592"/>
                  <a:pt x="1725325" y="29446"/>
                </a:cubicBezTo>
                <a:cubicBezTo>
                  <a:pt x="1744179" y="48299"/>
                  <a:pt x="1754771" y="73871"/>
                  <a:pt x="1754771" y="100534"/>
                </a:cubicBezTo>
                <a:lnTo>
                  <a:pt x="1754771" y="502669"/>
                </a:lnTo>
                <a:cubicBezTo>
                  <a:pt x="1754771" y="529332"/>
                  <a:pt x="1744179" y="554903"/>
                  <a:pt x="1725325" y="573757"/>
                </a:cubicBezTo>
                <a:cubicBezTo>
                  <a:pt x="1706471" y="592610"/>
                  <a:pt x="1680900" y="603202"/>
                  <a:pt x="1654237" y="603202"/>
                </a:cubicBezTo>
                <a:lnTo>
                  <a:pt x="100534" y="603202"/>
                </a:lnTo>
                <a:cubicBezTo>
                  <a:pt x="45010" y="603202"/>
                  <a:pt x="0" y="558192"/>
                  <a:pt x="0" y="502669"/>
                </a:cubicBezTo>
                <a:lnTo>
                  <a:pt x="0" y="100534"/>
                </a:lnTo>
                <a:cubicBezTo>
                  <a:pt x="0" y="45010"/>
                  <a:pt x="45010" y="0"/>
                  <a:pt x="100534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4FC77F"/>
            </a:solidFill>
            <a:prstDash val="solid"/>
          </a:ln>
        </p:spPr>
        <p:txBody>
          <a:bodyPr wrap="square" rtlCol="0" anchor="ctr"/>
          <a:lstStyle/>
          <a:p>
            <a:pPr marL="0" algn="ctr"/>
            <a:r>
              <a:rPr lang="zh-CN" altLang="en-US" sz="2999" b="0" i="0" dirty="0">
                <a:solidFill>
                  <a:srgbClr val="31A660"/>
                </a:solidFill>
                <a:latin typeface="华文楷体"/>
                <a:ea typeface="华文楷体"/>
              </a:rPr>
              <a:t>精读课文</a:t>
            </a:r>
          </a:p>
        </p:txBody>
      </p:sp>
      <p:pic>
        <p:nvPicPr>
          <p:cNvPr id="7" name="组合3"/>
          <p:cNvPicPr>
            <a:picLocks noChangeAspect="1"/>
          </p:cNvPicPr>
          <p:nvPr/>
        </p:nvPicPr>
        <p:blipFill>
          <a:fillRect/>
          <a:blip r:embed="rId7"/>
          <a:stretch/>
        </p:blipFill>
        <p:spPr>
          <a:xfrm>
            <a:off x="7422566" y="1639938"/>
            <a:ext cx="4796866" cy="1181862"/>
          </a:xfrm>
          <a:prstGeom prst="rect">
            <a:avLst/>
          </a:prstGeom>
        </p:spPr>
      </p:pic>
      <p:pic>
        <p:nvPicPr>
          <p:cNvPr id="8" name="组合4"/>
          <p:cNvPicPr>
            <a:picLocks noChangeAspect="1"/>
          </p:cNvPicPr>
          <p:nvPr/>
        </p:nvPicPr>
        <p:blipFill>
          <a:fillRect/>
          <a:blip r:embed="rId8"/>
          <a:stretch/>
        </p:blipFill>
        <p:spPr>
          <a:xfrm>
            <a:off x="7442159" y="2362867"/>
            <a:ext cx="5008178" cy="3105150"/>
          </a:xfrm>
          <a:prstGeom prst="rect">
            <a:avLst/>
          </a:prstGeom>
        </p:spPr>
      </p:pic>
      <p:sp>
        <p:nvSpPr>
          <p:cNvPr id="9" name="形状2"/>
          <p:cNvSpPr txBox="1"/>
          <p:nvPr/>
        </p:nvSpPr>
        <p:spPr>
          <a:xfrm rot="0">
            <a:off x="-14345" y="1018584"/>
            <a:ext cx="3347428" cy="575434"/>
          </a:xfrm>
          <a:prstGeom prst="rect"/>
          <a:solidFill>
            <a:srgbClr val="FFFFFF"/>
          </a:solidFill>
          <a:ln w="28575">
            <a:solidFill>
              <a:srgbClr val="FF7E00"/>
            </a:solidFill>
            <a:prstDash val="solid"/>
          </a:ln>
        </p:spPr>
        <p:txBody>
          <a:bodyPr wrap="square" rtlCol="0" anchor="ctr"/>
          <a:lstStyle/>
          <a:p>
            <a:pPr marL="0" algn="l"/>
            <a:r>
              <a:rPr lang="zh-CN" altLang="en-US" sz="2999" b="0" i="0" dirty="0">
                <a:solidFill>
                  <a:srgbClr val="000000"/>
                </a:solidFill>
                <a:latin typeface="华文楷体"/>
                <a:ea typeface="华文楷体"/>
              </a:rPr>
              <a:t>具体时间是什么？</a:t>
            </a:r>
          </a:p>
        </p:txBody>
      </p:sp>
      <p:sp>
        <p:nvSpPr>
          <p:cNvPr id="10" name="形状3"/>
          <p:cNvSpPr txBox="1"/>
          <p:nvPr/>
        </p:nvSpPr>
        <p:spPr>
          <a:xfrm rot="0">
            <a:off x="5754214" y="697749"/>
            <a:ext cx="1933821" cy="1191"/>
          </a:xfrm>
          <a:prstGeom prst="line"/>
          <a:solidFill>
            <a:srgbClr val="FFFFFF"/>
          </a:solidFill>
          <a:ln w="28575">
            <a:solidFill>
              <a:srgbClr val="FF7E00"/>
            </a:solidFill>
          </a:ln>
        </p:spPr>
        <p:txBody>
          <a:bodyPr wrap="square" rtlCol="0" anchor="ctr"/>
          <a:lstStyle/>
          <a:p>
            <a:pPr marL="0" algn="ctr"/>
          </a:p>
        </p:txBody>
      </p:sp>
      <p:pic>
        <p:nvPicPr>
          <p:cNvPr id="11" name="组合5"/>
          <p:cNvPicPr>
            <a:picLocks noChangeAspect="1"/>
          </p:cNvPicPr>
          <p:nvPr/>
        </p:nvPicPr>
        <p:blipFill>
          <a:fillRect/>
          <a:blip r:embed="rId9"/>
          <a:stretch/>
        </p:blipFill>
        <p:spPr>
          <a:xfrm>
            <a:off x="6591329" y="683733"/>
            <a:ext cx="3322117" cy="956167"/>
          </a:xfrm>
          <a:prstGeom prst="rect">
            <a:avLst/>
          </a:prstGeom>
        </p:spPr>
      </p:pic>
      <p:sp>
        <p:nvSpPr>
          <p:cNvPr id="12" name="形状4"/>
          <p:cNvSpPr txBox="1"/>
          <p:nvPr/>
        </p:nvSpPr>
        <p:spPr>
          <a:xfrm rot="0">
            <a:off x="6824283" y="5223565"/>
            <a:ext cx="1043342" cy="1191"/>
          </a:xfrm>
          <a:prstGeom prst="line"/>
          <a:solidFill>
            <a:srgbClr val="FFFFFF"/>
          </a:solidFill>
          <a:ln w="47625">
            <a:solidFill>
              <a:srgbClr val="FF0000"/>
            </a:solidFill>
            <a:prstDash val="solid"/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13" name="形状5"/>
          <p:cNvSpPr txBox="1"/>
          <p:nvPr/>
        </p:nvSpPr>
        <p:spPr>
          <a:xfrm rot="0">
            <a:off x="-14754" y="2284571"/>
            <a:ext cx="3026550" cy="956434"/>
          </a:xfrm>
          <a:prstGeom prst="rect"/>
          <a:solidFill>
            <a:srgbClr val="FFFFFF"/>
          </a:solidFill>
          <a:ln w="28575">
            <a:solidFill>
              <a:srgbClr val="FF7E00"/>
            </a:solidFill>
            <a:prstDash val="solid"/>
          </a:ln>
        </p:spPr>
        <p:txBody>
          <a:bodyPr wrap="square" rtlCol="0" anchor="ctr"/>
          <a:lstStyle/>
          <a:p>
            <a:pPr marL="0" algn="l"/>
            <a:r>
              <a:rPr lang="zh-CN" altLang="en-US" sz="2999" b="0" i="0" dirty="0">
                <a:solidFill>
                  <a:srgbClr val="000000"/>
                </a:solidFill>
                <a:latin typeface="华文楷体"/>
                <a:ea typeface="华文楷体"/>
              </a:rPr>
              <a:t>分角色朗读7~13自然段。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theme/theme1.xml><?xml version="1.0" encoding="utf-8"?>
<a:theme xmlns:thm15="http://schemas.microsoft.com/office/thememl/2012/main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otalTime>0</ap:TotalTime>
  <ap:Words>0</ap:Words>
  <ap:Application>Microsoft Office PowerPoint</ap:Application>
  <ap:PresentationFormat>宽屏</ap:PresentationFormat>
  <ap:Paragraphs>0</ap:Paragraphs>
  <ap:Slides>1</ap:Slides>
  <ap:Notes>0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ap:HeadingPairs>
  <ap:TitlesOfParts>
    <vt:vector baseType="lpstr" size="3">
      <vt:lpstr>Arial</vt:lpstr>
      <vt:lpstr>Office 主题​​</vt:lpstr>
      <vt:lpstr>PowerPoint 演示文稿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ustom.xml><?xml version="1.0" encoding="utf-8"?>
<op:Properties xmlns:vt="http://schemas.openxmlformats.org/officeDocument/2006/docPropsVTypes" xmlns:op="http://schemas.openxmlformats.org/officeDocument/2006/custom-properties">
  <op:property fmtid="{D5CDD505-2E9C-101B-9397-08002B2CF9AE}" pid="2" name="ApplicationName">
    <vt:lpwstr>EasiNote5</vt:lpwstr>
  </op:property>
  <op:property fmtid="{D5CDD505-2E9C-101B-9397-08002B2CF9AE}" pid="3" name="ApplicationVersion">
    <vt:lpwstr>5.2.4.5956</vt:lpwstr>
  </op:property>
</op:Properties>
</file>