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30.fntdata" ContentType="application/x-fontdata"/>
  <Override PartName="/ppt/fonts/font31.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4.svg" ContentType="image/svg+xml"/>
  <Override PartName="/ppt/media/image31.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4" r:id="rId4"/>
    <p:sldMasterId id="2147483695" r:id="rId5"/>
  </p:sldMasterIdLst>
  <p:notesMasterIdLst>
    <p:notesMasterId r:id="rId11"/>
  </p:notesMasterIdLst>
  <p:handoutMasterIdLst>
    <p:handoutMasterId r:id="rId31"/>
  </p:handoutMasterIdLst>
  <p:sldIdLst>
    <p:sldId id="3248" r:id="rId6"/>
    <p:sldId id="3246" r:id="rId7"/>
    <p:sldId id="3178" r:id="rId8"/>
    <p:sldId id="3279" r:id="rId9"/>
    <p:sldId id="3220" r:id="rId10"/>
    <p:sldId id="3253" r:id="rId12"/>
    <p:sldId id="3252" r:id="rId13"/>
    <p:sldId id="3265" r:id="rId14"/>
    <p:sldId id="3267" r:id="rId15"/>
    <p:sldId id="3280" r:id="rId16"/>
    <p:sldId id="3221" r:id="rId17"/>
    <p:sldId id="3282" r:id="rId18"/>
    <p:sldId id="3284" r:id="rId19"/>
    <p:sldId id="3283" r:id="rId20"/>
    <p:sldId id="3285" r:id="rId21"/>
    <p:sldId id="3286" r:id="rId22"/>
    <p:sldId id="3297" r:id="rId23"/>
    <p:sldId id="3314" r:id="rId24"/>
    <p:sldId id="3293" r:id="rId25"/>
    <p:sldId id="3305" r:id="rId26"/>
    <p:sldId id="3300" r:id="rId27"/>
    <p:sldId id="3301" r:id="rId28"/>
    <p:sldId id="3306" r:id="rId29"/>
    <p:sldId id="3313" r:id="rId30"/>
  </p:sldIdLst>
  <p:sldSz cx="12192000" cy="6858000"/>
  <p:notesSz cx="6858000" cy="9144000"/>
  <p:embeddedFontLst>
    <p:embeddedFont>
      <p:font typeface="微软雅黑" panose="020B0503020204020204" charset="-122"/>
      <p:regular r:id="rId36"/>
    </p:embeddedFont>
    <p:embeddedFont>
      <p:font typeface="华文仿宋" panose="02010600040101010101" charset="-122"/>
      <p:regular r:id="rId37"/>
    </p:embeddedFont>
    <p:embeddedFont>
      <p:font typeface="黑体" panose="02010609060101010101" pitchFamily="49" charset="-122"/>
      <p:regular r:id="rId38"/>
    </p:embeddedFont>
    <p:embeddedFont>
      <p:font typeface="Wingdings 2" panose="05020102010507070707" pitchFamily="18" charset="2"/>
      <p:regular r:id="rId39"/>
    </p:embeddedFont>
    <p:embeddedFont>
      <p:font typeface="幼圆" panose="02010509060101010101" pitchFamily="49" charset="-122"/>
      <p:regular r:id="rId40"/>
    </p:embeddedFont>
    <p:embeddedFont>
      <p:font typeface="等线" panose="02010600030101010101" charset="-122"/>
      <p:regular r:id="rId41"/>
    </p:embeddedFont>
    <p:embeddedFont>
      <p:font typeface="方正汉文正楷" panose="02010600010101010101" charset="-122"/>
      <p:regular r:id="rId42"/>
    </p:embeddedFont>
    <p:embeddedFont>
      <p:font typeface="方正字迹-龙吟体 简" panose="02000500000000000000" charset="-122"/>
      <p:regular r:id="rId43"/>
    </p:embeddedFont>
    <p:embeddedFont>
      <p:font typeface="汉仪尚巍手书W" panose="00020600040101010101" charset="-122"/>
      <p:regular r:id="rId44"/>
    </p:embeddedFont>
    <p:embeddedFont>
      <p:font typeface="方正粗黑宋简体" panose="02000000000000000000" charset="-122"/>
      <p:regular r:id="rId45"/>
    </p:embeddedFont>
    <p:embeddedFont>
      <p:font typeface="方正颜真卿楷书 简繁" panose="02000500000000000000" pitchFamily="2" charset="-122"/>
      <p:regular r:id="rId46"/>
    </p:embeddedFont>
    <p:embeddedFont>
      <p:font typeface="Calibri" panose="020F0502020204030204" charset="0"/>
      <p:regular r:id="rId47"/>
      <p:bold r:id="rId48"/>
      <p:italic r:id="rId49"/>
      <p:boldItalic r:id="rId50"/>
    </p:embeddedFont>
    <p:embeddedFont>
      <p:font typeface="方正北魏楷书简体" panose="02000000000000000000" charset="-122"/>
      <p:regular r:id="rId51"/>
    </p:embeddedFont>
    <p:embeddedFont>
      <p:font typeface="方正苏新诗柳楷简体" panose="02000000000000000000" pitchFamily="2" charset="-122"/>
      <p:regular r:id="rId52"/>
    </p:embeddedFont>
    <p:embeddedFont>
      <p:font typeface="方正乙瑛碑隶书 简" panose="02000500000000000000" charset="-122"/>
      <p:regular r:id="rId53"/>
    </p:embeddedFont>
    <p:embeddedFont>
      <p:font typeface="楷体" panose="02010609060101010101" charset="-122"/>
      <p:regular r:id="rId54"/>
    </p:embeddedFont>
    <p:embeddedFont>
      <p:font typeface="方正大标宋简体" panose="02000000000000000000" charset="-122"/>
      <p:regular r:id="rId55"/>
    </p:embeddedFont>
    <p:embeddedFont>
      <p:font typeface="方正粗金陵简体" panose="02000000000000000000" charset="-122"/>
      <p:regular r:id="rId56"/>
    </p:embeddedFont>
    <p:embeddedFont>
      <p:font typeface="方正北魏楷书_GBK" panose="02000000000000000000" charset="-122"/>
      <p:regular r:id="rId57"/>
    </p:embeddedFont>
    <p:embeddedFont>
      <p:font typeface="华文中宋" panose="02010600040101010101" charset="-122"/>
      <p:regular r:id="rId58"/>
    </p:embeddedFont>
    <p:embeddedFont>
      <p:font typeface="等线 Light" panose="02010600030101010101" charset="-122"/>
      <p:regular r:id="rId59"/>
    </p:embeddedFont>
    <p:embeddedFont>
      <p:font typeface="方正字迹-吕建德行楷简体" panose="02010600010101010101" charset="-122"/>
      <p:regular r:id="rId60"/>
    </p:embeddedFont>
    <p:embeddedFont>
      <p:font typeface="Impact" panose="020B0806030902050204" pitchFamily="34" charset="0"/>
      <p:regular r:id="rId61"/>
    </p:embeddedFont>
    <p:embeddedFont>
      <p:font typeface="Georgia" panose="02040502050405020303" charset="0"/>
      <p:regular r:id="rId62"/>
      <p:bold r:id="rId63"/>
      <p:italic r:id="rId64"/>
      <p:boldItalic r:id="rId65"/>
    </p:embeddedFont>
    <p:embeddedFont>
      <p:font typeface="汉仪劲楷简" panose="00020600040101010101" charset="-122"/>
      <p:regular r:id="rId66"/>
    </p:embeddedFont>
  </p:embeddedFontLst>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pc" initials="a" lastIdx="0" clrIdx="0"/>
  <p:cmAuthor id="2" name="作者" initials="A" lastIdx="0" clrIdx="1"/>
  <p:cmAuthor id="0" name="Mia Vida Villanueva" initials="MVV" lastIdx="0" clrIdx="0"/>
  <p:cmAuthor id="7" name="1206988966@qq.com" initials="1" lastIdx="0" clrIdx="2"/>
  <p:cmAuthor id="8" name="姜伟光" initials="姜" lastIdx="0" clrIdx="0"/>
  <p:cmAuthor id="9" name="PPTer_Tang" initials="P" lastIdx="0" clrIdx="0"/>
  <p:cmAuthor id="3" name="lenovo" initials="l" lastIdx="0" clrIdx="2"/>
  <p:cmAuthor id="10" name="86136" initials="8" lastIdx="0" clrIdx="9"/>
  <p:cmAuthor id="4" name="Administrator" initials="A" lastIdx="0" clrIdx="3"/>
  <p:cmAuthor id="5" name="宋洁然" initials="宋" lastIdx="0" clrIdx="1"/>
  <p:cmAuthor id="6" name="ming qiu" initials="m" lastIdx="0" clrIdx="1"/>
  <p:cmAuthor id="12" name="12279" initials="1" lastIdx="0" clrIdx="11"/>
  <p:cmAuthor id="11" name="Jing" initials="J" lastIdx="0" clrIdx="10"/>
  <p:cmAuthor id="13" name="xtzj" initials="x" lastIdx="0" clrIdx="0"/>
  <p:cmAuthor id="14" name="文璇璇" initials="文" lastIdx="0" clrIdx="13"/>
  <p:cmAuthor id="15" name="付" initials="付" lastIdx="0" clrIdx="14"/>
  <p:cmAuthor id="16" name="Nicole Li  李倩" initials="N" lastIdx="0" clrIdx="0"/>
  <p:cmAuthor id="17" name="admin" initials="a" lastIdx="0" clrIdx="0"/>
  <p:cmAuthor id="18" name="222" initials="2" lastIdx="0" clrIdx="0"/>
  <p:cmAuthor id="76" name="何 龙" initials="何" lastIdx="0" clrIdx="25"/>
  <p:cmAuthor id="23" name="Microsoft Office 用户" initials="Office [23]" lastIdx="0" clrIdx="22"/>
  <p:cmAuthor id="30" name="liqian bao" initials="lb" lastIdx="0" clrIdx="29"/>
  <p:cmAuthor id="49837067" name="刘浩" initials="刘" lastIdx="0" clrIdx="0"/>
  <p:cmAuthor id="49837068" name="Vivian Liu" initials="VL" lastIdx="0" clrIdx="1"/>
  <p:cmAuthor id="22" name="孙宇婷" initials="孙" lastIdx="0" clrIdx="21"/>
  <p:cmAuthor id="25" name="ASUS" initials="A" lastIdx="0" clrIdx="0"/>
  <p:cmAuthor id="24" name="xj" initials="x" lastIdx="0" clrIdx="23"/>
  <p:cmAuthor id="21" name="刘刘" initials="刘" lastIdx="0" clrIdx="20"/>
  <p:cmAuthor id="27" name="张 林娜" initials="" lastIdx="0" clrIdx="0"/>
  <p:cmAuthor id="28" name="LJH" initials="" lastIdx="0" clrIdx="0"/>
  <p:cmAuthor id="29" name="未知用户1" initials="" lastIdx="0" clrIdx="22"/>
  <p:cmAuthor id="31" name="叶子" initials="" lastIdx="0" clrIdx="27"/>
  <p:cmAuthor id="32" name="Dino._6ZFrB7nA" initials="" lastIdx="0" clrIdx="1"/>
  <p:cmAuthor id="33" name="陈庆" initials="" lastIdx="0" clrIdx="31"/>
  <p:cmAuthor id="34" name="陈芳" initials="" lastIdx="0" clrIdx="35"/>
  <p:cmAuthor id="26" name="tplife" initials="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EAFA"/>
    <a:srgbClr val="EBEBED"/>
    <a:srgbClr val="FFBC0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468A6D-FD57-445B-983A-14EA8F392B02}" styleName="{9007f31c-41a2-438a-a62f-a73b1a99f2de}">
    <a:band1H>
      <a:tcTxStyle>
        <a:fontRef idx="none">
          <a:prstClr val="black"/>
        </a:fontRef>
      </a:tcTxStyle>
      <a:tcStyle>
        <a:tcBdr>
          <a:top>
            <a:ln w="12700" cmpd="sng">
              <a:solidFill>
                <a:srgbClr val="DDDDDD"/>
              </a:solidFill>
            </a:ln>
          </a:top>
          <a:bottom>
            <a:ln w="12700" cmpd="sng">
              <a:solidFill>
                <a:srgbClr val="DDDDDD"/>
              </a:solidFill>
            </a:ln>
          </a:bottom>
        </a:tcBdr>
        <a:fill>
          <a:solidFill>
            <a:srgbClr val="FFFFFF"/>
          </a:solidFill>
        </a:fill>
      </a:tcStyle>
    </a:band1H>
    <a:band2H>
      <a:tcTxStyle>
        <a:fontRef idx="none">
          <a:prstClr val="black"/>
        </a:fontRef>
      </a:tcTxStyle>
      <a:tcStyle>
        <a:tcBdr>
          <a:top>
            <a:ln w="12700" cmpd="sng">
              <a:solidFill>
                <a:srgbClr val="DDDDDD"/>
              </a:solidFill>
            </a:ln>
          </a:top>
          <a:bottom>
            <a:ln w="12700" cmpd="sng">
              <a:solidFill>
                <a:srgbClr val="DDDDDD"/>
              </a:solidFill>
            </a:ln>
          </a:bottom>
        </a:tcBdr>
        <a:fill>
          <a:solidFill>
            <a:srgbClr val="EAEAEA"/>
          </a:solidFill>
        </a:fill>
      </a:tcStyle>
    </a:band2H>
    <a:firstRow>
      <a:tcTxStyle>
        <a:fontRef idx="none">
          <a:prstClr val="black"/>
        </a:fontRef>
      </a:tcTxStyle>
      <a:tcStyle>
        <a:tcBdr/>
        <a:fill>
          <a:solidFill>
            <a:srgbClr val="8BADDA"/>
          </a:solidFill>
        </a:fill>
      </a:tcStyle>
    </a:firstRow>
  </a:tblStyle>
  <a:tblStyle styleId="{AA00FE40-A4A1-4E01-A4F3-C6AA1E8047A4}" styleName="{1c11e0ce-8795-4a8a-8479-611ce8434d9d}">
    <a:wholeTbl>
      <a:tcTxStyle>
        <a:fontRef idx="none">
          <a:prstClr val="black"/>
        </a:fontRef>
      </a:tcTxStyle>
      <a:tcStyle>
        <a:tcBdr>
          <a:bottom>
            <a:ln w="38100" cmpd="sng">
              <a:solidFill>
                <a:srgbClr val="2E6CB5"/>
              </a:solidFill>
            </a:ln>
          </a:bottom>
        </a:tcBdr>
        <a:fill>
          <a:solidFill>
            <a:srgbClr val="FFFFFF"/>
          </a:solidFill>
        </a:fill>
      </a:tcStyle>
    </a:wholeTbl>
    <a:band1H>
      <a:tcTxStyle>
        <a:fontRef idx="none">
          <a:prstClr val="black"/>
        </a:fontRef>
      </a:tcTxStyle>
      <a:tcStyle>
        <a:tcBdr>
          <a:insideV>
            <a:ln w="12700" cmpd="sng">
              <a:solidFill>
                <a:srgbClr val="FFFFFF"/>
              </a:solidFill>
            </a:ln>
          </a:insideV>
        </a:tcBdr>
        <a:fill>
          <a:solidFill>
            <a:srgbClr val="FFFFFF"/>
          </a:solidFill>
        </a:fill>
      </a:tcStyle>
    </a:band1H>
    <a:band2H>
      <a:tcTxStyle>
        <a:fontRef idx="none">
          <a:prstClr val="black"/>
        </a:fontRef>
      </a:tcTxStyle>
      <a:tcStyle>
        <a:tcBdr>
          <a:insideV>
            <a:ln w="12700" cmpd="sng">
              <a:solidFill>
                <a:srgbClr val="FFFFFF"/>
              </a:solidFill>
            </a:ln>
          </a:insideV>
        </a:tcBdr>
        <a:fill>
          <a:solidFill>
            <a:srgbClr val="F8F8F8"/>
          </a:solidFill>
        </a:fill>
      </a:tcStyle>
    </a:band2H>
    <a:firstRow>
      <a:tcTxStyle>
        <a:fontRef idx="none">
          <a:prstClr val="black"/>
        </a:fontRef>
      </a:tcTxStyle>
      <a:tcStyle>
        <a:tcBdr>
          <a:insideV>
            <a:ln w="12700" cmpd="sng">
              <a:solidFill>
                <a:srgbClr val="FFFFFF"/>
              </a:solidFill>
            </a:ln>
          </a:insideV>
        </a:tcBdr>
        <a:fill>
          <a:solidFill>
            <a:srgbClr val="2E6CB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5263" autoAdjust="0"/>
  </p:normalViewPr>
  <p:slideViewPr>
    <p:cSldViewPr snapToGrid="0">
      <p:cViewPr varScale="1">
        <p:scale>
          <a:sx n="109" d="100"/>
          <a:sy n="109" d="100"/>
        </p:scale>
        <p:origin x="7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7" Type="http://schemas.openxmlformats.org/officeDocument/2006/relationships/tags" Target="tags/tag430.xml"/><Relationship Id="rId66" Type="http://schemas.openxmlformats.org/officeDocument/2006/relationships/font" Target="fonts/font31.fntdata"/><Relationship Id="rId65" Type="http://schemas.openxmlformats.org/officeDocument/2006/relationships/font" Target="fonts/font30.fntdata"/><Relationship Id="rId64" Type="http://schemas.openxmlformats.org/officeDocument/2006/relationships/font" Target="fonts/font29.fntdata"/><Relationship Id="rId63" Type="http://schemas.openxmlformats.org/officeDocument/2006/relationships/font" Target="fonts/font28.fntdata"/><Relationship Id="rId62" Type="http://schemas.openxmlformats.org/officeDocument/2006/relationships/font" Target="fonts/font27.fntdata"/><Relationship Id="rId61" Type="http://schemas.openxmlformats.org/officeDocument/2006/relationships/font" Target="fonts/font26.fntdata"/><Relationship Id="rId60" Type="http://schemas.openxmlformats.org/officeDocument/2006/relationships/font" Target="fonts/font25.fntdata"/><Relationship Id="rId6" Type="http://schemas.openxmlformats.org/officeDocument/2006/relationships/slide" Target="slides/slide1.xml"/><Relationship Id="rId59" Type="http://schemas.openxmlformats.org/officeDocument/2006/relationships/font" Target="fonts/font24.fntdata"/><Relationship Id="rId58" Type="http://schemas.openxmlformats.org/officeDocument/2006/relationships/font" Target="fonts/font23.fntdata"/><Relationship Id="rId57" Type="http://schemas.openxmlformats.org/officeDocument/2006/relationships/font" Target="fonts/font22.fntdata"/><Relationship Id="rId56" Type="http://schemas.openxmlformats.org/officeDocument/2006/relationships/font" Target="fonts/font21.fntdata"/><Relationship Id="rId55" Type="http://schemas.openxmlformats.org/officeDocument/2006/relationships/font" Target="fonts/font20.fntdata"/><Relationship Id="rId54" Type="http://schemas.openxmlformats.org/officeDocument/2006/relationships/font" Target="fonts/font19.fntdata"/><Relationship Id="rId53" Type="http://schemas.openxmlformats.org/officeDocument/2006/relationships/font" Target="fonts/font18.fntdata"/><Relationship Id="rId52" Type="http://schemas.openxmlformats.org/officeDocument/2006/relationships/font" Target="fonts/font17.fntdata"/><Relationship Id="rId51" Type="http://schemas.openxmlformats.org/officeDocument/2006/relationships/font" Target="fonts/font16.fntdata"/><Relationship Id="rId50" Type="http://schemas.openxmlformats.org/officeDocument/2006/relationships/font" Target="fonts/font15.fntdata"/><Relationship Id="rId5" Type="http://schemas.openxmlformats.org/officeDocument/2006/relationships/slideMaster" Target="slideMasters/slideMaster4.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Master" Target="slideMasters/slideMaster3.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notesMaster" Target="notesMasters/notesMaster1.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B1F4A-F6AD-427A-B5EE-0E7D78EA30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FEBE1-34EE-4E36-9422-2820AF5C3D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4.png"/><Relationship Id="rId5" Type="http://schemas.openxmlformats.org/officeDocument/2006/relationships/tags" Target="../tags/tag71.xml"/><Relationship Id="rId4" Type="http://schemas.openxmlformats.org/officeDocument/2006/relationships/image" Target="NULL" TargetMode="External"/><Relationship Id="rId3" Type="http://schemas.openxmlformats.org/officeDocument/2006/relationships/image" Target="../media/image3.png"/><Relationship Id="rId2" Type="http://schemas.openxmlformats.org/officeDocument/2006/relationships/tags" Target="../tags/tag7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image" Target="../media/image4.png"/><Relationship Id="rId5" Type="http://schemas.openxmlformats.org/officeDocument/2006/relationships/tags" Target="../tags/tag76.xml"/><Relationship Id="rId4" Type="http://schemas.openxmlformats.org/officeDocument/2006/relationships/image" Target="NULL" TargetMode="External"/><Relationship Id="rId3" Type="http://schemas.openxmlformats.org/officeDocument/2006/relationships/image" Target="../media/image3.png"/><Relationship Id="rId2" Type="http://schemas.openxmlformats.org/officeDocument/2006/relationships/tags" Target="../tags/tag7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image" Target="NULL" TargetMode="External"/><Relationship Id="rId3" Type="http://schemas.openxmlformats.org/officeDocument/2006/relationships/image" Target="../media/image5.png"/><Relationship Id="rId2" Type="http://schemas.openxmlformats.org/officeDocument/2006/relationships/tags" Target="../tags/tag80.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4.png"/><Relationship Id="rId5" Type="http://schemas.openxmlformats.org/officeDocument/2006/relationships/tags" Target="../tags/tag86.xml"/><Relationship Id="rId4" Type="http://schemas.openxmlformats.org/officeDocument/2006/relationships/image" Target="NULL" TargetMode="External"/><Relationship Id="rId3" Type="http://schemas.openxmlformats.org/officeDocument/2006/relationships/image" Target="../media/image3.png"/><Relationship Id="rId2" Type="http://schemas.openxmlformats.org/officeDocument/2006/relationships/tags" Target="../tags/tag85.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image" Target="../media/image4.png"/><Relationship Id="rId6" Type="http://schemas.openxmlformats.org/officeDocument/2006/relationships/tags" Target="../tags/tag92.xml"/><Relationship Id="rId5" Type="http://schemas.openxmlformats.org/officeDocument/2006/relationships/image" Target="NULL" TargetMode="External"/><Relationship Id="rId4" Type="http://schemas.openxmlformats.org/officeDocument/2006/relationships/image" Target="../media/image3.png"/><Relationship Id="rId3" Type="http://schemas.openxmlformats.org/officeDocument/2006/relationships/tags" Target="../tags/tag91.xml"/><Relationship Id="rId2" Type="http://schemas.openxmlformats.org/officeDocument/2006/relationships/tags" Target="../tags/tag90.xml"/><Relationship Id="rId10" Type="http://schemas.openxmlformats.org/officeDocument/2006/relationships/tags" Target="../tags/tag95.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NULL" TargetMode="External"/><Relationship Id="rId4" Type="http://schemas.openxmlformats.org/officeDocument/2006/relationships/image" Target="../media/image3.png"/><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image" Target="../media/image4.png"/><Relationship Id="rId6" Type="http://schemas.openxmlformats.org/officeDocument/2006/relationships/tags" Target="../tags/tag103.xml"/><Relationship Id="rId5" Type="http://schemas.openxmlformats.org/officeDocument/2006/relationships/image" Target="NULL" TargetMode="External"/><Relationship Id="rId4" Type="http://schemas.openxmlformats.org/officeDocument/2006/relationships/image" Target="../media/image3.png"/><Relationship Id="rId3" Type="http://schemas.openxmlformats.org/officeDocument/2006/relationships/tags" Target="../tags/tag102.xml"/><Relationship Id="rId2" Type="http://schemas.openxmlformats.org/officeDocument/2006/relationships/tags" Target="../tags/tag101.xml"/><Relationship Id="rId10" Type="http://schemas.openxmlformats.org/officeDocument/2006/relationships/tags" Target="../tags/tag106.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image" Target="../media/image4.png"/><Relationship Id="rId6" Type="http://schemas.openxmlformats.org/officeDocument/2006/relationships/tags" Target="../tags/tag109.xml"/><Relationship Id="rId5" Type="http://schemas.openxmlformats.org/officeDocument/2006/relationships/image" Target="NULL" TargetMode="External"/><Relationship Id="rId4" Type="http://schemas.openxmlformats.org/officeDocument/2006/relationships/image" Target="../media/image3.png"/><Relationship Id="rId3" Type="http://schemas.openxmlformats.org/officeDocument/2006/relationships/tags" Target="../tags/tag108.xml"/><Relationship Id="rId2" Type="http://schemas.openxmlformats.org/officeDocument/2006/relationships/tags" Target="../tags/tag107.xml"/><Relationship Id="rId10" Type="http://schemas.openxmlformats.org/officeDocument/2006/relationships/tags" Target="../tags/tag112.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image" Target="../media/image4.png"/><Relationship Id="rId6" Type="http://schemas.openxmlformats.org/officeDocument/2006/relationships/tags" Target="../tags/tag115.xml"/><Relationship Id="rId5" Type="http://schemas.openxmlformats.org/officeDocument/2006/relationships/image" Target="NULL" TargetMode="External"/><Relationship Id="rId4" Type="http://schemas.openxmlformats.org/officeDocument/2006/relationships/image" Target="../media/image3.png"/><Relationship Id="rId3" Type="http://schemas.openxmlformats.org/officeDocument/2006/relationships/tags" Target="../tags/tag114.xml"/><Relationship Id="rId2" Type="http://schemas.openxmlformats.org/officeDocument/2006/relationships/tags" Target="../tags/tag113.xml"/><Relationship Id="rId10" Type="http://schemas.openxmlformats.org/officeDocument/2006/relationships/tags" Target="../tags/tag118.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image" Target="../media/image7.png"/><Relationship Id="rId6" Type="http://schemas.openxmlformats.org/officeDocument/2006/relationships/tags" Target="../tags/tag121.xml"/><Relationship Id="rId5" Type="http://schemas.openxmlformats.org/officeDocument/2006/relationships/image" Target="NULL" TargetMode="External"/><Relationship Id="rId4" Type="http://schemas.openxmlformats.org/officeDocument/2006/relationships/image" Target="../media/image6.png"/><Relationship Id="rId3" Type="http://schemas.openxmlformats.org/officeDocument/2006/relationships/tags" Target="../tags/tag120.xml"/><Relationship Id="rId2" Type="http://schemas.openxmlformats.org/officeDocument/2006/relationships/tags" Target="../tags/tag119.xml"/><Relationship Id="rId10" Type="http://schemas.openxmlformats.org/officeDocument/2006/relationships/tags" Target="../tags/tag124.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298" y="-414"/>
            <a:ext cx="12191999" cy="6858413"/>
          </a:xfrm>
          <a:prstGeom prst="rect">
            <a:avLst/>
          </a:prstGeom>
        </p:spPr>
      </p:pic>
      <p:sp>
        <p:nvSpPr>
          <p:cNvPr id="5" name="矩形 4"/>
          <p:cNvSpPr/>
          <p:nvPr userDrawn="1"/>
        </p:nvSpPr>
        <p:spPr>
          <a:xfrm>
            <a:off x="0" y="254000"/>
            <a:ext cx="12191701" cy="63500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606400" y="597636"/>
            <a:ext cx="1299600" cy="5371532"/>
          </a:xfrm>
        </p:spPr>
        <p:txBody>
          <a:bodyPr vert="eaVert" anchor="b">
            <a:normAutofit/>
          </a:bodyPr>
          <a:lstStyle>
            <a:lvl1pPr algn="l">
              <a:defRPr sz="28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40000" y="2755562"/>
            <a:ext cx="884608" cy="3454822"/>
          </a:xfrm>
        </p:spPr>
        <p:txBody>
          <a:bodyPr vert="eaVert"/>
          <a:lstStyle>
            <a:lvl1pPr marL="0" indent="0" algn="l">
              <a:buNone/>
              <a:defRPr sz="2000">
                <a:solidFill>
                  <a:schemeClr val="tx1"/>
                </a:solidFill>
              </a:defRPr>
            </a:lvl1pPr>
            <a:lvl2pPr marL="342900" indent="0" algn="ctr">
              <a:buNone/>
              <a:defRPr sz="1500"/>
            </a:lvl2pPr>
            <a:lvl3pPr marL="685800" indent="0" algn="ctr">
              <a:buNone/>
              <a:defRPr sz="1355"/>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normAutofit/>
          </a:bodyPr>
          <a:lstStyle>
            <a:lvl1pPr>
              <a:defRPr sz="2800"/>
            </a:lvl1pPr>
          </a:lstStyle>
          <a:p>
            <a:pPr fontAlgn="base"/>
            <a:r>
              <a:rPr lang="zh-CN" altLang="en-US" strike="noStrike" noProof="1"/>
              <a:t>单击此处编辑母版标题样式</a:t>
            </a:r>
            <a:endParaRPr lang="en-US" strike="noStrike" noProof="1"/>
          </a:p>
        </p:txBody>
      </p:sp>
      <p:sp>
        <p:nvSpPr>
          <p:cNvPr id="3" name="KSO_BC1"/>
          <p:cNvSpPr>
            <a:spLocks noGrp="1"/>
          </p:cNvSpPr>
          <p:nvPr>
            <p:ph idx="1"/>
          </p:nvPr>
        </p:nvSpPr>
        <p:spPr/>
        <p:txBody>
          <a:bodyPr/>
          <a:lstStyle>
            <a:lvl1pPr>
              <a:defRPr sz="2400">
                <a:solidFill>
                  <a:schemeClr val="tx1">
                    <a:lumMod val="50000"/>
                  </a:schemeClr>
                </a:solidFill>
              </a:defRPr>
            </a:lvl1pPr>
            <a:lvl2pPr>
              <a:defRPr sz="1500"/>
            </a:lvl2pPr>
            <a:lvl3pPr>
              <a:defRPr sz="2000"/>
            </a:lvl3pPr>
            <a:lvl4pPr>
              <a:defRPr sz="1800"/>
            </a:lvl4pPr>
            <a:lvl5pPr>
              <a:defRPr sz="1800"/>
            </a:lvl5pPr>
            <a:lvl6pPr>
              <a:defRPr sz="1800"/>
            </a:lvl6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4" name="MH_Others_11"/>
          <p:cNvSpPr/>
          <p:nvPr>
            <p:custDataLst>
              <p:tags r:id="rId2"/>
            </p:custDataLst>
          </p:nvPr>
        </p:nvSpPr>
        <p:spPr>
          <a:xfrm rot="5400000">
            <a:off x="5877719" y="234156"/>
            <a:ext cx="349250" cy="59324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endParaRPr lang="zh-CN" altLang="en-US" sz="1800" strike="noStrike" noProof="1"/>
          </a:p>
        </p:txBody>
      </p:sp>
      <p:cxnSp>
        <p:nvCxnSpPr>
          <p:cNvPr id="5" name="MH_Others_12"/>
          <p:cNvCxnSpPr/>
          <p:nvPr>
            <p:custDataLst>
              <p:tags r:id="rId3"/>
            </p:custDataLst>
          </p:nvPr>
        </p:nvCxnSpPr>
        <p:spPr>
          <a:xfrm flipH="1">
            <a:off x="3086100" y="3424238"/>
            <a:ext cx="5932488"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388" name="Freeform 5"/>
          <p:cNvSpPr>
            <a:spLocks noEditPoints="1"/>
          </p:cNvSpPr>
          <p:nvPr/>
        </p:nvSpPr>
        <p:spPr>
          <a:xfrm>
            <a:off x="3795713" y="2514600"/>
            <a:ext cx="3651250" cy="441325"/>
          </a:xfrm>
          <a:custGeom>
            <a:avLst/>
            <a:gdLst/>
            <a:ahLst/>
            <a:cxnLst>
              <a:cxn ang="0">
                <a:pos x="1321857" y="369910"/>
              </a:cxn>
              <a:cxn ang="0">
                <a:pos x="1402291" y="366734"/>
              </a:cxn>
              <a:cxn ang="0">
                <a:pos x="1988607" y="144471"/>
              </a:cxn>
              <a:cxn ang="0">
                <a:pos x="2028824" y="351652"/>
              </a:cxn>
              <a:cxn ang="0">
                <a:pos x="2028824" y="142883"/>
              </a:cxn>
              <a:cxn ang="0">
                <a:pos x="2929465" y="137327"/>
              </a:cxn>
              <a:cxn ang="0">
                <a:pos x="2998257" y="150821"/>
              </a:cxn>
              <a:cxn ang="0">
                <a:pos x="2960157" y="123038"/>
              </a:cxn>
              <a:cxn ang="0">
                <a:pos x="3616324" y="150821"/>
              </a:cxn>
              <a:cxn ang="0">
                <a:pos x="3523190" y="162728"/>
              </a:cxn>
              <a:cxn ang="0">
                <a:pos x="3299882" y="242108"/>
              </a:cxn>
              <a:cxn ang="0">
                <a:pos x="3545415" y="111131"/>
              </a:cxn>
              <a:cxn ang="0">
                <a:pos x="3072340" y="126213"/>
              </a:cxn>
              <a:cxn ang="0">
                <a:pos x="3068107" y="278623"/>
              </a:cxn>
              <a:cxn ang="0">
                <a:pos x="2937932" y="400074"/>
              </a:cxn>
              <a:cxn ang="0">
                <a:pos x="3083982" y="350065"/>
              </a:cxn>
              <a:cxn ang="0">
                <a:pos x="3143249" y="336570"/>
              </a:cxn>
              <a:cxn ang="0">
                <a:pos x="2973915" y="433414"/>
              </a:cxn>
              <a:cxn ang="0">
                <a:pos x="2768599" y="330220"/>
              </a:cxn>
              <a:cxn ang="0">
                <a:pos x="2892424" y="101606"/>
              </a:cxn>
              <a:cxn ang="0">
                <a:pos x="2132541" y="107956"/>
              </a:cxn>
              <a:cxn ang="0">
                <a:pos x="2224616" y="277035"/>
              </a:cxn>
              <a:cxn ang="0">
                <a:pos x="2018241" y="391342"/>
              </a:cxn>
              <a:cxn ang="0">
                <a:pos x="1762124" y="353240"/>
              </a:cxn>
              <a:cxn ang="0">
                <a:pos x="2000249" y="104781"/>
              </a:cxn>
              <a:cxn ang="0">
                <a:pos x="1500716" y="111131"/>
              </a:cxn>
              <a:cxn ang="0">
                <a:pos x="1585382" y="187336"/>
              </a:cxn>
              <a:cxn ang="0">
                <a:pos x="1606549" y="427857"/>
              </a:cxn>
              <a:cxn ang="0">
                <a:pos x="1213908" y="419919"/>
              </a:cxn>
              <a:cxn ang="0">
                <a:pos x="1183216" y="238933"/>
              </a:cxn>
              <a:cxn ang="0">
                <a:pos x="1402291" y="194480"/>
              </a:cxn>
              <a:cxn ang="0">
                <a:pos x="1364191" y="126213"/>
              </a:cxn>
              <a:cxn ang="0">
                <a:pos x="1211791" y="176223"/>
              </a:cxn>
              <a:cxn ang="0">
                <a:pos x="1266824" y="104781"/>
              </a:cxn>
              <a:cxn ang="0">
                <a:pos x="322791" y="119863"/>
              </a:cxn>
              <a:cxn ang="0">
                <a:pos x="346074" y="185748"/>
              </a:cxn>
              <a:cxn ang="0">
                <a:pos x="249766" y="127801"/>
              </a:cxn>
              <a:cxn ang="0">
                <a:pos x="196849" y="356415"/>
              </a:cxn>
              <a:cxn ang="0">
                <a:pos x="253999" y="400074"/>
              </a:cxn>
              <a:cxn ang="0">
                <a:pos x="366183" y="318313"/>
              </a:cxn>
              <a:cxn ang="0">
                <a:pos x="372533" y="368322"/>
              </a:cxn>
              <a:cxn ang="0">
                <a:pos x="146049" y="426269"/>
              </a:cxn>
              <a:cxn ang="0">
                <a:pos x="0" y="263541"/>
              </a:cxn>
              <a:cxn ang="0">
                <a:pos x="97366" y="119069"/>
              </a:cxn>
              <a:cxn ang="0">
                <a:pos x="711199" y="111131"/>
              </a:cxn>
              <a:cxn ang="0">
                <a:pos x="927099" y="104781"/>
              </a:cxn>
              <a:cxn ang="0">
                <a:pos x="991658" y="427857"/>
              </a:cxn>
              <a:cxn ang="0">
                <a:pos x="711199" y="173841"/>
              </a:cxn>
              <a:cxn ang="0">
                <a:pos x="524933" y="23020"/>
              </a:cxn>
              <a:cxn ang="0">
                <a:pos x="2638424" y="117482"/>
              </a:cxn>
              <a:cxn ang="0">
                <a:pos x="2561165" y="187336"/>
              </a:cxn>
              <a:cxn ang="0">
                <a:pos x="2606674" y="363559"/>
              </a:cxn>
              <a:cxn ang="0">
                <a:pos x="2657474" y="343714"/>
              </a:cxn>
              <a:cxn ang="0">
                <a:pos x="2476499" y="431826"/>
              </a:cxn>
              <a:cxn ang="0">
                <a:pos x="2377016" y="310375"/>
              </a:cxn>
              <a:cxn ang="0">
                <a:pos x="2327274" y="121451"/>
              </a:cxn>
              <a:cxn ang="0">
                <a:pos x="2429932" y="53184"/>
              </a:cxn>
            </a:cxnLst>
            <a:pathLst>
              <a:path w="3450" h="556">
                <a:moveTo>
                  <a:pt x="1270" y="301"/>
                </a:moveTo>
                <a:lnTo>
                  <a:pt x="1258" y="303"/>
                </a:lnTo>
                <a:lnTo>
                  <a:pt x="1251" y="313"/>
                </a:lnTo>
                <a:lnTo>
                  <a:pt x="1251" y="318"/>
                </a:lnTo>
                <a:lnTo>
                  <a:pt x="1249" y="328"/>
                </a:lnTo>
                <a:lnTo>
                  <a:pt x="1249" y="343"/>
                </a:lnTo>
                <a:lnTo>
                  <a:pt x="1249" y="362"/>
                </a:lnTo>
                <a:lnTo>
                  <a:pt x="1249" y="456"/>
                </a:lnTo>
                <a:lnTo>
                  <a:pt x="1249" y="466"/>
                </a:lnTo>
                <a:lnTo>
                  <a:pt x="1249" y="474"/>
                </a:lnTo>
                <a:lnTo>
                  <a:pt x="1249" y="477"/>
                </a:lnTo>
                <a:lnTo>
                  <a:pt x="1249" y="481"/>
                </a:lnTo>
                <a:lnTo>
                  <a:pt x="1254" y="491"/>
                </a:lnTo>
                <a:lnTo>
                  <a:pt x="1266" y="493"/>
                </a:lnTo>
                <a:lnTo>
                  <a:pt x="1279" y="491"/>
                </a:lnTo>
                <a:lnTo>
                  <a:pt x="1295" y="485"/>
                </a:lnTo>
                <a:lnTo>
                  <a:pt x="1312" y="474"/>
                </a:lnTo>
                <a:lnTo>
                  <a:pt x="1325" y="462"/>
                </a:lnTo>
                <a:lnTo>
                  <a:pt x="1325" y="320"/>
                </a:lnTo>
                <a:lnTo>
                  <a:pt x="1308" y="313"/>
                </a:lnTo>
                <a:lnTo>
                  <a:pt x="1293" y="305"/>
                </a:lnTo>
                <a:lnTo>
                  <a:pt x="1281" y="301"/>
                </a:lnTo>
                <a:lnTo>
                  <a:pt x="1270" y="301"/>
                </a:lnTo>
                <a:close/>
                <a:moveTo>
                  <a:pt x="1909" y="169"/>
                </a:moveTo>
                <a:lnTo>
                  <a:pt x="1896" y="173"/>
                </a:lnTo>
                <a:lnTo>
                  <a:pt x="1879" y="182"/>
                </a:lnTo>
                <a:lnTo>
                  <a:pt x="1859" y="197"/>
                </a:lnTo>
                <a:lnTo>
                  <a:pt x="1840" y="219"/>
                </a:lnTo>
                <a:lnTo>
                  <a:pt x="1840" y="403"/>
                </a:lnTo>
                <a:lnTo>
                  <a:pt x="1859" y="422"/>
                </a:lnTo>
                <a:lnTo>
                  <a:pt x="1879" y="435"/>
                </a:lnTo>
                <a:lnTo>
                  <a:pt x="1894" y="445"/>
                </a:lnTo>
                <a:lnTo>
                  <a:pt x="1907" y="447"/>
                </a:lnTo>
                <a:lnTo>
                  <a:pt x="1913" y="447"/>
                </a:lnTo>
                <a:lnTo>
                  <a:pt x="1917" y="443"/>
                </a:lnTo>
                <a:lnTo>
                  <a:pt x="1917" y="435"/>
                </a:lnTo>
                <a:lnTo>
                  <a:pt x="1917" y="426"/>
                </a:lnTo>
                <a:lnTo>
                  <a:pt x="1917" y="410"/>
                </a:lnTo>
                <a:lnTo>
                  <a:pt x="1917" y="391"/>
                </a:lnTo>
                <a:lnTo>
                  <a:pt x="1917" y="215"/>
                </a:lnTo>
                <a:lnTo>
                  <a:pt x="1917" y="201"/>
                </a:lnTo>
                <a:lnTo>
                  <a:pt x="1917" y="190"/>
                </a:lnTo>
                <a:lnTo>
                  <a:pt x="1917" y="184"/>
                </a:lnTo>
                <a:lnTo>
                  <a:pt x="1917" y="180"/>
                </a:lnTo>
                <a:lnTo>
                  <a:pt x="1915" y="171"/>
                </a:lnTo>
                <a:lnTo>
                  <a:pt x="1909" y="169"/>
                </a:lnTo>
                <a:close/>
                <a:moveTo>
                  <a:pt x="2797" y="155"/>
                </a:moveTo>
                <a:lnTo>
                  <a:pt x="2787" y="155"/>
                </a:lnTo>
                <a:lnTo>
                  <a:pt x="2780" y="157"/>
                </a:lnTo>
                <a:lnTo>
                  <a:pt x="2772" y="161"/>
                </a:lnTo>
                <a:lnTo>
                  <a:pt x="2770" y="165"/>
                </a:lnTo>
                <a:lnTo>
                  <a:pt x="2768" y="173"/>
                </a:lnTo>
                <a:lnTo>
                  <a:pt x="2766" y="184"/>
                </a:lnTo>
                <a:lnTo>
                  <a:pt x="2764" y="197"/>
                </a:lnTo>
                <a:lnTo>
                  <a:pt x="2764" y="215"/>
                </a:lnTo>
                <a:lnTo>
                  <a:pt x="2764" y="314"/>
                </a:lnTo>
                <a:lnTo>
                  <a:pt x="2797" y="314"/>
                </a:lnTo>
                <a:lnTo>
                  <a:pt x="2833" y="314"/>
                </a:lnTo>
                <a:lnTo>
                  <a:pt x="2833" y="215"/>
                </a:lnTo>
                <a:lnTo>
                  <a:pt x="2833" y="201"/>
                </a:lnTo>
                <a:lnTo>
                  <a:pt x="2833" y="190"/>
                </a:lnTo>
                <a:lnTo>
                  <a:pt x="2833" y="182"/>
                </a:lnTo>
                <a:lnTo>
                  <a:pt x="2831" y="176"/>
                </a:lnTo>
                <a:lnTo>
                  <a:pt x="2831" y="173"/>
                </a:lnTo>
                <a:lnTo>
                  <a:pt x="2831" y="169"/>
                </a:lnTo>
                <a:lnTo>
                  <a:pt x="2826" y="163"/>
                </a:lnTo>
                <a:lnTo>
                  <a:pt x="2818" y="159"/>
                </a:lnTo>
                <a:lnTo>
                  <a:pt x="2808" y="157"/>
                </a:lnTo>
                <a:lnTo>
                  <a:pt x="2797" y="155"/>
                </a:lnTo>
                <a:close/>
                <a:moveTo>
                  <a:pt x="3402" y="121"/>
                </a:moveTo>
                <a:lnTo>
                  <a:pt x="3419" y="123"/>
                </a:lnTo>
                <a:lnTo>
                  <a:pt x="3435" y="130"/>
                </a:lnTo>
                <a:lnTo>
                  <a:pt x="3446" y="142"/>
                </a:lnTo>
                <a:lnTo>
                  <a:pt x="3450" y="159"/>
                </a:lnTo>
                <a:lnTo>
                  <a:pt x="3446" y="171"/>
                </a:lnTo>
                <a:lnTo>
                  <a:pt x="3440" y="180"/>
                </a:lnTo>
                <a:lnTo>
                  <a:pt x="3431" y="188"/>
                </a:lnTo>
                <a:lnTo>
                  <a:pt x="3417" y="190"/>
                </a:lnTo>
                <a:lnTo>
                  <a:pt x="3410" y="190"/>
                </a:lnTo>
                <a:lnTo>
                  <a:pt x="3404" y="186"/>
                </a:lnTo>
                <a:lnTo>
                  <a:pt x="3389" y="180"/>
                </a:lnTo>
                <a:lnTo>
                  <a:pt x="3379" y="178"/>
                </a:lnTo>
                <a:lnTo>
                  <a:pt x="3369" y="178"/>
                </a:lnTo>
                <a:lnTo>
                  <a:pt x="3360" y="182"/>
                </a:lnTo>
                <a:lnTo>
                  <a:pt x="3348" y="188"/>
                </a:lnTo>
                <a:lnTo>
                  <a:pt x="3339" y="196"/>
                </a:lnTo>
                <a:lnTo>
                  <a:pt x="3329" y="205"/>
                </a:lnTo>
                <a:lnTo>
                  <a:pt x="3317" y="217"/>
                </a:lnTo>
                <a:lnTo>
                  <a:pt x="3306" y="232"/>
                </a:lnTo>
                <a:lnTo>
                  <a:pt x="3294" y="249"/>
                </a:lnTo>
                <a:lnTo>
                  <a:pt x="3292" y="395"/>
                </a:lnTo>
                <a:lnTo>
                  <a:pt x="3294" y="539"/>
                </a:lnTo>
                <a:lnTo>
                  <a:pt x="3116" y="539"/>
                </a:lnTo>
                <a:lnTo>
                  <a:pt x="3118" y="512"/>
                </a:lnTo>
                <a:lnTo>
                  <a:pt x="3118" y="437"/>
                </a:lnTo>
                <a:lnTo>
                  <a:pt x="3118" y="305"/>
                </a:lnTo>
                <a:lnTo>
                  <a:pt x="3118" y="155"/>
                </a:lnTo>
                <a:lnTo>
                  <a:pt x="3116" y="127"/>
                </a:lnTo>
                <a:lnTo>
                  <a:pt x="3294" y="127"/>
                </a:lnTo>
                <a:lnTo>
                  <a:pt x="3294" y="203"/>
                </a:lnTo>
                <a:lnTo>
                  <a:pt x="3306" y="184"/>
                </a:lnTo>
                <a:lnTo>
                  <a:pt x="3317" y="169"/>
                </a:lnTo>
                <a:lnTo>
                  <a:pt x="3325" y="159"/>
                </a:lnTo>
                <a:lnTo>
                  <a:pt x="3333" y="153"/>
                </a:lnTo>
                <a:lnTo>
                  <a:pt x="3350" y="140"/>
                </a:lnTo>
                <a:lnTo>
                  <a:pt x="3367" y="128"/>
                </a:lnTo>
                <a:lnTo>
                  <a:pt x="3385" y="123"/>
                </a:lnTo>
                <a:lnTo>
                  <a:pt x="3402" y="121"/>
                </a:lnTo>
                <a:close/>
                <a:moveTo>
                  <a:pt x="2791" y="119"/>
                </a:moveTo>
                <a:lnTo>
                  <a:pt x="2822" y="121"/>
                </a:lnTo>
                <a:lnTo>
                  <a:pt x="2849" y="128"/>
                </a:lnTo>
                <a:lnTo>
                  <a:pt x="2876" y="142"/>
                </a:lnTo>
                <a:lnTo>
                  <a:pt x="2903" y="159"/>
                </a:lnTo>
                <a:lnTo>
                  <a:pt x="2920" y="176"/>
                </a:lnTo>
                <a:lnTo>
                  <a:pt x="2937" y="196"/>
                </a:lnTo>
                <a:lnTo>
                  <a:pt x="2951" y="217"/>
                </a:lnTo>
                <a:lnTo>
                  <a:pt x="2960" y="240"/>
                </a:lnTo>
                <a:lnTo>
                  <a:pt x="2970" y="265"/>
                </a:lnTo>
                <a:lnTo>
                  <a:pt x="2976" y="291"/>
                </a:lnTo>
                <a:lnTo>
                  <a:pt x="2977" y="320"/>
                </a:lnTo>
                <a:lnTo>
                  <a:pt x="2979" y="351"/>
                </a:lnTo>
                <a:lnTo>
                  <a:pt x="2899" y="351"/>
                </a:lnTo>
                <a:lnTo>
                  <a:pt x="2803" y="353"/>
                </a:lnTo>
                <a:lnTo>
                  <a:pt x="2764" y="353"/>
                </a:lnTo>
                <a:lnTo>
                  <a:pt x="2764" y="458"/>
                </a:lnTo>
                <a:lnTo>
                  <a:pt x="2764" y="472"/>
                </a:lnTo>
                <a:lnTo>
                  <a:pt x="2766" y="483"/>
                </a:lnTo>
                <a:lnTo>
                  <a:pt x="2766" y="491"/>
                </a:lnTo>
                <a:lnTo>
                  <a:pt x="2768" y="497"/>
                </a:lnTo>
                <a:lnTo>
                  <a:pt x="2772" y="500"/>
                </a:lnTo>
                <a:lnTo>
                  <a:pt x="2776" y="504"/>
                </a:lnTo>
                <a:lnTo>
                  <a:pt x="2783" y="508"/>
                </a:lnTo>
                <a:lnTo>
                  <a:pt x="2793" y="508"/>
                </a:lnTo>
                <a:lnTo>
                  <a:pt x="2810" y="506"/>
                </a:lnTo>
                <a:lnTo>
                  <a:pt x="2830" y="502"/>
                </a:lnTo>
                <a:lnTo>
                  <a:pt x="2847" y="497"/>
                </a:lnTo>
                <a:lnTo>
                  <a:pt x="2864" y="487"/>
                </a:lnTo>
                <a:lnTo>
                  <a:pt x="2881" y="474"/>
                </a:lnTo>
                <a:lnTo>
                  <a:pt x="2897" y="458"/>
                </a:lnTo>
                <a:lnTo>
                  <a:pt x="2914" y="441"/>
                </a:lnTo>
                <a:lnTo>
                  <a:pt x="2929" y="422"/>
                </a:lnTo>
                <a:lnTo>
                  <a:pt x="2933" y="412"/>
                </a:lnTo>
                <a:lnTo>
                  <a:pt x="2939" y="405"/>
                </a:lnTo>
                <a:lnTo>
                  <a:pt x="2945" y="403"/>
                </a:lnTo>
                <a:lnTo>
                  <a:pt x="2951" y="401"/>
                </a:lnTo>
                <a:lnTo>
                  <a:pt x="2958" y="403"/>
                </a:lnTo>
                <a:lnTo>
                  <a:pt x="2964" y="408"/>
                </a:lnTo>
                <a:lnTo>
                  <a:pt x="2968" y="416"/>
                </a:lnTo>
                <a:lnTo>
                  <a:pt x="2970" y="424"/>
                </a:lnTo>
                <a:lnTo>
                  <a:pt x="2968" y="433"/>
                </a:lnTo>
                <a:lnTo>
                  <a:pt x="2964" y="445"/>
                </a:lnTo>
                <a:lnTo>
                  <a:pt x="2956" y="456"/>
                </a:lnTo>
                <a:lnTo>
                  <a:pt x="2947" y="470"/>
                </a:lnTo>
                <a:lnTo>
                  <a:pt x="2914" y="500"/>
                </a:lnTo>
                <a:lnTo>
                  <a:pt x="2874" y="525"/>
                </a:lnTo>
                <a:lnTo>
                  <a:pt x="2853" y="535"/>
                </a:lnTo>
                <a:lnTo>
                  <a:pt x="2831" y="543"/>
                </a:lnTo>
                <a:lnTo>
                  <a:pt x="2810" y="546"/>
                </a:lnTo>
                <a:lnTo>
                  <a:pt x="2789" y="546"/>
                </a:lnTo>
                <a:lnTo>
                  <a:pt x="2757" y="544"/>
                </a:lnTo>
                <a:lnTo>
                  <a:pt x="2726" y="535"/>
                </a:lnTo>
                <a:lnTo>
                  <a:pt x="2699" y="518"/>
                </a:lnTo>
                <a:lnTo>
                  <a:pt x="2676" y="495"/>
                </a:lnTo>
                <a:lnTo>
                  <a:pt x="2657" y="477"/>
                </a:lnTo>
                <a:lnTo>
                  <a:pt x="2639" y="458"/>
                </a:lnTo>
                <a:lnTo>
                  <a:pt x="2626" y="437"/>
                </a:lnTo>
                <a:lnTo>
                  <a:pt x="2616" y="416"/>
                </a:lnTo>
                <a:lnTo>
                  <a:pt x="2605" y="376"/>
                </a:lnTo>
                <a:lnTo>
                  <a:pt x="2601" y="334"/>
                </a:lnTo>
                <a:lnTo>
                  <a:pt x="2605" y="295"/>
                </a:lnTo>
                <a:lnTo>
                  <a:pt x="2614" y="255"/>
                </a:lnTo>
                <a:lnTo>
                  <a:pt x="2632" y="219"/>
                </a:lnTo>
                <a:lnTo>
                  <a:pt x="2651" y="188"/>
                </a:lnTo>
                <a:lnTo>
                  <a:pt x="2682" y="159"/>
                </a:lnTo>
                <a:lnTo>
                  <a:pt x="2716" y="136"/>
                </a:lnTo>
                <a:lnTo>
                  <a:pt x="2733" y="128"/>
                </a:lnTo>
                <a:lnTo>
                  <a:pt x="2753" y="123"/>
                </a:lnTo>
                <a:lnTo>
                  <a:pt x="2772" y="119"/>
                </a:lnTo>
                <a:lnTo>
                  <a:pt x="2791" y="119"/>
                </a:lnTo>
                <a:close/>
                <a:moveTo>
                  <a:pt x="1952" y="119"/>
                </a:moveTo>
                <a:lnTo>
                  <a:pt x="1969" y="119"/>
                </a:lnTo>
                <a:lnTo>
                  <a:pt x="1986" y="123"/>
                </a:lnTo>
                <a:lnTo>
                  <a:pt x="2002" y="128"/>
                </a:lnTo>
                <a:lnTo>
                  <a:pt x="2015" y="136"/>
                </a:lnTo>
                <a:lnTo>
                  <a:pt x="2030" y="146"/>
                </a:lnTo>
                <a:lnTo>
                  <a:pt x="2042" y="157"/>
                </a:lnTo>
                <a:lnTo>
                  <a:pt x="2055" y="173"/>
                </a:lnTo>
                <a:lnTo>
                  <a:pt x="2067" y="188"/>
                </a:lnTo>
                <a:lnTo>
                  <a:pt x="2082" y="211"/>
                </a:lnTo>
                <a:lnTo>
                  <a:pt x="2094" y="240"/>
                </a:lnTo>
                <a:lnTo>
                  <a:pt x="2102" y="272"/>
                </a:lnTo>
                <a:lnTo>
                  <a:pt x="2103" y="309"/>
                </a:lnTo>
                <a:lnTo>
                  <a:pt x="2102" y="349"/>
                </a:lnTo>
                <a:lnTo>
                  <a:pt x="2094" y="387"/>
                </a:lnTo>
                <a:lnTo>
                  <a:pt x="2078" y="420"/>
                </a:lnTo>
                <a:lnTo>
                  <a:pt x="2059" y="449"/>
                </a:lnTo>
                <a:lnTo>
                  <a:pt x="2038" y="472"/>
                </a:lnTo>
                <a:lnTo>
                  <a:pt x="2013" y="487"/>
                </a:lnTo>
                <a:lnTo>
                  <a:pt x="1986" y="497"/>
                </a:lnTo>
                <a:lnTo>
                  <a:pt x="1956" y="500"/>
                </a:lnTo>
                <a:lnTo>
                  <a:pt x="1925" y="497"/>
                </a:lnTo>
                <a:lnTo>
                  <a:pt x="1907" y="493"/>
                </a:lnTo>
                <a:lnTo>
                  <a:pt x="1892" y="485"/>
                </a:lnTo>
                <a:lnTo>
                  <a:pt x="1863" y="466"/>
                </a:lnTo>
                <a:lnTo>
                  <a:pt x="1840" y="441"/>
                </a:lnTo>
                <a:lnTo>
                  <a:pt x="1840" y="454"/>
                </a:lnTo>
                <a:lnTo>
                  <a:pt x="1840" y="502"/>
                </a:lnTo>
                <a:lnTo>
                  <a:pt x="1840" y="535"/>
                </a:lnTo>
                <a:lnTo>
                  <a:pt x="1842" y="556"/>
                </a:lnTo>
                <a:lnTo>
                  <a:pt x="1664" y="556"/>
                </a:lnTo>
                <a:lnTo>
                  <a:pt x="1665" y="445"/>
                </a:lnTo>
                <a:lnTo>
                  <a:pt x="1665" y="349"/>
                </a:lnTo>
                <a:lnTo>
                  <a:pt x="1664" y="148"/>
                </a:lnTo>
                <a:lnTo>
                  <a:pt x="1664" y="127"/>
                </a:lnTo>
                <a:lnTo>
                  <a:pt x="1842" y="127"/>
                </a:lnTo>
                <a:lnTo>
                  <a:pt x="1840" y="176"/>
                </a:lnTo>
                <a:lnTo>
                  <a:pt x="1852" y="161"/>
                </a:lnTo>
                <a:lnTo>
                  <a:pt x="1863" y="150"/>
                </a:lnTo>
                <a:lnTo>
                  <a:pt x="1877" y="140"/>
                </a:lnTo>
                <a:lnTo>
                  <a:pt x="1890" y="132"/>
                </a:lnTo>
                <a:lnTo>
                  <a:pt x="1921" y="121"/>
                </a:lnTo>
                <a:lnTo>
                  <a:pt x="1952" y="119"/>
                </a:lnTo>
                <a:close/>
                <a:moveTo>
                  <a:pt x="1293" y="119"/>
                </a:moveTo>
                <a:lnTo>
                  <a:pt x="1322" y="119"/>
                </a:lnTo>
                <a:lnTo>
                  <a:pt x="1348" y="121"/>
                </a:lnTo>
                <a:lnTo>
                  <a:pt x="1373" y="127"/>
                </a:lnTo>
                <a:lnTo>
                  <a:pt x="1397" y="132"/>
                </a:lnTo>
                <a:lnTo>
                  <a:pt x="1418" y="140"/>
                </a:lnTo>
                <a:lnTo>
                  <a:pt x="1435" y="150"/>
                </a:lnTo>
                <a:lnTo>
                  <a:pt x="1452" y="159"/>
                </a:lnTo>
                <a:lnTo>
                  <a:pt x="1466" y="173"/>
                </a:lnTo>
                <a:lnTo>
                  <a:pt x="1475" y="176"/>
                </a:lnTo>
                <a:lnTo>
                  <a:pt x="1483" y="184"/>
                </a:lnTo>
                <a:lnTo>
                  <a:pt x="1489" y="192"/>
                </a:lnTo>
                <a:lnTo>
                  <a:pt x="1493" y="203"/>
                </a:lnTo>
                <a:lnTo>
                  <a:pt x="1496" y="217"/>
                </a:lnTo>
                <a:lnTo>
                  <a:pt x="1498" y="236"/>
                </a:lnTo>
                <a:lnTo>
                  <a:pt x="1500" y="257"/>
                </a:lnTo>
                <a:lnTo>
                  <a:pt x="1500" y="284"/>
                </a:lnTo>
                <a:lnTo>
                  <a:pt x="1500" y="426"/>
                </a:lnTo>
                <a:lnTo>
                  <a:pt x="1500" y="445"/>
                </a:lnTo>
                <a:lnTo>
                  <a:pt x="1500" y="462"/>
                </a:lnTo>
                <a:lnTo>
                  <a:pt x="1500" y="475"/>
                </a:lnTo>
                <a:lnTo>
                  <a:pt x="1502" y="487"/>
                </a:lnTo>
                <a:lnTo>
                  <a:pt x="1508" y="510"/>
                </a:lnTo>
                <a:lnTo>
                  <a:pt x="1518" y="539"/>
                </a:lnTo>
                <a:lnTo>
                  <a:pt x="1325" y="539"/>
                </a:lnTo>
                <a:lnTo>
                  <a:pt x="1325" y="500"/>
                </a:lnTo>
                <a:lnTo>
                  <a:pt x="1302" y="520"/>
                </a:lnTo>
                <a:lnTo>
                  <a:pt x="1276" y="535"/>
                </a:lnTo>
                <a:lnTo>
                  <a:pt x="1245" y="544"/>
                </a:lnTo>
                <a:lnTo>
                  <a:pt x="1216" y="546"/>
                </a:lnTo>
                <a:lnTo>
                  <a:pt x="1191" y="544"/>
                </a:lnTo>
                <a:lnTo>
                  <a:pt x="1168" y="539"/>
                </a:lnTo>
                <a:lnTo>
                  <a:pt x="1147" y="529"/>
                </a:lnTo>
                <a:lnTo>
                  <a:pt x="1128" y="514"/>
                </a:lnTo>
                <a:lnTo>
                  <a:pt x="1105" y="491"/>
                </a:lnTo>
                <a:lnTo>
                  <a:pt x="1089" y="464"/>
                </a:lnTo>
                <a:lnTo>
                  <a:pt x="1080" y="433"/>
                </a:lnTo>
                <a:lnTo>
                  <a:pt x="1076" y="401"/>
                </a:lnTo>
                <a:lnTo>
                  <a:pt x="1080" y="372"/>
                </a:lnTo>
                <a:lnTo>
                  <a:pt x="1087" y="345"/>
                </a:lnTo>
                <a:lnTo>
                  <a:pt x="1099" y="320"/>
                </a:lnTo>
                <a:lnTo>
                  <a:pt x="1118" y="301"/>
                </a:lnTo>
                <a:lnTo>
                  <a:pt x="1143" y="282"/>
                </a:lnTo>
                <a:lnTo>
                  <a:pt x="1170" y="266"/>
                </a:lnTo>
                <a:lnTo>
                  <a:pt x="1201" y="259"/>
                </a:lnTo>
                <a:lnTo>
                  <a:pt x="1235" y="257"/>
                </a:lnTo>
                <a:lnTo>
                  <a:pt x="1262" y="257"/>
                </a:lnTo>
                <a:lnTo>
                  <a:pt x="1285" y="263"/>
                </a:lnTo>
                <a:lnTo>
                  <a:pt x="1306" y="270"/>
                </a:lnTo>
                <a:lnTo>
                  <a:pt x="1325" y="282"/>
                </a:lnTo>
                <a:lnTo>
                  <a:pt x="1325" y="245"/>
                </a:lnTo>
                <a:lnTo>
                  <a:pt x="1325" y="224"/>
                </a:lnTo>
                <a:lnTo>
                  <a:pt x="1325" y="209"/>
                </a:lnTo>
                <a:lnTo>
                  <a:pt x="1324" y="197"/>
                </a:lnTo>
                <a:lnTo>
                  <a:pt x="1324" y="192"/>
                </a:lnTo>
                <a:lnTo>
                  <a:pt x="1324" y="182"/>
                </a:lnTo>
                <a:lnTo>
                  <a:pt x="1324" y="178"/>
                </a:lnTo>
                <a:lnTo>
                  <a:pt x="1316" y="169"/>
                </a:lnTo>
                <a:lnTo>
                  <a:pt x="1304" y="163"/>
                </a:lnTo>
                <a:lnTo>
                  <a:pt x="1289" y="159"/>
                </a:lnTo>
                <a:lnTo>
                  <a:pt x="1272" y="157"/>
                </a:lnTo>
                <a:lnTo>
                  <a:pt x="1241" y="161"/>
                </a:lnTo>
                <a:lnTo>
                  <a:pt x="1216" y="169"/>
                </a:lnTo>
                <a:lnTo>
                  <a:pt x="1193" y="182"/>
                </a:lnTo>
                <a:lnTo>
                  <a:pt x="1176" y="201"/>
                </a:lnTo>
                <a:lnTo>
                  <a:pt x="1166" y="211"/>
                </a:lnTo>
                <a:lnTo>
                  <a:pt x="1158" y="217"/>
                </a:lnTo>
                <a:lnTo>
                  <a:pt x="1153" y="220"/>
                </a:lnTo>
                <a:lnTo>
                  <a:pt x="1145" y="222"/>
                </a:lnTo>
                <a:lnTo>
                  <a:pt x="1135" y="220"/>
                </a:lnTo>
                <a:lnTo>
                  <a:pt x="1128" y="215"/>
                </a:lnTo>
                <a:lnTo>
                  <a:pt x="1122" y="205"/>
                </a:lnTo>
                <a:lnTo>
                  <a:pt x="1120" y="196"/>
                </a:lnTo>
                <a:lnTo>
                  <a:pt x="1124" y="182"/>
                </a:lnTo>
                <a:lnTo>
                  <a:pt x="1133" y="169"/>
                </a:lnTo>
                <a:lnTo>
                  <a:pt x="1149" y="155"/>
                </a:lnTo>
                <a:lnTo>
                  <a:pt x="1172" y="142"/>
                </a:lnTo>
                <a:lnTo>
                  <a:pt x="1197" y="132"/>
                </a:lnTo>
                <a:lnTo>
                  <a:pt x="1226" y="125"/>
                </a:lnTo>
                <a:lnTo>
                  <a:pt x="1256" y="119"/>
                </a:lnTo>
                <a:lnTo>
                  <a:pt x="1293" y="119"/>
                </a:lnTo>
                <a:close/>
                <a:moveTo>
                  <a:pt x="196" y="119"/>
                </a:moveTo>
                <a:lnTo>
                  <a:pt x="227" y="121"/>
                </a:lnTo>
                <a:lnTo>
                  <a:pt x="254" y="127"/>
                </a:lnTo>
                <a:lnTo>
                  <a:pt x="280" y="136"/>
                </a:lnTo>
                <a:lnTo>
                  <a:pt x="305" y="151"/>
                </a:lnTo>
                <a:lnTo>
                  <a:pt x="323" y="167"/>
                </a:lnTo>
                <a:lnTo>
                  <a:pt x="338" y="184"/>
                </a:lnTo>
                <a:lnTo>
                  <a:pt x="348" y="199"/>
                </a:lnTo>
                <a:lnTo>
                  <a:pt x="352" y="215"/>
                </a:lnTo>
                <a:lnTo>
                  <a:pt x="350" y="222"/>
                </a:lnTo>
                <a:lnTo>
                  <a:pt x="346" y="228"/>
                </a:lnTo>
                <a:lnTo>
                  <a:pt x="340" y="234"/>
                </a:lnTo>
                <a:lnTo>
                  <a:pt x="332" y="234"/>
                </a:lnTo>
                <a:lnTo>
                  <a:pt x="327" y="234"/>
                </a:lnTo>
                <a:lnTo>
                  <a:pt x="321" y="230"/>
                </a:lnTo>
                <a:lnTo>
                  <a:pt x="315" y="222"/>
                </a:lnTo>
                <a:lnTo>
                  <a:pt x="309" y="213"/>
                </a:lnTo>
                <a:lnTo>
                  <a:pt x="302" y="201"/>
                </a:lnTo>
                <a:lnTo>
                  <a:pt x="292" y="192"/>
                </a:lnTo>
                <a:lnTo>
                  <a:pt x="280" y="182"/>
                </a:lnTo>
                <a:lnTo>
                  <a:pt x="267" y="174"/>
                </a:lnTo>
                <a:lnTo>
                  <a:pt x="252" y="167"/>
                </a:lnTo>
                <a:lnTo>
                  <a:pt x="236" y="161"/>
                </a:lnTo>
                <a:lnTo>
                  <a:pt x="223" y="157"/>
                </a:lnTo>
                <a:lnTo>
                  <a:pt x="209" y="157"/>
                </a:lnTo>
                <a:lnTo>
                  <a:pt x="198" y="159"/>
                </a:lnTo>
                <a:lnTo>
                  <a:pt x="190" y="167"/>
                </a:lnTo>
                <a:lnTo>
                  <a:pt x="188" y="173"/>
                </a:lnTo>
                <a:lnTo>
                  <a:pt x="188" y="182"/>
                </a:lnTo>
                <a:lnTo>
                  <a:pt x="186" y="196"/>
                </a:lnTo>
                <a:lnTo>
                  <a:pt x="186" y="215"/>
                </a:lnTo>
                <a:lnTo>
                  <a:pt x="186" y="449"/>
                </a:lnTo>
                <a:lnTo>
                  <a:pt x="186" y="472"/>
                </a:lnTo>
                <a:lnTo>
                  <a:pt x="186" y="485"/>
                </a:lnTo>
                <a:lnTo>
                  <a:pt x="186" y="495"/>
                </a:lnTo>
                <a:lnTo>
                  <a:pt x="188" y="500"/>
                </a:lnTo>
                <a:lnTo>
                  <a:pt x="190" y="504"/>
                </a:lnTo>
                <a:lnTo>
                  <a:pt x="194" y="508"/>
                </a:lnTo>
                <a:lnTo>
                  <a:pt x="204" y="510"/>
                </a:lnTo>
                <a:lnTo>
                  <a:pt x="223" y="508"/>
                </a:lnTo>
                <a:lnTo>
                  <a:pt x="240" y="504"/>
                </a:lnTo>
                <a:lnTo>
                  <a:pt x="257" y="495"/>
                </a:lnTo>
                <a:lnTo>
                  <a:pt x="275" y="485"/>
                </a:lnTo>
                <a:lnTo>
                  <a:pt x="292" y="472"/>
                </a:lnTo>
                <a:lnTo>
                  <a:pt x="307" y="454"/>
                </a:lnTo>
                <a:lnTo>
                  <a:pt x="321" y="437"/>
                </a:lnTo>
                <a:lnTo>
                  <a:pt x="332" y="416"/>
                </a:lnTo>
                <a:lnTo>
                  <a:pt x="336" y="408"/>
                </a:lnTo>
                <a:lnTo>
                  <a:pt x="342" y="405"/>
                </a:lnTo>
                <a:lnTo>
                  <a:pt x="346" y="401"/>
                </a:lnTo>
                <a:lnTo>
                  <a:pt x="352" y="399"/>
                </a:lnTo>
                <a:lnTo>
                  <a:pt x="359" y="401"/>
                </a:lnTo>
                <a:lnTo>
                  <a:pt x="365" y="406"/>
                </a:lnTo>
                <a:lnTo>
                  <a:pt x="371" y="414"/>
                </a:lnTo>
                <a:lnTo>
                  <a:pt x="371" y="422"/>
                </a:lnTo>
                <a:lnTo>
                  <a:pt x="371" y="431"/>
                </a:lnTo>
                <a:lnTo>
                  <a:pt x="367" y="441"/>
                </a:lnTo>
                <a:lnTo>
                  <a:pt x="361" y="451"/>
                </a:lnTo>
                <a:lnTo>
                  <a:pt x="352" y="464"/>
                </a:lnTo>
                <a:lnTo>
                  <a:pt x="330" y="487"/>
                </a:lnTo>
                <a:lnTo>
                  <a:pt x="307" y="508"/>
                </a:lnTo>
                <a:lnTo>
                  <a:pt x="280" y="525"/>
                </a:lnTo>
                <a:lnTo>
                  <a:pt x="254" y="537"/>
                </a:lnTo>
                <a:lnTo>
                  <a:pt x="225" y="544"/>
                </a:lnTo>
                <a:lnTo>
                  <a:pt x="196" y="546"/>
                </a:lnTo>
                <a:lnTo>
                  <a:pt x="175" y="546"/>
                </a:lnTo>
                <a:lnTo>
                  <a:pt x="156" y="543"/>
                </a:lnTo>
                <a:lnTo>
                  <a:pt x="138" y="537"/>
                </a:lnTo>
                <a:lnTo>
                  <a:pt x="121" y="531"/>
                </a:lnTo>
                <a:lnTo>
                  <a:pt x="104" y="521"/>
                </a:lnTo>
                <a:lnTo>
                  <a:pt x="88" y="510"/>
                </a:lnTo>
                <a:lnTo>
                  <a:pt x="73" y="497"/>
                </a:lnTo>
                <a:lnTo>
                  <a:pt x="60" y="479"/>
                </a:lnTo>
                <a:lnTo>
                  <a:pt x="33" y="451"/>
                </a:lnTo>
                <a:lnTo>
                  <a:pt x="15" y="416"/>
                </a:lnTo>
                <a:lnTo>
                  <a:pt x="4" y="376"/>
                </a:lnTo>
                <a:lnTo>
                  <a:pt x="0" y="332"/>
                </a:lnTo>
                <a:lnTo>
                  <a:pt x="2" y="309"/>
                </a:lnTo>
                <a:lnTo>
                  <a:pt x="4" y="286"/>
                </a:lnTo>
                <a:lnTo>
                  <a:pt x="10" y="265"/>
                </a:lnTo>
                <a:lnTo>
                  <a:pt x="17" y="243"/>
                </a:lnTo>
                <a:lnTo>
                  <a:pt x="25" y="224"/>
                </a:lnTo>
                <a:lnTo>
                  <a:pt x="36" y="207"/>
                </a:lnTo>
                <a:lnTo>
                  <a:pt x="50" y="188"/>
                </a:lnTo>
                <a:lnTo>
                  <a:pt x="65" y="173"/>
                </a:lnTo>
                <a:lnTo>
                  <a:pt x="92" y="150"/>
                </a:lnTo>
                <a:lnTo>
                  <a:pt x="125" y="132"/>
                </a:lnTo>
                <a:lnTo>
                  <a:pt x="158" y="121"/>
                </a:lnTo>
                <a:lnTo>
                  <a:pt x="196" y="119"/>
                </a:lnTo>
                <a:close/>
                <a:moveTo>
                  <a:pt x="496" y="29"/>
                </a:moveTo>
                <a:lnTo>
                  <a:pt x="672" y="29"/>
                </a:lnTo>
                <a:lnTo>
                  <a:pt x="672" y="46"/>
                </a:lnTo>
                <a:lnTo>
                  <a:pt x="672" y="102"/>
                </a:lnTo>
                <a:lnTo>
                  <a:pt x="672" y="140"/>
                </a:lnTo>
                <a:lnTo>
                  <a:pt x="672" y="178"/>
                </a:lnTo>
                <a:lnTo>
                  <a:pt x="693" y="159"/>
                </a:lnTo>
                <a:lnTo>
                  <a:pt x="713" y="146"/>
                </a:lnTo>
                <a:lnTo>
                  <a:pt x="738" y="134"/>
                </a:lnTo>
                <a:lnTo>
                  <a:pt x="763" y="125"/>
                </a:lnTo>
                <a:lnTo>
                  <a:pt x="788" y="119"/>
                </a:lnTo>
                <a:lnTo>
                  <a:pt x="811" y="119"/>
                </a:lnTo>
                <a:lnTo>
                  <a:pt x="845" y="123"/>
                </a:lnTo>
                <a:lnTo>
                  <a:pt x="876" y="132"/>
                </a:lnTo>
                <a:lnTo>
                  <a:pt x="901" y="150"/>
                </a:lnTo>
                <a:lnTo>
                  <a:pt x="918" y="173"/>
                </a:lnTo>
                <a:lnTo>
                  <a:pt x="926" y="192"/>
                </a:lnTo>
                <a:lnTo>
                  <a:pt x="932" y="215"/>
                </a:lnTo>
                <a:lnTo>
                  <a:pt x="934" y="242"/>
                </a:lnTo>
                <a:lnTo>
                  <a:pt x="935" y="274"/>
                </a:lnTo>
                <a:lnTo>
                  <a:pt x="935" y="336"/>
                </a:lnTo>
                <a:lnTo>
                  <a:pt x="934" y="408"/>
                </a:lnTo>
                <a:lnTo>
                  <a:pt x="937" y="539"/>
                </a:lnTo>
                <a:lnTo>
                  <a:pt x="759" y="539"/>
                </a:lnTo>
                <a:lnTo>
                  <a:pt x="761" y="307"/>
                </a:lnTo>
                <a:lnTo>
                  <a:pt x="759" y="194"/>
                </a:lnTo>
                <a:lnTo>
                  <a:pt x="753" y="184"/>
                </a:lnTo>
                <a:lnTo>
                  <a:pt x="741" y="180"/>
                </a:lnTo>
                <a:lnTo>
                  <a:pt x="726" y="184"/>
                </a:lnTo>
                <a:lnTo>
                  <a:pt x="711" y="192"/>
                </a:lnTo>
                <a:lnTo>
                  <a:pt x="692" y="203"/>
                </a:lnTo>
                <a:lnTo>
                  <a:pt x="672" y="219"/>
                </a:lnTo>
                <a:lnTo>
                  <a:pt x="672" y="307"/>
                </a:lnTo>
                <a:lnTo>
                  <a:pt x="672" y="464"/>
                </a:lnTo>
                <a:lnTo>
                  <a:pt x="674" y="539"/>
                </a:lnTo>
                <a:lnTo>
                  <a:pt x="496" y="539"/>
                </a:lnTo>
                <a:lnTo>
                  <a:pt x="496" y="378"/>
                </a:lnTo>
                <a:lnTo>
                  <a:pt x="496" y="203"/>
                </a:lnTo>
                <a:lnTo>
                  <a:pt x="496" y="52"/>
                </a:lnTo>
                <a:lnTo>
                  <a:pt x="496" y="29"/>
                </a:lnTo>
                <a:close/>
                <a:moveTo>
                  <a:pt x="2426" y="0"/>
                </a:moveTo>
                <a:lnTo>
                  <a:pt x="2422" y="125"/>
                </a:lnTo>
                <a:lnTo>
                  <a:pt x="2422" y="128"/>
                </a:lnTo>
                <a:lnTo>
                  <a:pt x="2465" y="127"/>
                </a:lnTo>
                <a:lnTo>
                  <a:pt x="2472" y="125"/>
                </a:lnTo>
                <a:lnTo>
                  <a:pt x="2482" y="127"/>
                </a:lnTo>
                <a:lnTo>
                  <a:pt x="2488" y="130"/>
                </a:lnTo>
                <a:lnTo>
                  <a:pt x="2491" y="138"/>
                </a:lnTo>
                <a:lnTo>
                  <a:pt x="2493" y="148"/>
                </a:lnTo>
                <a:lnTo>
                  <a:pt x="2491" y="157"/>
                </a:lnTo>
                <a:lnTo>
                  <a:pt x="2488" y="163"/>
                </a:lnTo>
                <a:lnTo>
                  <a:pt x="2480" y="167"/>
                </a:lnTo>
                <a:lnTo>
                  <a:pt x="2472" y="169"/>
                </a:lnTo>
                <a:lnTo>
                  <a:pt x="2459" y="167"/>
                </a:lnTo>
                <a:lnTo>
                  <a:pt x="2438" y="167"/>
                </a:lnTo>
                <a:lnTo>
                  <a:pt x="2424" y="165"/>
                </a:lnTo>
                <a:lnTo>
                  <a:pt x="2422" y="165"/>
                </a:lnTo>
                <a:lnTo>
                  <a:pt x="2420" y="236"/>
                </a:lnTo>
                <a:lnTo>
                  <a:pt x="2422" y="370"/>
                </a:lnTo>
                <a:lnTo>
                  <a:pt x="2422" y="452"/>
                </a:lnTo>
                <a:lnTo>
                  <a:pt x="2424" y="468"/>
                </a:lnTo>
                <a:lnTo>
                  <a:pt x="2426" y="479"/>
                </a:lnTo>
                <a:lnTo>
                  <a:pt x="2428" y="485"/>
                </a:lnTo>
                <a:lnTo>
                  <a:pt x="2432" y="485"/>
                </a:lnTo>
                <a:lnTo>
                  <a:pt x="2442" y="483"/>
                </a:lnTo>
                <a:lnTo>
                  <a:pt x="2451" y="477"/>
                </a:lnTo>
                <a:lnTo>
                  <a:pt x="2463" y="458"/>
                </a:lnTo>
                <a:lnTo>
                  <a:pt x="2470" y="441"/>
                </a:lnTo>
                <a:lnTo>
                  <a:pt x="2476" y="429"/>
                </a:lnTo>
                <a:lnTo>
                  <a:pt x="2480" y="420"/>
                </a:lnTo>
                <a:lnTo>
                  <a:pt x="2488" y="414"/>
                </a:lnTo>
                <a:lnTo>
                  <a:pt x="2493" y="412"/>
                </a:lnTo>
                <a:lnTo>
                  <a:pt x="2501" y="414"/>
                </a:lnTo>
                <a:lnTo>
                  <a:pt x="2507" y="418"/>
                </a:lnTo>
                <a:lnTo>
                  <a:pt x="2511" y="424"/>
                </a:lnTo>
                <a:lnTo>
                  <a:pt x="2511" y="433"/>
                </a:lnTo>
                <a:lnTo>
                  <a:pt x="2509" y="451"/>
                </a:lnTo>
                <a:lnTo>
                  <a:pt x="2499" y="472"/>
                </a:lnTo>
                <a:lnTo>
                  <a:pt x="2486" y="491"/>
                </a:lnTo>
                <a:lnTo>
                  <a:pt x="2472" y="508"/>
                </a:lnTo>
                <a:lnTo>
                  <a:pt x="2451" y="525"/>
                </a:lnTo>
                <a:lnTo>
                  <a:pt x="2426" y="539"/>
                </a:lnTo>
                <a:lnTo>
                  <a:pt x="2399" y="546"/>
                </a:lnTo>
                <a:lnTo>
                  <a:pt x="2369" y="548"/>
                </a:lnTo>
                <a:lnTo>
                  <a:pt x="2340" y="544"/>
                </a:lnTo>
                <a:lnTo>
                  <a:pt x="2317" y="537"/>
                </a:lnTo>
                <a:lnTo>
                  <a:pt x="2294" y="525"/>
                </a:lnTo>
                <a:lnTo>
                  <a:pt x="2276" y="506"/>
                </a:lnTo>
                <a:lnTo>
                  <a:pt x="2261" y="485"/>
                </a:lnTo>
                <a:lnTo>
                  <a:pt x="2253" y="460"/>
                </a:lnTo>
                <a:lnTo>
                  <a:pt x="2249" y="447"/>
                </a:lnTo>
                <a:lnTo>
                  <a:pt x="2247" y="429"/>
                </a:lnTo>
                <a:lnTo>
                  <a:pt x="2247" y="412"/>
                </a:lnTo>
                <a:lnTo>
                  <a:pt x="2246" y="391"/>
                </a:lnTo>
                <a:lnTo>
                  <a:pt x="2246" y="364"/>
                </a:lnTo>
                <a:lnTo>
                  <a:pt x="2247" y="288"/>
                </a:lnTo>
                <a:lnTo>
                  <a:pt x="2247" y="165"/>
                </a:lnTo>
                <a:lnTo>
                  <a:pt x="2242" y="165"/>
                </a:lnTo>
                <a:lnTo>
                  <a:pt x="2234" y="165"/>
                </a:lnTo>
                <a:lnTo>
                  <a:pt x="2221" y="165"/>
                </a:lnTo>
                <a:lnTo>
                  <a:pt x="2211" y="165"/>
                </a:lnTo>
                <a:lnTo>
                  <a:pt x="2203" y="161"/>
                </a:lnTo>
                <a:lnTo>
                  <a:pt x="2199" y="153"/>
                </a:lnTo>
                <a:lnTo>
                  <a:pt x="2198" y="144"/>
                </a:lnTo>
                <a:lnTo>
                  <a:pt x="2199" y="136"/>
                </a:lnTo>
                <a:lnTo>
                  <a:pt x="2203" y="128"/>
                </a:lnTo>
                <a:lnTo>
                  <a:pt x="2211" y="125"/>
                </a:lnTo>
                <a:lnTo>
                  <a:pt x="2221" y="125"/>
                </a:lnTo>
                <a:lnTo>
                  <a:pt x="2230" y="125"/>
                </a:lnTo>
                <a:lnTo>
                  <a:pt x="2247" y="127"/>
                </a:lnTo>
                <a:lnTo>
                  <a:pt x="2247" y="86"/>
                </a:lnTo>
                <a:lnTo>
                  <a:pt x="2296" y="67"/>
                </a:lnTo>
                <a:lnTo>
                  <a:pt x="2340" y="44"/>
                </a:lnTo>
                <a:lnTo>
                  <a:pt x="2384" y="23"/>
                </a:lnTo>
                <a:lnTo>
                  <a:pt x="2426" y="0"/>
                </a:lnTo>
                <a:close/>
              </a:path>
            </a:pathLst>
          </a:custGeom>
          <a:solidFill>
            <a:srgbClr val="EAE1E5"/>
          </a:solidFill>
          <a:ln w="9525">
            <a:noFill/>
          </a:ln>
        </p:spPr>
        <p:txBody>
          <a:bodyPr/>
          <a:p>
            <a:endParaRPr lang="zh-CN" altLang="en-US"/>
          </a:p>
        </p:txBody>
      </p:sp>
      <p:sp>
        <p:nvSpPr>
          <p:cNvPr id="2" name="标题 1"/>
          <p:cNvSpPr>
            <a:spLocks noGrp="1"/>
          </p:cNvSpPr>
          <p:nvPr>
            <p:ph type="title"/>
          </p:nvPr>
        </p:nvSpPr>
        <p:spPr>
          <a:xfrm>
            <a:off x="3085157" y="3564220"/>
            <a:ext cx="5934271" cy="1864916"/>
          </a:xfrm>
        </p:spPr>
        <p:txBody>
          <a:bodyPr lIns="0" tIns="0" rIns="0" bIns="0" anchor="t">
            <a:normAutofit/>
          </a:bodyPr>
          <a:lstStyle>
            <a:lvl1pPr algn="ctr">
              <a:defRPr sz="2800" b="0">
                <a:solidFill>
                  <a:schemeClr val="tx1"/>
                </a:solidFill>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67709" y="5618045"/>
            <a:ext cx="10515600" cy="561233"/>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7"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defRPr/>
            </a:lvl1pPr>
          </a:lstStyle>
          <a:p>
            <a:pPr fontAlgn="base"/>
            <a:fld id="{15334200-1523-4FF7-B217-C95F5502D0A1}"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8"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defRPr/>
            </a:lvl1pPr>
          </a:lstStyle>
          <a:p>
            <a:pPr fontAlgn="base"/>
            <a:endParaRPr lang="zh-CN" altLang="en-US" strike="noStrike" noProof="1"/>
          </a:p>
        </p:txBody>
      </p:sp>
      <p:sp>
        <p:nvSpPr>
          <p:cNvPr id="9"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a:xfrm>
            <a:off x="838200" y="213934"/>
            <a:ext cx="10515600" cy="796061"/>
          </a:xfrm>
        </p:spPr>
        <p:txBody>
          <a:bodyPr lIns="0" tIns="0" rIns="0" bIns="0"/>
          <a:lstStyle/>
          <a:p>
            <a:pPr fontAlgn="base"/>
            <a:r>
              <a:rPr lang="zh-CN" altLang="en-US" strike="noStrike" noProof="1"/>
              <a:t>单击此处编辑母版标题样式</a:t>
            </a:r>
            <a:endParaRPr lang="en-US" strike="noStrike" noProof="1"/>
          </a:p>
        </p:txBody>
      </p:sp>
      <p:sp>
        <p:nvSpPr>
          <p:cNvPr id="3" name="KSO_BC1"/>
          <p:cNvSpPr>
            <a:spLocks noGrp="1"/>
          </p:cNvSpPr>
          <p:nvPr>
            <p:ph sz="half" idx="1"/>
          </p:nvPr>
        </p:nvSpPr>
        <p:spPr>
          <a:xfrm>
            <a:off x="838200" y="1244681"/>
            <a:ext cx="5080000" cy="4932667"/>
          </a:xfrm>
        </p:spPr>
        <p:txBody>
          <a:bodyPr/>
          <a:lstStyle>
            <a:lvl1pPr>
              <a:defRPr sz="2400">
                <a:solidFill>
                  <a:schemeClr val="bg2"/>
                </a:solidFill>
              </a:defRPr>
            </a:lvl1pPr>
            <a:lvl2pPr>
              <a:defRPr sz="1355">
                <a:solidFill>
                  <a:schemeClr val="bg2"/>
                </a:solidFill>
              </a:defRPr>
            </a:lvl2pPr>
            <a:lvl3pPr>
              <a:defRPr sz="2000"/>
            </a:lvl3pPr>
            <a:lvl4pPr>
              <a:defRPr sz="1800"/>
            </a:lvl4pPr>
            <a:lvl5pPr>
              <a:defRPr sz="1800"/>
            </a:lvl5pPr>
            <a:lvl6pPr>
              <a:defRPr sz="1800"/>
            </a:lvl6pPr>
          </a:lstStyle>
          <a:p>
            <a:pPr lvl="0" fontAlgn="base"/>
            <a:r>
              <a:rPr lang="zh-CN" altLang="en-US" strike="noStrike" noProof="1"/>
              <a:t>单击此处编辑母版文本样式</a:t>
            </a:r>
            <a:endParaRPr lang="zh-CN" altLang="en-US" strike="noStrike" noProof="1"/>
          </a:p>
          <a:p>
            <a:pPr lvl="1" fontAlgn="base"/>
            <a:r>
              <a:rPr lang="zh-CN" altLang="en-US" sz="1355"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KSO_BC2"/>
          <p:cNvSpPr>
            <a:spLocks noGrp="1"/>
          </p:cNvSpPr>
          <p:nvPr>
            <p:ph sz="half" idx="2"/>
          </p:nvPr>
        </p:nvSpPr>
        <p:spPr>
          <a:xfrm>
            <a:off x="6259685" y="1244681"/>
            <a:ext cx="5094116" cy="4932667"/>
          </a:xfrm>
        </p:spPr>
        <p:txBody>
          <a:bodyPr/>
          <a:lstStyle>
            <a:lvl1pPr>
              <a:defRPr sz="2400">
                <a:solidFill>
                  <a:schemeClr val="bg2"/>
                </a:solidFill>
              </a:defRPr>
            </a:lvl1pPr>
            <a:lvl2pPr>
              <a:defRPr sz="1355">
                <a:solidFill>
                  <a:schemeClr val="bg2"/>
                </a:solidFill>
              </a:defRPr>
            </a:lvl2pPr>
            <a:lvl3pPr>
              <a:defRPr sz="2000"/>
            </a:lvl3pPr>
            <a:lvl4pPr>
              <a:defRPr sz="1800"/>
            </a:lvl4pPr>
            <a:lvl5pPr>
              <a:defRPr sz="1800"/>
            </a:lvl5pPr>
            <a:lvl6pPr>
              <a:defRPr sz="1800"/>
            </a:lvl6pPr>
          </a:lstStyle>
          <a:p>
            <a:pPr lvl="0" fontAlgn="base"/>
            <a:r>
              <a:rPr lang="zh-CN" altLang="en-US" strike="noStrike" noProof="1"/>
              <a:t>单击此处编辑母版文本样式</a:t>
            </a:r>
            <a:endParaRPr lang="zh-CN" altLang="en-US" strike="noStrike" noProof="1"/>
          </a:p>
          <a:p>
            <a:pPr lvl="1" fontAlgn="base"/>
            <a:r>
              <a:rPr lang="zh-CN" altLang="en-US" sz="1355"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50"/>
            <a:ext cx="10515600" cy="1325645"/>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9" y="1681266"/>
            <a:ext cx="5157787" cy="823963"/>
          </a:xfrm>
        </p:spPr>
        <p:txBody>
          <a:bodyPr anchor="b"/>
          <a:lstStyle>
            <a:lvl1pPr marL="0" indent="0">
              <a:buNone/>
              <a:defRPr sz="1800" b="1"/>
            </a:lvl1pPr>
            <a:lvl2pPr marL="342900" indent="0">
              <a:buNone/>
              <a:defRPr sz="1500" b="1"/>
            </a:lvl2pPr>
            <a:lvl3pPr marL="685800" indent="0">
              <a:buNone/>
              <a:defRPr sz="1355"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9" y="2505229"/>
            <a:ext cx="5157787" cy="3684816"/>
          </a:xfrm>
        </p:spPr>
        <p:txBody>
          <a:bodyPr/>
          <a:lstStyle>
            <a:lvl2pPr marL="533400" indent="-286385">
              <a:buClr>
                <a:schemeClr val="tx1">
                  <a:lumMod val="50000"/>
                </a:schemeClr>
              </a:buClr>
              <a:buFont typeface="Arial" panose="020B0604020202020204" pitchFamily="34" charset="0"/>
              <a:buChar char="•"/>
              <a:defRPr sz="2000">
                <a:solidFill>
                  <a:schemeClr val="tx1">
                    <a:lumMod val="50000"/>
                  </a:schemeClr>
                </a:solidFill>
              </a:defRPr>
            </a:lvl2pPr>
            <a:lvl3pPr>
              <a:defRPr sz="1800">
                <a:solidFill>
                  <a:schemeClr val="tx1">
                    <a:lumMod val="50000"/>
                  </a:schemeClr>
                </a:solidFill>
              </a:defRPr>
            </a:lvl3pPr>
            <a:lvl4pPr>
              <a:defRPr sz="1800">
                <a:solidFill>
                  <a:schemeClr val="tx1">
                    <a:lumMod val="50000"/>
                  </a:schemeClr>
                </a:solidFill>
              </a:defRPr>
            </a:lvl4pPr>
            <a:lvl5pPr>
              <a:defRPr sz="1800">
                <a:solidFill>
                  <a:schemeClr val="tx1">
                    <a:lumMod val="50000"/>
                  </a:schemeClr>
                </a:solidFill>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72201" y="1681266"/>
            <a:ext cx="5183188" cy="823963"/>
          </a:xfrm>
        </p:spPr>
        <p:txBody>
          <a:bodyPr anchor="b"/>
          <a:lstStyle>
            <a:lvl1pPr marL="0" indent="0">
              <a:buNone/>
              <a:defRPr sz="1800" b="1"/>
            </a:lvl1pPr>
            <a:lvl2pPr marL="342900" indent="0">
              <a:buNone/>
              <a:defRPr sz="1500" b="1"/>
            </a:lvl2pPr>
            <a:lvl3pPr marL="685800" indent="0">
              <a:buNone/>
              <a:defRPr sz="1355"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1" y="2505229"/>
            <a:ext cx="5183188" cy="3684816"/>
          </a:xfrm>
        </p:spPr>
        <p:txBody>
          <a:bodyPr/>
          <a:lstStyle>
            <a:lvl2pPr marL="444500" indent="-286385">
              <a:buClr>
                <a:schemeClr val="tx1">
                  <a:lumMod val="50000"/>
                </a:schemeClr>
              </a:buClr>
              <a:buFont typeface="Arial" panose="020B0604020202020204" pitchFamily="34" charset="0"/>
              <a:buChar char="•"/>
              <a:defRPr sz="2000"/>
            </a:lvl2pPr>
            <a:lvl3pPr>
              <a:defRPr sz="1800"/>
            </a:lvl3pPr>
            <a:lvl4pPr>
              <a:defRPr sz="18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a:p>
        </p:txBody>
      </p:sp>
      <p:sp>
        <p:nvSpPr>
          <p:cNvPr id="9" name="灯片编号占位符 8"/>
          <p:cNvSpPr>
            <a:spLocks noGrp="1"/>
          </p:cNvSpPr>
          <p:nvPr>
            <p:ph type="sldNum" sz="quarter" idx="12"/>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仅标题">
    <p:bg>
      <p:bgPr>
        <a:solidFill>
          <a:schemeClr val="bg1"/>
        </a:solid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0" y="1714500"/>
            <a:ext cx="12192000" cy="308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5" strike="noStrike" noProof="1"/>
          </a:p>
        </p:txBody>
      </p:sp>
      <p:sp>
        <p:nvSpPr>
          <p:cNvPr id="8" name="KSO_Shape"/>
          <p:cNvSpPr/>
          <p:nvPr>
            <p:custDataLst>
              <p:tags r:id="rId3"/>
            </p:custDataLst>
          </p:nvPr>
        </p:nvSpPr>
        <p:spPr>
          <a:xfrm>
            <a:off x="7319963" y="3981450"/>
            <a:ext cx="304800" cy="21272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600" strike="noStrike" noProof="1"/>
          </a:p>
        </p:txBody>
      </p:sp>
      <p:sp>
        <p:nvSpPr>
          <p:cNvPr id="9" name="KSO_Shape"/>
          <p:cNvSpPr/>
          <p:nvPr>
            <p:custDataLst>
              <p:tags r:id="rId4"/>
            </p:custDataLst>
          </p:nvPr>
        </p:nvSpPr>
        <p:spPr>
          <a:xfrm>
            <a:off x="9899650" y="3981450"/>
            <a:ext cx="304800" cy="18573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600" strike="noStrike" noProof="1"/>
          </a:p>
        </p:txBody>
      </p:sp>
      <p:sp>
        <p:nvSpPr>
          <p:cNvPr id="10" name="KSO_Shape"/>
          <p:cNvSpPr/>
          <p:nvPr>
            <p:custDataLst>
              <p:tags r:id="rId5"/>
            </p:custDataLst>
          </p:nvPr>
        </p:nvSpPr>
        <p:spPr>
          <a:xfrm>
            <a:off x="2011363" y="3981450"/>
            <a:ext cx="257175" cy="228600"/>
          </a:xfrm>
          <a:custGeom>
            <a:avLst/>
            <a:gdLst/>
            <a:ahLst/>
            <a:cxnLst/>
            <a:rect l="l" t="t"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sz="1600" strike="noStrike" noProof="1"/>
          </a:p>
        </p:txBody>
      </p:sp>
      <p:sp>
        <p:nvSpPr>
          <p:cNvPr id="11" name="KSO_Shape"/>
          <p:cNvSpPr/>
          <p:nvPr>
            <p:custDataLst>
              <p:tags r:id="rId6"/>
            </p:custDataLst>
          </p:nvPr>
        </p:nvSpPr>
        <p:spPr>
          <a:xfrm>
            <a:off x="4691063" y="3981450"/>
            <a:ext cx="304800" cy="173038"/>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600" strike="noStrike" noProof="1"/>
          </a:p>
        </p:txBody>
      </p:sp>
      <p:sp>
        <p:nvSpPr>
          <p:cNvPr id="2" name="标题 1"/>
          <p:cNvSpPr>
            <a:spLocks noGrp="1"/>
          </p:cNvSpPr>
          <p:nvPr>
            <p:ph type="title"/>
          </p:nvPr>
        </p:nvSpPr>
        <p:spPr>
          <a:xfrm>
            <a:off x="838200" y="455249"/>
            <a:ext cx="10515600" cy="796061"/>
          </a:xfrm>
        </p:spPr>
        <p:txBody>
          <a:bodyPr/>
          <a:lstStyle/>
          <a:p>
            <a:pPr fontAlgn="base"/>
            <a:r>
              <a:rPr lang="zh-CN" altLang="en-US" strike="noStrike" noProof="1"/>
              <a:t>单击此处编辑母版标题样式</a:t>
            </a:r>
            <a:endParaRPr lang="zh-CN" altLang="en-US" strike="noStrike" noProof="1"/>
          </a:p>
        </p:txBody>
      </p:sp>
      <p:sp>
        <p:nvSpPr>
          <p:cNvPr id="17" name="内容占位符 13"/>
          <p:cNvSpPr>
            <a:spLocks noGrp="1"/>
          </p:cNvSpPr>
          <p:nvPr>
            <p:ph sz="quarter" idx="10" hasCustomPrompt="1"/>
          </p:nvPr>
        </p:nvSpPr>
        <p:spPr>
          <a:xfrm>
            <a:off x="985467" y="4233861"/>
            <a:ext cx="2236800" cy="288018"/>
          </a:xfrm>
        </p:spPr>
        <p:txBody>
          <a:bodyPr anchor="ctr" anchorCtr="0"/>
          <a:lstStyle>
            <a:lvl1pPr marL="0" indent="0" algn="ctr">
              <a:buNone/>
              <a:defRPr sz="1800">
                <a:solidFill>
                  <a:schemeClr val="accent1">
                    <a:lumMod val="20000"/>
                    <a:lumOff val="80000"/>
                  </a:schemeClr>
                </a:solidFill>
              </a:defRPr>
            </a:lvl1pPr>
          </a:lstStyle>
          <a:p>
            <a:pPr lvl="0" fontAlgn="base"/>
            <a:r>
              <a:rPr lang="zh-CN" altLang="en-US" strike="noStrike" noProof="1"/>
              <a:t>添加副标题</a:t>
            </a:r>
            <a:endParaRPr lang="zh-CN" altLang="en-US" strike="noStrike" noProof="1"/>
          </a:p>
        </p:txBody>
      </p:sp>
      <p:sp>
        <p:nvSpPr>
          <p:cNvPr id="19" name="内容占位符 15"/>
          <p:cNvSpPr>
            <a:spLocks noGrp="1"/>
          </p:cNvSpPr>
          <p:nvPr>
            <p:ph sz="quarter" idx="11" hasCustomPrompt="1"/>
          </p:nvPr>
        </p:nvSpPr>
        <p:spPr>
          <a:xfrm>
            <a:off x="3438267" y="4233861"/>
            <a:ext cx="2798400" cy="288018"/>
          </a:xfrm>
        </p:spPr>
        <p:txBody>
          <a:bodyPr anchor="ctr" anchorCtr="0"/>
          <a:lstStyle>
            <a:lvl1pPr marL="0" marR="0" indent="0" algn="ctr" defTabSz="514350" rtl="0" eaLnBrk="1" latinLnBrk="0" hangingPunct="1">
              <a:lnSpc>
                <a:spcPct val="110000"/>
              </a:lnSpc>
              <a:spcBef>
                <a:spcPts val="1200"/>
              </a:spcBef>
              <a:spcAft>
                <a:spcPts val="0"/>
              </a:spcAft>
              <a:buClr>
                <a:schemeClr val="accent1"/>
              </a:buClr>
              <a:buSzPct val="50000"/>
              <a:buFont typeface="Wingdings 2" panose="05020102010507070707" pitchFamily="18" charset="2"/>
              <a:buNone/>
              <a:defRPr sz="1800">
                <a:solidFill>
                  <a:schemeClr val="accent1">
                    <a:lumMod val="20000"/>
                    <a:lumOff val="80000"/>
                  </a:schemeClr>
                </a:solidFill>
              </a:defRPr>
            </a:lvl1pPr>
          </a:lstStyle>
          <a:p>
            <a:pPr lvl="0" fontAlgn="base"/>
            <a:r>
              <a:rPr lang="zh-CN" altLang="en-US" strike="noStrike" noProof="1"/>
              <a:t>添加副标题</a:t>
            </a:r>
            <a:endParaRPr lang="zh-CN" altLang="en-US" strike="noStrike" noProof="1"/>
          </a:p>
        </p:txBody>
      </p:sp>
      <p:sp>
        <p:nvSpPr>
          <p:cNvPr id="24" name="内容占位符 17"/>
          <p:cNvSpPr>
            <a:spLocks noGrp="1"/>
          </p:cNvSpPr>
          <p:nvPr>
            <p:ph sz="quarter" idx="12" hasCustomPrompt="1"/>
          </p:nvPr>
        </p:nvSpPr>
        <p:spPr>
          <a:xfrm>
            <a:off x="6457467" y="4233861"/>
            <a:ext cx="2016000" cy="288018"/>
          </a:xfrm>
        </p:spPr>
        <p:txBody>
          <a:bodyPr anchor="ctr" anchorCtr="0"/>
          <a:lstStyle>
            <a:lvl1pPr marL="0" marR="0" indent="0" algn="ctr" defTabSz="514350" rtl="0" eaLnBrk="1" latinLnBrk="0" hangingPunct="1">
              <a:lnSpc>
                <a:spcPct val="110000"/>
              </a:lnSpc>
              <a:spcBef>
                <a:spcPts val="1200"/>
              </a:spcBef>
              <a:spcAft>
                <a:spcPts val="0"/>
              </a:spcAft>
              <a:buClr>
                <a:schemeClr val="accent1"/>
              </a:buClr>
              <a:buSzPct val="50000"/>
              <a:buFont typeface="Wingdings 2" panose="05020102010507070707" pitchFamily="18" charset="2"/>
              <a:buNone/>
              <a:defRPr sz="1800">
                <a:solidFill>
                  <a:schemeClr val="accent1">
                    <a:lumMod val="20000"/>
                    <a:lumOff val="80000"/>
                  </a:schemeClr>
                </a:solidFill>
              </a:defRPr>
            </a:lvl1pPr>
          </a:lstStyle>
          <a:p>
            <a:pPr lvl="0" fontAlgn="base"/>
            <a:r>
              <a:rPr lang="zh-CN" altLang="en-US" strike="noStrike" noProof="1"/>
              <a:t>添加副标题</a:t>
            </a:r>
            <a:endParaRPr lang="zh-CN" altLang="en-US" strike="noStrike" noProof="1"/>
          </a:p>
        </p:txBody>
      </p:sp>
      <p:sp>
        <p:nvSpPr>
          <p:cNvPr id="25" name="内容占位符 19"/>
          <p:cNvSpPr>
            <a:spLocks noGrp="1"/>
          </p:cNvSpPr>
          <p:nvPr>
            <p:ph sz="quarter" idx="13" hasCustomPrompt="1"/>
          </p:nvPr>
        </p:nvSpPr>
        <p:spPr>
          <a:xfrm>
            <a:off x="8689467" y="4233861"/>
            <a:ext cx="2688000" cy="288018"/>
          </a:xfrm>
        </p:spPr>
        <p:txBody>
          <a:bodyPr anchor="ctr" anchorCtr="0"/>
          <a:lstStyle>
            <a:lvl1pPr marL="0" marR="0" indent="0" algn="ctr" defTabSz="514350" rtl="0" eaLnBrk="1" latinLnBrk="0" hangingPunct="1">
              <a:lnSpc>
                <a:spcPct val="110000"/>
              </a:lnSpc>
              <a:spcBef>
                <a:spcPts val="1200"/>
              </a:spcBef>
              <a:spcAft>
                <a:spcPts val="0"/>
              </a:spcAft>
              <a:buClr>
                <a:schemeClr val="accent1"/>
              </a:buClr>
              <a:buSzPct val="50000"/>
              <a:buFont typeface="Wingdings 2" panose="05020102010507070707" pitchFamily="18" charset="2"/>
              <a:buNone/>
              <a:defRPr sz="1800">
                <a:solidFill>
                  <a:schemeClr val="accent1">
                    <a:lumMod val="20000"/>
                    <a:lumOff val="80000"/>
                  </a:schemeClr>
                </a:solidFill>
              </a:defRPr>
            </a:lvl1pPr>
          </a:lstStyle>
          <a:p>
            <a:pPr lvl="0" fontAlgn="base"/>
            <a:r>
              <a:rPr lang="zh-CN" altLang="en-US" strike="noStrike" noProof="1"/>
              <a:t>添加副标题</a:t>
            </a:r>
            <a:endParaRPr lang="zh-CN" altLang="en-US" strike="noStrike" noProof="1"/>
          </a:p>
        </p:txBody>
      </p:sp>
      <p:sp>
        <p:nvSpPr>
          <p:cNvPr id="12" name="日期占位符 20"/>
          <p:cNvSpPr>
            <a:spLocks noGrp="1"/>
          </p:cNvSpPr>
          <p:nvPr>
            <p:ph type="dt" sz="half" idx="14"/>
          </p:nvPr>
        </p:nvSpPr>
        <p:spPr>
          <a:xfrm>
            <a:off x="838200" y="6356350"/>
            <a:ext cx="2743200" cy="365125"/>
          </a:xfrm>
          <a:prstGeom prst="rect">
            <a:avLst/>
          </a:prstGeom>
        </p:spPr>
        <p:txBody>
          <a:bodyPr vert="horz" lIns="91440" tIns="45720" rIns="91440" bIns="45720" rtlCol="0" anchor="ctr"/>
          <a:lstStyle>
            <a:lvl1pPr>
              <a:defRPr/>
            </a:lvl1pPr>
          </a:lstStyle>
          <a:p>
            <a:pPr fontAlgn="base"/>
            <a:fld id="{9A8CB4A1-1722-4983-BDC5-6CCBDBE39331}"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13" name="页脚占位符 21"/>
          <p:cNvSpPr>
            <a:spLocks noGrp="1"/>
          </p:cNvSpPr>
          <p:nvPr>
            <p:ph type="ftr" sz="quarter" idx="15"/>
          </p:nvPr>
        </p:nvSpPr>
        <p:spPr>
          <a:xfrm>
            <a:off x="4038600" y="6356350"/>
            <a:ext cx="4114800" cy="365125"/>
          </a:xfrm>
          <a:prstGeom prst="rect">
            <a:avLst/>
          </a:prstGeom>
        </p:spPr>
        <p:txBody>
          <a:bodyPr vert="horz" lIns="91440" tIns="45720" rIns="91440" bIns="45720" rtlCol="0" anchor="ctr"/>
          <a:lstStyle>
            <a:lvl1pPr>
              <a:defRPr/>
            </a:lvl1pPr>
          </a:lstStyle>
          <a:p>
            <a:pPr fontAlgn="base"/>
            <a:endParaRPr lang="zh-CN" altLang="en-US" strike="noStrike" noProof="1"/>
          </a:p>
        </p:txBody>
      </p:sp>
      <p:sp>
        <p:nvSpPr>
          <p:cNvPr id="14" name="灯片编号占位符 22"/>
          <p:cNvSpPr>
            <a:spLocks noGrp="1"/>
          </p:cNvSpPr>
          <p:nvPr>
            <p:ph type="sldNum" sz="quarter" idx="16"/>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p:nvCxnSpPr>
        <p:spPr>
          <a:xfrm>
            <a:off x="2255838" y="4799013"/>
            <a:ext cx="76803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KSO_BT1"/>
          <p:cNvSpPr>
            <a:spLocks noGrp="1"/>
          </p:cNvSpPr>
          <p:nvPr>
            <p:ph type="title"/>
          </p:nvPr>
        </p:nvSpPr>
        <p:spPr>
          <a:xfrm>
            <a:off x="673200" y="212413"/>
            <a:ext cx="10954800" cy="795649"/>
          </a:xfrm>
        </p:spPr>
        <p:txBody>
          <a:bodyPr>
            <a:normAutofit/>
          </a:bodyPr>
          <a:lstStyle>
            <a:lvl1pPr>
              <a:defRPr sz="2400" b="0"/>
            </a:lvl1pPr>
          </a:lstStyle>
          <a:p>
            <a:pPr fontAlgn="base"/>
            <a:r>
              <a:rPr lang="zh-CN" altLang="en-US" strike="noStrike" noProof="1"/>
              <a:t>单击此处编辑母版标题样式</a:t>
            </a:r>
            <a:endParaRPr lang="en-US" strike="noStrike" noProof="1"/>
          </a:p>
        </p:txBody>
      </p:sp>
      <p:sp>
        <p:nvSpPr>
          <p:cNvPr id="3" name="KSO_BC1"/>
          <p:cNvSpPr>
            <a:spLocks noGrp="1"/>
          </p:cNvSpPr>
          <p:nvPr>
            <p:ph type="pic" idx="1"/>
          </p:nvPr>
        </p:nvSpPr>
        <p:spPr>
          <a:xfrm>
            <a:off x="2152735" y="1535270"/>
            <a:ext cx="7886533" cy="3105416"/>
          </a:xfrm>
        </p:spPr>
        <p:txBody>
          <a:bodyPr anchor="ctr" anchorCtr="0"/>
          <a:lstStyle>
            <a:lvl1pPr marL="0" indent="0">
              <a:buNone/>
              <a:defRPr sz="1800"/>
            </a:lvl1pPr>
            <a:lvl2pPr marL="257175" indent="0">
              <a:buNone/>
              <a:defRPr sz="1575"/>
            </a:lvl2pPr>
            <a:lvl3pPr marL="514350" indent="0">
              <a:buNone/>
              <a:defRPr sz="1355"/>
            </a:lvl3pPr>
            <a:lvl4pPr marL="770890" indent="0">
              <a:buNone/>
              <a:defRPr sz="1125"/>
            </a:lvl4pPr>
            <a:lvl5pPr marL="1028700" indent="0">
              <a:buNone/>
              <a:defRPr sz="1125"/>
            </a:lvl5pPr>
            <a:lvl6pPr marL="1285875" indent="0">
              <a:buNone/>
              <a:defRPr sz="1125"/>
            </a:lvl6pPr>
            <a:lvl7pPr marL="1543050" indent="0">
              <a:buNone/>
              <a:defRPr sz="1125"/>
            </a:lvl7pPr>
            <a:lvl8pPr marL="1799590" indent="0">
              <a:buNone/>
              <a:defRPr sz="1125"/>
            </a:lvl8pPr>
            <a:lvl9pPr marL="2056765" indent="0">
              <a:buNone/>
              <a:defRPr sz="1125"/>
            </a:lvl9pPr>
          </a:lstStyle>
          <a:p>
            <a:pPr fontAlgn="base"/>
            <a:r>
              <a:rPr lang="zh-CN" altLang="en-US" strike="noStrike" noProof="1"/>
              <a:t>单击图标添加图片</a:t>
            </a:r>
            <a:endParaRPr lang="en-US" strike="noStrike" noProof="1"/>
          </a:p>
        </p:txBody>
      </p:sp>
      <p:sp>
        <p:nvSpPr>
          <p:cNvPr id="4" name="KSO_BC2"/>
          <p:cNvSpPr>
            <a:spLocks noGrp="1"/>
          </p:cNvSpPr>
          <p:nvPr>
            <p:ph type="body" sz="half" idx="2"/>
          </p:nvPr>
        </p:nvSpPr>
        <p:spPr>
          <a:xfrm>
            <a:off x="2652000" y="4986309"/>
            <a:ext cx="6888000" cy="648040"/>
          </a:xfrm>
        </p:spPr>
        <p:txBody>
          <a:bodyPr/>
          <a:lstStyle>
            <a:lvl1pPr marL="0" indent="0" algn="ctr">
              <a:buNone/>
              <a:defRPr sz="1800">
                <a:solidFill>
                  <a:schemeClr val="bg2"/>
                </a:solidFill>
              </a:defRPr>
            </a:lvl1pPr>
            <a:lvl2pPr marL="257175" indent="0">
              <a:buNone/>
              <a:defRPr sz="795"/>
            </a:lvl2pPr>
            <a:lvl3pPr marL="514350" indent="0">
              <a:buNone/>
              <a:defRPr sz="675"/>
            </a:lvl3pPr>
            <a:lvl4pPr marL="770890" indent="0">
              <a:buNone/>
              <a:defRPr sz="565"/>
            </a:lvl4pPr>
            <a:lvl5pPr marL="1028700" indent="0">
              <a:buNone/>
              <a:defRPr sz="565"/>
            </a:lvl5pPr>
            <a:lvl6pPr marL="1285875" indent="0">
              <a:buNone/>
              <a:defRPr sz="565"/>
            </a:lvl6pPr>
            <a:lvl7pPr marL="1543050" indent="0">
              <a:buNone/>
              <a:defRPr sz="565"/>
            </a:lvl7pPr>
            <a:lvl8pPr marL="1799590" indent="0">
              <a:buNone/>
              <a:defRPr sz="565"/>
            </a:lvl8pPr>
            <a:lvl9pPr marL="2056765" indent="0">
              <a:buNone/>
              <a:defRPr sz="565"/>
            </a:lvl9pPr>
          </a:lstStyle>
          <a:p>
            <a:pPr lvl="0" fontAlgn="base"/>
            <a:r>
              <a:rPr lang="zh-CN" altLang="en-US" strike="noStrike" noProof="1"/>
              <a:t>单击此处编辑母版文本样式</a:t>
            </a:r>
            <a:endParaRPr lang="zh-CN" altLang="en-US" strike="noStrike" noProof="1"/>
          </a:p>
        </p:txBody>
      </p:sp>
      <p:sp>
        <p:nvSpPr>
          <p:cNvPr id="6" name="日期占位符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defRPr/>
            </a:lvl1pPr>
          </a:lstStyle>
          <a:p>
            <a:pPr fontAlgn="base"/>
            <a:fld id="{4F07EA73-B366-4861-8C03-367B59396B9B}"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7" name="页脚占位符 5"/>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defRPr/>
            </a:lvl1pPr>
          </a:lstStyle>
          <a:p>
            <a:pPr fontAlgn="base"/>
            <a:endParaRPr lang="zh-CN" altLang="en-US" strike="noStrike" noProof="1"/>
          </a:p>
        </p:txBody>
      </p:sp>
      <p:sp>
        <p:nvSpPr>
          <p:cNvPr id="8" name="灯片编号占位符 6"/>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38584" y="365147"/>
            <a:ext cx="1215216" cy="5870938"/>
          </a:xfrm>
        </p:spPr>
        <p:txBody>
          <a:bodyPr vert="eaVert"/>
          <a:lstStyle/>
          <a:p>
            <a:pPr fontAlgn="base"/>
            <a:r>
              <a:rPr lang="zh-CN" altLang="en-US" strike="noStrike" noProof="1"/>
              <a:t>单击此处编辑母版标题样式</a:t>
            </a:r>
            <a:endParaRPr lang="en-US" strike="noStrike" noProof="1"/>
          </a:p>
        </p:txBody>
      </p:sp>
      <p:sp>
        <p:nvSpPr>
          <p:cNvPr id="3" name="KSO_BC1"/>
          <p:cNvSpPr>
            <a:spLocks noGrp="1"/>
          </p:cNvSpPr>
          <p:nvPr>
            <p:ph type="body" orient="vert" idx="1"/>
          </p:nvPr>
        </p:nvSpPr>
        <p:spPr>
          <a:xfrm>
            <a:off x="838200" y="365149"/>
            <a:ext cx="8966200" cy="5870938"/>
          </a:xfrm>
        </p:spPr>
        <p:txBody>
          <a:bodyPr vert="eaVert"/>
          <a:lstStyle>
            <a:lvl1pPr>
              <a:defRPr sz="2400">
                <a:solidFill>
                  <a:schemeClr val="bg2"/>
                </a:solidFill>
              </a:defRPr>
            </a:lvl1pPr>
            <a:lvl2pPr>
              <a:defRPr sz="1355">
                <a:solidFill>
                  <a:schemeClr val="bg2"/>
                </a:solidFill>
              </a:defRPr>
            </a:lvl2pPr>
            <a:lvl3pPr>
              <a:defRPr sz="2000"/>
            </a:lvl3pPr>
            <a:lvl4pPr>
              <a:defRPr sz="1800"/>
            </a:lvl4pPr>
            <a:lvl5pPr>
              <a:defRPr sz="1800"/>
            </a:lvl5pPr>
            <a:lvl6pPr>
              <a:defRPr sz="1800"/>
            </a:lvl6pPr>
          </a:lstStyle>
          <a:p>
            <a:pPr lvl="0" fontAlgn="base"/>
            <a:r>
              <a:rPr lang="zh-CN" altLang="en-US" strike="noStrike" noProof="1"/>
              <a:t>单击此处编辑母版文本样式</a:t>
            </a:r>
            <a:endParaRPr lang="zh-CN" altLang="en-US" strike="noStrike" noProof="1"/>
          </a:p>
          <a:p>
            <a:pPr lvl="1" fontAlgn="base"/>
            <a:r>
              <a:rPr lang="zh-CN" altLang="en-US" sz="1355"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482630"/>
            <a:ext cx="10515601" cy="5740755"/>
          </a:xfrm>
        </p:spPr>
        <p:txBody>
          <a:bodyPr/>
          <a:lstStyle>
            <a:lvl2pPr marL="257175" indent="-257175">
              <a:buClrTx/>
              <a:buFont typeface="Arial" panose="020B0604020202020204" pitchFamily="34" charset="0"/>
              <a:buChar char="•"/>
              <a:defRPr/>
            </a:lvl2pPr>
            <a:lvl3pPr>
              <a:defRPr sz="2000"/>
            </a:lvl3pPr>
            <a:lvl4pPr>
              <a:defRPr sz="1800"/>
            </a:lvl4pPr>
            <a:lvl5pPr>
              <a:defRPr sz="1800"/>
            </a:lvl5pPr>
            <a:lvl6pPr>
              <a:defRPr sz="1800"/>
            </a:lvl6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2" name="日期占位符 1"/>
          <p:cNvSpPr>
            <a:spLocks noGrp="1"/>
          </p:cNvSpPr>
          <p:nvPr>
            <p:ph type="dt" sz="half" idx="14"/>
          </p:nvPr>
        </p:nvSpPr>
        <p:spPr/>
        <p:txBody>
          <a:bodyPr/>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3" name="页脚占位符 2"/>
          <p:cNvSpPr>
            <a:spLocks noGrp="1"/>
          </p:cNvSpPr>
          <p:nvPr>
            <p:ph type="ftr" sz="quarter" idx="15"/>
          </p:nvPr>
        </p:nvSpPr>
        <p:spPr/>
        <p:txBody>
          <a:bodyPr/>
          <a:p>
            <a:pPr fontAlgn="base"/>
            <a:endParaRPr lang="zh-CN" altLang="en-US" strike="noStrike" noProof="1"/>
          </a:p>
        </p:txBody>
      </p:sp>
      <p:sp>
        <p:nvSpPr>
          <p:cNvPr id="4" name="灯片编号占位符 3"/>
          <p:cNvSpPr>
            <a:spLocks noGrp="1"/>
          </p:cNvSpPr>
          <p:nvPr>
            <p:ph type="sldNum" sz="quarter" idx="16"/>
          </p:nvPr>
        </p:nvSpPr>
        <p:spPr/>
        <p:txBody>
          <a:bodyPr/>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chemeClr val="bg1"/>
        </a:solidFill>
        <a:effectLst/>
      </p:bgPr>
    </p:bg>
    <p:spTree>
      <p:nvGrpSpPr>
        <p:cNvPr id="1" name=""/>
        <p:cNvGrpSpPr/>
        <p:nvPr/>
      </p:nvGrpSpPr>
      <p:grpSpPr>
        <a:xfrm>
          <a:off x="0" y="0"/>
          <a:ext cx="0" cy="0"/>
          <a:chOff x="0" y="0"/>
          <a:chExt cx="0" cy="0"/>
        </a:xfrm>
      </p:grpSpPr>
      <p:pic>
        <p:nvPicPr>
          <p:cNvPr id="19458" name="图片 8" descr="C:/Users/1V994W2/PycharmProjects/PPT_Background_Generation/pic_temp/0_pic_quater_right_down.png"/>
          <p:cNvPicPr/>
          <p:nvPr userDrawn="1">
            <p:custDataLst>
              <p:tags r:id="rId2"/>
            </p:custDataLst>
          </p:nvPr>
        </p:nvPicPr>
        <p:blipFill>
          <a:blip r:embed="rId3" r:link="rId4"/>
          <a:stretch>
            <a:fillRect/>
          </a:stretch>
        </p:blipFill>
        <p:spPr>
          <a:xfrm>
            <a:off x="0" y="0"/>
            <a:ext cx="719138" cy="720725"/>
          </a:xfrm>
          <a:prstGeom prst="rect">
            <a:avLst/>
          </a:prstGeom>
          <a:noFill/>
          <a:ln w="9525">
            <a:noFill/>
          </a:ln>
        </p:spPr>
      </p:pic>
      <p:pic>
        <p:nvPicPr>
          <p:cNvPr id="19459" name="图片 7" descr="C:/Users/1V994W2/PycharmProjects/PPT_Background_Generation/pic_temp/1_pic_quater_left_down.png"/>
          <p:cNvPicPr/>
          <p:nvPr userDrawn="1">
            <p:custDataLst>
              <p:tags r:id="rId5"/>
            </p:custDataLst>
          </p:nvPr>
        </p:nvPicPr>
        <p:blipFill>
          <a:blip r:embed="rId6" r:link="rId4"/>
          <a:stretch>
            <a:fillRect/>
          </a:stretch>
        </p:blipFill>
        <p:spPr>
          <a:xfrm>
            <a:off x="11472863" y="0"/>
            <a:ext cx="719137" cy="720725"/>
          </a:xfrm>
          <a:prstGeom prst="rect">
            <a:avLst/>
          </a:prstGeom>
          <a:noFill/>
          <a:ln w="9525">
            <a:noFill/>
          </a:ln>
        </p:spPr>
      </p:pic>
      <p:sp>
        <p:nvSpPr>
          <p:cNvPr id="2" name="标题 1"/>
          <p:cNvSpPr>
            <a:spLocks noGrp="1"/>
          </p:cNvSpPr>
          <p:nvPr>
            <p:ph type="title"/>
          </p:nvPr>
        </p:nvSpPr>
        <p:spPr>
          <a:xfrm>
            <a:off x="669932" y="443261"/>
            <a:ext cx="10852237" cy="441991"/>
          </a:xfrm>
        </p:spPr>
        <p:txBody>
          <a:bodyPr rtlCol="0">
            <a:normAutofit/>
          </a:bodyPr>
          <a:lstStyle>
            <a:lvl1pPr marL="0" marR="0" lvl="0" algn="l" defTabSz="685800" rtl="0" eaLnBrk="1" fontAlgn="auto" latinLnBrk="0" hangingPunct="1">
              <a:lnSpc>
                <a:spcPct val="100000"/>
              </a:lnSpc>
              <a:buNone/>
              <a:defRPr kumimoji="0" lang="zh-CN" altLang="en-US" sz="2400" b="1"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图片占位符 2"/>
          <p:cNvSpPr>
            <a:spLocks noGrp="1"/>
          </p:cNvSpPr>
          <p:nvPr>
            <p:ph type="pic" idx="1"/>
          </p:nvPr>
        </p:nvSpPr>
        <p:spPr>
          <a:xfrm>
            <a:off x="669931" y="952569"/>
            <a:ext cx="5283243" cy="5389240"/>
          </a:xfrm>
        </p:spPr>
        <p:txBody>
          <a:bodyPr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600" b="0" i="0" u="none" strike="noStrike" kern="1200" cap="none" spc="113"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685800" rtl="0" eaLnBrk="1" fontAlgn="auto" latinLnBrk="0" hangingPunct="1">
              <a:lnSpc>
                <a:spcPct val="130000"/>
              </a:lnSpc>
              <a:spcBef>
                <a:spcPts val="0"/>
              </a:spcBef>
              <a:spcAft>
                <a:spcPts val="750"/>
              </a:spcAft>
              <a:buFont typeface="Arial" panose="020B0604020202020204" pitchFamily="34" charset="0"/>
              <a:buChar char="•"/>
              <a:tabLst>
                <a:tab pos="1207135" algn="l"/>
              </a:tabLst>
              <a:defRPr kumimoji="0" lang="zh-CN" altLang="en-US" sz="1600" b="0" i="0" u="none" strike="noStrike" kern="1200" cap="none" spc="113" normalizeH="0" baseline="0" noProof="1" dirty="0">
                <a:solidFill>
                  <a:schemeClr val="tx1"/>
                </a:solidFill>
                <a:uFillTx/>
                <a:latin typeface="+mn-lt"/>
                <a:ea typeface="+mn-ea"/>
                <a:cs typeface="+mn-cs"/>
                <a:sym typeface="+mn-ea"/>
              </a:defRPr>
            </a:lvl2pPr>
            <a:lvl3pPr marL="1143000" marR="0" lvl="2" indent="-22860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600" b="0" i="0" u="none" strike="noStrike" kern="1200" cap="none" spc="113" normalizeH="0" baseline="0" noProof="1" dirty="0">
                <a:solidFill>
                  <a:schemeClr val="tx1"/>
                </a:solidFill>
                <a:uFillTx/>
                <a:latin typeface="+mn-lt"/>
                <a:ea typeface="+mn-ea"/>
                <a:cs typeface="+mn-cs"/>
                <a:sym typeface="+mn-ea"/>
              </a:defRPr>
            </a:lvl3pPr>
            <a:lvl4pPr marL="1599565" marR="0" lvl="3" indent="-22860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600" b="0" i="0" u="none" strike="noStrike" kern="1200" cap="none" spc="113" normalizeH="0" baseline="0" noProof="1" dirty="0">
                <a:solidFill>
                  <a:schemeClr val="tx1"/>
                </a:solidFill>
                <a:uFillTx/>
                <a:latin typeface="+mn-lt"/>
                <a:ea typeface="+mn-ea"/>
                <a:cs typeface="+mn-cs"/>
                <a:sym typeface="+mn-ea"/>
              </a:defRPr>
            </a:lvl4pPr>
            <a:lvl5pPr marL="2056765" marR="0" lvl="4" indent="-22860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600" b="0" i="0" u="none" strike="noStrike" kern="1200" cap="none" spc="113" normalizeH="0" baseline="0" noProof="1" dirty="0">
                <a:solidFill>
                  <a:schemeClr val="tx1"/>
                </a:solidFill>
                <a:uFillTx/>
                <a:latin typeface="+mn-lt"/>
                <a:ea typeface="+mn-ea"/>
                <a:cs typeface="+mn-cs"/>
                <a:sym typeface="+mn-ea"/>
              </a:defRPr>
            </a:lvl5pPr>
          </a:lstStyle>
          <a:p>
            <a:pPr lvl="0" fontAlgn="auto"/>
            <a:endParaRPr lang="zh-CN" altLang="en-US" strike="noStrike" noProof="1">
              <a:sym typeface="+mn-ea"/>
            </a:endParaRPr>
          </a:p>
        </p:txBody>
      </p:sp>
      <p:sp>
        <p:nvSpPr>
          <p:cNvPr id="4" name="文本占位符 3"/>
          <p:cNvSpPr>
            <a:spLocks noGrp="1"/>
          </p:cNvSpPr>
          <p:nvPr>
            <p:ph type="body" sz="half" idx="2"/>
          </p:nvPr>
        </p:nvSpPr>
        <p:spPr>
          <a:xfrm>
            <a:off x="6238925" y="952569"/>
            <a:ext cx="5283243" cy="5389240"/>
          </a:xfrm>
        </p:spPr>
        <p:txBody>
          <a:bodyPr rtlCol="0">
            <a:normAutofit/>
          </a:bodyPr>
          <a:lstStyle>
            <a:lvl1pPr marL="228600" marR="0" lvl="0" indent="-22860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600" b="0" i="0" u="none" strike="noStrike" kern="1200" cap="none" spc="113"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7" name="日期占位符 4"/>
          <p:cNvSpPr>
            <a:spLocks noGrp="1"/>
          </p:cNvSpPr>
          <p:nvPr>
            <p:ph type="dt" sz="half" idx="10"/>
            <p:custDataLst>
              <p:tags r:id="rId7"/>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8E824B17-009D-4C1E-A2B9-C976EEC43BD1}"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8" name="页脚占位符 5"/>
          <p:cNvSpPr>
            <a:spLocks noGrp="1"/>
          </p:cNvSpPr>
          <p:nvPr>
            <p:ph type="ftr" sz="quarter" idx="11"/>
            <p:custDataLst>
              <p:tags r:id="rId8"/>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9" name="灯片编号占位符 6"/>
          <p:cNvSpPr>
            <a:spLocks noGrp="1"/>
          </p:cNvSpPr>
          <p:nvPr>
            <p:ph type="sldNum" sz="quarter" idx="12"/>
            <p:custDataLst>
              <p:tags r:id="rId9"/>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2518526E-CB82-4F5E-B860-A3B342D51815}"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
    <p:bg>
      <p:bgPr>
        <a:solidFill>
          <a:schemeClr val="bg1"/>
        </a:solidFill>
        <a:effectLst/>
      </p:bgPr>
    </p:bg>
    <p:spTree>
      <p:nvGrpSpPr>
        <p:cNvPr id="1" name=""/>
        <p:cNvGrpSpPr/>
        <p:nvPr/>
      </p:nvGrpSpPr>
      <p:grpSpPr>
        <a:xfrm>
          <a:off x="0" y="0"/>
          <a:ext cx="0" cy="0"/>
          <a:chOff x="0" y="0"/>
          <a:chExt cx="0" cy="0"/>
        </a:xfrm>
      </p:grpSpPr>
      <p:pic>
        <p:nvPicPr>
          <p:cNvPr id="20482" name="图片 7" descr="C:/Users/1V994W2/PycharmProjects/PPT_Background_Generation/pic_temp/0_pic_quater_right_down.png"/>
          <p:cNvPicPr/>
          <p:nvPr userDrawn="1">
            <p:custDataLst>
              <p:tags r:id="rId2"/>
            </p:custDataLst>
          </p:nvPr>
        </p:nvPicPr>
        <p:blipFill>
          <a:blip r:embed="rId3" r:link="rId4"/>
          <a:stretch>
            <a:fillRect/>
          </a:stretch>
        </p:blipFill>
        <p:spPr>
          <a:xfrm>
            <a:off x="0" y="0"/>
            <a:ext cx="719138" cy="720725"/>
          </a:xfrm>
          <a:prstGeom prst="rect">
            <a:avLst/>
          </a:prstGeom>
          <a:noFill/>
          <a:ln w="9525">
            <a:noFill/>
          </a:ln>
        </p:spPr>
      </p:pic>
      <p:pic>
        <p:nvPicPr>
          <p:cNvPr id="20483" name="图片 5" descr="C:/Users/1V994W2/PycharmProjects/PPT_Background_Generation/pic_temp/1_pic_quater_left_down.png"/>
          <p:cNvPicPr/>
          <p:nvPr userDrawn="1">
            <p:custDataLst>
              <p:tags r:id="rId5"/>
            </p:custDataLst>
          </p:nvPr>
        </p:nvPicPr>
        <p:blipFill>
          <a:blip r:embed="rId6" r:link="rId4"/>
          <a:stretch>
            <a:fillRect/>
          </a:stretch>
        </p:blipFill>
        <p:spPr>
          <a:xfrm>
            <a:off x="11472863" y="0"/>
            <a:ext cx="719137" cy="720725"/>
          </a:xfrm>
          <a:prstGeom prst="rect">
            <a:avLst/>
          </a:prstGeom>
          <a:noFill/>
          <a:ln w="9525">
            <a:noFill/>
          </a:ln>
        </p:spPr>
      </p:pic>
      <p:sp>
        <p:nvSpPr>
          <p:cNvPr id="7" name="内容占位符 6"/>
          <p:cNvSpPr>
            <a:spLocks noGrp="1"/>
          </p:cNvSpPr>
          <p:nvPr>
            <p:ph sz="quarter" idx="13"/>
          </p:nvPr>
        </p:nvSpPr>
        <p:spPr>
          <a:xfrm>
            <a:off x="669932" y="952569"/>
            <a:ext cx="10852237" cy="5389240"/>
          </a:xfrm>
        </p:spPr>
        <p:txBody>
          <a:bodyPr>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2"/>
          <p:cNvSpPr>
            <a:spLocks noGrp="1"/>
          </p:cNvSpPr>
          <p:nvPr>
            <p:ph type="dt" sz="half" idx="14"/>
            <p:custDataLst>
              <p:tags r:id="rId7"/>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AA4A955C-79C3-4942-9770-0B0AF1113C23}"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6" name="页脚占位符 3"/>
          <p:cNvSpPr>
            <a:spLocks noGrp="1"/>
          </p:cNvSpPr>
          <p:nvPr>
            <p:ph type="ftr" sz="quarter" idx="15"/>
            <p:custDataLst>
              <p:tags r:id="rId8"/>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8" name="灯片编号占位符 4"/>
          <p:cNvSpPr>
            <a:spLocks noGrp="1"/>
          </p:cNvSpPr>
          <p:nvPr>
            <p:ph type="sldNum" sz="quarter" idx="16"/>
            <p:custDataLst>
              <p:tags r:id="rId9"/>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C0EAA1BF-8197-4EF0-9DF6-BF74CBB39727}"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1"/>
        </a:solidFill>
        <a:effectLst/>
      </p:bgPr>
    </p:bg>
    <p:spTree>
      <p:nvGrpSpPr>
        <p:cNvPr id="1" name=""/>
        <p:cNvGrpSpPr/>
        <p:nvPr/>
      </p:nvGrpSpPr>
      <p:grpSpPr>
        <a:xfrm>
          <a:off x="0" y="0"/>
          <a:ext cx="0" cy="0"/>
          <a:chOff x="0" y="0"/>
          <a:chExt cx="0" cy="0"/>
        </a:xfrm>
      </p:grpSpPr>
      <p:pic>
        <p:nvPicPr>
          <p:cNvPr id="21506" name="图片 5" descr="C:/Users/1V994W2/PycharmProjects/PPT_Background_Generation/pic_temp/pic_sup.png"/>
          <p:cNvPicPr/>
          <p:nvPr userDrawn="1">
            <p:custDataLst>
              <p:tags r:id="rId2"/>
            </p:custDataLst>
          </p:nvPr>
        </p:nvPicPr>
        <p:blipFill>
          <a:blip r:embed="rId3" r:link="rId4"/>
          <a:stretch>
            <a:fillRect/>
          </a:stretch>
        </p:blipFill>
        <p:spPr>
          <a:xfrm>
            <a:off x="0" y="0"/>
            <a:ext cx="12192000" cy="6858000"/>
          </a:xfrm>
          <a:prstGeom prst="rect">
            <a:avLst/>
          </a:prstGeom>
          <a:noFill/>
          <a:ln w="9525">
            <a:noFill/>
          </a:ln>
        </p:spPr>
      </p:pic>
      <p:sp>
        <p:nvSpPr>
          <p:cNvPr id="5" name="任意多边形 5"/>
          <p:cNvSpPr/>
          <p:nvPr userDrawn="1">
            <p:custDataLst>
              <p:tags r:id="rId5"/>
            </p:custDataLst>
          </p:nvPr>
        </p:nvSpPr>
        <p:spPr>
          <a:xfrm>
            <a:off x="6616700" y="2057400"/>
            <a:ext cx="1250950" cy="2743200"/>
          </a:xfrm>
          <a:custGeom>
            <a:avLst/>
            <a:gdLst>
              <a:gd name="connisteX0" fmla="*/ 1885950 w 1896110"/>
              <a:gd name="connsiteY0" fmla="*/ 826135 h 4745355"/>
              <a:gd name="connisteX1" fmla="*/ 1885950 w 1896110"/>
              <a:gd name="connsiteY1" fmla="*/ 0 h 4745355"/>
              <a:gd name="connisteX2" fmla="*/ 0 w 1896110"/>
              <a:gd name="connsiteY2" fmla="*/ 0 h 4745355"/>
              <a:gd name="connisteX3" fmla="*/ 0 w 1896110"/>
              <a:gd name="connsiteY3" fmla="*/ 4745355 h 4745355"/>
              <a:gd name="connisteX4" fmla="*/ 1896110 w 1896110"/>
              <a:gd name="connsiteY4" fmla="*/ 4745355 h 4745355"/>
              <a:gd name="connisteX5" fmla="*/ 1896110 w 1896110"/>
              <a:gd name="connsiteY5" fmla="*/ 4003675 h 47453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6110" h="4745355">
                <a:moveTo>
                  <a:pt x="1885950" y="826135"/>
                </a:moveTo>
                <a:lnTo>
                  <a:pt x="1885950" y="0"/>
                </a:lnTo>
                <a:lnTo>
                  <a:pt x="0" y="0"/>
                </a:lnTo>
                <a:lnTo>
                  <a:pt x="0" y="4745355"/>
                </a:lnTo>
                <a:lnTo>
                  <a:pt x="1896110" y="4745355"/>
                </a:lnTo>
                <a:lnTo>
                  <a:pt x="1896110" y="4003675"/>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sp>
        <p:nvSpPr>
          <p:cNvPr id="7" name="文本占位符 6"/>
          <p:cNvSpPr>
            <a:spLocks noGrp="1"/>
          </p:cNvSpPr>
          <p:nvPr>
            <p:ph type="body" idx="14"/>
          </p:nvPr>
        </p:nvSpPr>
        <p:spPr>
          <a:xfrm>
            <a:off x="7057392" y="3939467"/>
            <a:ext cx="4359911" cy="370227"/>
          </a:xfrm>
        </p:spPr>
        <p:txBody>
          <a:bodyPr lIns="0" tIns="0" rIns="0" bIns="0">
            <a:normAutofit/>
          </a:bodyPr>
          <a:lstStyle>
            <a:lvl1pPr marL="0" marR="0" indent="0" algn="l" rtl="0" eaLnBrk="1" fontAlgn="auto">
              <a:lnSpc>
                <a:spcPct val="100000"/>
              </a:lnSpc>
              <a:spcBef>
                <a:spcPts val="0"/>
              </a:spcBef>
              <a:spcAft>
                <a:spcPts val="0"/>
              </a:spcAft>
              <a:buClrTx/>
              <a:buSzPts val="2000"/>
              <a:buFont typeface="Arial" panose="020B0604020202020204" pitchFamily="34" charset="0"/>
              <a:buNone/>
              <a:defRPr sz="2000" b="0" spc="15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2" name="标题 1"/>
          <p:cNvSpPr>
            <a:spLocks noGrp="1"/>
          </p:cNvSpPr>
          <p:nvPr>
            <p:ph type="title" idx="13"/>
          </p:nvPr>
        </p:nvSpPr>
        <p:spPr>
          <a:xfrm>
            <a:off x="7057392" y="2562701"/>
            <a:ext cx="4359911" cy="1172283"/>
          </a:xfrm>
        </p:spPr>
        <p:txBody>
          <a:bodyPr lIns="0" tIns="0" rIns="0" bIns="0">
            <a:normAutofit/>
          </a:bodyPr>
          <a:lstStyle>
            <a:lvl1pPr marL="0" marR="0" indent="0" algn="l" defTabSz="685800" rtl="0" eaLnBrk="1" fontAlgn="auto" latinLnBrk="0" hangingPunct="1">
              <a:lnSpc>
                <a:spcPct val="100000"/>
              </a:lnSpc>
              <a:spcBef>
                <a:spcPct val="0"/>
              </a:spcBef>
              <a:spcAft>
                <a:spcPts val="0"/>
              </a:spcAft>
              <a:buClrTx/>
              <a:buSzPts val="6600"/>
              <a:buFont typeface="Arial" panose="020B0604020202020204" pitchFamily="34" charset="0"/>
              <a:buNone/>
              <a:defRPr sz="6600" b="0" spc="525">
                <a:solidFill>
                  <a:schemeClr val="tx1"/>
                </a:solidFill>
                <a:latin typeface="Arial" panose="020B0604020202020204" pitchFamily="34" charset="0"/>
                <a:ea typeface="汉仪旗黑-85S" pitchFamily="18" charset="-122"/>
              </a:defRPr>
            </a:lvl1pPr>
          </a:lstStyle>
          <a:p>
            <a:pPr fontAlgn="auto"/>
            <a:r>
              <a:rPr lang="zh-CN" altLang="en-US" strike="noStrike" noProof="1"/>
              <a:t>单击此处编辑母版标题样式</a:t>
            </a:r>
            <a:endParaRPr lang="zh-CN" altLang="en-US" strike="noStrike" noProof="1"/>
          </a:p>
        </p:txBody>
      </p:sp>
      <p:sp>
        <p:nvSpPr>
          <p:cNvPr id="6" name="日期占位符 2"/>
          <p:cNvSpPr>
            <a:spLocks noGrp="1"/>
          </p:cNvSpPr>
          <p:nvPr>
            <p:ph type="dt" sz="half" idx="15"/>
            <p:custDataLst>
              <p:tags r:id="rId6"/>
            </p:custDataLst>
          </p:nvPr>
        </p:nvSpPr>
        <p:spPr>
          <a:xfrm>
            <a:off x="838200" y="6356350"/>
            <a:ext cx="2743200" cy="365125"/>
          </a:xfrm>
          <a:prstGeom prst="rect">
            <a:avLst/>
          </a:prstGeom>
        </p:spPr>
        <p:txBody>
          <a:bodyPr vert="horz" lIns="91440" tIns="45720" rIns="91440" bIns="45720" rtlCol="0" anchor="ctr"/>
          <a:lstStyle>
            <a:lvl1pPr>
              <a:defRPr>
                <a:solidFill>
                  <a:schemeClr val="dk1">
                    <a:tint val="75000"/>
                    <a:lumMod val="85000"/>
                    <a:lumOff val="15000"/>
                  </a:schemeClr>
                </a:solidFill>
                <a:latin typeface="Arial" panose="020B0604020202020204" pitchFamily="34" charset="0"/>
                <a:ea typeface="微软雅黑" panose="020B0503020204020204" charset="-122"/>
              </a:defRPr>
            </a:lvl1pPr>
          </a:lstStyle>
          <a:p>
            <a:pPr fontAlgn="base">
              <a:defRPr/>
            </a:pPr>
            <a:fld id="{D2A9ACB8-570C-4F6B-80EA-B6B592E06672}"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8" name="页脚占位符 3"/>
          <p:cNvSpPr>
            <a:spLocks noGrp="1"/>
          </p:cNvSpPr>
          <p:nvPr>
            <p:ph type="ftr" sz="quarter" idx="16"/>
            <p:custDataLst>
              <p:tags r:id="rId7"/>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9" name="灯片编号占位符 4"/>
          <p:cNvSpPr>
            <a:spLocks noGrp="1"/>
          </p:cNvSpPr>
          <p:nvPr>
            <p:ph type="sldNum" sz="quarter" idx="17"/>
            <p:custDataLst>
              <p:tags r:id="rId8"/>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970BB248-5776-4021-8B7B-E5952133A801}"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1"/>
        </a:solidFill>
        <a:effectLst/>
      </p:bgPr>
    </p:bg>
    <p:spTree>
      <p:nvGrpSpPr>
        <p:cNvPr id="1" name=""/>
        <p:cNvGrpSpPr/>
        <p:nvPr/>
      </p:nvGrpSpPr>
      <p:grpSpPr>
        <a:xfrm>
          <a:off x="0" y="0"/>
          <a:ext cx="0" cy="0"/>
          <a:chOff x="0" y="0"/>
          <a:chExt cx="0" cy="0"/>
        </a:xfrm>
      </p:grpSpPr>
      <p:grpSp>
        <p:nvGrpSpPr>
          <p:cNvPr id="22530" name="组合 7"/>
          <p:cNvGrpSpPr/>
          <p:nvPr userDrawn="1"/>
        </p:nvGrpSpPr>
        <p:grpSpPr>
          <a:xfrm>
            <a:off x="0" y="0"/>
            <a:ext cx="12192000" cy="720725"/>
            <a:chOff x="0" y="0"/>
            <a:chExt cx="12192000" cy="720090"/>
          </a:xfrm>
        </p:grpSpPr>
        <p:pic>
          <p:nvPicPr>
            <p:cNvPr id="22531" name="图片 6" descr="C:/Users/1V994W2/PycharmProjects/PPT_Background_Generation/pic_temp/0_pic_quater_right_down.png"/>
            <p:cNvPicPr/>
            <p:nvPr userDrawn="1">
              <p:custDataLst>
                <p:tags r:id="rId2"/>
              </p:custDataLst>
            </p:nvPr>
          </p:nvPicPr>
          <p:blipFill>
            <a:blip r:embed="rId3" r:link="rId4"/>
            <a:stretch>
              <a:fillRect/>
            </a:stretch>
          </p:blipFill>
          <p:spPr>
            <a:xfrm>
              <a:off x="0" y="0"/>
              <a:ext cx="720090" cy="720090"/>
            </a:xfrm>
            <a:prstGeom prst="rect">
              <a:avLst/>
            </a:prstGeom>
            <a:noFill/>
            <a:ln w="9525">
              <a:noFill/>
            </a:ln>
          </p:spPr>
        </p:pic>
        <p:pic>
          <p:nvPicPr>
            <p:cNvPr id="22532" name="图片 5" descr="C:/Users/1V994W2/PycharmProjects/PPT_Background_Generation/pic_temp/1_pic_quater_left_down.png"/>
            <p:cNvPicPr/>
            <p:nvPr userDrawn="1">
              <p:custDataLst>
                <p:tags r:id="rId5"/>
              </p:custDataLst>
            </p:nvPr>
          </p:nvPicPr>
          <p:blipFill>
            <a:blip r:embed="rId6" r:link="rId4"/>
            <a:stretch>
              <a:fillRect/>
            </a:stretch>
          </p:blipFill>
          <p:spPr>
            <a:xfrm>
              <a:off x="11471910" y="0"/>
              <a:ext cx="720090" cy="720090"/>
            </a:xfrm>
            <a:prstGeom prst="rect">
              <a:avLst/>
            </a:prstGeom>
            <a:noFill/>
            <a:ln w="9525">
              <a:noFill/>
            </a:ln>
          </p:spPr>
        </p:pic>
      </p:grpSp>
      <p:sp>
        <p:nvSpPr>
          <p:cNvPr id="2" name="标题 1"/>
          <p:cNvSpPr>
            <a:spLocks noGrp="1"/>
          </p:cNvSpPr>
          <p:nvPr>
            <p:ph type="title"/>
          </p:nvPr>
        </p:nvSpPr>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6" name="日期占位符 2"/>
          <p:cNvSpPr>
            <a:spLocks noGrp="1"/>
          </p:cNvSpPr>
          <p:nvPr>
            <p:ph type="dt" sz="half" idx="10"/>
            <p:custDataLst>
              <p:tags r:id="rId7"/>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2D9B74BF-9A87-438F-A85A-2A3107FD0A81}"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7" name="页脚占位符 3"/>
          <p:cNvSpPr>
            <a:spLocks noGrp="1"/>
          </p:cNvSpPr>
          <p:nvPr>
            <p:ph type="ftr" sz="quarter" idx="11"/>
            <p:custDataLst>
              <p:tags r:id="rId8"/>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8" name="灯片编号占位符 4"/>
          <p:cNvSpPr>
            <a:spLocks noGrp="1"/>
          </p:cNvSpPr>
          <p:nvPr>
            <p:ph type="sldNum" sz="quarter" idx="12"/>
            <p:custDataLst>
              <p:tags r:id="rId9"/>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A1255FF1-B177-4A23-AFE4-6B1D7BB945DA}"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292100" y="303213"/>
            <a:ext cx="11607800" cy="625157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grpSp>
        <p:nvGrpSpPr>
          <p:cNvPr id="23555" name="组合 5"/>
          <p:cNvGrpSpPr/>
          <p:nvPr userDrawn="1"/>
        </p:nvGrpSpPr>
        <p:grpSpPr>
          <a:xfrm>
            <a:off x="0" y="0"/>
            <a:ext cx="12192000" cy="720725"/>
            <a:chOff x="0" y="0"/>
            <a:chExt cx="12192000" cy="720090"/>
          </a:xfrm>
        </p:grpSpPr>
        <p:pic>
          <p:nvPicPr>
            <p:cNvPr id="23556" name="图片 8" descr="C:/Users/1V994W2/PycharmProjects/PPT_Background_Generation/pic_temp/0_pic_quater_right_down.png"/>
            <p:cNvPicPr/>
            <p:nvPr userDrawn="1">
              <p:custDataLst>
                <p:tags r:id="rId3"/>
              </p:custDataLst>
            </p:nvPr>
          </p:nvPicPr>
          <p:blipFill>
            <a:blip r:embed="rId4" r:link="rId5"/>
            <a:stretch>
              <a:fillRect/>
            </a:stretch>
          </p:blipFill>
          <p:spPr>
            <a:xfrm>
              <a:off x="0" y="0"/>
              <a:ext cx="720090" cy="720090"/>
            </a:xfrm>
            <a:prstGeom prst="rect">
              <a:avLst/>
            </a:prstGeom>
            <a:noFill/>
            <a:ln w="9525">
              <a:noFill/>
            </a:ln>
          </p:spPr>
        </p:pic>
        <p:pic>
          <p:nvPicPr>
            <p:cNvPr id="23557" name="图片 10" descr="C:/Users/1V994W2/PycharmProjects/PPT_Background_Generation/pic_temp/1_pic_quater_left_down.png"/>
            <p:cNvPicPr/>
            <p:nvPr userDrawn="1">
              <p:custDataLst>
                <p:tags r:id="rId6"/>
              </p:custDataLst>
            </p:nvPr>
          </p:nvPicPr>
          <p:blipFill>
            <a:blip r:embed="rId7" r:link="rId5"/>
            <a:stretch>
              <a:fillRect/>
            </a:stretch>
          </p:blipFill>
          <p:spPr>
            <a:xfrm>
              <a:off x="11471910" y="0"/>
              <a:ext cx="720090" cy="720090"/>
            </a:xfrm>
            <a:prstGeom prst="rect">
              <a:avLst/>
            </a:prstGeom>
            <a:noFill/>
            <a:ln w="9525">
              <a:noFill/>
            </a:ln>
          </p:spPr>
        </p:pic>
      </p:grpSp>
      <p:sp>
        <p:nvSpPr>
          <p:cNvPr id="2" name="标题 1"/>
          <p:cNvSpPr>
            <a:spLocks noGrp="1"/>
          </p:cNvSpPr>
          <p:nvPr>
            <p:ph type="title"/>
          </p:nvPr>
        </p:nvSpPr>
        <p:spPr>
          <a:xfrm>
            <a:off x="1281600" y="1249277"/>
            <a:ext cx="9626400" cy="723645"/>
          </a:xfrm>
        </p:spPr>
        <p:txBody>
          <a:bodyPr>
            <a:normAutofit/>
          </a:bodyPr>
          <a:lstStyle>
            <a:lvl1pPr>
              <a:defRPr sz="3200"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1281113" y="2163734"/>
            <a:ext cx="9626600" cy="3445413"/>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日期占位符 2"/>
          <p:cNvSpPr>
            <a:spLocks noGrp="1"/>
          </p:cNvSpPr>
          <p:nvPr>
            <p:ph type="dt" sz="half" idx="14"/>
            <p:custDataLst>
              <p:tags r:id="rId8"/>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5B44C67E-48D0-408A-BB14-F38A5C56BE23}"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10" name="页脚占位符 3"/>
          <p:cNvSpPr>
            <a:spLocks noGrp="1"/>
          </p:cNvSpPr>
          <p:nvPr>
            <p:ph type="ftr" sz="quarter" idx="15"/>
            <p:custDataLst>
              <p:tags r:id="rId9"/>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11" name="灯片编号占位符 4"/>
          <p:cNvSpPr>
            <a:spLocks noGrp="1"/>
          </p:cNvSpPr>
          <p:nvPr>
            <p:ph type="sldNum" sz="quarter" idx="16"/>
            <p:custDataLst>
              <p:tags r:id="rId10"/>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002ACAF6-029E-43B1-9324-7ED420A67DA5}"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0" y="0"/>
            <a:ext cx="4824413"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pic>
        <p:nvPicPr>
          <p:cNvPr id="24579" name="图片 7" descr="C:/Users/1V994W2/PycharmProjects/PPT_Background_Generation/pic_temp/0_pic_quater_right_down.png"/>
          <p:cNvPicPr/>
          <p:nvPr userDrawn="1">
            <p:custDataLst>
              <p:tags r:id="rId3"/>
            </p:custDataLst>
          </p:nvPr>
        </p:nvPicPr>
        <p:blipFill>
          <a:blip r:embed="rId4" r:link="rId5"/>
          <a:stretch>
            <a:fillRect/>
          </a:stretch>
        </p:blipFill>
        <p:spPr>
          <a:xfrm>
            <a:off x="11472863" y="0"/>
            <a:ext cx="719137" cy="720725"/>
          </a:xfrm>
          <a:prstGeom prst="rect">
            <a:avLst/>
          </a:prstGeom>
          <a:noFill/>
          <a:ln w="9525">
            <a:noFill/>
          </a:ln>
        </p:spPr>
      </p:pic>
      <p:sp>
        <p:nvSpPr>
          <p:cNvPr id="2" name="标题 1"/>
          <p:cNvSpPr>
            <a:spLocks noGrp="1"/>
          </p:cNvSpPr>
          <p:nvPr>
            <p:ph type="title"/>
          </p:nvPr>
        </p:nvSpPr>
        <p:spPr>
          <a:xfrm>
            <a:off x="583200" y="770448"/>
            <a:ext cx="3960000" cy="882054"/>
          </a:xfrm>
        </p:spPr>
        <p:txBody>
          <a:bodyPr>
            <a:normAutofit/>
          </a:bodyPr>
          <a:lstStyle>
            <a:lvl1pPr>
              <a:defRPr sz="3600"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586800" y="1764108"/>
            <a:ext cx="3956400" cy="4093453"/>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5101200" y="769987"/>
            <a:ext cx="6480000" cy="5088252"/>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8" name="日期占位符 2"/>
          <p:cNvSpPr>
            <a:spLocks noGrp="1"/>
          </p:cNvSpPr>
          <p:nvPr>
            <p:ph type="dt" sz="half" idx="15"/>
            <p:custDataLst>
              <p:tags r:id="rId6"/>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65668C22-792D-4356-9FD3-54CFC64B1FA5}"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10" name="页脚占位符 3"/>
          <p:cNvSpPr>
            <a:spLocks noGrp="1"/>
          </p:cNvSpPr>
          <p:nvPr>
            <p:ph type="ftr" sz="quarter" idx="16"/>
            <p:custDataLst>
              <p:tags r:id="rId7"/>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11" name="灯片编号占位符 4"/>
          <p:cNvSpPr>
            <a:spLocks noGrp="1"/>
          </p:cNvSpPr>
          <p:nvPr>
            <p:ph type="sldNum" sz="quarter" idx="17"/>
            <p:custDataLst>
              <p:tags r:id="rId8"/>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2E2FBD49-E5D8-44C2-8A1F-3A8C1395B53E}"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0" y="0"/>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grpSp>
        <p:nvGrpSpPr>
          <p:cNvPr id="25603" name="组合 8"/>
          <p:cNvGrpSpPr/>
          <p:nvPr userDrawn="1"/>
        </p:nvGrpSpPr>
        <p:grpSpPr>
          <a:xfrm>
            <a:off x="0" y="0"/>
            <a:ext cx="12192000" cy="720725"/>
            <a:chOff x="0" y="0"/>
            <a:chExt cx="12192000" cy="720090"/>
          </a:xfrm>
        </p:grpSpPr>
        <p:pic>
          <p:nvPicPr>
            <p:cNvPr id="25604" name="图片 9" descr="C:/Users/1V994W2/PycharmProjects/PPT_Background_Generation/pic_temp/0_pic_quater_right_down.png"/>
            <p:cNvPicPr/>
            <p:nvPr userDrawn="1">
              <p:custDataLst>
                <p:tags r:id="rId3"/>
              </p:custDataLst>
            </p:nvPr>
          </p:nvPicPr>
          <p:blipFill>
            <a:blip r:embed="rId4" r:link="rId5"/>
            <a:stretch>
              <a:fillRect/>
            </a:stretch>
          </p:blipFill>
          <p:spPr>
            <a:xfrm>
              <a:off x="0" y="0"/>
              <a:ext cx="720090" cy="720090"/>
            </a:xfrm>
            <a:prstGeom prst="rect">
              <a:avLst/>
            </a:prstGeom>
            <a:noFill/>
            <a:ln w="9525">
              <a:noFill/>
            </a:ln>
          </p:spPr>
        </p:pic>
        <p:pic>
          <p:nvPicPr>
            <p:cNvPr id="25605" name="图片 7" descr="C:/Users/1V994W2/PycharmProjects/PPT_Background_Generation/pic_temp/1_pic_quater_left_down.png"/>
            <p:cNvPicPr/>
            <p:nvPr userDrawn="1">
              <p:custDataLst>
                <p:tags r:id="rId6"/>
              </p:custDataLst>
            </p:nvPr>
          </p:nvPicPr>
          <p:blipFill>
            <a:blip r:embed="rId7" r:link="rId5"/>
            <a:stretch>
              <a:fillRect/>
            </a:stretch>
          </p:blipFill>
          <p:spPr>
            <a:xfrm>
              <a:off x="11471910" y="0"/>
              <a:ext cx="720090" cy="720090"/>
            </a:xfrm>
            <a:prstGeom prst="rect">
              <a:avLst/>
            </a:prstGeom>
            <a:noFill/>
            <a:ln w="9525">
              <a:noFill/>
            </a:ln>
          </p:spPr>
        </p:pic>
      </p:grpSp>
      <p:sp>
        <p:nvSpPr>
          <p:cNvPr id="2" name="标题 1"/>
          <p:cNvSpPr>
            <a:spLocks noGrp="1"/>
          </p:cNvSpPr>
          <p:nvPr>
            <p:ph type="title"/>
          </p:nvPr>
        </p:nvSpPr>
        <p:spPr>
          <a:xfrm>
            <a:off x="612000" y="781248"/>
            <a:ext cx="10976400" cy="626439"/>
          </a:xfrm>
        </p:spPr>
        <p:txBody>
          <a:bodyP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612000" y="1659702"/>
            <a:ext cx="10975975" cy="828052"/>
          </a:xfrm>
        </p:spPr>
        <p:txBody>
          <a:bodyPr>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612775" y="2808173"/>
            <a:ext cx="10965600" cy="3431012"/>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2"/>
          <p:cNvSpPr>
            <a:spLocks noGrp="1"/>
          </p:cNvSpPr>
          <p:nvPr>
            <p:ph type="dt" sz="half" idx="15"/>
            <p:custDataLst>
              <p:tags r:id="rId8"/>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446B3B21-2E51-4C0E-A09C-AEBA43C0F377}"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12" name="页脚占位符 3"/>
          <p:cNvSpPr>
            <a:spLocks noGrp="1"/>
          </p:cNvSpPr>
          <p:nvPr>
            <p:ph type="ftr" sz="quarter" idx="16"/>
            <p:custDataLst>
              <p:tags r:id="rId9"/>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13" name="灯片编号占位符 4"/>
          <p:cNvSpPr>
            <a:spLocks noGrp="1"/>
          </p:cNvSpPr>
          <p:nvPr>
            <p:ph type="sldNum" sz="quarter" idx="17"/>
            <p:custDataLst>
              <p:tags r:id="rId10"/>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0CB41FC6-1E69-4FF8-82F1-0F437D4B9BC4}"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grpSp>
        <p:nvGrpSpPr>
          <p:cNvPr id="26627" name="组合 8"/>
          <p:cNvGrpSpPr/>
          <p:nvPr userDrawn="1"/>
        </p:nvGrpSpPr>
        <p:grpSpPr>
          <a:xfrm>
            <a:off x="0" y="0"/>
            <a:ext cx="12192000" cy="720725"/>
            <a:chOff x="0" y="0"/>
            <a:chExt cx="12192000" cy="720090"/>
          </a:xfrm>
        </p:grpSpPr>
        <p:pic>
          <p:nvPicPr>
            <p:cNvPr id="26628" name="图片 9" descr="C:/Users/1V994W2/PycharmProjects/PPT_Background_Generation/pic_temp/0_pic_quater_right_down.png"/>
            <p:cNvPicPr/>
            <p:nvPr userDrawn="1">
              <p:custDataLst>
                <p:tags r:id="rId3"/>
              </p:custDataLst>
            </p:nvPr>
          </p:nvPicPr>
          <p:blipFill>
            <a:blip r:embed="rId4" r:link="rId5"/>
            <a:stretch>
              <a:fillRect/>
            </a:stretch>
          </p:blipFill>
          <p:spPr>
            <a:xfrm>
              <a:off x="0" y="0"/>
              <a:ext cx="720090" cy="720090"/>
            </a:xfrm>
            <a:prstGeom prst="rect">
              <a:avLst/>
            </a:prstGeom>
            <a:noFill/>
            <a:ln w="9525">
              <a:noFill/>
            </a:ln>
          </p:spPr>
        </p:pic>
        <p:pic>
          <p:nvPicPr>
            <p:cNvPr id="26629" name="图片 7" descr="C:/Users/1V994W2/PycharmProjects/PPT_Background_Generation/pic_temp/1_pic_quater_left_down.png"/>
            <p:cNvPicPr/>
            <p:nvPr userDrawn="1">
              <p:custDataLst>
                <p:tags r:id="rId6"/>
              </p:custDataLst>
            </p:nvPr>
          </p:nvPicPr>
          <p:blipFill>
            <a:blip r:embed="rId7" r:link="rId5"/>
            <a:stretch>
              <a:fillRect/>
            </a:stretch>
          </p:blipFill>
          <p:spPr>
            <a:xfrm>
              <a:off x="11471910" y="0"/>
              <a:ext cx="720090" cy="720090"/>
            </a:xfrm>
            <a:prstGeom prst="rect">
              <a:avLst/>
            </a:prstGeom>
            <a:noFill/>
            <a:ln w="9525">
              <a:noFill/>
            </a:ln>
          </p:spPr>
        </p:pic>
      </p:grpSp>
      <p:sp>
        <p:nvSpPr>
          <p:cNvPr id="2" name="标题 1"/>
          <p:cNvSpPr>
            <a:spLocks noGrp="1"/>
          </p:cNvSpPr>
          <p:nvPr>
            <p:ph type="title"/>
          </p:nvPr>
        </p:nvSpPr>
        <p:spPr>
          <a:xfrm>
            <a:off x="604800" y="669641"/>
            <a:ext cx="10976400" cy="565235"/>
          </a:xfrm>
        </p:spPr>
        <p:txBody>
          <a:bodyPr>
            <a:normAutofit/>
          </a:bodyPr>
          <a:lstStyle>
            <a:lvl1pPr algn="ctr">
              <a:defRPr sz="3200"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604837" y="1681304"/>
            <a:ext cx="10990800" cy="3211399"/>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594000" y="5180721"/>
            <a:ext cx="11001600" cy="1011662"/>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1" name="日期占位符 2"/>
          <p:cNvSpPr>
            <a:spLocks noGrp="1"/>
          </p:cNvSpPr>
          <p:nvPr>
            <p:ph type="dt" sz="half" idx="15"/>
            <p:custDataLst>
              <p:tags r:id="rId8"/>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9D6AE239-89C6-457A-9B9E-26AC951504FB}"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12" name="页脚占位符 3"/>
          <p:cNvSpPr>
            <a:spLocks noGrp="1"/>
          </p:cNvSpPr>
          <p:nvPr>
            <p:ph type="ftr" sz="quarter" idx="16"/>
            <p:custDataLst>
              <p:tags r:id="rId9"/>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13" name="灯片编号占位符 4"/>
          <p:cNvSpPr>
            <a:spLocks noGrp="1"/>
          </p:cNvSpPr>
          <p:nvPr>
            <p:ph type="sldNum" sz="quarter" idx="17"/>
            <p:custDataLst>
              <p:tags r:id="rId10"/>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2541FBE6-85E1-4711-A2D9-C7C4F14D6377}"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grpSp>
        <p:nvGrpSpPr>
          <p:cNvPr id="27651" name="组合 5"/>
          <p:cNvGrpSpPr/>
          <p:nvPr userDrawn="1"/>
        </p:nvGrpSpPr>
        <p:grpSpPr>
          <a:xfrm>
            <a:off x="0" y="6137275"/>
            <a:ext cx="12192000" cy="720725"/>
            <a:chOff x="0" y="6137910"/>
            <a:chExt cx="12192000" cy="720090"/>
          </a:xfrm>
        </p:grpSpPr>
        <p:pic>
          <p:nvPicPr>
            <p:cNvPr id="27652" name="图片 9" descr="C:/Users/1V994W2/PycharmProjects/PPT_Background_Generation/pic_temp/0_pic_quater_right_down.png"/>
            <p:cNvPicPr/>
            <p:nvPr userDrawn="1">
              <p:custDataLst>
                <p:tags r:id="rId3"/>
              </p:custDataLst>
            </p:nvPr>
          </p:nvPicPr>
          <p:blipFill>
            <a:blip r:embed="rId4" r:link="rId5"/>
            <a:stretch>
              <a:fillRect/>
            </a:stretch>
          </p:blipFill>
          <p:spPr>
            <a:xfrm>
              <a:off x="11471910" y="6137910"/>
              <a:ext cx="720090" cy="720090"/>
            </a:xfrm>
            <a:prstGeom prst="rect">
              <a:avLst/>
            </a:prstGeom>
            <a:noFill/>
            <a:ln w="9525">
              <a:noFill/>
            </a:ln>
          </p:spPr>
        </p:pic>
        <p:pic>
          <p:nvPicPr>
            <p:cNvPr id="27653" name="图片 9" descr="C:/Users/1V994W2/PycharmProjects/PPT_Background_Generation/pic_temp/1_pic_quater_left_down.png"/>
            <p:cNvPicPr/>
            <p:nvPr userDrawn="1">
              <p:custDataLst>
                <p:tags r:id="rId6"/>
              </p:custDataLst>
            </p:nvPr>
          </p:nvPicPr>
          <p:blipFill>
            <a:blip r:embed="rId7" r:link="rId5"/>
            <a:stretch>
              <a:fillRect/>
            </a:stretch>
          </p:blipFill>
          <p:spPr>
            <a:xfrm>
              <a:off x="0" y="6137910"/>
              <a:ext cx="720090" cy="720090"/>
            </a:xfrm>
            <a:prstGeom prst="rect">
              <a:avLst/>
            </a:prstGeom>
            <a:noFill/>
            <a:ln w="9525">
              <a:noFill/>
            </a:ln>
          </p:spPr>
        </p:pic>
      </p:grpSp>
      <p:sp>
        <p:nvSpPr>
          <p:cNvPr id="2" name="标题 1"/>
          <p:cNvSpPr>
            <a:spLocks noGrp="1"/>
          </p:cNvSpPr>
          <p:nvPr>
            <p:ph type="title"/>
          </p:nvPr>
        </p:nvSpPr>
        <p:spPr>
          <a:xfrm>
            <a:off x="579600" y="237615"/>
            <a:ext cx="11037600" cy="441991"/>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579600" y="1663303"/>
            <a:ext cx="5342400" cy="2894579"/>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6242400" y="1663303"/>
            <a:ext cx="5367600" cy="2894579"/>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572400" y="4817097"/>
            <a:ext cx="5342400" cy="781248"/>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6253200" y="4813497"/>
            <a:ext cx="5367600" cy="781248"/>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15" name="日期占位符 2"/>
          <p:cNvSpPr>
            <a:spLocks noGrp="1"/>
          </p:cNvSpPr>
          <p:nvPr>
            <p:ph type="dt" sz="half" idx="17"/>
            <p:custDataLst>
              <p:tags r:id="rId8"/>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E779F122-5B8F-48F5-8E74-DE8876135507}"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16" name="页脚占位符 3"/>
          <p:cNvSpPr>
            <a:spLocks noGrp="1"/>
          </p:cNvSpPr>
          <p:nvPr>
            <p:ph type="ftr" sz="quarter" idx="18"/>
            <p:custDataLst>
              <p:tags r:id="rId9"/>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17" name="灯片编号占位符 4"/>
          <p:cNvSpPr>
            <a:spLocks noGrp="1"/>
          </p:cNvSpPr>
          <p:nvPr>
            <p:ph type="sldNum" sz="quarter" idx="19"/>
            <p:custDataLst>
              <p:tags r:id="rId10"/>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BCCA9B26-7B74-42FB-BA5C-670D3354E45A}"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0" y="954088"/>
            <a:ext cx="12192000" cy="4949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defRPr/>
            </a:pPr>
            <a:endParaRPr lang="zh-CN" altLang="en-US" sz="1355" strike="noStrike" noProof="1"/>
          </a:p>
        </p:txBody>
      </p:sp>
      <p:grpSp>
        <p:nvGrpSpPr>
          <p:cNvPr id="28675" name="组合 5"/>
          <p:cNvGrpSpPr/>
          <p:nvPr userDrawn="1"/>
        </p:nvGrpSpPr>
        <p:grpSpPr>
          <a:xfrm>
            <a:off x="0" y="5237163"/>
            <a:ext cx="12192000" cy="1620837"/>
            <a:chOff x="0" y="5237797"/>
            <a:chExt cx="12191999" cy="1620202"/>
          </a:xfrm>
        </p:grpSpPr>
        <p:pic>
          <p:nvPicPr>
            <p:cNvPr id="28676" name="图片 8" descr="C:/Users/1V994W2/PycharmProjects/PPT_Background_Generation/pic_temp/0_pic_quater_right_down.png"/>
            <p:cNvPicPr/>
            <p:nvPr userDrawn="1">
              <p:custDataLst>
                <p:tags r:id="rId3"/>
              </p:custDataLst>
            </p:nvPr>
          </p:nvPicPr>
          <p:blipFill>
            <a:blip r:embed="rId4" r:link="rId5"/>
            <a:stretch>
              <a:fillRect/>
            </a:stretch>
          </p:blipFill>
          <p:spPr>
            <a:xfrm>
              <a:off x="10571797" y="5237797"/>
              <a:ext cx="1620202" cy="1620202"/>
            </a:xfrm>
            <a:prstGeom prst="rect">
              <a:avLst/>
            </a:prstGeom>
            <a:noFill/>
            <a:ln w="9525">
              <a:noFill/>
            </a:ln>
          </p:spPr>
        </p:pic>
        <p:pic>
          <p:nvPicPr>
            <p:cNvPr id="28677" name="图片 10" descr="C:/Users/1V994W2/PycharmProjects/PPT_Background_Generation/pic_temp/1_pic_quater_left_down.png"/>
            <p:cNvPicPr/>
            <p:nvPr userDrawn="1">
              <p:custDataLst>
                <p:tags r:id="rId6"/>
              </p:custDataLst>
            </p:nvPr>
          </p:nvPicPr>
          <p:blipFill>
            <a:blip r:embed="rId7" r:link="rId5"/>
            <a:stretch>
              <a:fillRect/>
            </a:stretch>
          </p:blipFill>
          <p:spPr>
            <a:xfrm>
              <a:off x="0" y="5237797"/>
              <a:ext cx="1620202" cy="1620202"/>
            </a:xfrm>
            <a:prstGeom prst="rect">
              <a:avLst/>
            </a:prstGeom>
            <a:noFill/>
            <a:ln w="9525">
              <a:noFill/>
            </a:ln>
          </p:spPr>
        </p:pic>
      </p:grpSp>
      <p:sp>
        <p:nvSpPr>
          <p:cNvPr id="2" name="标题 1"/>
          <p:cNvSpPr>
            <a:spLocks noGrp="1"/>
          </p:cNvSpPr>
          <p:nvPr>
            <p:ph type="title"/>
          </p:nvPr>
        </p:nvSpPr>
        <p:spPr>
          <a:xfrm>
            <a:off x="1522800" y="1339283"/>
            <a:ext cx="9144000" cy="2386948"/>
          </a:xfrm>
        </p:spPr>
        <p:txBody>
          <a:bodyPr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1522413" y="3863039"/>
            <a:ext cx="9144000" cy="1656102"/>
          </a:xfrm>
        </p:spPr>
        <p:txBody>
          <a:bodyPr>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endParaRPr lang="zh-CN" altLang="en-US" strike="noStrike" noProof="1"/>
          </a:p>
        </p:txBody>
      </p:sp>
      <p:sp>
        <p:nvSpPr>
          <p:cNvPr id="9" name="日期占位符 2"/>
          <p:cNvSpPr>
            <a:spLocks noGrp="1"/>
          </p:cNvSpPr>
          <p:nvPr>
            <p:ph type="dt" sz="half" idx="14"/>
            <p:custDataLst>
              <p:tags r:id="rId8"/>
            </p:custDataLst>
          </p:nvPr>
        </p:nvSpPr>
        <p:spPr>
          <a:xfrm>
            <a:off x="838200" y="6356350"/>
            <a:ext cx="27432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fld id="{4A8CCF82-5360-4127-9AFF-D507D4E17812}" type="datetimeFigureOut">
              <a:rPr lang="zh-CN" altLang="en-US" strike="noStrike" noProof="1">
                <a:latin typeface="Arial" panose="020B0604020202020204" pitchFamily="34" charset="0"/>
                <a:ea typeface="微软雅黑" panose="020B0503020204020204" charset="-122"/>
                <a:cs typeface="+mn-cs"/>
              </a:rPr>
            </a:fld>
            <a:endParaRPr lang="zh-CN" altLang="en-US" strike="noStrike" noProof="1"/>
          </a:p>
        </p:txBody>
      </p:sp>
      <p:sp>
        <p:nvSpPr>
          <p:cNvPr id="10" name="页脚占位符 3"/>
          <p:cNvSpPr>
            <a:spLocks noGrp="1"/>
          </p:cNvSpPr>
          <p:nvPr>
            <p:ph type="ftr" sz="quarter" idx="15"/>
            <p:custDataLst>
              <p:tags r:id="rId9"/>
            </p:custDataLst>
          </p:nvPr>
        </p:nvSpPr>
        <p:spPr>
          <a:xfrm>
            <a:off x="4038600" y="6356350"/>
            <a:ext cx="4114800" cy="365125"/>
          </a:xfrm>
          <a:prstGeom prst="rect">
            <a:avLst/>
          </a:prstGeom>
        </p:spPr>
        <p:txBody>
          <a:bodyPr vert="horz" lIns="91440" tIns="45720" rIns="91440" bIns="45720" rtlCol="0" anchor="ctr"/>
          <a:lstStyle>
            <a:lvl1pPr>
              <a:defRPr>
                <a:solidFill>
                  <a:schemeClr val="tx1">
                    <a:tint val="75000"/>
                  </a:schemeClr>
                </a:solidFill>
                <a:latin typeface="Arial" panose="020B0604020202020204" pitchFamily="34" charset="0"/>
                <a:ea typeface="微软雅黑" panose="020B0503020204020204" charset="-122"/>
              </a:defRPr>
            </a:lvl1pPr>
          </a:lstStyle>
          <a:p>
            <a:pPr fontAlgn="base">
              <a:defRPr/>
            </a:pPr>
            <a:endParaRPr lang="zh-CN" altLang="en-US" strike="noStrike" noProof="1"/>
          </a:p>
        </p:txBody>
      </p:sp>
      <p:sp>
        <p:nvSpPr>
          <p:cNvPr id="11" name="灯片编号占位符 4"/>
          <p:cNvSpPr>
            <a:spLocks noGrp="1"/>
          </p:cNvSpPr>
          <p:nvPr>
            <p:ph type="sldNum" sz="quarter" idx="16"/>
            <p:custDataLst>
              <p:tags r:id="rId10"/>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fontAlgn="base">
              <a:defRPr/>
            </a:pPr>
            <a:fld id="{590D028A-F4A1-4259-96F8-7AD10A050BC3}" type="slidenum">
              <a:rPr lang="zh-CN" altLang="en-US" strike="noStrike" noProof="1">
                <a:latin typeface="Tw Cen MT" panose="020B0602020104020603" pitchFamily="34" charset="0"/>
                <a:ea typeface="华文仿宋" panose="02010600040101010101"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1"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1"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A3F0BB8-F366-469D-A71F-15C492B485D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5AD8FD-7524-4DE6-8B2A-EB9D5E18F721}" type="slidenum">
              <a:rPr lang="zh-CN" altLang="en-US" smtClean="0"/>
            </a:fld>
            <a:endParaRPr lang="zh-CN" altLang="en-US"/>
          </a:p>
        </p:txBody>
      </p:sp>
    </p:spTree>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3" Type="http://schemas.openxmlformats.org/officeDocument/2006/relationships/theme" Target="../theme/theme3.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slideLayout" Target="../slideLayouts/slideLayout44.xml"/><Relationship Id="rId2" Type="http://schemas.openxmlformats.org/officeDocument/2006/relationships/slideLayout" Target="../slideLayouts/slideLayout26.xml"/><Relationship Id="rId19" Type="http://schemas.openxmlformats.org/officeDocument/2006/relationships/slideLayout" Target="../slideLayouts/slideLayout43.xml"/><Relationship Id="rId18" Type="http://schemas.openxmlformats.org/officeDocument/2006/relationships/slideLayout" Target="../slideLayouts/slideLayout42.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4" Type="http://schemas.openxmlformats.org/officeDocument/2006/relationships/theme" Target="../theme/theme4.xml"/><Relationship Id="rId53" Type="http://schemas.openxmlformats.org/officeDocument/2006/relationships/tags" Target="../tags/tag188.xml"/><Relationship Id="rId52" Type="http://schemas.openxmlformats.org/officeDocument/2006/relationships/tags" Target="../tags/tag187.xml"/><Relationship Id="rId51" Type="http://schemas.openxmlformats.org/officeDocument/2006/relationships/tags" Target="../tags/tag186.xml"/><Relationship Id="rId50" Type="http://schemas.openxmlformats.org/officeDocument/2006/relationships/tags" Target="../tags/tag185.xml"/><Relationship Id="rId5" Type="http://schemas.openxmlformats.org/officeDocument/2006/relationships/slideLayout" Target="../slideLayouts/slideLayout49.xml"/><Relationship Id="rId49" Type="http://schemas.openxmlformats.org/officeDocument/2006/relationships/tags" Target="../tags/tag184.xml"/><Relationship Id="rId48" Type="http://schemas.openxmlformats.org/officeDocument/2006/relationships/tags" Target="../tags/tag183.xml"/><Relationship Id="rId47" Type="http://schemas.openxmlformats.org/officeDocument/2006/relationships/slideLayout" Target="../slideLayouts/slideLayout91.xml"/><Relationship Id="rId46" Type="http://schemas.openxmlformats.org/officeDocument/2006/relationships/slideLayout" Target="../slideLayouts/slideLayout90.xml"/><Relationship Id="rId45" Type="http://schemas.openxmlformats.org/officeDocument/2006/relationships/slideLayout" Target="../slideLayouts/slideLayout89.xml"/><Relationship Id="rId44" Type="http://schemas.openxmlformats.org/officeDocument/2006/relationships/slideLayout" Target="../slideLayouts/slideLayout88.xml"/><Relationship Id="rId43" Type="http://schemas.openxmlformats.org/officeDocument/2006/relationships/slideLayout" Target="../slideLayouts/slideLayout87.xml"/><Relationship Id="rId42" Type="http://schemas.openxmlformats.org/officeDocument/2006/relationships/slideLayout" Target="../slideLayouts/slideLayout86.xml"/><Relationship Id="rId41" Type="http://schemas.openxmlformats.org/officeDocument/2006/relationships/slideLayout" Target="../slideLayouts/slideLayout85.xml"/><Relationship Id="rId40" Type="http://schemas.openxmlformats.org/officeDocument/2006/relationships/slideLayout" Target="../slideLayouts/slideLayout84.xml"/><Relationship Id="rId4" Type="http://schemas.openxmlformats.org/officeDocument/2006/relationships/slideLayout" Target="../slideLayouts/slideLayout48.xml"/><Relationship Id="rId39" Type="http://schemas.openxmlformats.org/officeDocument/2006/relationships/slideLayout" Target="../slideLayouts/slideLayout83.xml"/><Relationship Id="rId38" Type="http://schemas.openxmlformats.org/officeDocument/2006/relationships/slideLayout" Target="../slideLayouts/slideLayout82.xml"/><Relationship Id="rId37" Type="http://schemas.openxmlformats.org/officeDocument/2006/relationships/slideLayout" Target="../slideLayouts/slideLayout81.xml"/><Relationship Id="rId36" Type="http://schemas.openxmlformats.org/officeDocument/2006/relationships/slideLayout" Target="../slideLayouts/slideLayout80.xml"/><Relationship Id="rId35" Type="http://schemas.openxmlformats.org/officeDocument/2006/relationships/slideLayout" Target="../slideLayouts/slideLayout79.xml"/><Relationship Id="rId34" Type="http://schemas.openxmlformats.org/officeDocument/2006/relationships/slideLayout" Target="../slideLayouts/slideLayout78.xml"/><Relationship Id="rId33" Type="http://schemas.openxmlformats.org/officeDocument/2006/relationships/slideLayout" Target="../slideLayouts/slideLayout77.xml"/><Relationship Id="rId32" Type="http://schemas.openxmlformats.org/officeDocument/2006/relationships/slideLayout" Target="../slideLayouts/slideLayout76.xml"/><Relationship Id="rId31" Type="http://schemas.openxmlformats.org/officeDocument/2006/relationships/slideLayout" Target="../slideLayouts/slideLayout75.xml"/><Relationship Id="rId30" Type="http://schemas.openxmlformats.org/officeDocument/2006/relationships/slideLayout" Target="../slideLayouts/slideLayout74.xml"/><Relationship Id="rId3" Type="http://schemas.openxmlformats.org/officeDocument/2006/relationships/slideLayout" Target="../slideLayouts/slideLayout47.xml"/><Relationship Id="rId29" Type="http://schemas.openxmlformats.org/officeDocument/2006/relationships/slideLayout" Target="../slideLayouts/slideLayout73.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26" Type="http://schemas.openxmlformats.org/officeDocument/2006/relationships/slideLayout" Target="../slideLayouts/slideLayout70.xml"/><Relationship Id="rId25" Type="http://schemas.openxmlformats.org/officeDocument/2006/relationships/slideLayout" Target="../slideLayouts/slideLayout69.xml"/><Relationship Id="rId24" Type="http://schemas.openxmlformats.org/officeDocument/2006/relationships/slideLayout" Target="../slideLayouts/slideLayout68.xml"/><Relationship Id="rId23" Type="http://schemas.openxmlformats.org/officeDocument/2006/relationships/slideLayout" Target="../slideLayouts/slideLayout67.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0" Type="http://schemas.openxmlformats.org/officeDocument/2006/relationships/slideLayout" Target="../slideLayouts/slideLayout64.xml"/><Relationship Id="rId2" Type="http://schemas.openxmlformats.org/officeDocument/2006/relationships/slideLayout" Target="../slideLayouts/slideLayout46.xml"/><Relationship Id="rId19" Type="http://schemas.openxmlformats.org/officeDocument/2006/relationships/slideLayout" Target="../slideLayouts/slideLayout63.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F0BB8-F366-469D-A71F-15C492B485D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AD8FD-7524-4DE6-8B2A-EB9D5E18F72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3" name="KSO_BC1"/>
          <p:cNvSpPr>
            <a:spLocks noGrp="1"/>
          </p:cNvSpPr>
          <p:nvPr>
            <p:ph type="body" idx="1"/>
            <p:custDataLst>
              <p:tags r:id="rId21"/>
            </p:custDataLst>
          </p:nvPr>
        </p:nvSpPr>
        <p:spPr>
          <a:xfrm>
            <a:off x="838200" y="1133475"/>
            <a:ext cx="10515600" cy="5100638"/>
          </a:xfrm>
          <a:prstGeom prst="rect">
            <a:avLst/>
          </a:prstGeom>
        </p:spPr>
        <p:txBody>
          <a:bodyPr vert="horz" lIns="91440" tIns="45720" rIns="91440" bIns="45720" rtlCol="0">
            <a:normAutofit/>
          </a:bodyPr>
          <a:lstStyle/>
          <a:p>
            <a:pPr lvl="0" fontAlgn="base"/>
            <a:r>
              <a:rPr lang="zh-CN" altLang="en-US" strike="noStrike" noProof="1"/>
              <a:t>单击此处编辑母版文本样式</a:t>
            </a:r>
            <a:endParaRPr lang="zh-CN" altLang="en-US" strike="noStrike" noProof="1"/>
          </a:p>
          <a:p>
            <a:pPr lvl="2" fontAlgn="base"/>
            <a:r>
              <a:rPr lang="zh-CN" altLang="en-US" strike="noStrike" noProof="1"/>
              <a:t>第二级</a:t>
            </a:r>
            <a:endParaRPr lang="zh-CN" altLang="en-US" strike="noStrike" noProof="1"/>
          </a:p>
          <a:p>
            <a:pPr lvl="3" fontAlgn="base"/>
            <a:r>
              <a:rPr lang="zh-CN" altLang="en-US" strike="noStrike" noProof="1"/>
              <a:t>第三级</a:t>
            </a:r>
            <a:endParaRPr lang="zh-CN" altLang="en-US" strike="noStrike" noProof="1"/>
          </a:p>
          <a:p>
            <a:pPr lvl="4" fontAlgn="base"/>
            <a:r>
              <a:rPr lang="zh-CN" altLang="en-US" strike="noStrike" noProof="1"/>
              <a:t>第四级</a:t>
            </a:r>
            <a:endParaRPr lang="zh-CN" altLang="en-US" strike="noStrike" noProof="1"/>
          </a:p>
          <a:p>
            <a:pPr lvl="5" fontAlgn="auto"/>
            <a:r>
              <a:rPr lang="zh-CN" altLang="en-US" strike="noStrike" noProof="1"/>
              <a:t>第五级</a:t>
            </a:r>
            <a:endParaRPr lang="zh-CN" altLang="en-US" strike="noStrike" noProof="1"/>
          </a:p>
        </p:txBody>
      </p:sp>
      <p:sp>
        <p:nvSpPr>
          <p:cNvPr id="6147" name="KSO_BT1"/>
          <p:cNvSpPr>
            <a:spLocks noGrp="1"/>
          </p:cNvSpPr>
          <p:nvPr>
            <p:ph type="title"/>
            <p:custDataLst>
              <p:tags r:id="rId22"/>
            </p:custDataLst>
          </p:nvPr>
        </p:nvSpPr>
        <p:spPr>
          <a:xfrm>
            <a:off x="838200" y="214313"/>
            <a:ext cx="10515600" cy="795337"/>
          </a:xfrm>
          <a:prstGeom prst="rect">
            <a:avLst/>
          </a:prstGeom>
          <a:noFill/>
          <a:ln w="9525">
            <a:noFill/>
          </a:ln>
        </p:spPr>
        <p:txBody>
          <a:bodyPr vert="horz" wrap="square" lIns="91440" tIns="45720" rIns="91440" bIns="45720" anchor="ctr" anchorCtr="0"/>
          <a:p>
            <a:pPr lvl="0"/>
            <a:r>
              <a:rPr lang="zh-CN" altLang="en-US"/>
              <a:t>单击此处编辑母版标题样式</a:t>
            </a:r>
            <a:endParaRPr lang="en-US" altLang="zh-CN"/>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noProof="1" smtClean="0">
                <a:solidFill>
                  <a:schemeClr val="tx1">
                    <a:tint val="75000"/>
                  </a:schemeClr>
                </a:solidFill>
              </a:defRPr>
            </a:lvl1pPr>
          </a:lstStyle>
          <a:p>
            <a:pPr fontAlgn="base"/>
            <a:fld id="{B1476104-6EAD-4B6A-9DFB-91E930495BD6}" type="datetime1">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noProof="1">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969696"/>
                </a:solidFill>
              </a:defRPr>
            </a:lvl1pPr>
          </a:lstStyle>
          <a:p>
            <a:pPr fontAlgn="base"/>
            <a:fld id="{0C913308-F349-4B6D-A68A-DD1791B4A57B}" type="slidenum">
              <a:rPr lang="zh-CN" altLang="en-US" strike="noStrike" noProof="1" smtClean="0">
                <a:latin typeface="Tw Cen MT" panose="020B0602020104020603" pitchFamily="34" charset="0"/>
                <a:ea typeface="华文仿宋" panose="02010600040101010101"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Lst>
  <p:transition spd="slow">
    <p:random/>
  </p:transition>
  <p:hf sldNum="0" hdr="0" ftr="0" dt="0"/>
  <p:txStyles>
    <p:titleStyle>
      <a:lvl1pPr algn="l" defTabSz="514350" rtl="0" eaLnBrk="1" fontAlgn="base" hangingPunct="1">
        <a:lnSpc>
          <a:spcPct val="90000"/>
        </a:lnSpc>
        <a:spcBef>
          <a:spcPct val="0"/>
        </a:spcBef>
        <a:spcAft>
          <a:spcPct val="0"/>
        </a:spcAft>
        <a:defRPr sz="2800" b="1" kern="1200">
          <a:solidFill>
            <a:schemeClr val="accent1"/>
          </a:solidFill>
          <a:latin typeface="+mj-lt"/>
          <a:ea typeface="+mj-ea"/>
          <a:cs typeface="+mj-cs"/>
        </a:defRPr>
      </a:lvl1pPr>
      <a:lvl2pPr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2pPr>
      <a:lvl3pPr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3pPr>
      <a:lvl4pPr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4pPr>
      <a:lvl5pPr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5pPr>
      <a:lvl6pPr marL="342900"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6pPr>
      <a:lvl7pPr marL="685800"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7pPr>
      <a:lvl8pPr marL="1028700"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8pPr>
      <a:lvl9pPr marL="1371600" algn="l" defTabSz="386080" rtl="0" eaLnBrk="1" fontAlgn="base" hangingPunct="1">
        <a:lnSpc>
          <a:spcPct val="90000"/>
        </a:lnSpc>
        <a:spcBef>
          <a:spcPct val="0"/>
        </a:spcBef>
        <a:spcAft>
          <a:spcPct val="0"/>
        </a:spcAft>
        <a:defRPr sz="2100" b="1">
          <a:solidFill>
            <a:schemeClr val="accent1"/>
          </a:solidFill>
          <a:latin typeface="Arial" panose="020B0604020202020204" pitchFamily="34" charset="0"/>
          <a:ea typeface="黑体" panose="02010609060101010101" pitchFamily="49" charset="-122"/>
        </a:defRPr>
      </a:lvl9pPr>
    </p:titleStyle>
    <p:bodyStyle>
      <a:lvl1pPr marL="271780" indent="-271780" algn="just" defTabSz="514350" rtl="0" eaLnBrk="1" fontAlgn="base" hangingPunct="1">
        <a:lnSpc>
          <a:spcPct val="110000"/>
        </a:lnSpc>
        <a:spcBef>
          <a:spcPts val="900"/>
        </a:spcBef>
        <a:spcAft>
          <a:spcPct val="0"/>
        </a:spcAft>
        <a:buClr>
          <a:schemeClr val="accent1"/>
        </a:buClr>
        <a:buSzPct val="50000"/>
        <a:buFont typeface="Wingdings 2" panose="05020102010507070707" pitchFamily="18" charset="2"/>
        <a:buChar char=""/>
        <a:defRPr lang="zh-CN" altLang="en-US" sz="2400" kern="1200" dirty="0">
          <a:solidFill>
            <a:srgbClr val="000000"/>
          </a:solidFill>
          <a:latin typeface="+mn-lt"/>
          <a:ea typeface="+mn-ea"/>
          <a:cs typeface="+mn-cs"/>
        </a:defRPr>
      </a:lvl1pPr>
      <a:lvl2pPr algn="just" defTabSz="514350" rtl="0" eaLnBrk="1" fontAlgn="base" hangingPunct="1">
        <a:lnSpc>
          <a:spcPct val="120000"/>
        </a:lnSpc>
        <a:spcBef>
          <a:spcPct val="0"/>
        </a:spcBef>
        <a:spcAft>
          <a:spcPts val="675"/>
        </a:spcAft>
        <a:buClr>
          <a:srgbClr val="D5BDAF"/>
        </a:buClr>
        <a:buFont typeface="幼圆" panose="02010509060101010101" pitchFamily="49" charset="-122"/>
        <a:defRPr sz="1500" kern="1200">
          <a:solidFill>
            <a:schemeClr val="tx1"/>
          </a:solidFill>
          <a:latin typeface="+mn-lt"/>
          <a:ea typeface="+mn-ea"/>
          <a:cs typeface="+mn-cs"/>
        </a:defRPr>
      </a:lvl2pPr>
      <a:lvl3pPr marL="642620" indent="-128905" algn="l" defTabSz="514350" rtl="0" eaLnBrk="1" fontAlgn="base" hangingPunct="1">
        <a:lnSpc>
          <a:spcPct val="90000"/>
        </a:lnSpc>
        <a:spcBef>
          <a:spcPct val="55000"/>
        </a:spcBef>
        <a:spcAft>
          <a:spcPts val="675"/>
        </a:spcAft>
        <a:buFont typeface="Arial" panose="020B0604020202020204" pitchFamily="34" charset="0"/>
        <a:buChar char="•"/>
        <a:defRPr sz="2000" kern="1200">
          <a:solidFill>
            <a:srgbClr val="000000"/>
          </a:solidFill>
          <a:latin typeface="+mn-lt"/>
          <a:ea typeface="+mn-ea"/>
          <a:cs typeface="+mn-cs"/>
        </a:defRPr>
      </a:lvl3pPr>
      <a:lvl4pPr marL="899795" indent="-128905" algn="l" defTabSz="514350" rtl="0" eaLnBrk="1" fontAlgn="base" hangingPunct="1">
        <a:lnSpc>
          <a:spcPct val="90000"/>
        </a:lnSpc>
        <a:spcBef>
          <a:spcPct val="55000"/>
        </a:spcBef>
        <a:spcAft>
          <a:spcPts val="675"/>
        </a:spcAft>
        <a:buFont typeface="Arial" panose="020B0604020202020204" pitchFamily="34" charset="0"/>
        <a:buChar char="•"/>
        <a:defRPr kern="1200">
          <a:solidFill>
            <a:srgbClr val="000000"/>
          </a:solidFill>
          <a:latin typeface="+mn-lt"/>
          <a:ea typeface="+mn-ea"/>
          <a:cs typeface="+mn-cs"/>
        </a:defRPr>
      </a:lvl4pPr>
      <a:lvl5pPr marL="1156970" indent="-128905" algn="l" defTabSz="514350" rtl="0" eaLnBrk="1" fontAlgn="base" hangingPunct="1">
        <a:lnSpc>
          <a:spcPct val="90000"/>
        </a:lnSpc>
        <a:spcBef>
          <a:spcPct val="55000"/>
        </a:spcBef>
        <a:spcAft>
          <a:spcPts val="675"/>
        </a:spcAft>
        <a:buFont typeface="Arial" panose="020B0604020202020204" pitchFamily="34" charset="0"/>
        <a:buChar char="•"/>
        <a:defRPr kern="1200">
          <a:solidFill>
            <a:srgbClr val="000000"/>
          </a:solidFill>
          <a:latin typeface="+mn-lt"/>
          <a:ea typeface="+mn-ea"/>
          <a:cs typeface="+mn-cs"/>
        </a:defRPr>
      </a:lvl5pPr>
      <a:lvl6pPr marL="1414145" indent="-128905" algn="l" defTabSz="514350" rtl="0" eaLnBrk="1" latinLnBrk="0" hangingPunct="1">
        <a:lnSpc>
          <a:spcPct val="90000"/>
        </a:lnSpc>
        <a:spcBef>
          <a:spcPts val="280"/>
        </a:spcBef>
        <a:buFont typeface="Arial" panose="020B0604020202020204" pitchFamily="34" charset="0"/>
        <a:buChar char="•"/>
        <a:defRPr sz="1800" kern="1200">
          <a:solidFill>
            <a:srgbClr val="000000"/>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567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0890"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799590" algn="l" defTabSz="514350" rtl="0" eaLnBrk="1" latinLnBrk="0" hangingPunct="1">
        <a:defRPr sz="1015" kern="1200">
          <a:solidFill>
            <a:schemeClr val="tx1"/>
          </a:solidFill>
          <a:latin typeface="+mn-lt"/>
          <a:ea typeface="+mn-ea"/>
          <a:cs typeface="+mn-cs"/>
        </a:defRPr>
      </a:lvl8pPr>
      <a:lvl9pPr marL="2056765"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5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5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ustDataLst>
      <p:tags r:id="rId53"/>
    </p:custData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92.xml"/><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8" Type="http://schemas.openxmlformats.org/officeDocument/2006/relationships/notesSlide" Target="../notesSlides/notesSlide6.xml"/><Relationship Id="rId17" Type="http://schemas.openxmlformats.org/officeDocument/2006/relationships/slideLayout" Target="../slideLayouts/slideLayout12.xml"/><Relationship Id="rId16" Type="http://schemas.openxmlformats.org/officeDocument/2006/relationships/audio" Target="../media/audio1.wav"/><Relationship Id="rId15" Type="http://schemas.openxmlformats.org/officeDocument/2006/relationships/tags" Target="../tags/tag271.xml"/><Relationship Id="rId14" Type="http://schemas.openxmlformats.org/officeDocument/2006/relationships/tags" Target="../tags/tag270.xml"/><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image" Target="../media/image26.png"/><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2" Type="http://schemas.openxmlformats.org/officeDocument/2006/relationships/notesSlide" Target="../notesSlides/notesSlide7.xml"/><Relationship Id="rId21" Type="http://schemas.openxmlformats.org/officeDocument/2006/relationships/slideLayout" Target="../slideLayouts/slideLayout12.xml"/><Relationship Id="rId20" Type="http://schemas.openxmlformats.org/officeDocument/2006/relationships/tags" Target="../tags/tag286.xml"/><Relationship Id="rId2" Type="http://schemas.openxmlformats.org/officeDocument/2006/relationships/tags" Target="../tags/tag272.xml"/><Relationship Id="rId19" Type="http://schemas.openxmlformats.org/officeDocument/2006/relationships/tags" Target="../tags/tag285.xml"/><Relationship Id="rId18" Type="http://schemas.openxmlformats.org/officeDocument/2006/relationships/tags" Target="../tags/tag284.xml"/><Relationship Id="rId17" Type="http://schemas.openxmlformats.org/officeDocument/2006/relationships/image" Target="../media/image29.jpeg"/><Relationship Id="rId16" Type="http://schemas.openxmlformats.org/officeDocument/2006/relationships/tags" Target="../tags/tag283.xml"/><Relationship Id="rId15" Type="http://schemas.openxmlformats.org/officeDocument/2006/relationships/tags" Target="../tags/tag282.xml"/><Relationship Id="rId14" Type="http://schemas.openxmlformats.org/officeDocument/2006/relationships/tags" Target="../tags/tag281.xml"/><Relationship Id="rId13" Type="http://schemas.openxmlformats.org/officeDocument/2006/relationships/image" Target="../media/image28.jpeg"/><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8" Type="http://schemas.openxmlformats.org/officeDocument/2006/relationships/notesSlide" Target="../notesSlides/notesSlide8.xml"/><Relationship Id="rId17" Type="http://schemas.openxmlformats.org/officeDocument/2006/relationships/slideLayout" Target="../slideLayouts/slideLayout12.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2.xml"/><Relationship Id="rId7" Type="http://schemas.openxmlformats.org/officeDocument/2006/relationships/tags" Target="../tags/tag306.xml"/><Relationship Id="rId6" Type="http://schemas.openxmlformats.org/officeDocument/2006/relationships/image" Target="../media/image30.jpeg"/><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5" Type="http://schemas.openxmlformats.org/officeDocument/2006/relationships/notesSlide" Target="../notesSlides/notesSlide10.xml"/><Relationship Id="rId24" Type="http://schemas.openxmlformats.org/officeDocument/2006/relationships/slideLayout" Target="../slideLayouts/slideLayout12.xml"/><Relationship Id="rId23" Type="http://schemas.openxmlformats.org/officeDocument/2006/relationships/tags" Target="../tags/tag326.xml"/><Relationship Id="rId22" Type="http://schemas.openxmlformats.org/officeDocument/2006/relationships/tags" Target="../tags/tag325.xml"/><Relationship Id="rId21" Type="http://schemas.openxmlformats.org/officeDocument/2006/relationships/image" Target="../media/image32.jpeg"/><Relationship Id="rId20" Type="http://schemas.openxmlformats.org/officeDocument/2006/relationships/image" Target="../media/image31.webp"/><Relationship Id="rId2" Type="http://schemas.openxmlformats.org/officeDocument/2006/relationships/tags" Target="../tags/tag307.xml"/><Relationship Id="rId19" Type="http://schemas.openxmlformats.org/officeDocument/2006/relationships/tags" Target="../tags/tag324.xml"/><Relationship Id="rId18" Type="http://schemas.openxmlformats.org/officeDocument/2006/relationships/tags" Target="../tags/tag323.xml"/><Relationship Id="rId17" Type="http://schemas.openxmlformats.org/officeDocument/2006/relationships/tags" Target="../tags/tag322.xml"/><Relationship Id="rId16" Type="http://schemas.openxmlformats.org/officeDocument/2006/relationships/tags" Target="../tags/tag321.xml"/><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tags" Target="../tags/tag330.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tags" Target="../tags/tag333.xml"/></Relationships>
</file>

<file path=ppt/slides/_rels/slide19.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3" Type="http://schemas.openxmlformats.org/officeDocument/2006/relationships/notesSlide" Target="../notesSlides/notesSlide11.xml"/><Relationship Id="rId32" Type="http://schemas.openxmlformats.org/officeDocument/2006/relationships/slideLayout" Target="../slideLayouts/slideLayout12.xml"/><Relationship Id="rId31" Type="http://schemas.openxmlformats.org/officeDocument/2006/relationships/tags" Target="../tags/tag367.xml"/><Relationship Id="rId30" Type="http://schemas.openxmlformats.org/officeDocument/2006/relationships/tags" Target="../tags/tag366.xml"/><Relationship Id="rId3" Type="http://schemas.openxmlformats.org/officeDocument/2006/relationships/tags" Target="../tags/tag339.xml"/><Relationship Id="rId29" Type="http://schemas.openxmlformats.org/officeDocument/2006/relationships/tags" Target="../tags/tag365.xml"/><Relationship Id="rId28" Type="http://schemas.openxmlformats.org/officeDocument/2006/relationships/tags" Target="../tags/tag364.xml"/><Relationship Id="rId27" Type="http://schemas.openxmlformats.org/officeDocument/2006/relationships/tags" Target="../tags/tag363.xml"/><Relationship Id="rId26" Type="http://schemas.openxmlformats.org/officeDocument/2006/relationships/tags" Target="../tags/tag362.xml"/><Relationship Id="rId25" Type="http://schemas.openxmlformats.org/officeDocument/2006/relationships/tags" Target="../tags/tag361.xml"/><Relationship Id="rId24" Type="http://schemas.openxmlformats.org/officeDocument/2006/relationships/tags" Target="../tags/tag360.xml"/><Relationship Id="rId23" Type="http://schemas.openxmlformats.org/officeDocument/2006/relationships/tags" Target="../tags/tag359.xml"/><Relationship Id="rId22" Type="http://schemas.openxmlformats.org/officeDocument/2006/relationships/tags" Target="../tags/tag358.xml"/><Relationship Id="rId21" Type="http://schemas.openxmlformats.org/officeDocument/2006/relationships/tags" Target="../tags/tag357.xml"/><Relationship Id="rId20" Type="http://schemas.openxmlformats.org/officeDocument/2006/relationships/tags" Target="../tags/tag356.xml"/><Relationship Id="rId2" Type="http://schemas.openxmlformats.org/officeDocument/2006/relationships/tags" Target="../tags/tag338.xml"/><Relationship Id="rId19" Type="http://schemas.openxmlformats.org/officeDocument/2006/relationships/tags" Target="../tags/tag355.xml"/><Relationship Id="rId18" Type="http://schemas.openxmlformats.org/officeDocument/2006/relationships/tags" Target="../tags/tag354.xml"/><Relationship Id="rId17" Type="http://schemas.openxmlformats.org/officeDocument/2006/relationships/tags" Target="../tags/tag353.xml"/><Relationship Id="rId16" Type="http://schemas.openxmlformats.org/officeDocument/2006/relationships/tags" Target="../tags/tag352.xml"/><Relationship Id="rId15" Type="http://schemas.openxmlformats.org/officeDocument/2006/relationships/tags" Target="../tags/tag351.xml"/><Relationship Id="rId14" Type="http://schemas.openxmlformats.org/officeDocument/2006/relationships/tags" Target="../tags/tag350.xml"/><Relationship Id="rId13" Type="http://schemas.openxmlformats.org/officeDocument/2006/relationships/tags" Target="../tags/tag349.xml"/><Relationship Id="rId12" Type="http://schemas.openxmlformats.org/officeDocument/2006/relationships/tags" Target="../tags/tag348.xml"/><Relationship Id="rId11" Type="http://schemas.openxmlformats.org/officeDocument/2006/relationships/tags" Target="../tags/tag347.xml"/><Relationship Id="rId10" Type="http://schemas.openxmlformats.org/officeDocument/2006/relationships/tags" Target="../tags/tag346.xml"/><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tags" Target="../tags/tag373.xml"/><Relationship Id="rId7" Type="http://schemas.openxmlformats.org/officeDocument/2006/relationships/image" Target="../media/image36.png"/><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9" Type="http://schemas.openxmlformats.org/officeDocument/2006/relationships/notesSlide" Target="../notesSlides/notesSlide12.xml"/><Relationship Id="rId18" Type="http://schemas.openxmlformats.org/officeDocument/2006/relationships/slideLayout" Target="../slideLayouts/slideLayout12.xml"/><Relationship Id="rId17" Type="http://schemas.openxmlformats.org/officeDocument/2006/relationships/tags" Target="../tags/tag381.xml"/><Relationship Id="rId16" Type="http://schemas.openxmlformats.org/officeDocument/2006/relationships/image" Target="../media/image37.png"/><Relationship Id="rId15" Type="http://schemas.openxmlformats.org/officeDocument/2006/relationships/tags" Target="../tags/tag380.xml"/><Relationship Id="rId14" Type="http://schemas.openxmlformats.org/officeDocument/2006/relationships/tags" Target="../tags/tag379.xml"/><Relationship Id="rId13" Type="http://schemas.openxmlformats.org/officeDocument/2006/relationships/tags" Target="../tags/tag378.xml"/><Relationship Id="rId12" Type="http://schemas.openxmlformats.org/officeDocument/2006/relationships/tags" Target="../tags/tag377.xml"/><Relationship Id="rId11" Type="http://schemas.openxmlformats.org/officeDocument/2006/relationships/tags" Target="../tags/tag376.xml"/><Relationship Id="rId10" Type="http://schemas.openxmlformats.org/officeDocument/2006/relationships/tags" Target="../tags/tag375.xml"/><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2" Type="http://schemas.openxmlformats.org/officeDocument/2006/relationships/notesSlide" Target="../notesSlides/notesSlide13.xml"/><Relationship Id="rId21" Type="http://schemas.openxmlformats.org/officeDocument/2006/relationships/slideLayout" Target="../slideLayouts/slideLayout12.xml"/><Relationship Id="rId20" Type="http://schemas.openxmlformats.org/officeDocument/2006/relationships/tags" Target="../tags/tag397.xml"/><Relationship Id="rId2" Type="http://schemas.openxmlformats.org/officeDocument/2006/relationships/tags" Target="../tags/tag382.xml"/><Relationship Id="rId19" Type="http://schemas.openxmlformats.org/officeDocument/2006/relationships/image" Target="../media/image40.jpeg"/><Relationship Id="rId18" Type="http://schemas.openxmlformats.org/officeDocument/2006/relationships/tags" Target="../tags/tag396.xml"/><Relationship Id="rId17" Type="http://schemas.openxmlformats.org/officeDocument/2006/relationships/tags" Target="../tags/tag395.xml"/><Relationship Id="rId16" Type="http://schemas.openxmlformats.org/officeDocument/2006/relationships/tags" Target="../tags/tag394.xml"/><Relationship Id="rId15" Type="http://schemas.openxmlformats.org/officeDocument/2006/relationships/tags" Target="../tags/tag393.xml"/><Relationship Id="rId14" Type="http://schemas.openxmlformats.org/officeDocument/2006/relationships/tags" Target="../tags/tag392.xml"/><Relationship Id="rId13" Type="http://schemas.openxmlformats.org/officeDocument/2006/relationships/tags" Target="../tags/tag391.xml"/><Relationship Id="rId12" Type="http://schemas.openxmlformats.org/officeDocument/2006/relationships/tags" Target="../tags/tag390.xml"/><Relationship Id="rId11" Type="http://schemas.openxmlformats.org/officeDocument/2006/relationships/tags" Target="../tags/tag389.xml"/><Relationship Id="rId10" Type="http://schemas.openxmlformats.org/officeDocument/2006/relationships/tags" Target="../tags/tag388.xml"/><Relationship Id="rId1" Type="http://schemas.openxmlformats.org/officeDocument/2006/relationships/image" Target="../media/image33.jpeg"/></Relationships>
</file>

<file path=ppt/slides/_rels/slide22.xml.rels><?xml version="1.0" encoding="UTF-8" standalone="yes"?>
<Relationships xmlns="http://schemas.openxmlformats.org/package/2006/relationships"><Relationship Id="rId9" Type="http://schemas.openxmlformats.org/officeDocument/2006/relationships/tags" Target="../tags/tag405.xml"/><Relationship Id="rId8" Type="http://schemas.openxmlformats.org/officeDocument/2006/relationships/tags" Target="../tags/tag404.xml"/><Relationship Id="rId7" Type="http://schemas.openxmlformats.org/officeDocument/2006/relationships/tags" Target="../tags/tag403.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8" Type="http://schemas.openxmlformats.org/officeDocument/2006/relationships/notesSlide" Target="../notesSlides/notesSlide14.xml"/><Relationship Id="rId17" Type="http://schemas.openxmlformats.org/officeDocument/2006/relationships/slideLayout" Target="../slideLayouts/slideLayout12.xml"/><Relationship Id="rId16" Type="http://schemas.openxmlformats.org/officeDocument/2006/relationships/tags" Target="../tags/tag412.xml"/><Relationship Id="rId15" Type="http://schemas.openxmlformats.org/officeDocument/2006/relationships/tags" Target="../tags/tag411.xml"/><Relationship Id="rId14" Type="http://schemas.openxmlformats.org/officeDocument/2006/relationships/tags" Target="../tags/tag410.xml"/><Relationship Id="rId13" Type="http://schemas.openxmlformats.org/officeDocument/2006/relationships/tags" Target="../tags/tag409.xml"/><Relationship Id="rId12" Type="http://schemas.openxmlformats.org/officeDocument/2006/relationships/tags" Target="../tags/tag408.xml"/><Relationship Id="rId11" Type="http://schemas.openxmlformats.org/officeDocument/2006/relationships/tags" Target="../tags/tag407.xml"/><Relationship Id="rId10" Type="http://schemas.openxmlformats.org/officeDocument/2006/relationships/tags" Target="../tags/tag406.xml"/><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5" Type="http://schemas.openxmlformats.org/officeDocument/2006/relationships/notesSlide" Target="../notesSlides/notesSlide15.xml"/><Relationship Id="rId14" Type="http://schemas.openxmlformats.org/officeDocument/2006/relationships/slideLayout" Target="../slideLayouts/slideLayout12.xml"/><Relationship Id="rId13" Type="http://schemas.openxmlformats.org/officeDocument/2006/relationships/tags" Target="../tags/tag424.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29.xml"/><Relationship Id="rId7" Type="http://schemas.openxmlformats.org/officeDocument/2006/relationships/image" Target="../media/image41.wmf"/><Relationship Id="rId6" Type="http://schemas.openxmlformats.org/officeDocument/2006/relationships/oleObject" Target="../embeddings/oleObject1.bin"/><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0" Type="http://schemas.openxmlformats.org/officeDocument/2006/relationships/vmlDrawing" Target="../drawings/vmlDrawing1.v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0" Type="http://schemas.openxmlformats.org/officeDocument/2006/relationships/notesSlide" Target="../notesSlides/notesSlide1.xml"/><Relationship Id="rId2" Type="http://schemas.openxmlformats.org/officeDocument/2006/relationships/tags" Target="../tags/tag205.xml"/><Relationship Id="rId19" Type="http://schemas.openxmlformats.org/officeDocument/2006/relationships/slideLayout" Target="../slideLayouts/slideLayout12.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2" Type="http://schemas.openxmlformats.org/officeDocument/2006/relationships/notesSlide" Target="../notesSlides/notesSlide2.xml"/><Relationship Id="rId11" Type="http://schemas.openxmlformats.org/officeDocument/2006/relationships/slideLayout" Target="../slideLayouts/slideLayout12.xml"/><Relationship Id="rId10" Type="http://schemas.openxmlformats.org/officeDocument/2006/relationships/tags" Target="../tags/tag228.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3" Type="http://schemas.openxmlformats.org/officeDocument/2006/relationships/notesSlide" Target="../notesSlides/notesSlide3.xml"/><Relationship Id="rId12" Type="http://schemas.openxmlformats.org/officeDocument/2006/relationships/slideLayout" Target="../slideLayouts/slideLayout12.xml"/><Relationship Id="rId11" Type="http://schemas.openxmlformats.org/officeDocument/2006/relationships/tags" Target="../tags/tag236.xml"/><Relationship Id="rId10" Type="http://schemas.openxmlformats.org/officeDocument/2006/relationships/image" Target="../media/image16.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image" Target="../media/image19.png"/><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1" Type="http://schemas.openxmlformats.org/officeDocument/2006/relationships/notesSlide" Target="../notesSlides/notesSlide4.xml"/><Relationship Id="rId10" Type="http://schemas.openxmlformats.org/officeDocument/2006/relationships/slideLayout" Target="../slideLayouts/slideLayout12.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10.jpeg"/><Relationship Id="rId6" Type="http://schemas.openxmlformats.org/officeDocument/2006/relationships/image" Target="../media/image20.jpeg"/><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6" Type="http://schemas.openxmlformats.org/officeDocument/2006/relationships/notesSlide" Target="../notesSlides/notesSlide5.xml"/><Relationship Id="rId15" Type="http://schemas.openxmlformats.org/officeDocument/2006/relationships/slideLayout" Target="../slideLayouts/slideLayout12.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10795" y="-7620"/>
            <a:ext cx="12202795"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 name="矩形 3"/>
          <p:cNvSpPr/>
          <p:nvPr>
            <p:custDataLst>
              <p:tags r:id="rId3"/>
            </p:custDataLst>
          </p:nvPr>
        </p:nvSpPr>
        <p:spPr>
          <a:xfrm>
            <a:off x="0" y="2059940"/>
            <a:ext cx="12192000" cy="3003550"/>
          </a:xfrm>
          <a:prstGeom prst="rect">
            <a:avLst/>
          </a:prstGeom>
          <a:solidFill>
            <a:schemeClr val="tx1">
              <a:lumMod val="85000"/>
              <a:lumOff val="15000"/>
              <a:alpha val="11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7"/>
          <p:cNvSpPr/>
          <p:nvPr userDrawn="1">
            <p:custDataLst>
              <p:tags r:id="rId4"/>
            </p:custDataLst>
          </p:nvPr>
        </p:nvSpPr>
        <p:spPr>
          <a:xfrm>
            <a:off x="179070" y="165735"/>
            <a:ext cx="11791950" cy="6527165"/>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50" name="Picture 2" descr="https://upload.wikimedia.org/wikipedia/commons/thumb/e/ea/DC-1914-27-d-Sarajevo-cropped.jpg/800px-DC-1914-27-d-Sarajevo-cropp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690" y="812800"/>
            <a:ext cx="4538980" cy="54984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34670" y="889635"/>
            <a:ext cx="6353175" cy="165925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rPr>
              <a:t>     </a:t>
            </a:r>
            <a:r>
              <a:rPr kumimoji="0" lang="zh-CN" altLang="en-US"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rPr>
              <a:t>一个半疯癫的18岁肺病患者，醉心于狂热民族主义剧毒的加弗利尔：</a:t>
            </a:r>
            <a:r>
              <a:rPr kumimoji="0" lang="zh-CN" altLang="en-US" sz="2400" i="0" u="none" strike="noStrike" kern="1200" cap="none" spc="0" normalizeH="0" baseline="0" noProof="0" dirty="0">
                <a:ln>
                  <a:noFill/>
                </a:ln>
                <a:solidFill>
                  <a:srgbClr val="FF0000"/>
                </a:solidFill>
                <a:effectLst/>
                <a:uLnTx/>
                <a:uFillTx/>
                <a:latin typeface="方正汉文正楷" panose="02010600010101010101" charset="-122"/>
                <a:ea typeface="方正汉文正楷" panose="02010600010101010101" charset="-122"/>
                <a:cs typeface="方正汉文正楷" panose="02010600010101010101" charset="-122"/>
              </a:rPr>
              <a:t>普林西普</a:t>
            </a:r>
            <a:r>
              <a:rPr kumimoji="0" lang="zh-CN" altLang="en-US"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rPr>
              <a:t>……砰砰几枪，声震全球。</a:t>
            </a:r>
            <a:endParaRPr kumimoji="0" lang="zh-CN" altLang="en-US"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rPr>
              <a:t>——【美】汉森・鲍德温《第一次世界大战史纲》</a:t>
            </a:r>
            <a:endParaRPr kumimoji="0" lang="zh-CN" altLang="en-US" sz="20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endParaRPr>
          </a:p>
        </p:txBody>
      </p:sp>
      <p:grpSp>
        <p:nvGrpSpPr>
          <p:cNvPr id="22" name="组合 21"/>
          <p:cNvGrpSpPr/>
          <p:nvPr/>
        </p:nvGrpSpPr>
        <p:grpSpPr>
          <a:xfrm>
            <a:off x="614680" y="2787015"/>
            <a:ext cx="2967355" cy="2510790"/>
            <a:chOff x="9990" y="6922"/>
            <a:chExt cx="4673" cy="3954"/>
          </a:xfrm>
        </p:grpSpPr>
        <p:pic>
          <p:nvPicPr>
            <p:cNvPr id="12" name="图片 11" descr="t014a82fb2fa2eb1b7b.webp"/>
            <p:cNvPicPr>
              <a:picLocks noChangeAspect="1"/>
            </p:cNvPicPr>
            <p:nvPr/>
          </p:nvPicPr>
          <p:blipFill>
            <a:blip r:embed="rId6"/>
            <a:stretch>
              <a:fillRect/>
            </a:stretch>
          </p:blipFill>
          <p:spPr>
            <a:xfrm>
              <a:off x="9990" y="6922"/>
              <a:ext cx="4673" cy="3374"/>
            </a:xfrm>
            <a:prstGeom prst="rect">
              <a:avLst/>
            </a:prstGeom>
          </p:spPr>
        </p:pic>
        <p:sp>
          <p:nvSpPr>
            <p:cNvPr id="21" name="文本框 20"/>
            <p:cNvSpPr txBox="1"/>
            <p:nvPr/>
          </p:nvSpPr>
          <p:spPr>
            <a:xfrm>
              <a:off x="9990" y="10296"/>
              <a:ext cx="4673" cy="580"/>
            </a:xfrm>
            <a:prstGeom prst="rect">
              <a:avLst/>
            </a:prstGeom>
            <a:noFill/>
          </p:spPr>
          <p:txBody>
            <a:bodyPr wrap="square" rtlCol="0">
              <a:spAutoFit/>
            </a:bodyPr>
            <a:p>
              <a:pPr algn="ctr"/>
              <a:r>
                <a:rPr lang="zh-CN" altLang="en-US">
                  <a:solidFill>
                    <a:schemeClr val="tx1"/>
                  </a:solidFill>
                  <a:latin typeface="方正汉文正楷" panose="02010600010101010101" charset="-122"/>
                  <a:ea typeface="方正汉文正楷" panose="02010600010101010101" charset="-122"/>
                </a:rPr>
                <a:t>裴迪南夫妇遇刺身亡</a:t>
              </a:r>
              <a:endParaRPr lang="zh-CN" altLang="en-US">
                <a:solidFill>
                  <a:schemeClr val="tx1"/>
                </a:solidFill>
                <a:latin typeface="方正汉文正楷" panose="02010600010101010101" charset="-122"/>
                <a:ea typeface="方正汉文正楷" panose="02010600010101010101" charset="-122"/>
              </a:endParaRPr>
            </a:p>
          </p:txBody>
        </p:sp>
      </p:grpSp>
      <p:grpSp>
        <p:nvGrpSpPr>
          <p:cNvPr id="15" name="组合 14"/>
          <p:cNvGrpSpPr/>
          <p:nvPr/>
        </p:nvGrpSpPr>
        <p:grpSpPr>
          <a:xfrm>
            <a:off x="4132580" y="2797810"/>
            <a:ext cx="2321560" cy="2499995"/>
            <a:chOff x="5579" y="5132"/>
            <a:chExt cx="3656" cy="3937"/>
          </a:xfrm>
        </p:grpSpPr>
        <p:pic>
          <p:nvPicPr>
            <p:cNvPr id="13" name="图片 12" descr="79054138729698199"/>
            <p:cNvPicPr>
              <a:picLocks noChangeAspect="1"/>
            </p:cNvPicPr>
            <p:nvPr/>
          </p:nvPicPr>
          <p:blipFill>
            <a:blip r:embed="rId7"/>
            <a:srcRect b="504"/>
            <a:stretch>
              <a:fillRect/>
            </a:stretch>
          </p:blipFill>
          <p:spPr>
            <a:xfrm>
              <a:off x="5579" y="5132"/>
              <a:ext cx="3657" cy="3357"/>
            </a:xfrm>
            <a:prstGeom prst="rect">
              <a:avLst/>
            </a:prstGeom>
          </p:spPr>
        </p:pic>
        <p:sp>
          <p:nvSpPr>
            <p:cNvPr id="18" name="文本框 17"/>
            <p:cNvSpPr txBox="1"/>
            <p:nvPr/>
          </p:nvSpPr>
          <p:spPr>
            <a:xfrm>
              <a:off x="5579" y="8489"/>
              <a:ext cx="3657" cy="580"/>
            </a:xfrm>
            <a:prstGeom prst="rect">
              <a:avLst/>
            </a:prstGeom>
            <a:noFill/>
          </p:spPr>
          <p:txBody>
            <a:bodyPr wrap="square" rtlCol="0">
              <a:spAutoFit/>
            </a:bodyPr>
            <a:p>
              <a:pPr algn="ctr"/>
              <a:r>
                <a:rPr lang="zh-CN" altLang="en-US">
                  <a:solidFill>
                    <a:schemeClr val="tx1"/>
                  </a:solidFill>
                  <a:latin typeface="方正汉文正楷" panose="02010600010101010101" charset="-122"/>
                  <a:ea typeface="方正汉文正楷" panose="02010600010101010101" charset="-122"/>
                </a:rPr>
                <a:t>普林西普</a:t>
              </a:r>
              <a:endParaRPr lang="zh-CN" altLang="en-US">
                <a:solidFill>
                  <a:schemeClr val="tx1"/>
                </a:solidFill>
                <a:latin typeface="方正汉文正楷" panose="02010600010101010101" charset="-122"/>
                <a:ea typeface="方正汉文正楷" panose="02010600010101010101" charset="-122"/>
              </a:endParaRPr>
            </a:p>
          </p:txBody>
        </p:sp>
      </p:grpSp>
      <p:sp>
        <p:nvSpPr>
          <p:cNvPr id="16" name="文本框 15"/>
          <p:cNvSpPr txBox="1"/>
          <p:nvPr/>
        </p:nvSpPr>
        <p:spPr>
          <a:xfrm>
            <a:off x="251460" y="165735"/>
            <a:ext cx="11658600" cy="583565"/>
          </a:xfrm>
          <a:prstGeom prst="rect">
            <a:avLst/>
          </a:prstGeom>
          <a:noFill/>
        </p:spPr>
        <p:txBody>
          <a:bodyPr wrap="square" rtlCol="0" anchor="t">
            <a:spAutoFit/>
          </a:bodyPr>
          <a:p>
            <a:pPr algn="ctr"/>
            <a:r>
              <a:rPr lang="zh-CN" altLang="en-US" sz="3200" dirty="0">
                <a:solidFill>
                  <a:srgbClr val="C00000"/>
                </a:solidFill>
                <a:latin typeface="方正字迹-龙吟体 简" panose="02000500000000000000" charset="-122"/>
                <a:ea typeface="方正字迹-龙吟体 简" panose="02000500000000000000" charset="-122"/>
                <a:cs typeface="汉仪尚巍手书W" panose="00020600040101010101" charset="-122"/>
              </a:rPr>
              <a:t>他是历史第一刺客，连开7枪刺杀皇室成员，改变了世界格局！</a:t>
            </a:r>
            <a:endParaRPr lang="zh-CN" altLang="en-US" sz="3200" dirty="0">
              <a:solidFill>
                <a:srgbClr val="C00000"/>
              </a:solidFill>
              <a:latin typeface="方正字迹-龙吟体 简" panose="02000500000000000000" charset="-122"/>
              <a:ea typeface="方正字迹-龙吟体 简" panose="02000500000000000000" charset="-122"/>
              <a:cs typeface="汉仪尚巍手书W" panose="00020600040101010101" charset="-122"/>
            </a:endParaRPr>
          </a:p>
        </p:txBody>
      </p:sp>
      <p:grpSp>
        <p:nvGrpSpPr>
          <p:cNvPr id="25" name="组合 24"/>
          <p:cNvGrpSpPr/>
          <p:nvPr/>
        </p:nvGrpSpPr>
        <p:grpSpPr>
          <a:xfrm>
            <a:off x="4418965" y="788670"/>
            <a:ext cx="1339850" cy="1137285"/>
            <a:chOff x="6959" y="1242"/>
            <a:chExt cx="2110" cy="1791"/>
          </a:xfrm>
        </p:grpSpPr>
        <p:sp>
          <p:nvSpPr>
            <p:cNvPr id="9" name="椭圆 8"/>
            <p:cNvSpPr/>
            <p:nvPr/>
          </p:nvSpPr>
          <p:spPr>
            <a:xfrm>
              <a:off x="6959" y="2243"/>
              <a:ext cx="2111" cy="790"/>
            </a:xfrm>
            <a:prstGeom prst="ellipse">
              <a:avLst/>
            </a:prstGeom>
            <a:noFill/>
            <a:ln w="28575">
              <a:solidFill>
                <a:schemeClr val="accent1"/>
              </a:solidFill>
            </a:ln>
            <a:extLst>
              <a:ext uri="{909E8E84-426E-40DD-AFC4-6F175D3DCCD1}">
                <a14:hiddenFill xmlns:a14="http://schemas.microsoft.com/office/drawing/2010/main">
                  <a:solidFill>
                    <a:schemeClr val="bg1">
                      <a:alpha val="79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pPr>
              <a:endParaRPr lang="zh-CN" altLang="en-US"/>
            </a:p>
          </p:txBody>
        </p:sp>
        <p:cxnSp>
          <p:nvCxnSpPr>
            <p:cNvPr id="17" name="直接箭头连接符 16"/>
            <p:cNvCxnSpPr/>
            <p:nvPr/>
          </p:nvCxnSpPr>
          <p:spPr>
            <a:xfrm flipV="1">
              <a:off x="8176" y="1242"/>
              <a:ext cx="618" cy="1001"/>
            </a:xfrm>
            <a:prstGeom prst="straightConnector1">
              <a:avLst/>
            </a:prstGeom>
            <a:ln w="57150">
              <a:tailEnd type="arrow"/>
            </a:ln>
          </p:spPr>
          <p:style>
            <a:lnRef idx="2">
              <a:schemeClr val="accent1"/>
            </a:lnRef>
            <a:fillRef idx="0">
              <a:srgbClr val="FFFFFF"/>
            </a:fillRef>
            <a:effectRef idx="0">
              <a:srgbClr val="FFFFFF"/>
            </a:effectRef>
            <a:fontRef idx="minor">
              <a:schemeClr val="tx1"/>
            </a:fontRef>
          </p:style>
        </p:cxnSp>
      </p:grpSp>
      <p:sp>
        <p:nvSpPr>
          <p:cNvPr id="19" name="文本框 18"/>
          <p:cNvSpPr txBox="1"/>
          <p:nvPr/>
        </p:nvSpPr>
        <p:spPr>
          <a:xfrm>
            <a:off x="7044690" y="6311265"/>
            <a:ext cx="4538980" cy="368300"/>
          </a:xfrm>
          <a:prstGeom prst="rect">
            <a:avLst/>
          </a:prstGeom>
          <a:noFill/>
        </p:spPr>
        <p:txBody>
          <a:bodyPr wrap="square" rtlCol="0">
            <a:spAutoFit/>
          </a:bodyPr>
          <a:p>
            <a:pPr algn="ctr"/>
            <a:r>
              <a:rPr lang="en-US" altLang="zh-CN">
                <a:solidFill>
                  <a:schemeClr val="tx1"/>
                </a:solidFill>
                <a:latin typeface="方正汉文正楷" panose="02010600010101010101" charset="-122"/>
                <a:ea typeface="方正汉文正楷" panose="02010600010101010101" charset="-122"/>
              </a:rPr>
              <a:t>“</a:t>
            </a:r>
            <a:r>
              <a:rPr lang="zh-CN" altLang="en-US">
                <a:solidFill>
                  <a:schemeClr val="tx1"/>
                </a:solidFill>
                <a:latin typeface="方正汉文正楷" panose="02010600010101010101" charset="-122"/>
                <a:ea typeface="方正汉文正楷" panose="02010600010101010101" charset="-122"/>
              </a:rPr>
              <a:t>萨拉热窝</a:t>
            </a:r>
            <a:r>
              <a:rPr lang="en-US" altLang="zh-CN">
                <a:solidFill>
                  <a:schemeClr val="tx1"/>
                </a:solidFill>
                <a:latin typeface="方正汉文正楷" panose="02010600010101010101" charset="-122"/>
                <a:ea typeface="方正汉文正楷" panose="02010600010101010101" charset="-122"/>
              </a:rPr>
              <a:t>”</a:t>
            </a:r>
            <a:r>
              <a:rPr lang="zh-CN" altLang="en-US">
                <a:solidFill>
                  <a:schemeClr val="tx1"/>
                </a:solidFill>
                <a:latin typeface="方正汉文正楷" panose="02010600010101010101" charset="-122"/>
                <a:ea typeface="方正汉文正楷" panose="02010600010101010101" charset="-122"/>
              </a:rPr>
              <a:t>事件</a:t>
            </a:r>
            <a:endParaRPr lang="zh-CN" altLang="en-US">
              <a:solidFill>
                <a:schemeClr val="tx1"/>
              </a:solidFill>
              <a:latin typeface="方正汉文正楷" panose="02010600010101010101" charset="-122"/>
              <a:ea typeface="方正汉文正楷" panose="02010600010101010101" charset="-122"/>
            </a:endParaRPr>
          </a:p>
        </p:txBody>
      </p:sp>
      <p:sp>
        <p:nvSpPr>
          <p:cNvPr id="23" name="文本框 22"/>
          <p:cNvSpPr txBox="1"/>
          <p:nvPr/>
        </p:nvSpPr>
        <p:spPr>
          <a:xfrm>
            <a:off x="502188" y="5345478"/>
            <a:ext cx="6310328" cy="548640"/>
          </a:xfrm>
          <a:prstGeom prst="rect">
            <a:avLst/>
          </a:prstGeom>
          <a:noFill/>
        </p:spPr>
        <p:txBody>
          <a:bodyPr wrap="square">
            <a:spAutoFit/>
          </a:bodyPr>
          <a:p>
            <a:pPr algn="l">
              <a:lnSpc>
                <a:spcPct val="124000"/>
              </a:lnSpc>
            </a:pPr>
            <a:r>
              <a:rPr lang="zh-CN" altLang="en-US" sz="2400" b="1" i="0" dirty="0">
                <a:solidFill>
                  <a:schemeClr val="tx1"/>
                </a:solidFill>
                <a:effectLst/>
                <a:latin typeface="方正粗黑宋简体" panose="02000000000000000000" charset="-122"/>
                <a:ea typeface="方正粗黑宋简体" panose="02000000000000000000" charset="-122"/>
              </a:rPr>
              <a:t>一个在欧洲历史上屡见不鲜的暗杀皇族的事件</a:t>
            </a:r>
            <a:endParaRPr lang="zh-CN" altLang="en-US" sz="2400" b="1" i="0" dirty="0">
              <a:solidFill>
                <a:schemeClr val="tx1"/>
              </a:solidFill>
              <a:effectLst/>
              <a:latin typeface="方正粗黑宋简体" panose="02000000000000000000" charset="-122"/>
              <a:ea typeface="方正粗黑宋简体" panose="02000000000000000000" charset="-122"/>
            </a:endParaRPr>
          </a:p>
        </p:txBody>
      </p:sp>
      <p:sp>
        <p:nvSpPr>
          <p:cNvPr id="24" name="文本框 23"/>
          <p:cNvSpPr txBox="1"/>
          <p:nvPr/>
        </p:nvSpPr>
        <p:spPr>
          <a:xfrm>
            <a:off x="1024890" y="5902325"/>
            <a:ext cx="5372100" cy="701675"/>
          </a:xfrm>
          <a:prstGeom prst="rect">
            <a:avLst/>
          </a:prstGeom>
          <a:noFill/>
        </p:spPr>
        <p:txBody>
          <a:bodyPr wrap="square">
            <a:spAutoFit/>
          </a:bodyPr>
          <a:p>
            <a:pPr algn="l">
              <a:lnSpc>
                <a:spcPct val="124000"/>
              </a:lnSpc>
            </a:pPr>
            <a:r>
              <a:rPr lang="zh-CN" altLang="en-US" sz="3200" b="1" i="0" dirty="0">
                <a:solidFill>
                  <a:schemeClr val="tx1"/>
                </a:solidFill>
                <a:effectLst/>
                <a:latin typeface="方正粗黑宋简体" panose="02000000000000000000" charset="-122"/>
                <a:ea typeface="方正粗黑宋简体" panose="02000000000000000000" charset="-122"/>
              </a:rPr>
              <a:t>何以造成第一次世界大战？</a:t>
            </a:r>
            <a:endParaRPr lang="zh-CN" altLang="en-US" sz="3200" b="1" i="0" dirty="0">
              <a:solidFill>
                <a:schemeClr val="tx1"/>
              </a:solidFill>
              <a:effectLst/>
              <a:latin typeface="方正粗黑宋简体" panose="02000000000000000000" charset="-122"/>
              <a:ea typeface="方正粗黑宋简体" panose="02000000000000000000" charset="-122"/>
            </a:endParaRPr>
          </a:p>
        </p:txBody>
      </p:sp>
      <p:sp>
        <p:nvSpPr>
          <p:cNvPr id="3" name="Title 6"/>
          <p:cNvSpPr txBox="1"/>
          <p:nvPr>
            <p:custDataLst>
              <p:tags r:id="rId8"/>
            </p:custDataLst>
          </p:nvPr>
        </p:nvSpPr>
        <p:spPr>
          <a:xfrm>
            <a:off x="7116445" y="889635"/>
            <a:ext cx="4396105" cy="5109845"/>
          </a:xfrm>
          <a:prstGeom prst="rect">
            <a:avLst/>
          </a:prstGeom>
          <a:solidFill>
            <a:schemeClr val="accent5">
              <a:lumMod val="20000"/>
              <a:lumOff val="80000"/>
            </a:schemeClr>
          </a:solid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800" spc="209">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rPr>
              <a:t>刺杀事件后，有钱的欧洲人像以往一样外出欢度夏季假日。</a:t>
            </a:r>
            <a:r>
              <a:rPr lang="zh-CN" altLang="en-US" sz="2800" spc="209">
                <a:ln w="3175">
                  <a:noFill/>
                  <a:prstDash val="dash"/>
                </a:ln>
                <a:solidFill>
                  <a:srgbClr val="FF0000"/>
                </a:solidFill>
                <a:uFillTx/>
                <a:latin typeface="楷体" panose="02010609060101010101" charset="-122"/>
                <a:ea typeface="楷体" panose="02010609060101010101" charset="-122"/>
                <a:cs typeface="微软雅黑" panose="020B0503020204020204" charset="-122"/>
              </a:rPr>
              <a:t>塞尔维亚</a:t>
            </a:r>
            <a:r>
              <a:rPr lang="zh-CN" altLang="en-US" sz="2800" spc="209">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rPr>
              <a:t>陆军司令到</a:t>
            </a:r>
            <a:r>
              <a:rPr lang="zh-CN" altLang="en-US" sz="2800" spc="209">
                <a:ln w="3175">
                  <a:noFill/>
                  <a:prstDash val="dash"/>
                </a:ln>
                <a:solidFill>
                  <a:srgbClr val="FF0000"/>
                </a:solidFill>
                <a:uFillTx/>
                <a:latin typeface="楷体" panose="02010609060101010101" charset="-122"/>
                <a:ea typeface="楷体" panose="02010609060101010101" charset="-122"/>
                <a:cs typeface="微软雅黑" panose="020B0503020204020204" charset="-122"/>
              </a:rPr>
              <a:t>奥地利</a:t>
            </a:r>
            <a:r>
              <a:rPr lang="zh-CN" altLang="en-US" sz="2800" spc="209">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rPr>
              <a:t>去泡温泉了；英国驻</a:t>
            </a:r>
            <a:r>
              <a:rPr lang="zh-CN" altLang="en-US" sz="2800" spc="209">
                <a:ln w="3175">
                  <a:noFill/>
                  <a:prstDash val="dash"/>
                </a:ln>
                <a:solidFill>
                  <a:srgbClr val="FF0000"/>
                </a:solidFill>
                <a:uFillTx/>
                <a:latin typeface="楷体" panose="02010609060101010101" charset="-122"/>
                <a:ea typeface="楷体" panose="02010609060101010101" charset="-122"/>
                <a:cs typeface="微软雅黑" panose="020B0503020204020204" charset="-122"/>
              </a:rPr>
              <a:t>法</a:t>
            </a:r>
            <a:r>
              <a:rPr lang="zh-CN" altLang="en-US" sz="2800" spc="209">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rPr>
              <a:t>大使回国享受三星期的年假；</a:t>
            </a:r>
            <a:r>
              <a:rPr lang="zh-CN" altLang="en-US" sz="2800" spc="209">
                <a:ln w="3175">
                  <a:noFill/>
                  <a:prstDash val="dash"/>
                </a:ln>
                <a:solidFill>
                  <a:srgbClr val="FF0000"/>
                </a:solidFill>
                <a:uFillTx/>
                <a:latin typeface="楷体" panose="02010609060101010101" charset="-122"/>
                <a:ea typeface="楷体" panose="02010609060101010101" charset="-122"/>
                <a:cs typeface="微软雅黑" panose="020B0503020204020204" charset="-122"/>
              </a:rPr>
              <a:t>圣彼得堡</a:t>
            </a:r>
            <a:r>
              <a:rPr lang="zh-CN" altLang="en-US" sz="2800" spc="209">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rPr>
              <a:t>几乎没有什么灾难降临之感。</a:t>
            </a:r>
            <a:endParaRPr lang="zh-CN" altLang="en-US" sz="2800" spc="209">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strVal val="#ppt_w*0.05"/>
                                          </p:val>
                                        </p:tav>
                                        <p:tav tm="100000">
                                          <p:val>
                                            <p:strVal val="#ppt_w"/>
                                          </p:val>
                                        </p:tav>
                                      </p:tavLst>
                                    </p:anim>
                                    <p:anim calcmode="lin" valueType="num">
                                      <p:cBhvr>
                                        <p:cTn id="17" dur="500" fill="hold"/>
                                        <p:tgtEl>
                                          <p:spTgt spid="25"/>
                                        </p:tgtEl>
                                        <p:attrNameLst>
                                          <p:attrName>ppt_h</p:attrName>
                                        </p:attrNameLst>
                                      </p:cBhvr>
                                      <p:tavLst>
                                        <p:tav tm="0">
                                          <p:val>
                                            <p:strVal val="#ppt_h"/>
                                          </p:val>
                                        </p:tav>
                                        <p:tav tm="100000">
                                          <p:val>
                                            <p:strVal val="#ppt_h"/>
                                          </p:val>
                                        </p:tav>
                                      </p:tavLst>
                                    </p:anim>
                                    <p:anim calcmode="lin" valueType="num">
                                      <p:cBhvr>
                                        <p:cTn id="18" dur="500" fill="hold"/>
                                        <p:tgtEl>
                                          <p:spTgt spid="25"/>
                                        </p:tgtEl>
                                        <p:attrNameLst>
                                          <p:attrName>ppt_x</p:attrName>
                                        </p:attrNameLst>
                                      </p:cBhvr>
                                      <p:tavLst>
                                        <p:tav tm="0">
                                          <p:val>
                                            <p:strVal val="#ppt_x-.2"/>
                                          </p:val>
                                        </p:tav>
                                        <p:tav tm="100000">
                                          <p:val>
                                            <p:strVal val="#ppt_x"/>
                                          </p:val>
                                        </p:tav>
                                      </p:tavLst>
                                    </p:anim>
                                    <p:anim calcmode="lin" valueType="num">
                                      <p:cBhvr>
                                        <p:cTn id="19" dur="500" fill="hold"/>
                                        <p:tgtEl>
                                          <p:spTgt spid="25"/>
                                        </p:tgtEl>
                                        <p:attrNameLst>
                                          <p:attrName>ppt_y</p:attrName>
                                        </p:attrNameLst>
                                      </p:cBhvr>
                                      <p:tavLst>
                                        <p:tav tm="0">
                                          <p:val>
                                            <p:strVal val="#ppt_y"/>
                                          </p:val>
                                        </p:tav>
                                        <p:tav tm="100000">
                                          <p:val>
                                            <p:strVal val="#ppt_y"/>
                                          </p:val>
                                        </p:tav>
                                      </p:tavLst>
                                    </p:anim>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ppt_w*0.05"/>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wipe(down)">
                                      <p:cBhvr>
                                        <p:cTn id="40" dur="500"/>
                                        <p:tgtEl>
                                          <p:spTgt spid="205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strVal val="#ppt_w*0.05"/>
                                          </p:val>
                                        </p:tav>
                                        <p:tav tm="100000">
                                          <p:val>
                                            <p:strVal val="#ppt_w"/>
                                          </p:val>
                                        </p:tav>
                                      </p:tavLst>
                                    </p:anim>
                                    <p:anim calcmode="lin" valueType="num">
                                      <p:cBhvr>
                                        <p:cTn id="49" dur="500" fill="hold"/>
                                        <p:tgtEl>
                                          <p:spTgt spid="23"/>
                                        </p:tgtEl>
                                        <p:attrNameLst>
                                          <p:attrName>ppt_h</p:attrName>
                                        </p:attrNameLst>
                                      </p:cBhvr>
                                      <p:tavLst>
                                        <p:tav tm="0">
                                          <p:val>
                                            <p:strVal val="#ppt_h"/>
                                          </p:val>
                                        </p:tav>
                                        <p:tav tm="100000">
                                          <p:val>
                                            <p:strVal val="#ppt_h"/>
                                          </p:val>
                                        </p:tav>
                                      </p:tavLst>
                                    </p:anim>
                                    <p:anim calcmode="lin" valueType="num">
                                      <p:cBhvr>
                                        <p:cTn id="50" dur="500" fill="hold"/>
                                        <p:tgtEl>
                                          <p:spTgt spid="23"/>
                                        </p:tgtEl>
                                        <p:attrNameLst>
                                          <p:attrName>ppt_x</p:attrName>
                                        </p:attrNameLst>
                                      </p:cBhvr>
                                      <p:tavLst>
                                        <p:tav tm="0">
                                          <p:val>
                                            <p:strVal val="#ppt_x-.2"/>
                                          </p:val>
                                        </p:tav>
                                        <p:tav tm="100000">
                                          <p:val>
                                            <p:strVal val="#ppt_x"/>
                                          </p:val>
                                        </p:tav>
                                      </p:tavLst>
                                    </p:anim>
                                    <p:anim calcmode="lin" valueType="num">
                                      <p:cBhvr>
                                        <p:cTn id="51" dur="500" fill="hold"/>
                                        <p:tgtEl>
                                          <p:spTgt spid="23"/>
                                        </p:tgtEl>
                                        <p:attrNameLst>
                                          <p:attrName>ppt_y</p:attrName>
                                        </p:attrNameLst>
                                      </p:cBhvr>
                                      <p:tavLst>
                                        <p:tav tm="0">
                                          <p:val>
                                            <p:strVal val="#ppt_y"/>
                                          </p:val>
                                        </p:tav>
                                        <p:tav tm="100000">
                                          <p:val>
                                            <p:strVal val="#ppt_y"/>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54" presetClass="entr" presetSubtype="0" accel="10000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strVal val="#ppt_w*0.05"/>
                                          </p:val>
                                        </p:tav>
                                        <p:tav tm="100000">
                                          <p:val>
                                            <p:strVal val="#ppt_w"/>
                                          </p:val>
                                        </p:tav>
                                      </p:tavLst>
                                    </p:anim>
                                    <p:anim calcmode="lin" valueType="num">
                                      <p:cBhvr>
                                        <p:cTn id="58" dur="500" fill="hold"/>
                                        <p:tgtEl>
                                          <p:spTgt spid="24"/>
                                        </p:tgtEl>
                                        <p:attrNameLst>
                                          <p:attrName>ppt_h</p:attrName>
                                        </p:attrNameLst>
                                      </p:cBhvr>
                                      <p:tavLst>
                                        <p:tav tm="0">
                                          <p:val>
                                            <p:strVal val="#ppt_h"/>
                                          </p:val>
                                        </p:tav>
                                        <p:tav tm="100000">
                                          <p:val>
                                            <p:strVal val="#ppt_h"/>
                                          </p:val>
                                        </p:tav>
                                      </p:tavLst>
                                    </p:anim>
                                    <p:anim calcmode="lin" valueType="num">
                                      <p:cBhvr>
                                        <p:cTn id="59" dur="500" fill="hold"/>
                                        <p:tgtEl>
                                          <p:spTgt spid="24"/>
                                        </p:tgtEl>
                                        <p:attrNameLst>
                                          <p:attrName>ppt_x</p:attrName>
                                        </p:attrNameLst>
                                      </p:cBhvr>
                                      <p:tavLst>
                                        <p:tav tm="0">
                                          <p:val>
                                            <p:strVal val="#ppt_x-.2"/>
                                          </p:val>
                                        </p:tav>
                                        <p:tav tm="100000">
                                          <p:val>
                                            <p:strVal val="#ppt_x"/>
                                          </p:val>
                                        </p:tav>
                                      </p:tavLst>
                                    </p:anim>
                                    <p:anim calcmode="lin" valueType="num">
                                      <p:cBhvr>
                                        <p:cTn id="60" dur="500" fill="hold"/>
                                        <p:tgtEl>
                                          <p:spTgt spid="24"/>
                                        </p:tgtEl>
                                        <p:attrNameLst>
                                          <p:attrName>ppt_y</p:attrName>
                                        </p:attrNameLst>
                                      </p:cBhvr>
                                      <p:tavLst>
                                        <p:tav tm="0">
                                          <p:val>
                                            <p:strVal val="#ppt_y"/>
                                          </p:val>
                                        </p:tav>
                                        <p:tav tm="100000">
                                          <p:val>
                                            <p:strVal val="#ppt_y"/>
                                          </p:val>
                                        </p:tav>
                                      </p:tavLst>
                                    </p:anim>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16"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diamond(in)">
                                      <p:cBhvr>
                                        <p:cTn id="6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6" grpId="0"/>
      <p:bldP spid="19" grpId="0"/>
      <p:bldP spid="23" grpId="0"/>
      <p:bldP spid="24" grpId="0"/>
      <p:bldP spid="3" grpId="0" bldLvl="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6" name="矩形 40"/>
          <p:cNvSpPr/>
          <p:nvPr>
            <p:custDataLst>
              <p:tags r:id="rId2"/>
            </p:custDataLst>
          </p:nvPr>
        </p:nvSpPr>
        <p:spPr>
          <a:xfrm>
            <a:off x="0" y="7620"/>
            <a:ext cx="12192000" cy="6865620"/>
          </a:xfrm>
          <a:prstGeom prst="rect">
            <a:avLst/>
          </a:prstGeom>
          <a:solidFill>
            <a:srgbClr val="3B3838">
              <a:alpha val="50000"/>
            </a:srgbClr>
          </a:solidFill>
          <a:ln w="12700">
            <a:noFill/>
          </a:ln>
        </p:spPr>
        <p:txBody>
          <a:bodyPr anchor="ctr" anchorCtr="0"/>
          <a:lstStyle/>
          <a:p>
            <a:pPr algn="ctr"/>
            <a:endParaRPr lang="zh-CN" altLang="en-US" sz="1000" baseline="0" dirty="0">
              <a:solidFill>
                <a:srgbClr val="FFFFFF"/>
              </a:solidFill>
              <a:latin typeface="微软雅黑 Light" panose="020B0502040204020203" charset="-122"/>
              <a:ea typeface="仿宋" panose="02010609060101010101" charset="-122"/>
              <a:sym typeface="Calibri" panose="020F0502020204030204" charset="0"/>
            </a:endParaRPr>
          </a:p>
        </p:txBody>
      </p:sp>
      <p:sp>
        <p:nvSpPr>
          <p:cNvPr id="7" name="矩形 6"/>
          <p:cNvSpPr/>
          <p:nvPr>
            <p:custDataLst>
              <p:tags r:id="rId3"/>
            </p:custDataLst>
          </p:nvPr>
        </p:nvSpPr>
        <p:spPr>
          <a:xfrm>
            <a:off x="0" y="-762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custDataLst>
              <p:tags r:id="rId4"/>
            </p:custDataLst>
          </p:nvPr>
        </p:nvSpPr>
        <p:spPr>
          <a:xfrm>
            <a:off x="466090" y="1475105"/>
            <a:ext cx="11438255" cy="4596765"/>
          </a:xfrm>
          <a:prstGeom prst="rect">
            <a:avLst/>
          </a:prstGeom>
          <a:noFill/>
        </p:spPr>
        <p:txBody>
          <a:bodyPr wrap="square" rtlCol="0">
            <a:spAutoFit/>
          </a:bodyPr>
          <a:lstStyle/>
          <a:p>
            <a:pPr algn="just">
              <a:lnSpc>
                <a:spcPct val="120000"/>
              </a:lnSpc>
            </a:pPr>
            <a:r>
              <a:rPr kumimoji="0" lang="en-US" altLang="zh-CN" sz="4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       </a:t>
            </a:r>
            <a:r>
              <a:rPr kumimoji="0" lang="zh-CN" altLang="en-US" sz="40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没有萨拉热窝事件，第一次世界大战同样不可避免。第一次世界大战爆发的根本原因是帝国主义之间的政治经济发展不平衡。在不平衡规律的作用下任何一桩偶发事件都有可能引发世界范围内的战争。</a:t>
            </a:r>
            <a:r>
              <a:rPr kumimoji="0" lang="zh-CN" altLang="en-US" sz="4000" b="0" i="0" kern="1200" cap="none" spc="0" normalizeH="0" baseline="0" noProof="0" dirty="0">
                <a:solidFill>
                  <a:srgbClr val="C00000"/>
                </a:solidFill>
                <a:latin typeface="方正字迹-龙吟体 简" panose="02000500000000000000" charset="-122"/>
                <a:ea typeface="方正字迹-龙吟体 简" panose="02000500000000000000" charset="-122"/>
                <a:cs typeface="方正北魏楷书简体" panose="02000000000000000000" charset="-122"/>
                <a:sym typeface="+mn-ea"/>
              </a:rPr>
              <a:t>萨拉热窝事件只是点燃第一次世界大战的星星之火，但可燃物早已有了</a:t>
            </a:r>
            <a:r>
              <a:rPr kumimoji="0" lang="zh-CN" altLang="en-US" sz="40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a:t>
            </a:r>
            <a:endParaRPr kumimoji="0" lang="zh-CN" altLang="en-US" sz="40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endParaRPr>
          </a:p>
        </p:txBody>
      </p:sp>
      <p:sp>
        <p:nvSpPr>
          <p:cNvPr id="2" name="文本框 1"/>
          <p:cNvSpPr txBox="1"/>
          <p:nvPr/>
        </p:nvSpPr>
        <p:spPr>
          <a:xfrm>
            <a:off x="-635" y="245745"/>
            <a:ext cx="12249785" cy="706755"/>
          </a:xfrm>
          <a:prstGeom prst="rect">
            <a:avLst/>
          </a:prstGeom>
          <a:noFill/>
        </p:spPr>
        <p:txBody>
          <a:bodyPr wrap="square" rtlCol="0">
            <a:spAutoFit/>
          </a:bodyPr>
          <a:p>
            <a:pPr algn="ctr"/>
            <a:r>
              <a:rPr lang="zh-CN" altLang="en-US" sz="4000" b="1">
                <a:solidFill>
                  <a:schemeClr val="bg1"/>
                </a:solidFill>
                <a:latin typeface="方正汉文正楷" panose="02010600010101010101" charset="-122"/>
                <a:ea typeface="方正汉文正楷" panose="02010600010101010101" charset="-122"/>
              </a:rPr>
              <a:t>大胆地假设，小心地求证</a:t>
            </a:r>
            <a:endParaRPr lang="zh-CN" altLang="en-US" sz="4000" b="1">
              <a:solidFill>
                <a:schemeClr val="bg1"/>
              </a:solidFill>
              <a:latin typeface="方正汉文正楷" panose="02010600010101010101" charset="-122"/>
              <a:ea typeface="方正汉文正楷" panose="02010600010101010101" charset="-122"/>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6" name="矩形 40"/>
          <p:cNvSpPr/>
          <p:nvPr>
            <p:custDataLst>
              <p:tags r:id="rId2"/>
            </p:custDataLst>
          </p:nvPr>
        </p:nvSpPr>
        <p:spPr>
          <a:xfrm>
            <a:off x="0" y="7937"/>
            <a:ext cx="12242800" cy="6865937"/>
          </a:xfrm>
          <a:prstGeom prst="rect">
            <a:avLst/>
          </a:prstGeom>
          <a:solidFill>
            <a:srgbClr val="3B3838">
              <a:alpha val="50000"/>
            </a:srgbClr>
          </a:solidFill>
          <a:ln w="12700">
            <a:noFill/>
          </a:ln>
        </p:spPr>
        <p:txBody>
          <a:bodyPr anchor="ctr" anchorCtr="0"/>
          <a:lstStyle/>
          <a:p>
            <a:pPr algn="ctr"/>
            <a:endParaRPr lang="zh-CN" altLang="en-US" sz="1000" baseline="0" dirty="0">
              <a:solidFill>
                <a:srgbClr val="FFFFFF"/>
              </a:solidFill>
              <a:latin typeface="微软雅黑 Light" panose="020B0502040204020203" charset="-122"/>
              <a:ea typeface="仿宋" panose="02010609060101010101" charset="-122"/>
              <a:sym typeface="Calibri" panose="020F0502020204030204" charset="0"/>
            </a:endParaRPr>
          </a:p>
        </p:txBody>
      </p:sp>
      <p:sp>
        <p:nvSpPr>
          <p:cNvPr id="7" name="矩形 6"/>
          <p:cNvSpPr/>
          <p:nvPr>
            <p:custDataLst>
              <p:tags r:id="rId3"/>
            </p:custDataLst>
          </p:nvPr>
        </p:nvSpPr>
        <p:spPr>
          <a:xfrm>
            <a:off x="3213464" y="-7937"/>
            <a:ext cx="897853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custDataLst>
              <p:tags r:id="rId4"/>
            </p:custDataLst>
          </p:nvPr>
        </p:nvSpPr>
        <p:spPr>
          <a:xfrm>
            <a:off x="518161" y="1896292"/>
            <a:ext cx="11155679" cy="306541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510810" y="1896291"/>
            <a:ext cx="2677888" cy="306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6"/>
            </p:custDataLst>
          </p:nvPr>
        </p:nvSpPr>
        <p:spPr>
          <a:xfrm>
            <a:off x="510540" y="1896110"/>
            <a:ext cx="2887345" cy="2959100"/>
          </a:xfrm>
          <a:prstGeom prst="rect">
            <a:avLst/>
          </a:prstGeom>
          <a:noFill/>
        </p:spPr>
        <p:txBody>
          <a:bodyPr wrap="square" rtlCol="0">
            <a:noAutofit/>
          </a:bodyPr>
          <a:lstStyle/>
          <a:p>
            <a:r>
              <a:rPr lang="zh-CN" altLang="en-US" sz="20000" dirty="0">
                <a:latin typeface="方正字迹-吕建德行楷简体" panose="02010600010101010101" charset="-122"/>
                <a:ea typeface="方正字迹-吕建德行楷简体" panose="02010600010101010101" charset="-122"/>
              </a:rPr>
              <a:t>贰</a:t>
            </a:r>
            <a:endParaRPr lang="zh-CN" altLang="en-US" sz="20000" dirty="0">
              <a:latin typeface="方正字迹-吕建德行楷简体" panose="02010600010101010101" charset="-122"/>
              <a:ea typeface="方正字迹-吕建德行楷简体" panose="02010600010101010101" charset="-122"/>
            </a:endParaRPr>
          </a:p>
        </p:txBody>
      </p:sp>
      <p:sp>
        <p:nvSpPr>
          <p:cNvPr id="11" name="文本框 10"/>
          <p:cNvSpPr txBox="1"/>
          <p:nvPr>
            <p:custDataLst>
              <p:tags r:id="rId7"/>
            </p:custDataLst>
          </p:nvPr>
        </p:nvSpPr>
        <p:spPr>
          <a:xfrm>
            <a:off x="3400425" y="2534285"/>
            <a:ext cx="8002270" cy="2047875"/>
          </a:xfrm>
          <a:prstGeom prst="rect">
            <a:avLst/>
          </a:prstGeom>
          <a:noFill/>
        </p:spPr>
        <p:txBody>
          <a:bodyPr wrap="square" rtlCol="0">
            <a:spAutoFit/>
          </a:bodyPr>
          <a:lstStyle/>
          <a:p>
            <a:pPr algn="ctr">
              <a:lnSpc>
                <a:spcPct val="120000"/>
              </a:lnSpc>
            </a:pPr>
            <a:r>
              <a:rPr kumimoji="0" lang="zh-CN" altLang="en-US" sz="66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火药桶爆炸</a:t>
            </a:r>
            <a:endParaRPr kumimoji="0" lang="zh-CN" altLang="en-US" sz="66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endParaRPr>
          </a:p>
          <a:p>
            <a:pPr algn="r">
              <a:lnSpc>
                <a:spcPct val="120000"/>
              </a:lnSpc>
            </a:pPr>
            <a:r>
              <a:rPr lang="en-US" altLang="zh-CN" sz="3600" dirty="0">
                <a:solidFill>
                  <a:schemeClr val="bg1"/>
                </a:solidFill>
                <a:latin typeface="方正苏新诗柳楷简体" panose="02000000000000000000" pitchFamily="2" charset="-122"/>
                <a:ea typeface="方正苏新诗柳楷简体" panose="02000000000000000000" pitchFamily="2" charset="-122"/>
                <a:cs typeface="方正乙瑛碑隶书 简" panose="02000500000000000000" charset="-122"/>
                <a:sym typeface="+mn-ea"/>
              </a:rPr>
              <a:t>      </a:t>
            </a:r>
            <a:r>
              <a:rPr lang="zh-CN" altLang="en-US"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rPr>
              <a:t>——一战的爆发</a:t>
            </a:r>
            <a:endParaRPr lang="zh-CN" altLang="en-US"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790440"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火药桶爆炸</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爆发</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贰</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3" name="矩形 93190"/>
          <p:cNvSpPr/>
          <p:nvPr>
            <p:custDataLst>
              <p:tags r:id="rId6"/>
            </p:custDataLst>
          </p:nvPr>
        </p:nvSpPr>
        <p:spPr>
          <a:xfrm>
            <a:off x="529590" y="1073150"/>
            <a:ext cx="3630930" cy="1008380"/>
          </a:xfrm>
          <a:prstGeom prst="rect">
            <a:avLst/>
          </a:prstGeom>
        </p:spPr>
        <p:txBody>
          <a:bodyPr wrap="none" fromWordArt="1">
            <a:prstTxWarp prst="textCascadeUp">
              <a:avLst>
                <a:gd name="adj" fmla="val 44460"/>
              </a:avLst>
            </a:prstTxWarp>
            <a:normAutofit/>
          </a:bodyPr>
          <a:p>
            <a:pPr algn="ctr"/>
            <a:r>
              <a:rPr lang="zh-CN" altLang="en-US" sz="3600">
                <a:solidFill>
                  <a:schemeClr val="tx1"/>
                </a:soli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火药桶如何爆炸？</a:t>
            </a:r>
            <a:endParaRPr lang="zh-CN" altLang="en-US" sz="3600">
              <a:solidFill>
                <a:schemeClr val="tx1"/>
              </a:soli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endParaRPr>
          </a:p>
        </p:txBody>
      </p:sp>
      <p:sp>
        <p:nvSpPr>
          <p:cNvPr id="7169" name="内容占位符 93186"/>
          <p:cNvSpPr>
            <a:spLocks noGrp="1"/>
          </p:cNvSpPr>
          <p:nvPr>
            <p:ph idx="1"/>
            <p:custDataLst>
              <p:tags r:id="rId7"/>
            </p:custDataLst>
          </p:nvPr>
        </p:nvSpPr>
        <p:spPr>
          <a:xfrm>
            <a:off x="999490" y="1951990"/>
            <a:ext cx="6019800" cy="734695"/>
          </a:xfrm>
        </p:spPr>
        <p:txBody>
          <a:bodyPr anchor="t" anchorCtr="0"/>
          <a:p>
            <a:pPr>
              <a:buNone/>
            </a:pPr>
            <a:r>
              <a:rPr lang="en-US" altLang="zh-CN" sz="2800" b="1">
                <a:solidFill>
                  <a:srgbClr val="FF0000"/>
                </a:solidFill>
                <a:latin typeface="方正汉文正楷" panose="02010600010101010101" charset="-122"/>
                <a:ea typeface="方正汉文正楷" panose="02010600010101010101" charset="-122"/>
                <a:cs typeface="方正汉文正楷" panose="02010600010101010101" charset="-122"/>
              </a:rPr>
              <a:t>7</a:t>
            </a:r>
            <a:r>
              <a:rPr lang="zh-CN" altLang="en-US" sz="2800" b="1">
                <a:solidFill>
                  <a:srgbClr val="FF0000"/>
                </a:solidFill>
                <a:latin typeface="方正汉文正楷" panose="02010600010101010101" charset="-122"/>
                <a:ea typeface="方正汉文正楷" panose="02010600010101010101" charset="-122"/>
                <a:cs typeface="方正汉文正楷" panose="02010600010101010101" charset="-122"/>
              </a:rPr>
              <a:t>月</a:t>
            </a:r>
            <a:r>
              <a:rPr lang="en-US" altLang="zh-CN" sz="2800" b="1">
                <a:solidFill>
                  <a:srgbClr val="FF0000"/>
                </a:solidFill>
                <a:latin typeface="方正汉文正楷" panose="02010600010101010101" charset="-122"/>
                <a:ea typeface="方正汉文正楷" panose="02010600010101010101" charset="-122"/>
                <a:cs typeface="方正汉文正楷" panose="02010600010101010101" charset="-122"/>
              </a:rPr>
              <a:t>28</a:t>
            </a:r>
            <a:r>
              <a:rPr lang="zh-CN" altLang="en-US" sz="2800" b="1">
                <a:solidFill>
                  <a:srgbClr val="FF0000"/>
                </a:solidFill>
                <a:latin typeface="方正汉文正楷" panose="02010600010101010101" charset="-122"/>
                <a:ea typeface="方正汉文正楷" panose="02010600010101010101" charset="-122"/>
                <a:cs typeface="方正汉文正楷" panose="02010600010101010101" charset="-122"/>
              </a:rPr>
              <a:t>日 奥匈帝国向塞尔维亚宣战</a:t>
            </a:r>
            <a:endParaRPr lang="zh-CN" altLang="en-US" sz="2800" b="1">
              <a:solidFill>
                <a:srgbClr val="FF0000"/>
              </a:solidFill>
              <a:latin typeface="方正汉文正楷" panose="02010600010101010101" charset="-122"/>
              <a:ea typeface="方正汉文正楷" panose="02010600010101010101" charset="-122"/>
              <a:cs typeface="方正汉文正楷" panose="02010600010101010101" charset="-122"/>
            </a:endParaRPr>
          </a:p>
        </p:txBody>
      </p:sp>
      <p:sp>
        <p:nvSpPr>
          <p:cNvPr id="7172" name="文本框 93196"/>
          <p:cNvSpPr txBox="1"/>
          <p:nvPr>
            <p:custDataLst>
              <p:tags r:id="rId8"/>
            </p:custDataLst>
          </p:nvPr>
        </p:nvSpPr>
        <p:spPr>
          <a:xfrm>
            <a:off x="1524000" y="5852160"/>
            <a:ext cx="7162800" cy="521970"/>
          </a:xfrm>
          <a:prstGeom prst="rect">
            <a:avLst/>
          </a:prstGeom>
          <a:noFill/>
          <a:ln w="9525">
            <a:noFill/>
          </a:ln>
        </p:spPr>
        <p:txBody>
          <a:bodyPr anchor="t" anchorCtr="0">
            <a:spAutoFit/>
          </a:bodyPr>
          <a:p>
            <a:pPr>
              <a:spcBef>
                <a:spcPct val="50000"/>
              </a:spcBef>
            </a:pPr>
            <a:r>
              <a:rPr lang="zh-CN" altLang="en-US" sz="2800">
                <a:latin typeface="方正汉文正楷" panose="02010600010101010101" charset="-122"/>
                <a:ea typeface="方正汉文正楷" panose="02010600010101010101" charset="-122"/>
                <a:cs typeface="方正汉文正楷" panose="02010600010101010101" charset="-122"/>
              </a:rPr>
              <a:t>日本、美国、中国等</a:t>
            </a:r>
            <a:r>
              <a:rPr lang="en-US" altLang="zh-CN" sz="2800">
                <a:latin typeface="方正汉文正楷" panose="02010600010101010101" charset="-122"/>
                <a:ea typeface="方正汉文正楷" panose="02010600010101010101" charset="-122"/>
                <a:cs typeface="方正汉文正楷" panose="02010600010101010101" charset="-122"/>
              </a:rPr>
              <a:t>33</a:t>
            </a:r>
            <a:r>
              <a:rPr lang="zh-CN" altLang="en-US" sz="2800">
                <a:latin typeface="方正汉文正楷" panose="02010600010101010101" charset="-122"/>
                <a:ea typeface="方正汉文正楷" panose="02010600010101010101" charset="-122"/>
                <a:cs typeface="方正汉文正楷" panose="02010600010101010101" charset="-122"/>
              </a:rPr>
              <a:t>国先后参战</a:t>
            </a:r>
            <a:endParaRPr lang="zh-CN" altLang="en-US" sz="2800">
              <a:latin typeface="方正汉文正楷" panose="02010600010101010101" charset="-122"/>
              <a:ea typeface="方正汉文正楷" panose="02010600010101010101" charset="-122"/>
              <a:cs typeface="方正汉文正楷" panose="02010600010101010101" charset="-122"/>
            </a:endParaRPr>
          </a:p>
        </p:txBody>
      </p:sp>
      <p:sp>
        <p:nvSpPr>
          <p:cNvPr id="7178" name="矩形 93207"/>
          <p:cNvSpPr/>
          <p:nvPr>
            <p:custDataLst>
              <p:tags r:id="rId9"/>
            </p:custDataLst>
          </p:nvPr>
        </p:nvSpPr>
        <p:spPr>
          <a:xfrm>
            <a:off x="1308735" y="2548890"/>
            <a:ext cx="5105400" cy="3111500"/>
          </a:xfrm>
          <a:prstGeom prst="rect">
            <a:avLst/>
          </a:prstGeom>
          <a:noFill/>
          <a:ln w="9525">
            <a:noFill/>
          </a:ln>
        </p:spPr>
        <p:txBody>
          <a:bodyPr anchor="t" anchorCtr="0">
            <a:noAutofit/>
          </a:bodyPr>
          <a:p>
            <a:pPr>
              <a:lnSpc>
                <a:spcPct val="80000"/>
              </a:lnSpc>
              <a:spcBef>
                <a:spcPct val="20000"/>
              </a:spcBef>
            </a:pPr>
            <a:endParaRPr lang="en-US" altLang="zh-CN">
              <a:latin typeface="方正汉文正楷" panose="02010600010101010101" charset="-122"/>
              <a:ea typeface="方正汉文正楷" panose="02010600010101010101" charset="-122"/>
              <a:cs typeface="方正汉文正楷" panose="02010600010101010101" charset="-122"/>
            </a:endParaRPr>
          </a:p>
          <a:p>
            <a:r>
              <a:rPr lang="en-US" altLang="zh-CN" sz="2800">
                <a:latin typeface="方正汉文正楷" panose="02010600010101010101" charset="-122"/>
                <a:ea typeface="方正汉文正楷" panose="02010600010101010101" charset="-122"/>
                <a:cs typeface="方正汉文正楷" panose="02010600010101010101" charset="-122"/>
              </a:rPr>
              <a:t>8</a:t>
            </a:r>
            <a:r>
              <a:rPr lang="zh-CN" altLang="en-US" sz="2800">
                <a:latin typeface="方正汉文正楷" panose="02010600010101010101" charset="-122"/>
                <a:ea typeface="方正汉文正楷" panose="02010600010101010101" charset="-122"/>
                <a:cs typeface="方正汉文正楷" panose="02010600010101010101" charset="-122"/>
              </a:rPr>
              <a:t>月</a:t>
            </a:r>
            <a:r>
              <a:rPr lang="en-US" altLang="zh-CN" sz="2800">
                <a:latin typeface="方正汉文正楷" panose="02010600010101010101" charset="-122"/>
                <a:ea typeface="方正汉文正楷" panose="02010600010101010101" charset="-122"/>
                <a:cs typeface="方正汉文正楷" panose="02010600010101010101" charset="-122"/>
              </a:rPr>
              <a:t>1</a:t>
            </a:r>
            <a:r>
              <a:rPr lang="zh-CN" altLang="en-US" sz="2800">
                <a:latin typeface="方正汉文正楷" panose="02010600010101010101" charset="-122"/>
                <a:ea typeface="方正汉文正楷" panose="02010600010101010101" charset="-122"/>
                <a:cs typeface="方正汉文正楷" panose="02010600010101010101" charset="-122"/>
              </a:rPr>
              <a:t>日德国对俄宣战</a:t>
            </a:r>
            <a:endParaRPr lang="zh-CN" altLang="en-US" sz="2800">
              <a:latin typeface="方正汉文正楷" panose="02010600010101010101" charset="-122"/>
              <a:ea typeface="方正汉文正楷" panose="02010600010101010101" charset="-122"/>
              <a:cs typeface="方正汉文正楷" panose="02010600010101010101" charset="-122"/>
            </a:endParaRPr>
          </a:p>
          <a:p>
            <a:r>
              <a:rPr lang="en-US" altLang="zh-CN" sz="2800">
                <a:latin typeface="方正汉文正楷" panose="02010600010101010101" charset="-122"/>
                <a:ea typeface="方正汉文正楷" panose="02010600010101010101" charset="-122"/>
                <a:cs typeface="方正汉文正楷" panose="02010600010101010101" charset="-122"/>
              </a:rPr>
              <a:t>8</a:t>
            </a:r>
            <a:r>
              <a:rPr lang="zh-CN" altLang="en-US" sz="2800">
                <a:latin typeface="方正汉文正楷" panose="02010600010101010101" charset="-122"/>
                <a:ea typeface="方正汉文正楷" panose="02010600010101010101" charset="-122"/>
                <a:cs typeface="方正汉文正楷" panose="02010600010101010101" charset="-122"/>
              </a:rPr>
              <a:t>月</a:t>
            </a:r>
            <a:r>
              <a:rPr lang="en-US" altLang="zh-CN" sz="2800">
                <a:latin typeface="方正汉文正楷" panose="02010600010101010101" charset="-122"/>
                <a:ea typeface="方正汉文正楷" panose="02010600010101010101" charset="-122"/>
                <a:cs typeface="方正汉文正楷" panose="02010600010101010101" charset="-122"/>
              </a:rPr>
              <a:t>3</a:t>
            </a:r>
            <a:r>
              <a:rPr lang="zh-CN" altLang="en-US" sz="2800">
                <a:latin typeface="方正汉文正楷" panose="02010600010101010101" charset="-122"/>
                <a:ea typeface="方正汉文正楷" panose="02010600010101010101" charset="-122"/>
                <a:cs typeface="方正汉文正楷" panose="02010600010101010101" charset="-122"/>
              </a:rPr>
              <a:t>日德国向法国宣战</a:t>
            </a:r>
            <a:endParaRPr lang="zh-CN" altLang="en-US" sz="2800">
              <a:latin typeface="方正汉文正楷" panose="02010600010101010101" charset="-122"/>
              <a:ea typeface="方正汉文正楷" panose="02010600010101010101" charset="-122"/>
              <a:cs typeface="方正汉文正楷" panose="02010600010101010101" charset="-122"/>
            </a:endParaRPr>
          </a:p>
          <a:p>
            <a:r>
              <a:rPr lang="en-US" altLang="zh-CN" sz="2800">
                <a:latin typeface="方正汉文正楷" panose="02010600010101010101" charset="-122"/>
                <a:ea typeface="方正汉文正楷" panose="02010600010101010101" charset="-122"/>
                <a:cs typeface="方正汉文正楷" panose="02010600010101010101" charset="-122"/>
              </a:rPr>
              <a:t>8</a:t>
            </a:r>
            <a:r>
              <a:rPr lang="zh-CN" altLang="en-US" sz="2800">
                <a:latin typeface="方正汉文正楷" panose="02010600010101010101" charset="-122"/>
                <a:ea typeface="方正汉文正楷" panose="02010600010101010101" charset="-122"/>
                <a:cs typeface="方正汉文正楷" panose="02010600010101010101" charset="-122"/>
              </a:rPr>
              <a:t>月</a:t>
            </a:r>
            <a:r>
              <a:rPr lang="en-US" altLang="zh-CN" sz="2800">
                <a:latin typeface="方正汉文正楷" panose="02010600010101010101" charset="-122"/>
                <a:ea typeface="方正汉文正楷" panose="02010600010101010101" charset="-122"/>
                <a:cs typeface="方正汉文正楷" panose="02010600010101010101" charset="-122"/>
              </a:rPr>
              <a:t>4</a:t>
            </a:r>
            <a:r>
              <a:rPr lang="zh-CN" altLang="en-US" sz="2800">
                <a:latin typeface="方正汉文正楷" panose="02010600010101010101" charset="-122"/>
                <a:ea typeface="方正汉文正楷" panose="02010600010101010101" charset="-122"/>
                <a:cs typeface="方正汉文正楷" panose="02010600010101010101" charset="-122"/>
              </a:rPr>
              <a:t>日英、法向德国宣战</a:t>
            </a:r>
            <a:endParaRPr lang="zh-CN" altLang="en-US" sz="2800">
              <a:latin typeface="方正汉文正楷" panose="02010600010101010101" charset="-122"/>
              <a:ea typeface="方正汉文正楷" panose="02010600010101010101" charset="-122"/>
              <a:cs typeface="方正汉文正楷" panose="02010600010101010101" charset="-122"/>
            </a:endParaRPr>
          </a:p>
          <a:p>
            <a:r>
              <a:rPr lang="en-US" altLang="zh-CN" sz="2800">
                <a:latin typeface="方正汉文正楷" panose="02010600010101010101" charset="-122"/>
                <a:ea typeface="方正汉文正楷" panose="02010600010101010101" charset="-122"/>
                <a:cs typeface="方正汉文正楷" panose="02010600010101010101" charset="-122"/>
              </a:rPr>
              <a:t>8</a:t>
            </a:r>
            <a:r>
              <a:rPr lang="zh-CN" altLang="en-US" sz="2800">
                <a:latin typeface="方正汉文正楷" panose="02010600010101010101" charset="-122"/>
                <a:ea typeface="方正汉文正楷" panose="02010600010101010101" charset="-122"/>
                <a:cs typeface="方正汉文正楷" panose="02010600010101010101" charset="-122"/>
              </a:rPr>
              <a:t>天后对奥匈帝国宣战</a:t>
            </a:r>
            <a:endParaRPr lang="zh-CN" altLang="en-US" sz="2800">
              <a:latin typeface="方正汉文正楷" panose="02010600010101010101" charset="-122"/>
              <a:ea typeface="方正汉文正楷" panose="02010600010101010101" charset="-122"/>
              <a:cs typeface="方正汉文正楷" panose="02010600010101010101" charset="-122"/>
            </a:endParaRPr>
          </a:p>
          <a:p>
            <a:r>
              <a:rPr lang="en-US" altLang="zh-CN" sz="2800">
                <a:latin typeface="方正汉文正楷" panose="02010600010101010101" charset="-122"/>
                <a:ea typeface="方正汉文正楷" panose="02010600010101010101" charset="-122"/>
                <a:cs typeface="方正汉文正楷" panose="02010600010101010101" charset="-122"/>
              </a:rPr>
              <a:t>8</a:t>
            </a:r>
            <a:r>
              <a:rPr lang="zh-CN" altLang="en-US" sz="2800">
                <a:latin typeface="方正汉文正楷" panose="02010600010101010101" charset="-122"/>
                <a:ea typeface="方正汉文正楷" panose="02010600010101010101" charset="-122"/>
                <a:cs typeface="方正汉文正楷" panose="02010600010101010101" charset="-122"/>
              </a:rPr>
              <a:t>月</a:t>
            </a:r>
            <a:r>
              <a:rPr lang="en-US" altLang="zh-CN" sz="2800">
                <a:latin typeface="方正汉文正楷" panose="02010600010101010101" charset="-122"/>
                <a:ea typeface="方正汉文正楷" panose="02010600010101010101" charset="-122"/>
                <a:cs typeface="方正汉文正楷" panose="02010600010101010101" charset="-122"/>
              </a:rPr>
              <a:t>6</a:t>
            </a:r>
            <a:r>
              <a:rPr lang="zh-CN" altLang="en-US" sz="2800">
                <a:latin typeface="方正汉文正楷" panose="02010600010101010101" charset="-122"/>
                <a:ea typeface="方正汉文正楷" panose="02010600010101010101" charset="-122"/>
                <a:cs typeface="方正汉文正楷" panose="02010600010101010101" charset="-122"/>
              </a:rPr>
              <a:t>日奥匈帝国对俄宣战</a:t>
            </a:r>
            <a:endParaRPr lang="zh-CN" altLang="en-US" sz="2800">
              <a:latin typeface="方正汉文正楷" panose="02010600010101010101" charset="-122"/>
              <a:ea typeface="方正汉文正楷" panose="02010600010101010101" charset="-122"/>
              <a:cs typeface="方正汉文正楷" panose="02010600010101010101" charset="-122"/>
            </a:endParaRPr>
          </a:p>
          <a:p>
            <a:r>
              <a:rPr lang="en-US" altLang="zh-CN" sz="2800">
                <a:latin typeface="方正汉文正楷" panose="02010600010101010101" charset="-122"/>
                <a:ea typeface="方正汉文正楷" panose="02010600010101010101" charset="-122"/>
                <a:cs typeface="方正汉文正楷" panose="02010600010101010101" charset="-122"/>
              </a:rPr>
              <a:t>8</a:t>
            </a:r>
            <a:r>
              <a:rPr lang="zh-CN" altLang="en-US" sz="2800">
                <a:latin typeface="方正汉文正楷" panose="02010600010101010101" charset="-122"/>
                <a:ea typeface="方正汉文正楷" panose="02010600010101010101" charset="-122"/>
                <a:cs typeface="方正汉文正楷" panose="02010600010101010101" charset="-122"/>
              </a:rPr>
              <a:t>月</a:t>
            </a:r>
            <a:r>
              <a:rPr lang="en-US" altLang="zh-CN" sz="2800">
                <a:latin typeface="方正汉文正楷" panose="02010600010101010101" charset="-122"/>
                <a:ea typeface="方正汉文正楷" panose="02010600010101010101" charset="-122"/>
                <a:cs typeface="方正汉文正楷" panose="02010600010101010101" charset="-122"/>
              </a:rPr>
              <a:t>10</a:t>
            </a:r>
            <a:r>
              <a:rPr lang="zh-CN" altLang="en-US" sz="2800">
                <a:latin typeface="方正汉文正楷" panose="02010600010101010101" charset="-122"/>
                <a:ea typeface="方正汉文正楷" panose="02010600010101010101" charset="-122"/>
                <a:cs typeface="方正汉文正楷" panose="02010600010101010101" charset="-122"/>
              </a:rPr>
              <a:t>日法国对奥匈帝国宣战</a:t>
            </a:r>
            <a:endParaRPr lang="zh-CN" altLang="en-US" sz="2800">
              <a:latin typeface="方正汉文正楷" panose="02010600010101010101" charset="-122"/>
              <a:ea typeface="方正汉文正楷" panose="02010600010101010101" charset="-122"/>
              <a:cs typeface="方正汉文正楷" panose="02010600010101010101" charset="-122"/>
            </a:endParaRPr>
          </a:p>
          <a:p>
            <a:endParaRPr lang="zh-CN" altLang="en-US" sz="2800">
              <a:latin typeface="方正汉文正楷" panose="02010600010101010101" charset="-122"/>
              <a:ea typeface="方正汉文正楷" panose="02010600010101010101" charset="-122"/>
              <a:cs typeface="方正汉文正楷" panose="02010600010101010101" charset="-122"/>
            </a:endParaRPr>
          </a:p>
        </p:txBody>
      </p:sp>
      <p:sp>
        <p:nvSpPr>
          <p:cNvPr id="93200" name="矩形 93199"/>
          <p:cNvSpPr/>
          <p:nvPr>
            <p:custDataLst>
              <p:tags r:id="rId10"/>
            </p:custDataLst>
          </p:nvPr>
        </p:nvSpPr>
        <p:spPr>
          <a:xfrm>
            <a:off x="8119745" y="944880"/>
            <a:ext cx="2286000" cy="1028700"/>
          </a:xfrm>
          <a:prstGeom prst="rect">
            <a:avLst/>
          </a:prstGeom>
        </p:spPr>
        <p:txBody>
          <a:bodyPr wrap="none" fromWordArt="1">
            <a:prstTxWarp prst="textSlantUp">
              <a:avLst>
                <a:gd name="adj" fmla="val 32056"/>
              </a:avLst>
            </a:prstTxWarp>
            <a:normAutofit/>
          </a:bodyPr>
          <a:p>
            <a:pPr algn="ctr"/>
            <a:r>
              <a:rPr lang="zh-CN" altLang="en-US" sz="3600">
                <a:solidFill>
                  <a:srgbClr val="FF0000"/>
                </a:soli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地区性</a:t>
            </a:r>
            <a:r>
              <a:rPr lang="zh-CN" altLang="en-US" sz="3600">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战争</a:t>
            </a:r>
            <a:endParaRPr lang="zh-CN" altLang="en-US" sz="3600">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gradFill>
              <a:effectLst>
                <a:outerShdw dist="53882" dir="2699999" algn="ctr" rotWithShape="0">
                  <a:srgbClr val="9999FF">
                    <a:alpha val="80000"/>
                  </a:srgbClr>
                </a:outerShdw>
              </a:effectLst>
              <a:latin typeface="宋体" panose="02010600030101010101" pitchFamily="2" charset="-122"/>
              <a:ea typeface="宋体" panose="02010600030101010101" pitchFamily="2" charset="-122"/>
            </a:endParaRPr>
          </a:p>
        </p:txBody>
      </p:sp>
      <p:sp>
        <p:nvSpPr>
          <p:cNvPr id="93201" name="下箭头 93200"/>
          <p:cNvSpPr/>
          <p:nvPr>
            <p:custDataLst>
              <p:tags r:id="rId11"/>
            </p:custDataLst>
          </p:nvPr>
        </p:nvSpPr>
        <p:spPr>
          <a:xfrm>
            <a:off x="9034145" y="2164080"/>
            <a:ext cx="457200" cy="1143000"/>
          </a:xfrm>
          <a:prstGeom prst="downArrow">
            <a:avLst>
              <a:gd name="adj1" fmla="val 50000"/>
              <a:gd name="adj2" fmla="val 62500"/>
            </a:avLst>
          </a:prstGeom>
          <a:solidFill>
            <a:schemeClr val="bg1">
              <a:lumMod val="85000"/>
            </a:schemeClr>
          </a:solidFill>
          <a:ln w="9525" cap="flat" cmpd="sng">
            <a:noFill/>
            <a:prstDash val="solid"/>
            <a:miter/>
            <a:headEnd type="none" w="med" len="med"/>
            <a:tailEnd type="none" w="med" len="med"/>
          </a:ln>
        </p:spPr>
        <p:txBody>
          <a:bodyPr anchor="t" anchorCtr="0"/>
          <a:p>
            <a:endParaRPr lang="zh-CN" altLang="en-US">
              <a:latin typeface="Arial" panose="020B0604020202020204" pitchFamily="34" charset="0"/>
              <a:ea typeface="宋体" panose="02010600030101010101" pitchFamily="2" charset="-122"/>
            </a:endParaRPr>
          </a:p>
        </p:txBody>
      </p:sp>
      <p:sp>
        <p:nvSpPr>
          <p:cNvPr id="93202" name="矩形 93201"/>
          <p:cNvSpPr/>
          <p:nvPr>
            <p:custDataLst>
              <p:tags r:id="rId12"/>
            </p:custDataLst>
          </p:nvPr>
        </p:nvSpPr>
        <p:spPr>
          <a:xfrm>
            <a:off x="8348345" y="3154680"/>
            <a:ext cx="1828800" cy="1028700"/>
          </a:xfrm>
          <a:prstGeom prst="rect">
            <a:avLst/>
          </a:prstGeom>
        </p:spPr>
        <p:txBody>
          <a:bodyPr wrap="none" fromWordArt="1">
            <a:prstTxWarp prst="textSlantUp">
              <a:avLst>
                <a:gd name="adj" fmla="val 32056"/>
              </a:avLst>
            </a:prstTxWarp>
            <a:normAutofit/>
          </a:bodyPr>
          <a:p>
            <a:pPr algn="ctr"/>
            <a:r>
              <a:rPr lang="zh-CN" altLang="en-US" sz="3600">
                <a:solidFill>
                  <a:srgbClr val="FF0000"/>
                </a:soli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欧洲</a:t>
            </a:r>
            <a:r>
              <a:rPr lang="zh-CN" altLang="en-US" sz="3600">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战争</a:t>
            </a:r>
            <a:endParaRPr lang="zh-CN" altLang="en-US" sz="3600">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endParaRPr>
          </a:p>
        </p:txBody>
      </p:sp>
      <p:sp>
        <p:nvSpPr>
          <p:cNvPr id="93203" name="矩形 93202"/>
          <p:cNvSpPr/>
          <p:nvPr>
            <p:custDataLst>
              <p:tags r:id="rId13"/>
            </p:custDataLst>
          </p:nvPr>
        </p:nvSpPr>
        <p:spPr>
          <a:xfrm>
            <a:off x="8348345" y="5135880"/>
            <a:ext cx="1828800" cy="1028700"/>
          </a:xfrm>
          <a:prstGeom prst="rect">
            <a:avLst/>
          </a:prstGeom>
        </p:spPr>
        <p:txBody>
          <a:bodyPr wrap="none" fromWordArt="1">
            <a:prstTxWarp prst="textSlantUp">
              <a:avLst>
                <a:gd name="adj" fmla="val 32056"/>
              </a:avLst>
            </a:prstTxWarp>
            <a:normAutofit/>
          </a:bodyPr>
          <a:p>
            <a:pPr algn="ctr"/>
            <a:r>
              <a:rPr lang="zh-CN" altLang="en-US" sz="3600">
                <a:solidFill>
                  <a:srgbClr val="FF0000"/>
                </a:soli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世界</a:t>
            </a:r>
            <a:r>
              <a:rPr lang="zh-CN" altLang="en-US" sz="3600">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rPr>
              <a:t>大战</a:t>
            </a:r>
            <a:endParaRPr lang="zh-CN" altLang="en-US" sz="3600">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gradFill>
              <a:effectLst>
                <a:outerShdw dist="53882" dir="2699999" algn="ctr" rotWithShape="0">
                  <a:srgbClr val="9999FF">
                    <a:alpha val="80000"/>
                  </a:srgbClr>
                </a:outerShdw>
              </a:effectLst>
              <a:latin typeface="宋体" panose="02010600030101010101" pitchFamily="2" charset="-122"/>
              <a:ea typeface="宋体" panose="02010600030101010101" pitchFamily="2" charset="-122"/>
            </a:endParaRPr>
          </a:p>
        </p:txBody>
      </p:sp>
      <p:sp>
        <p:nvSpPr>
          <p:cNvPr id="93204" name="下箭头 93203"/>
          <p:cNvSpPr/>
          <p:nvPr>
            <p:custDataLst>
              <p:tags r:id="rId14"/>
            </p:custDataLst>
          </p:nvPr>
        </p:nvSpPr>
        <p:spPr>
          <a:xfrm>
            <a:off x="9034145" y="4145280"/>
            <a:ext cx="457200" cy="1143000"/>
          </a:xfrm>
          <a:prstGeom prst="downArrow">
            <a:avLst>
              <a:gd name="adj1" fmla="val 50000"/>
              <a:gd name="adj2" fmla="val 62500"/>
            </a:avLst>
          </a:prstGeom>
          <a:solidFill>
            <a:schemeClr val="bg1">
              <a:lumMod val="85000"/>
            </a:schemeClr>
          </a:solidFill>
          <a:ln w="9525" cap="flat" cmpd="sng">
            <a:noFill/>
            <a:prstDash val="solid"/>
            <a:miter/>
            <a:headEnd type="none" w="med" len="med"/>
            <a:tailEnd type="none" w="med" len="med"/>
          </a:ln>
        </p:spPr>
        <p:txBody>
          <a:bodyPr anchor="t" anchorCtr="0"/>
          <a:p>
            <a:endParaRPr lang="zh-CN" altLang="en-US">
              <a:latin typeface="Arial" panose="020B0604020202020204" pitchFamily="34" charset="0"/>
              <a:ea typeface="宋体" panose="02010600030101010101" pitchFamily="2" charset="-122"/>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7169">
                                            <p:txEl>
                                              <p:pRg st="0" end="0"/>
                                            </p:txEl>
                                          </p:spTgt>
                                        </p:tgtEl>
                                        <p:attrNameLst>
                                          <p:attrName>style.visibility</p:attrName>
                                        </p:attrNameLst>
                                      </p:cBhvr>
                                      <p:to>
                                        <p:strVal val="visible"/>
                                      </p:to>
                                    </p:set>
                                    <p:anim calcmode="lin" valueType="num">
                                      <p:cBhvr>
                                        <p:cTn id="12" dur="500" fill="hold"/>
                                        <p:tgtEl>
                                          <p:spTgt spid="7169">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7169">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7169">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7169">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7169">
                                            <p:txEl>
                                              <p:pRg st="0" end="0"/>
                                            </p:txEl>
                                          </p:spTgt>
                                        </p:tgtEl>
                                      </p:cBhvr>
                                    </p:animEffect>
                                  </p:childTnLst>
                                </p:cTn>
                              </p:par>
                            </p:childTnLst>
                          </p:cTn>
                        </p:par>
                        <p:par>
                          <p:cTn id="17" fill="hold">
                            <p:stCondLst>
                              <p:cond delay="500"/>
                            </p:stCondLst>
                            <p:childTnLst>
                              <p:par>
                                <p:cTn id="18" presetID="54" presetClass="entr" presetSubtype="0" accel="100000" fill="hold" grpId="0" nodeType="afterEffect">
                                  <p:stCondLst>
                                    <p:cond delay="0"/>
                                  </p:stCondLst>
                                  <p:childTnLst>
                                    <p:set>
                                      <p:cBhvr>
                                        <p:cTn id="19" dur="1" fill="hold">
                                          <p:stCondLst>
                                            <p:cond delay="0"/>
                                          </p:stCondLst>
                                        </p:cTn>
                                        <p:tgtEl>
                                          <p:spTgt spid="7178"/>
                                        </p:tgtEl>
                                        <p:attrNameLst>
                                          <p:attrName>style.visibility</p:attrName>
                                        </p:attrNameLst>
                                      </p:cBhvr>
                                      <p:to>
                                        <p:strVal val="visible"/>
                                      </p:to>
                                    </p:set>
                                    <p:anim calcmode="lin" valueType="num">
                                      <p:cBhvr>
                                        <p:cTn id="20" dur="500" fill="hold"/>
                                        <p:tgtEl>
                                          <p:spTgt spid="7178"/>
                                        </p:tgtEl>
                                        <p:attrNameLst>
                                          <p:attrName>ppt_w</p:attrName>
                                        </p:attrNameLst>
                                      </p:cBhvr>
                                      <p:tavLst>
                                        <p:tav tm="0">
                                          <p:val>
                                            <p:strVal val="#ppt_w*0.05"/>
                                          </p:val>
                                        </p:tav>
                                        <p:tav tm="100000">
                                          <p:val>
                                            <p:strVal val="#ppt_w"/>
                                          </p:val>
                                        </p:tav>
                                      </p:tavLst>
                                    </p:anim>
                                    <p:anim calcmode="lin" valueType="num">
                                      <p:cBhvr>
                                        <p:cTn id="21" dur="500" fill="hold"/>
                                        <p:tgtEl>
                                          <p:spTgt spid="7178"/>
                                        </p:tgtEl>
                                        <p:attrNameLst>
                                          <p:attrName>ppt_h</p:attrName>
                                        </p:attrNameLst>
                                      </p:cBhvr>
                                      <p:tavLst>
                                        <p:tav tm="0">
                                          <p:val>
                                            <p:strVal val="#ppt_h"/>
                                          </p:val>
                                        </p:tav>
                                        <p:tav tm="100000">
                                          <p:val>
                                            <p:strVal val="#ppt_h"/>
                                          </p:val>
                                        </p:tav>
                                      </p:tavLst>
                                    </p:anim>
                                    <p:anim calcmode="lin" valueType="num">
                                      <p:cBhvr>
                                        <p:cTn id="22" dur="500" fill="hold"/>
                                        <p:tgtEl>
                                          <p:spTgt spid="7178"/>
                                        </p:tgtEl>
                                        <p:attrNameLst>
                                          <p:attrName>ppt_x</p:attrName>
                                        </p:attrNameLst>
                                      </p:cBhvr>
                                      <p:tavLst>
                                        <p:tav tm="0">
                                          <p:val>
                                            <p:strVal val="#ppt_x-.2"/>
                                          </p:val>
                                        </p:tav>
                                        <p:tav tm="100000">
                                          <p:val>
                                            <p:strVal val="#ppt_x"/>
                                          </p:val>
                                        </p:tav>
                                      </p:tavLst>
                                    </p:anim>
                                    <p:anim calcmode="lin" valueType="num">
                                      <p:cBhvr>
                                        <p:cTn id="23" dur="500" fill="hold"/>
                                        <p:tgtEl>
                                          <p:spTgt spid="7178"/>
                                        </p:tgtEl>
                                        <p:attrNameLst>
                                          <p:attrName>ppt_y</p:attrName>
                                        </p:attrNameLst>
                                      </p:cBhvr>
                                      <p:tavLst>
                                        <p:tav tm="0">
                                          <p:val>
                                            <p:strVal val="#ppt_y"/>
                                          </p:val>
                                        </p:tav>
                                        <p:tav tm="100000">
                                          <p:val>
                                            <p:strVal val="#ppt_y"/>
                                          </p:val>
                                        </p:tav>
                                      </p:tavLst>
                                    </p:anim>
                                    <p:animEffect transition="in" filter="fade">
                                      <p:cBhvr>
                                        <p:cTn id="24" dur="500"/>
                                        <p:tgtEl>
                                          <p:spTgt spid="7178"/>
                                        </p:tgtEl>
                                      </p:cBhvr>
                                    </p:animEffect>
                                  </p:childTnLst>
                                </p:cTn>
                              </p:par>
                            </p:childTnLst>
                          </p:cTn>
                        </p:par>
                        <p:par>
                          <p:cTn id="25" fill="hold">
                            <p:stCondLst>
                              <p:cond delay="1000"/>
                            </p:stCondLst>
                            <p:childTnLst>
                              <p:par>
                                <p:cTn id="26" presetID="54" presetClass="entr" presetSubtype="0" accel="100000" fill="hold" grpId="0" nodeType="afterEffect">
                                  <p:stCondLst>
                                    <p:cond delay="0"/>
                                  </p:stCondLst>
                                  <p:childTnLst>
                                    <p:set>
                                      <p:cBhvr>
                                        <p:cTn id="27" dur="1" fill="hold">
                                          <p:stCondLst>
                                            <p:cond delay="0"/>
                                          </p:stCondLst>
                                        </p:cTn>
                                        <p:tgtEl>
                                          <p:spTgt spid="7172"/>
                                        </p:tgtEl>
                                        <p:attrNameLst>
                                          <p:attrName>style.visibility</p:attrName>
                                        </p:attrNameLst>
                                      </p:cBhvr>
                                      <p:to>
                                        <p:strVal val="visible"/>
                                      </p:to>
                                    </p:set>
                                    <p:anim calcmode="lin" valueType="num">
                                      <p:cBhvr>
                                        <p:cTn id="28" dur="500" fill="hold"/>
                                        <p:tgtEl>
                                          <p:spTgt spid="7172"/>
                                        </p:tgtEl>
                                        <p:attrNameLst>
                                          <p:attrName>ppt_w</p:attrName>
                                        </p:attrNameLst>
                                      </p:cBhvr>
                                      <p:tavLst>
                                        <p:tav tm="0">
                                          <p:val>
                                            <p:strVal val="#ppt_w*0.05"/>
                                          </p:val>
                                        </p:tav>
                                        <p:tav tm="100000">
                                          <p:val>
                                            <p:strVal val="#ppt_w"/>
                                          </p:val>
                                        </p:tav>
                                      </p:tavLst>
                                    </p:anim>
                                    <p:anim calcmode="lin" valueType="num">
                                      <p:cBhvr>
                                        <p:cTn id="29" dur="500" fill="hold"/>
                                        <p:tgtEl>
                                          <p:spTgt spid="7172"/>
                                        </p:tgtEl>
                                        <p:attrNameLst>
                                          <p:attrName>ppt_h</p:attrName>
                                        </p:attrNameLst>
                                      </p:cBhvr>
                                      <p:tavLst>
                                        <p:tav tm="0">
                                          <p:val>
                                            <p:strVal val="#ppt_h"/>
                                          </p:val>
                                        </p:tav>
                                        <p:tav tm="100000">
                                          <p:val>
                                            <p:strVal val="#ppt_h"/>
                                          </p:val>
                                        </p:tav>
                                      </p:tavLst>
                                    </p:anim>
                                    <p:anim calcmode="lin" valueType="num">
                                      <p:cBhvr>
                                        <p:cTn id="30" dur="500" fill="hold"/>
                                        <p:tgtEl>
                                          <p:spTgt spid="7172"/>
                                        </p:tgtEl>
                                        <p:attrNameLst>
                                          <p:attrName>ppt_x</p:attrName>
                                        </p:attrNameLst>
                                      </p:cBhvr>
                                      <p:tavLst>
                                        <p:tav tm="0">
                                          <p:val>
                                            <p:strVal val="#ppt_x-.2"/>
                                          </p:val>
                                        </p:tav>
                                        <p:tav tm="100000">
                                          <p:val>
                                            <p:strVal val="#ppt_x"/>
                                          </p:val>
                                        </p:tav>
                                      </p:tavLst>
                                    </p:anim>
                                    <p:anim calcmode="lin" valueType="num">
                                      <p:cBhvr>
                                        <p:cTn id="31" dur="500" fill="hold"/>
                                        <p:tgtEl>
                                          <p:spTgt spid="7172"/>
                                        </p:tgtEl>
                                        <p:attrNameLst>
                                          <p:attrName>ppt_y</p:attrName>
                                        </p:attrNameLst>
                                      </p:cBhvr>
                                      <p:tavLst>
                                        <p:tav tm="0">
                                          <p:val>
                                            <p:strVal val="#ppt_y"/>
                                          </p:val>
                                        </p:tav>
                                        <p:tav tm="100000">
                                          <p:val>
                                            <p:strVal val="#ppt_y"/>
                                          </p:val>
                                        </p:tav>
                                      </p:tavLst>
                                    </p:anim>
                                    <p:animEffect transition="in" filter="fade">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32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93201"/>
                                        </p:tgtEl>
                                        <p:attrNameLst>
                                          <p:attrName>style.visibility</p:attrName>
                                        </p:attrNameLst>
                                      </p:cBhvr>
                                      <p:to>
                                        <p:strVal val="visible"/>
                                      </p:to>
                                    </p:set>
                                    <p:anim calcmode="lin" valueType="num">
                                      <p:cBhvr additive="base">
                                        <p:cTn id="41" dur="500" fill="hold"/>
                                        <p:tgtEl>
                                          <p:spTgt spid="93201"/>
                                        </p:tgtEl>
                                        <p:attrNameLst>
                                          <p:attrName>ppt_x</p:attrName>
                                        </p:attrNameLst>
                                      </p:cBhvr>
                                      <p:tavLst>
                                        <p:tav tm="0">
                                          <p:val>
                                            <p:strVal val="#ppt_x"/>
                                          </p:val>
                                        </p:tav>
                                        <p:tav tm="100000">
                                          <p:val>
                                            <p:strVal val="#ppt_x"/>
                                          </p:val>
                                        </p:tav>
                                      </p:tavLst>
                                    </p:anim>
                                    <p:anim calcmode="lin" valueType="num">
                                      <p:cBhvr additive="base">
                                        <p:cTn id="42" dur="500" fill="hold"/>
                                        <p:tgtEl>
                                          <p:spTgt spid="93201"/>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2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93204"/>
                                        </p:tgtEl>
                                        <p:attrNameLst>
                                          <p:attrName>style.visibility</p:attrName>
                                        </p:attrNameLst>
                                      </p:cBhvr>
                                      <p:to>
                                        <p:strVal val="visible"/>
                                      </p:to>
                                    </p:set>
                                    <p:anim calcmode="lin" valueType="num">
                                      <p:cBhvr additive="base">
                                        <p:cTn id="51" dur="500" fill="hold"/>
                                        <p:tgtEl>
                                          <p:spTgt spid="93204"/>
                                        </p:tgtEl>
                                        <p:attrNameLst>
                                          <p:attrName>ppt_x</p:attrName>
                                        </p:attrNameLst>
                                      </p:cBhvr>
                                      <p:tavLst>
                                        <p:tav tm="0">
                                          <p:val>
                                            <p:strVal val="#ppt_x"/>
                                          </p:val>
                                        </p:tav>
                                        <p:tav tm="100000">
                                          <p:val>
                                            <p:strVal val="#ppt_x"/>
                                          </p:val>
                                        </p:tav>
                                      </p:tavLst>
                                    </p:anim>
                                    <p:anim calcmode="lin" valueType="num">
                                      <p:cBhvr additive="base">
                                        <p:cTn id="52" dur="500" fill="hold"/>
                                        <p:tgtEl>
                                          <p:spTgt spid="93204"/>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320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6"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169" grpId="0" build="p"/>
      <p:bldP spid="7178" grpId="0"/>
      <p:bldP spid="717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790440"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火药桶爆炸</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爆发</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贰</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pic>
        <p:nvPicPr>
          <p:cNvPr id="6" name="图片 5"/>
          <p:cNvPicPr>
            <a:picLocks noChangeAspect="1"/>
          </p:cNvPicPr>
          <p:nvPr/>
        </p:nvPicPr>
        <p:blipFill>
          <a:blip r:embed="rId6"/>
          <a:srcRect l="26072" t="6164" r="23965"/>
          <a:stretch>
            <a:fillRect/>
          </a:stretch>
        </p:blipFill>
        <p:spPr>
          <a:xfrm>
            <a:off x="267970" y="866140"/>
            <a:ext cx="5434330" cy="5740400"/>
          </a:xfrm>
          <a:prstGeom prst="rect">
            <a:avLst/>
          </a:prstGeom>
        </p:spPr>
      </p:pic>
      <p:grpSp>
        <p:nvGrpSpPr>
          <p:cNvPr id="32" name="组合 31"/>
          <p:cNvGrpSpPr/>
          <p:nvPr>
            <p:custDataLst>
              <p:tags r:id="rId7"/>
            </p:custDataLst>
          </p:nvPr>
        </p:nvGrpSpPr>
        <p:grpSpPr>
          <a:xfrm>
            <a:off x="1802765" y="561975"/>
            <a:ext cx="9822815" cy="1787525"/>
            <a:chOff x="4616" y="-8"/>
            <a:chExt cx="15469" cy="2815"/>
          </a:xfrm>
          <a:solidFill>
            <a:srgbClr val="002060"/>
          </a:solidFill>
        </p:grpSpPr>
        <p:cxnSp>
          <p:nvCxnSpPr>
            <p:cNvPr id="11" name="直接箭头连接符 10"/>
            <p:cNvCxnSpPr>
              <a:stCxn id="12" idx="1"/>
            </p:cNvCxnSpPr>
            <p:nvPr/>
          </p:nvCxnSpPr>
          <p:spPr>
            <a:xfrm flipH="1">
              <a:off x="4616" y="1408"/>
              <a:ext cx="6681" cy="901"/>
            </a:xfrm>
            <a:prstGeom prst="straightConnector1">
              <a:avLst/>
            </a:prstGeom>
            <a:grpFill/>
            <a:ln w="34925">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1297" y="-8"/>
              <a:ext cx="4803" cy="2815"/>
              <a:chOff x="12282" y="-8"/>
              <a:chExt cx="4803" cy="2815"/>
            </a:xfrm>
            <a:grpFill/>
          </p:grpSpPr>
          <p:pic>
            <p:nvPicPr>
              <p:cNvPr id="12" name="图片 11" descr="一战德国海军战列舰"/>
              <p:cNvPicPr>
                <a:picLocks noChangeAspect="1"/>
              </p:cNvPicPr>
              <p:nvPr>
                <p:custDataLst>
                  <p:tags r:id="rId8"/>
                </p:custDataLst>
              </p:nvPr>
            </p:nvPicPr>
            <p:blipFill>
              <a:blip r:embed="rId9"/>
              <a:srcRect t="3364" r="2754" b="3398"/>
              <a:stretch>
                <a:fillRect/>
              </a:stretch>
            </p:blipFill>
            <p:spPr>
              <a:xfrm>
                <a:off x="12282" y="8"/>
                <a:ext cx="4803" cy="2799"/>
              </a:xfrm>
              <a:prstGeom prst="rect">
                <a:avLst/>
              </a:prstGeom>
              <a:grpFill/>
            </p:spPr>
          </p:pic>
          <p:sp>
            <p:nvSpPr>
              <p:cNvPr id="13" name="文本框 12"/>
              <p:cNvSpPr txBox="1"/>
              <p:nvPr>
                <p:custDataLst>
                  <p:tags r:id="rId10"/>
                </p:custDataLst>
              </p:nvPr>
            </p:nvSpPr>
            <p:spPr>
              <a:xfrm>
                <a:off x="12292" y="-8"/>
                <a:ext cx="4793" cy="580"/>
              </a:xfrm>
              <a:prstGeom prst="rect">
                <a:avLst/>
              </a:prstGeom>
              <a:grpFill/>
              <a:ln>
                <a:noFill/>
              </a:ln>
              <a:extLst>
                <a:ext uri="{909E8E84-426E-40DD-AFC4-6F175D3DCCD1}">
                  <a14:hiddenFill xmlns:a14="http://schemas.microsoft.com/office/drawing/2010/main">
                    <a:solidFill>
                      <a:schemeClr val="accent1">
                        <a:lumMod val="50000"/>
                      </a:schemeClr>
                    </a:solidFill>
                  </a14:hiddenFill>
                </a:ext>
              </a:extLst>
            </p:spPr>
            <p:txBody>
              <a:bodyPr wrap="square" rtlCol="0">
                <a:spAutoFit/>
              </a:bodyPr>
              <a:p>
                <a:pPr algn="ctr"/>
                <a:r>
                  <a:rPr lang="zh-CN" altLang="en-US">
                    <a:solidFill>
                      <a:schemeClr val="bg1"/>
                    </a:solidFill>
                    <a:latin typeface="方正汉文正楷" panose="02010600010101010101" charset="-122"/>
                    <a:ea typeface="方正汉文正楷" panose="02010600010101010101" charset="-122"/>
                  </a:rPr>
                  <a:t>日德兰海战</a:t>
                </a:r>
                <a:endParaRPr lang="zh-CN" altLang="en-US">
                  <a:solidFill>
                    <a:schemeClr val="bg1"/>
                  </a:solidFill>
                  <a:latin typeface="方正汉文正楷" panose="02010600010101010101" charset="-122"/>
                  <a:ea typeface="方正汉文正楷" panose="02010600010101010101" charset="-122"/>
                </a:endParaRPr>
              </a:p>
            </p:txBody>
          </p:sp>
        </p:grpSp>
        <p:sp>
          <p:nvSpPr>
            <p:cNvPr id="15" name="文本框 14"/>
            <p:cNvSpPr txBox="1"/>
            <p:nvPr>
              <p:custDataLst>
                <p:tags r:id="rId11"/>
              </p:custDataLst>
            </p:nvPr>
          </p:nvSpPr>
          <p:spPr>
            <a:xfrm>
              <a:off x="16100" y="88"/>
              <a:ext cx="3985" cy="2470"/>
            </a:xfrm>
            <a:prstGeom prst="rect">
              <a:avLst/>
            </a:prstGeom>
            <a:noFill/>
            <a:extLst>
              <a:ext uri="{909E8E84-426E-40DD-AFC4-6F175D3DCCD1}">
                <a14:hiddenFill xmlns:a14="http://schemas.microsoft.com/office/drawing/2010/main">
                  <a:grpFill/>
                </a14:hiddenFill>
              </a:ext>
            </a:extLst>
          </p:spPr>
          <p:txBody>
            <a:bodyPr wrap="square" rtlCol="0">
              <a:spAutoFit/>
            </a:bodyPr>
            <a:p>
              <a:pPr algn="l"/>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1916</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年</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5</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月</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31</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日</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 6</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月</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1</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日英德海上对决，英国胜。</a:t>
              </a:r>
              <a:endPar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endParaRPr>
            </a:p>
            <a:p>
              <a:pPr algn="l"/>
              <a:r>
                <a:rPr lang="zh-CN" altLang="en-US" sz="2400" spc="-100">
                  <a:solidFill>
                    <a:srgbClr val="FF0000"/>
                  </a:solidFill>
                  <a:uFillTx/>
                  <a:latin typeface="方正汉文正楷" panose="02010600010101010101" charset="-122"/>
                  <a:ea typeface="方正汉文正楷" panose="02010600010101010101" charset="-122"/>
                  <a:cs typeface="方正汉文正楷" panose="02010600010101010101" charset="-122"/>
                  <a:sym typeface="+mn-ea"/>
                </a:rPr>
                <a:t>英国掌控制海权</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a:t>
              </a:r>
              <a:endPar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endParaRPr>
            </a:p>
          </p:txBody>
        </p:sp>
      </p:grpSp>
      <p:cxnSp>
        <p:nvCxnSpPr>
          <p:cNvPr id="16" name="直接箭头连接符 15"/>
          <p:cNvCxnSpPr>
            <a:stCxn id="17" idx="1"/>
          </p:cNvCxnSpPr>
          <p:nvPr/>
        </p:nvCxnSpPr>
        <p:spPr>
          <a:xfrm flipH="1" flipV="1">
            <a:off x="1726565" y="3008630"/>
            <a:ext cx="4318000" cy="497205"/>
          </a:xfrm>
          <a:prstGeom prst="straightConnector1">
            <a:avLst/>
          </a:prstGeom>
          <a:ln w="34925">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7" name="图片 16" descr="c4a5dc829c5a6e0d6ed3629cd5e7587"/>
          <p:cNvPicPr>
            <a:picLocks noChangeAspect="1"/>
          </p:cNvPicPr>
          <p:nvPr>
            <p:custDataLst>
              <p:tags r:id="rId12"/>
            </p:custDataLst>
          </p:nvPr>
        </p:nvPicPr>
        <p:blipFill>
          <a:blip r:embed="rId13"/>
          <a:srcRect l="2409" t="5404" b="12428"/>
          <a:stretch>
            <a:fillRect/>
          </a:stretch>
        </p:blipFill>
        <p:spPr>
          <a:xfrm>
            <a:off x="6044565" y="2613660"/>
            <a:ext cx="3050540" cy="1783715"/>
          </a:xfrm>
          <a:prstGeom prst="rect">
            <a:avLst/>
          </a:prstGeom>
        </p:spPr>
      </p:pic>
      <p:sp>
        <p:nvSpPr>
          <p:cNvPr id="21" name="文本框 20"/>
          <p:cNvSpPr txBox="1"/>
          <p:nvPr>
            <p:custDataLst>
              <p:tags r:id="rId14"/>
            </p:custDataLst>
          </p:nvPr>
        </p:nvSpPr>
        <p:spPr>
          <a:xfrm>
            <a:off x="9153525" y="2834640"/>
            <a:ext cx="2360295" cy="1501775"/>
          </a:xfrm>
          <a:prstGeom prst="rect">
            <a:avLst/>
          </a:prstGeom>
          <a:noFill/>
        </p:spPr>
        <p:txBody>
          <a:bodyPr wrap="square" rtlCol="0">
            <a:spAutoFit/>
          </a:bodyPr>
          <a:p>
            <a:pPr algn="l" fontAlgn="auto">
              <a:lnSpc>
                <a:spcPts val="2200"/>
              </a:lnSpc>
            </a:pP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1916</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年</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6</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月</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 11</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月，</a:t>
            </a:r>
            <a:r>
              <a:rPr lang="zh-CN" altLang="en-US" sz="2400" spc="-100">
                <a:solidFill>
                  <a:srgbClr val="FF0000"/>
                </a:solidFill>
                <a:uFillTx/>
                <a:latin typeface="方正汉文正楷" panose="02010600010101010101" charset="-122"/>
                <a:ea typeface="方正汉文正楷" panose="02010600010101010101" charset="-122"/>
                <a:cs typeface="方正汉文正楷" panose="02010600010101010101" charset="-122"/>
                <a:sym typeface="+mn-ea"/>
              </a:rPr>
              <a:t>规模最大</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的一次会战。英坦克第一次投入实战（</a:t>
            </a:r>
            <a:r>
              <a:rPr lang="en-US" altLang="zh-CN"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18</a:t>
            </a:r>
            <a:r>
              <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rPr>
              <a:t>辆）。</a:t>
            </a:r>
            <a:endParaRPr lang="zh-CN" altLang="en-US" sz="2400" spc="-100">
              <a:solidFill>
                <a:schemeClr val="tx1"/>
              </a:solidFill>
              <a:uFillTx/>
              <a:latin typeface="方正汉文正楷" panose="02010600010101010101" charset="-122"/>
              <a:ea typeface="方正汉文正楷" panose="02010600010101010101" charset="-122"/>
              <a:cs typeface="方正汉文正楷" panose="02010600010101010101" charset="-122"/>
              <a:sym typeface="+mn-ea"/>
            </a:endParaRPr>
          </a:p>
        </p:txBody>
      </p:sp>
      <p:sp>
        <p:nvSpPr>
          <p:cNvPr id="2" name="文本框 1"/>
          <p:cNvSpPr txBox="1"/>
          <p:nvPr>
            <p:custDataLst>
              <p:tags r:id="rId15"/>
            </p:custDataLst>
          </p:nvPr>
        </p:nvSpPr>
        <p:spPr>
          <a:xfrm>
            <a:off x="6051550" y="2613660"/>
            <a:ext cx="3049905" cy="368300"/>
          </a:xfrm>
          <a:prstGeom prst="rect">
            <a:avLst/>
          </a:prstGeom>
          <a:solidFill>
            <a:srgbClr val="002060"/>
          </a:solidFill>
          <a:ln>
            <a:noFill/>
          </a:ln>
        </p:spPr>
        <p:txBody>
          <a:bodyPr wrap="square" rtlCol="0">
            <a:spAutoFit/>
          </a:bodyPr>
          <a:p>
            <a:pPr algn="ctr"/>
            <a:r>
              <a:rPr lang="zh-CN" altLang="en-US">
                <a:solidFill>
                  <a:schemeClr val="bg1"/>
                </a:solidFill>
                <a:latin typeface="方正汉文正楷" panose="02010600010101010101" charset="-122"/>
                <a:ea typeface="方正汉文正楷" panose="02010600010101010101" charset="-122"/>
              </a:rPr>
              <a:t>索姆河战役</a:t>
            </a:r>
            <a:endParaRPr lang="zh-CN" altLang="en-US">
              <a:solidFill>
                <a:schemeClr val="bg1"/>
              </a:solidFill>
              <a:latin typeface="方正汉文正楷" panose="02010600010101010101" charset="-122"/>
              <a:ea typeface="方正汉文正楷" panose="02010600010101010101" charset="-122"/>
            </a:endParaRPr>
          </a:p>
        </p:txBody>
      </p:sp>
      <p:cxnSp>
        <p:nvCxnSpPr>
          <p:cNvPr id="22" name="直接箭头连接符 21"/>
          <p:cNvCxnSpPr>
            <a:stCxn id="23" idx="1"/>
          </p:cNvCxnSpPr>
          <p:nvPr/>
        </p:nvCxnSpPr>
        <p:spPr>
          <a:xfrm flipH="1" flipV="1">
            <a:off x="2076450" y="3420745"/>
            <a:ext cx="3975100" cy="2122170"/>
          </a:xfrm>
          <a:prstGeom prst="straightConnector1">
            <a:avLst/>
          </a:prstGeom>
          <a:ln w="34925">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 name="图片 22" descr="戴防毒面具的马克沁机枪手"/>
          <p:cNvPicPr>
            <a:picLocks noChangeAspect="1"/>
          </p:cNvPicPr>
          <p:nvPr>
            <p:custDataLst>
              <p:tags r:id="rId16"/>
            </p:custDataLst>
          </p:nvPr>
        </p:nvPicPr>
        <p:blipFill>
          <a:blip r:embed="rId17"/>
          <a:stretch>
            <a:fillRect/>
          </a:stretch>
        </p:blipFill>
        <p:spPr>
          <a:xfrm>
            <a:off x="6051550" y="4598035"/>
            <a:ext cx="3049905" cy="1889760"/>
          </a:xfrm>
          <a:prstGeom prst="rect">
            <a:avLst/>
          </a:prstGeom>
        </p:spPr>
      </p:pic>
      <p:sp>
        <p:nvSpPr>
          <p:cNvPr id="27" name="文本框 26"/>
          <p:cNvSpPr txBox="1"/>
          <p:nvPr>
            <p:custDataLst>
              <p:tags r:id="rId18"/>
            </p:custDataLst>
          </p:nvPr>
        </p:nvSpPr>
        <p:spPr>
          <a:xfrm>
            <a:off x="9044940" y="4704715"/>
            <a:ext cx="2297430" cy="1501775"/>
          </a:xfrm>
          <a:prstGeom prst="rect">
            <a:avLst/>
          </a:prstGeom>
          <a:noFill/>
        </p:spPr>
        <p:txBody>
          <a:bodyPr wrap="square" rtlCol="0">
            <a:spAutoFit/>
          </a:bodyPr>
          <a:p>
            <a:pPr algn="l" fontAlgn="auto">
              <a:lnSpc>
                <a:spcPts val="2200"/>
              </a:lnSpc>
            </a:pPr>
            <a:r>
              <a:rPr lang="en-US" altLang="zh-CN" sz="2400" spc="-100">
                <a:uFillTx/>
                <a:latin typeface="方正汉文正楷" panose="02010600010101010101" charset="-122"/>
                <a:ea typeface="方正汉文正楷" panose="02010600010101010101" charset="-122"/>
                <a:cs typeface="方正汉文正楷" panose="02010600010101010101" charset="-122"/>
                <a:sym typeface="+mn-ea"/>
              </a:rPr>
              <a:t>1916年2月— 12月，是一战中</a:t>
            </a:r>
            <a:r>
              <a:rPr lang="en-US" altLang="zh-CN" sz="2400" spc="-100">
                <a:solidFill>
                  <a:srgbClr val="FF0000"/>
                </a:solidFill>
                <a:uFillTx/>
                <a:latin typeface="方正汉文正楷" panose="02010600010101010101" charset="-122"/>
                <a:ea typeface="方正汉文正楷" panose="02010600010101010101" charset="-122"/>
                <a:cs typeface="方正汉文正楷" panose="02010600010101010101" charset="-122"/>
                <a:sym typeface="+mn-ea"/>
              </a:rPr>
              <a:t>破坏性最大、时间最长</a:t>
            </a:r>
            <a:r>
              <a:rPr lang="en-US" altLang="zh-CN" sz="2400" spc="-100">
                <a:uFillTx/>
                <a:latin typeface="方正汉文正楷" panose="02010600010101010101" charset="-122"/>
                <a:ea typeface="方正汉文正楷" panose="02010600010101010101" charset="-122"/>
                <a:cs typeface="方正汉文正楷" panose="02010600010101010101" charset="-122"/>
                <a:sym typeface="+mn-ea"/>
              </a:rPr>
              <a:t>的战役。双方损失近百万人。</a:t>
            </a:r>
            <a:endParaRPr lang="en-US" altLang="zh-CN" sz="2400" spc="-100">
              <a:uFillTx/>
              <a:latin typeface="方正汉文正楷" panose="02010600010101010101" charset="-122"/>
              <a:ea typeface="方正汉文正楷" panose="02010600010101010101" charset="-122"/>
              <a:cs typeface="方正汉文正楷" panose="02010600010101010101" charset="-122"/>
              <a:sym typeface="+mn-ea"/>
            </a:endParaRPr>
          </a:p>
        </p:txBody>
      </p:sp>
      <p:sp>
        <p:nvSpPr>
          <p:cNvPr id="3" name="文本框 2"/>
          <p:cNvSpPr txBox="1"/>
          <p:nvPr>
            <p:custDataLst>
              <p:tags r:id="rId19"/>
            </p:custDataLst>
          </p:nvPr>
        </p:nvSpPr>
        <p:spPr>
          <a:xfrm>
            <a:off x="6051550" y="4604385"/>
            <a:ext cx="3044190" cy="368300"/>
          </a:xfrm>
          <a:prstGeom prst="rect">
            <a:avLst/>
          </a:prstGeom>
          <a:solidFill>
            <a:srgbClr val="002060"/>
          </a:solidFill>
          <a:ln>
            <a:noFill/>
          </a:ln>
        </p:spPr>
        <p:txBody>
          <a:bodyPr wrap="square" rtlCol="0">
            <a:spAutoFit/>
          </a:bodyPr>
          <a:p>
            <a:pPr algn="ctr"/>
            <a:r>
              <a:rPr lang="zh-CN" altLang="en-US">
                <a:solidFill>
                  <a:schemeClr val="bg1"/>
                </a:solidFill>
                <a:latin typeface="方正汉文正楷" panose="02010600010101010101" charset="-122"/>
                <a:ea typeface="方正汉文正楷" panose="02010600010101010101" charset="-122"/>
              </a:rPr>
              <a:t>凡尔登战役</a:t>
            </a:r>
            <a:endParaRPr lang="zh-CN" altLang="en-US">
              <a:solidFill>
                <a:schemeClr val="bg1"/>
              </a:solidFill>
              <a:latin typeface="方正汉文正楷" panose="02010600010101010101" charset="-122"/>
              <a:ea typeface="方正汉文正楷" panose="02010600010101010101" charset="-122"/>
            </a:endParaRPr>
          </a:p>
        </p:txBody>
      </p:sp>
      <p:sp>
        <p:nvSpPr>
          <p:cNvPr id="4" name="矩形 3"/>
          <p:cNvSpPr/>
          <p:nvPr/>
        </p:nvSpPr>
        <p:spPr>
          <a:xfrm>
            <a:off x="1346835" y="2676525"/>
            <a:ext cx="1177290" cy="915670"/>
          </a:xfrm>
          <a:prstGeom prst="rect">
            <a:avLst/>
          </a:prstGeom>
          <a:noFill/>
          <a:ln w="19050">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Oval 3">
            <a:hlinkClick r:id="" action="ppaction://noaction"/>
          </p:cNvPr>
          <p:cNvSpPr>
            <a:spLocks noChangeArrowheads="1"/>
          </p:cNvSpPr>
          <p:nvPr/>
        </p:nvSpPr>
        <p:spPr bwMode="auto">
          <a:xfrm>
            <a:off x="3676650" y="2066290"/>
            <a:ext cx="838200" cy="673735"/>
          </a:xfrm>
          <a:prstGeom prst="ellipse">
            <a:avLst/>
          </a:prstGeom>
          <a:noFill/>
          <a:ln w="76200">
            <a:solidFill>
              <a:srgbClr val="FF0000"/>
            </a:solidFill>
            <a:round/>
            <a:headEnd type="none" w="sm" len="sm"/>
            <a:tailEnd type="none" w="sm" len="sm"/>
          </a:ln>
          <a:effectLst/>
          <a:extLst>
            <a:ext uri="{909E8E84-426E-40DD-AFC4-6F175D3DCCD1}">
              <a14:hiddenFill xmlns:a14="http://schemas.microsoft.com/office/drawing/2010/main">
                <a:gradFill rotWithShape="0">
                  <a:gsLst>
                    <a:gs pos="0">
                      <a:srgbClr val="3E3E3E"/>
                    </a:gs>
                    <a:gs pos="100000">
                      <a:srgbClr val="3E3E3E">
                        <a:gamma/>
                        <a:tint val="0"/>
                        <a:invGamma/>
                      </a:srgbClr>
                    </a:gs>
                  </a:gsLst>
                  <a:lin ang="5400000" scaled="1"/>
                </a:gradFill>
              </a14:hiddenFill>
            </a:ext>
            <a:ext uri="{AF507438-7753-43E0-B8FC-AC1667EBCBE1}">
              <a14:hiddenEffects xmlns:a14="http://schemas.microsoft.com/office/drawing/2010/main">
                <a:effectLst>
                  <a:outerShdw dist="35921" dir="2700000" algn="ctr" rotWithShape="0">
                    <a:srgbClr val="F0F0F0"/>
                  </a:outerShdw>
                </a:effectLst>
              </a14:hiddenEffects>
            </a:ext>
          </a:extLst>
        </p:spPr>
        <p:txBody>
          <a:bodyPr wrap="none" anchor="ctr"/>
          <a:p>
            <a:pPr algn="ctr"/>
            <a:r>
              <a:rPr kumimoji="1" lang="zh-CN" altLang="en-US" sz="2400" b="1">
                <a:solidFill>
                  <a:schemeClr val="tx1"/>
                </a:solidFill>
                <a:latin typeface="方正粗金陵简体" panose="02000000000000000000" charset="-122"/>
                <a:ea typeface="方正粗金陵简体" panose="02000000000000000000" charset="-122"/>
              </a:rPr>
              <a:t>东线</a:t>
            </a:r>
            <a:endParaRPr kumimoji="1" lang="zh-CN" altLang="en-US" sz="2400" b="1">
              <a:solidFill>
                <a:schemeClr val="tx1"/>
              </a:solidFill>
              <a:latin typeface="方正粗金陵简体" panose="02000000000000000000" charset="-122"/>
              <a:ea typeface="方正粗金陵简体" panose="02000000000000000000" charset="-122"/>
            </a:endParaRPr>
          </a:p>
        </p:txBody>
      </p:sp>
      <p:sp>
        <p:nvSpPr>
          <p:cNvPr id="10" name="Oval 3">
            <a:hlinkClick r:id="" action="ppaction://noaction"/>
          </p:cNvPr>
          <p:cNvSpPr>
            <a:spLocks noChangeArrowheads="1"/>
          </p:cNvSpPr>
          <p:nvPr/>
        </p:nvSpPr>
        <p:spPr bwMode="auto">
          <a:xfrm>
            <a:off x="3612515" y="4030980"/>
            <a:ext cx="902335" cy="673735"/>
          </a:xfrm>
          <a:prstGeom prst="ellipse">
            <a:avLst/>
          </a:prstGeom>
          <a:noFill/>
          <a:ln w="76200">
            <a:solidFill>
              <a:srgbClr val="FF0000"/>
            </a:solidFill>
            <a:round/>
            <a:headEnd type="none" w="sm" len="sm"/>
            <a:tailEnd type="none" w="sm" len="sm"/>
          </a:ln>
          <a:effectLst/>
          <a:extLst>
            <a:ext uri="{909E8E84-426E-40DD-AFC4-6F175D3DCCD1}">
              <a14:hiddenFill xmlns:a14="http://schemas.microsoft.com/office/drawing/2010/main">
                <a:gradFill rotWithShape="0">
                  <a:gsLst>
                    <a:gs pos="0">
                      <a:srgbClr val="3E3E3E"/>
                    </a:gs>
                    <a:gs pos="100000">
                      <a:srgbClr val="3E3E3E">
                        <a:gamma/>
                        <a:tint val="0"/>
                        <a:invGamma/>
                      </a:srgbClr>
                    </a:gs>
                  </a:gsLst>
                  <a:lin ang="5400000" scaled="1"/>
                </a:gradFill>
              </a14:hiddenFill>
            </a:ext>
            <a:ext uri="{AF507438-7753-43E0-B8FC-AC1667EBCBE1}">
              <a14:hiddenEffects xmlns:a14="http://schemas.microsoft.com/office/drawing/2010/main">
                <a:effectLst>
                  <a:outerShdw dist="35921" dir="2700000" algn="ctr" rotWithShape="0">
                    <a:srgbClr val="F0F0F0"/>
                  </a:outerShdw>
                </a:effectLst>
              </a14:hiddenEffects>
            </a:ext>
          </a:extLst>
        </p:spPr>
        <p:txBody>
          <a:bodyPr wrap="none" anchor="ctr"/>
          <a:p>
            <a:pPr algn="ctr"/>
            <a:r>
              <a:rPr kumimoji="1" lang="zh-CN" altLang="en-US" sz="2400" b="1">
                <a:solidFill>
                  <a:schemeClr val="tx1"/>
                </a:solidFill>
                <a:latin typeface="方正粗金陵简体" panose="02000000000000000000" charset="-122"/>
                <a:ea typeface="方正粗金陵简体" panose="02000000000000000000" charset="-122"/>
              </a:rPr>
              <a:t>南线</a:t>
            </a:r>
            <a:endParaRPr kumimoji="1" lang="zh-CN" altLang="en-US" sz="2400" b="1">
              <a:solidFill>
                <a:schemeClr val="tx1"/>
              </a:solidFill>
              <a:latin typeface="方正粗金陵简体" panose="02000000000000000000" charset="-122"/>
              <a:ea typeface="方正粗金陵简体" panose="02000000000000000000" charset="-122"/>
            </a:endParaRPr>
          </a:p>
        </p:txBody>
      </p:sp>
      <p:sp>
        <p:nvSpPr>
          <p:cNvPr id="25" name="Oval 3">
            <a:hlinkClick r:id="" action="ppaction://noaction"/>
          </p:cNvPr>
          <p:cNvSpPr>
            <a:spLocks noChangeArrowheads="1"/>
          </p:cNvSpPr>
          <p:nvPr/>
        </p:nvSpPr>
        <p:spPr bwMode="auto">
          <a:xfrm>
            <a:off x="1517015" y="3723640"/>
            <a:ext cx="836295" cy="673735"/>
          </a:xfrm>
          <a:prstGeom prst="ellipse">
            <a:avLst/>
          </a:prstGeom>
          <a:noFill/>
          <a:ln w="76200">
            <a:solidFill>
              <a:srgbClr val="FF0000"/>
            </a:solidFill>
            <a:round/>
            <a:headEnd type="none" w="sm" len="sm"/>
            <a:tailEnd type="none" w="sm" len="sm"/>
          </a:ln>
          <a:effectLst/>
          <a:extLst>
            <a:ext uri="{909E8E84-426E-40DD-AFC4-6F175D3DCCD1}">
              <a14:hiddenFill xmlns:a14="http://schemas.microsoft.com/office/drawing/2010/main">
                <a:gradFill rotWithShape="0">
                  <a:gsLst>
                    <a:gs pos="0">
                      <a:srgbClr val="3E3E3E"/>
                    </a:gs>
                    <a:gs pos="100000">
                      <a:srgbClr val="3E3E3E">
                        <a:gamma/>
                        <a:tint val="0"/>
                        <a:invGamma/>
                      </a:srgbClr>
                    </a:gs>
                  </a:gsLst>
                  <a:lin ang="5400000" scaled="1"/>
                </a:gradFill>
              </a14:hiddenFill>
            </a:ext>
            <a:ext uri="{AF507438-7753-43E0-B8FC-AC1667EBCBE1}">
              <a14:hiddenEffects xmlns:a14="http://schemas.microsoft.com/office/drawing/2010/main">
                <a:effectLst>
                  <a:outerShdw dist="35921" dir="2700000" algn="ctr" rotWithShape="0">
                    <a:srgbClr val="F0F0F0"/>
                  </a:outerShdw>
                </a:effectLst>
              </a14:hiddenEffects>
            </a:ext>
          </a:extLst>
        </p:spPr>
        <p:txBody>
          <a:bodyPr wrap="none" anchor="ctr"/>
          <a:p>
            <a:pPr algn="ctr"/>
            <a:r>
              <a:rPr kumimoji="1" lang="zh-CN" altLang="en-US" sz="2400" b="1">
                <a:solidFill>
                  <a:schemeClr val="tx1"/>
                </a:solidFill>
                <a:latin typeface="方正粗金陵简体" panose="02000000000000000000" charset="-122"/>
                <a:ea typeface="方正粗金陵简体" panose="02000000000000000000" charset="-122"/>
              </a:rPr>
              <a:t>西线</a:t>
            </a:r>
            <a:endParaRPr kumimoji="1" lang="zh-CN" altLang="en-US" sz="2400" b="1">
              <a:solidFill>
                <a:schemeClr val="tx1"/>
              </a:solidFill>
              <a:latin typeface="方正粗金陵简体" panose="02000000000000000000" charset="-122"/>
              <a:ea typeface="方正粗金陵简体" panose="02000000000000000000" charset="-122"/>
            </a:endParaRPr>
          </a:p>
        </p:txBody>
      </p:sp>
    </p:spTree>
    <p:custDataLst>
      <p:tags r:id="rId2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3"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790440"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火药桶爆炸</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爆发</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贰</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aphicFrame>
        <p:nvGraphicFramePr>
          <p:cNvPr id="2" name="表格 4"/>
          <p:cNvGraphicFramePr>
            <a:graphicFrameLocks noGrp="1"/>
          </p:cNvGraphicFramePr>
          <p:nvPr>
            <p:custDataLst>
              <p:tags r:id="rId6"/>
            </p:custDataLst>
          </p:nvPr>
        </p:nvGraphicFramePr>
        <p:xfrm>
          <a:off x="340995" y="1163320"/>
          <a:ext cx="11467465" cy="5182870"/>
        </p:xfrm>
        <a:graphic>
          <a:graphicData uri="http://schemas.openxmlformats.org/drawingml/2006/table">
            <a:tbl>
              <a:tblPr firstRow="1" bandRow="1">
                <a:effectLst/>
                <a:tableStyleId>{5940675A-B579-460E-94D1-54222C63F5DA}</a:tableStyleId>
              </a:tblPr>
              <a:tblGrid>
                <a:gridCol w="1597660"/>
                <a:gridCol w="1258570"/>
                <a:gridCol w="895350"/>
                <a:gridCol w="7715885"/>
              </a:tblGrid>
              <a:tr h="504190">
                <a:tc>
                  <a:txBody>
                    <a:bodyPr wrap="square"/>
                    <a:p>
                      <a:pPr algn="ctr"/>
                      <a:r>
                        <a:rPr lang="zh-CN" altLang="en-US" sz="2200" b="0">
                          <a:solidFill>
                            <a:sysClr val="windowText" lastClr="000000"/>
                          </a:solidFill>
                          <a:latin typeface="方正北魏楷书_GBK" panose="02000000000000000000" charset="-122"/>
                          <a:ea typeface="方正北魏楷书_GBK" panose="02000000000000000000" charset="-122"/>
                        </a:rPr>
                        <a:t>战争阶段</a:t>
                      </a:r>
                      <a:endParaRPr lang="zh-CN" altLang="en-US" sz="2200" b="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noFill/>
                  </a:tcPr>
                </a:tc>
                <a:tc>
                  <a:txBody>
                    <a:bodyPr wrap="square"/>
                    <a:p>
                      <a:pPr algn="ctr"/>
                      <a:r>
                        <a:rPr lang="zh-CN" altLang="en-US" sz="2200" b="0">
                          <a:solidFill>
                            <a:sysClr val="windowText" lastClr="000000"/>
                          </a:solidFill>
                          <a:latin typeface="方正北魏楷书_GBK" panose="02000000000000000000" charset="-122"/>
                          <a:ea typeface="方正北魏楷书_GBK" panose="02000000000000000000" charset="-122"/>
                        </a:rPr>
                        <a:t>时间</a:t>
                      </a:r>
                      <a:endParaRPr lang="zh-CN" altLang="en-US" sz="2200" b="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noFill/>
                  </a:tcPr>
                </a:tc>
                <a:tc>
                  <a:txBody>
                    <a:bodyPr wrap="square"/>
                    <a:p>
                      <a:pPr algn="ctr"/>
                      <a:r>
                        <a:rPr lang="zh-CN" altLang="en-US" sz="2200" b="0">
                          <a:solidFill>
                            <a:sysClr val="windowText" lastClr="000000"/>
                          </a:solidFill>
                          <a:latin typeface="方正北魏楷书_GBK" panose="02000000000000000000" charset="-122"/>
                          <a:ea typeface="方正北魏楷书_GBK" panose="02000000000000000000" charset="-122"/>
                        </a:rPr>
                        <a:t>战线</a:t>
                      </a:r>
                      <a:endParaRPr lang="zh-CN" altLang="en-US" sz="2200" b="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noFill/>
                  </a:tcPr>
                </a:tc>
                <a:tc>
                  <a:txBody>
                    <a:bodyPr wrap="square"/>
                    <a:p>
                      <a:pPr algn="ctr"/>
                      <a:r>
                        <a:rPr lang="zh-CN" altLang="en-US" sz="2200" b="0" smtClean="0">
                          <a:solidFill>
                            <a:sysClr val="windowText" lastClr="000000"/>
                          </a:solidFill>
                          <a:latin typeface="方正北魏楷书_GBK" panose="02000000000000000000" charset="-122"/>
                          <a:ea typeface="方正北魏楷书_GBK" panose="02000000000000000000" charset="-122"/>
                        </a:rPr>
                        <a:t>主要事件</a:t>
                      </a:r>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noFill/>
                  </a:tcPr>
                </a:tc>
              </a:tr>
              <a:tr h="506730">
                <a:tc rowSpan="2">
                  <a:txBody>
                    <a:bodyPr wrap="square"/>
                    <a:p>
                      <a:pPr algn="ct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第一阶段</a:t>
                      </a:r>
                      <a:endParaRPr lang="zh-CN" altLang="en-US" sz="2200" b="0">
                        <a:latin typeface="方正北魏楷书_GBK" panose="02000000000000000000" charset="-122"/>
                        <a:ea typeface="方正北魏楷书_GBK" panose="02000000000000000000" charset="-122"/>
                        <a:cs typeface="方正北魏楷书_GBK" panose="02000000000000000000" charset="-122"/>
                      </a:endParaRPr>
                    </a:p>
                    <a:p>
                      <a:pPr algn="ct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(1914</a:t>
                      </a: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年</a:t>
                      </a: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a:t>
                      </a:r>
                      <a:endPar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rowSpan="2">
                  <a:txBody>
                    <a:bodyPr wrap="square"/>
                    <a:p>
                      <a:pPr algn="ct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1914</a:t>
                      </a:r>
                      <a:r>
                        <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年</a:t>
                      </a:r>
                      <a:endPar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algn="ctr"/>
                      <a:r>
                        <a:rPr lang="zh-CN" altLang="zh-CN" sz="2200" b="0">
                          <a:solidFill>
                            <a:srgbClr val="FF0000"/>
                          </a:solidFill>
                          <a:latin typeface="方正北魏楷书_GBK" panose="02000000000000000000" charset="-122"/>
                          <a:ea typeface="方正北魏楷书_GBK" panose="02000000000000000000" charset="-122"/>
                        </a:rPr>
                        <a:t>西线</a:t>
                      </a:r>
                      <a:endParaRPr lang="zh-CN" altLang="zh-CN" sz="2200" b="0">
                        <a:solidFill>
                          <a:srgbClr val="FF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marL="0" marR="0" indent="0" algn="l" defTabSz="1218565" rtl="0" eaLnBrk="1" fontAlgn="auto" latinLnBrk="0" hangingPunct="1">
                        <a:lnSpc>
                          <a:spcPct val="100000"/>
                        </a:lnSpc>
                        <a:spcBef>
                          <a:spcPct val="0"/>
                        </a:spcBef>
                        <a:spcAft>
                          <a:spcPct val="0"/>
                        </a:spcAft>
                        <a:buClrTx/>
                        <a:buSzTx/>
                        <a:buFontTx/>
                        <a:buNone/>
                        <a:defRPr/>
                      </a:pPr>
                      <a:endParaRPr lang="zh-CN" altLang="en-US" sz="2200" b="0" smtClean="0">
                        <a:solidFill>
                          <a:sysClr val="windowText" lastClr="000000"/>
                        </a:solidFill>
                        <a:latin typeface="方正北魏楷书_GBK" panose="02000000000000000000" charset="-122"/>
                        <a:ea typeface="方正北魏楷书_GBK" panose="02000000000000000000" charset="-122"/>
                        <a:cs typeface="宋体" panose="02010600030101010101" pitchFamily="2"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469265">
                <a:tc vMerge="1">
                  <a:tcPr anchor="ctr"/>
                </a:tc>
                <a:tc vMerge="1">
                  <a:tcPr anchor="ctr"/>
                </a:tc>
                <a:tc>
                  <a:txBody>
                    <a:bodyPr wrap="square"/>
                    <a:p>
                      <a:pPr algn="ctr"/>
                      <a:r>
                        <a:rPr lang="zh-CN" altLang="en-US" sz="2200" b="0" smtClean="0">
                          <a:solidFill>
                            <a:sysClr val="windowText" lastClr="000000"/>
                          </a:solidFill>
                          <a:latin typeface="方正北魏楷书_GBK" panose="02000000000000000000" charset="-122"/>
                          <a:ea typeface="方正北魏楷书_GBK" panose="02000000000000000000" charset="-122"/>
                        </a:rPr>
                        <a:t>其它</a:t>
                      </a:r>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marL="0" marR="0" indent="0" algn="l" defTabSz="1218565" rtl="0" eaLnBrk="1" fontAlgn="auto" latinLnBrk="0" hangingPunct="1">
                        <a:lnSpc>
                          <a:spcPct val="100000"/>
                        </a:lnSpc>
                        <a:spcBef>
                          <a:spcPct val="0"/>
                        </a:spcBef>
                        <a:spcAft>
                          <a:spcPct val="0"/>
                        </a:spcAft>
                        <a:buClrTx/>
                        <a:buSzTx/>
                        <a:buFontTx/>
                        <a:buNone/>
                        <a:defRPr/>
                      </a:pPr>
                      <a:endParaRPr lang="zh-CN" altLang="en-US" sz="2200" b="0" smtClean="0">
                        <a:solidFill>
                          <a:sysClr val="windowText" lastClr="000000"/>
                        </a:solidFill>
                        <a:latin typeface="方正北魏楷书_GBK" panose="02000000000000000000" charset="-122"/>
                        <a:ea typeface="方正北魏楷书_GBK" panose="02000000000000000000" charset="-122"/>
                        <a:cs typeface="宋体" panose="02010600030101010101" pitchFamily="2"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779145">
                <a:tc rowSpan="5">
                  <a:txBody>
                    <a:bodyPr wrap="square"/>
                    <a:p>
                      <a:pPr algn="ct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第二阶段</a:t>
                      </a:r>
                      <a:endParaRPr lang="zh-CN" altLang="en-US" sz="2200" b="0">
                        <a:latin typeface="方正北魏楷书_GBK" panose="02000000000000000000" charset="-122"/>
                        <a:ea typeface="方正北魏楷书_GBK" panose="02000000000000000000" charset="-122"/>
                        <a:cs typeface="方正北魏楷书_GBK" panose="02000000000000000000" charset="-122"/>
                      </a:endParaRPr>
                    </a:p>
                    <a:p>
                      <a:pPr algn="ct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a:t>
                      </a: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1915-1916</a:t>
                      </a: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a:t>
                      </a:r>
                      <a:endPar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rowSpan="2">
                  <a:txBody>
                    <a:bodyPr wrap="square"/>
                    <a:p>
                      <a:pPr algn="ct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1915</a:t>
                      </a:r>
                      <a:r>
                        <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年</a:t>
                      </a:r>
                      <a:endPar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algn="ctr"/>
                      <a:r>
                        <a:rPr lang="zh-CN" altLang="zh-CN" sz="2200" b="0">
                          <a:solidFill>
                            <a:srgbClr val="FF0000"/>
                          </a:solidFill>
                          <a:latin typeface="方正北魏楷书_GBK" panose="02000000000000000000" charset="-122"/>
                          <a:ea typeface="方正北魏楷书_GBK" panose="02000000000000000000" charset="-122"/>
                        </a:rPr>
                        <a:t>东</a:t>
                      </a:r>
                      <a:r>
                        <a:rPr lang="zh-CN" altLang="zh-CN" sz="2200" b="0" smtClean="0">
                          <a:solidFill>
                            <a:srgbClr val="FF0000"/>
                          </a:solidFill>
                          <a:latin typeface="方正北魏楷书_GBK" panose="02000000000000000000" charset="-122"/>
                          <a:ea typeface="方正北魏楷书_GBK" panose="02000000000000000000" charset="-122"/>
                        </a:rPr>
                        <a:t>线</a:t>
                      </a:r>
                      <a:endParaRPr lang="en-US" altLang="zh-CN" sz="2200" b="0" smtClean="0">
                        <a:solidFill>
                          <a:srgbClr val="FF0000"/>
                        </a:solidFill>
                        <a:latin typeface="方正北魏楷书_GBK" panose="02000000000000000000" charset="-122"/>
                        <a:ea typeface="方正北魏楷书_GBK" panose="02000000000000000000" charset="-122"/>
                      </a:endParaRPr>
                    </a:p>
                    <a:p>
                      <a:pPr algn="ctr"/>
                      <a:r>
                        <a:rPr lang="zh-CN" altLang="en-US" sz="2200" b="0" smtClean="0">
                          <a:solidFill>
                            <a:sysClr val="windowText" lastClr="000000"/>
                          </a:solidFill>
                          <a:latin typeface="方正北魏楷书_GBK" panose="02000000000000000000" charset="-122"/>
                          <a:ea typeface="方正北魏楷书_GBK" panose="02000000000000000000" charset="-122"/>
                        </a:rPr>
                        <a:t>南线</a:t>
                      </a:r>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algn="l"/>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457835">
                <a:tc vMerge="1">
                  <a:tcPr/>
                </a:tc>
                <a:tc vMerge="1">
                  <a:tcPr anchor="ctr">
                    <a:noFill/>
                  </a:tcPr>
                </a:tc>
                <a:tc>
                  <a:txBody>
                    <a:bodyPr wrap="square"/>
                    <a:p>
                      <a:pPr algn="ctr">
                        <a:buNone/>
                      </a:pPr>
                      <a:r>
                        <a:rPr lang="zh-CN" altLang="en-US" sz="2200" b="0" smtClean="0">
                          <a:solidFill>
                            <a:sysClr val="windowText" lastClr="000000"/>
                          </a:solidFill>
                          <a:latin typeface="方正北魏楷书_GBK" panose="02000000000000000000" charset="-122"/>
                          <a:ea typeface="方正北魏楷书_GBK" panose="02000000000000000000" charset="-122"/>
                        </a:rPr>
                        <a:t>其它</a:t>
                      </a:r>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algn="l">
                        <a:buNone/>
                      </a:pPr>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483235">
                <a:tc vMerge="1">
                  <a:tcPr anchor="ctr"/>
                </a:tc>
                <a:tc rowSpan="3">
                  <a:txBody>
                    <a:bodyPr wrap="square"/>
                    <a:p>
                      <a:pPr algn="ct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1916</a:t>
                      </a:r>
                      <a:r>
                        <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年</a:t>
                      </a:r>
                      <a:endPar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rowSpan="3">
                  <a:txBody>
                    <a:bodyPr wrap="square"/>
                    <a:p>
                      <a:pPr algn="ctr"/>
                      <a:r>
                        <a:rPr lang="zh-CN" altLang="zh-CN" sz="2200" b="0">
                          <a:solidFill>
                            <a:srgbClr val="FF0000"/>
                          </a:solidFill>
                          <a:latin typeface="方正北魏楷书_GBK" panose="02000000000000000000" charset="-122"/>
                          <a:ea typeface="方正北魏楷书_GBK" panose="02000000000000000000" charset="-122"/>
                        </a:rPr>
                        <a:t>西线</a:t>
                      </a:r>
                      <a:endParaRPr lang="zh-CN" altLang="zh-CN" sz="2200" b="0">
                        <a:solidFill>
                          <a:srgbClr val="FF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algn="l"/>
                      <a:endParaRPr lang="en-US" altLang="zh-CN" sz="2200" b="0" smtClean="0">
                        <a:solidFill>
                          <a:sysClr val="windowText" lastClr="000000"/>
                        </a:solidFill>
                        <a:latin typeface="方正北魏楷书_GBK" panose="02000000000000000000" charset="-122"/>
                        <a:ea typeface="方正北魏楷书_GBK" panose="02000000000000000000" charset="-122"/>
                        <a:cs typeface="宋体" panose="02010600030101010101" pitchFamily="2"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432435">
                <a:tc vMerge="1">
                  <a:tcPr/>
                </a:tc>
                <a:tc vMerge="1">
                  <a:tcPr/>
                </a:tc>
                <a:tc vMerge="1">
                  <a:tcPr/>
                </a:tc>
                <a:tc>
                  <a:txBody>
                    <a:bodyPr wrap="square"/>
                    <a:p>
                      <a:pPr marL="0" marR="0" indent="0" algn="l" defTabSz="1218565" rtl="0" eaLnBrk="1" fontAlgn="auto" latinLnBrk="0" hangingPunct="1">
                        <a:lnSpc>
                          <a:spcPct val="100000"/>
                        </a:lnSpc>
                        <a:spcBef>
                          <a:spcPct val="0"/>
                        </a:spcBef>
                        <a:spcAft>
                          <a:spcPct val="0"/>
                        </a:spcAft>
                        <a:buClrTx/>
                        <a:buSzTx/>
                        <a:buFontTx/>
                        <a:buNone/>
                        <a:defRPr/>
                      </a:pPr>
                      <a:endParaRPr lang="zh-CN" altLang="en-US" sz="2200" b="0" smtClean="0">
                        <a:solidFill>
                          <a:sysClr val="windowText" lastClr="000000"/>
                        </a:solidFill>
                        <a:latin typeface="方正北魏楷书_GBK" panose="02000000000000000000" charset="-122"/>
                        <a:ea typeface="方正北魏楷书_GBK" panose="02000000000000000000" charset="-122"/>
                        <a:cs typeface="宋体" panose="02010600030101010101" pitchFamily="2"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452755">
                <a:tc vMerge="1">
                  <a:tcPr/>
                </a:tc>
                <a:tc vMerge="1">
                  <a:tcPr/>
                </a:tc>
                <a:tc vMerge="1">
                  <a:tcPr/>
                </a:tc>
                <a:tc>
                  <a:txBody>
                    <a:bodyPr wrap="square"/>
                    <a:p>
                      <a:pPr marL="0" marR="0" indent="0" algn="l" defTabSz="1218565" rtl="0" eaLnBrk="1" fontAlgn="auto" latinLnBrk="0" hangingPunct="1">
                        <a:lnSpc>
                          <a:spcPct val="100000"/>
                        </a:lnSpc>
                        <a:spcBef>
                          <a:spcPct val="0"/>
                        </a:spcBef>
                        <a:spcAft>
                          <a:spcPct val="0"/>
                        </a:spcAft>
                        <a:buClrTx/>
                        <a:buSzTx/>
                        <a:buFontTx/>
                        <a:buNone/>
                        <a:defRPr/>
                      </a:pPr>
                      <a:endParaRPr lang="zh-CN" altLang="en-US"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554355">
                <a:tc rowSpan="2">
                  <a:txBody>
                    <a:bodyPr wrap="square"/>
                    <a:p>
                      <a:pPr algn="ct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第三阶段</a:t>
                      </a:r>
                      <a:endParaRPr lang="zh-CN" altLang="en-US" sz="2200" b="0">
                        <a:latin typeface="方正北魏楷书_GBK" panose="02000000000000000000" charset="-122"/>
                        <a:ea typeface="方正北魏楷书_GBK" panose="02000000000000000000" charset="-122"/>
                        <a:cs typeface="方正北魏楷书_GBK" panose="02000000000000000000" charset="-122"/>
                      </a:endParaRPr>
                    </a:p>
                    <a:p>
                      <a:pPr algn="ct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a:t>
                      </a: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1917-1918</a:t>
                      </a:r>
                      <a:r>
                        <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a:t>
                      </a:r>
                      <a:endParaRPr lang="zh-CN" altLang="en-US"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wrap="square"/>
                    <a:p>
                      <a:pPr algn="ct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1917</a:t>
                      </a:r>
                      <a:r>
                        <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年</a:t>
                      </a:r>
                      <a:endPar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gridSpan="2">
                  <a:txBody>
                    <a:bodyPr wrap="square"/>
                    <a:p>
                      <a:pPr algn="ctr"/>
                      <a:endParaRPr lang="zh-CN" altLang="zh-CN" sz="2200" b="0" smtClean="0">
                        <a:solidFill>
                          <a:sysClr val="windowText" lastClr="000000"/>
                        </a:solidFill>
                        <a:latin typeface="方正北魏楷书_GBK" panose="02000000000000000000" charset="-122"/>
                        <a:ea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hMerge="1">
                  <a:tcPr/>
                </a:tc>
              </a:tr>
              <a:tr h="542925">
                <a:tc vMerge="1">
                  <a:tcPr anchor="ctr"/>
                </a:tc>
                <a:tc>
                  <a:txBody>
                    <a:bodyPr wrap="square"/>
                    <a:p>
                      <a:pPr algn="ctr"/>
                      <a:r>
                        <a:rPr lang="en-US"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1918</a:t>
                      </a:r>
                      <a:r>
                        <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rPr>
                        <a:t>年</a:t>
                      </a:r>
                      <a:endParaRPr lang="zh-CN" altLang="zh-CN" sz="2200" b="0">
                        <a:solidFill>
                          <a:sysClr val="windowText" lastClr="000000"/>
                        </a:solidFill>
                        <a:latin typeface="方正北魏楷书_GBK" panose="02000000000000000000" charset="-122"/>
                        <a:ea typeface="方正北魏楷书_GBK" panose="02000000000000000000" charset="-122"/>
                        <a:cs typeface="方正北魏楷书_GBK" panose="02000000000000000000"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gridSpan="2">
                  <a:txBody>
                    <a:bodyPr wrap="square"/>
                    <a:p>
                      <a:pPr marL="0" marR="0" indent="0" algn="ctr" defTabSz="1218565" rtl="0" eaLnBrk="1" fontAlgn="auto" latinLnBrk="0" hangingPunct="1">
                        <a:lnSpc>
                          <a:spcPct val="100000"/>
                        </a:lnSpc>
                        <a:spcBef>
                          <a:spcPct val="0"/>
                        </a:spcBef>
                        <a:spcAft>
                          <a:spcPct val="0"/>
                        </a:spcAft>
                        <a:buClrTx/>
                        <a:buSzTx/>
                        <a:buFontTx/>
                        <a:buNone/>
                        <a:defRPr/>
                      </a:pPr>
                      <a:endParaRPr lang="zh-CN" altLang="en-US" sz="2200" b="0" smtClean="0">
                        <a:solidFill>
                          <a:sysClr val="windowText" lastClr="000000"/>
                        </a:solidFill>
                        <a:latin typeface="方正北魏楷书_GBK" panose="02000000000000000000" charset="-122"/>
                        <a:ea typeface="方正北魏楷书_GBK" panose="02000000000000000000" charset="-122"/>
                        <a:cs typeface="宋体" panose="02010600030101010101" pitchFamily="2" charset="-122"/>
                      </a:endParaRPr>
                    </a:p>
                  </a:txBody>
                  <a:tcPr vert="horz"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hMerge="1">
                  <a:tcPr/>
                </a:tc>
              </a:tr>
            </a:tbl>
          </a:graphicData>
        </a:graphic>
      </p:graphicFrame>
      <p:sp>
        <p:nvSpPr>
          <p:cNvPr id="4" name="文本框 3"/>
          <p:cNvSpPr txBox="1"/>
          <p:nvPr>
            <p:custDataLst>
              <p:tags r:id="rId7"/>
            </p:custDataLst>
          </p:nvPr>
        </p:nvSpPr>
        <p:spPr>
          <a:xfrm>
            <a:off x="4226560" y="3429000"/>
            <a:ext cx="6656070" cy="460375"/>
          </a:xfrm>
          <a:prstGeom prst="rect">
            <a:avLst/>
          </a:prstGeom>
          <a:noFill/>
        </p:spPr>
        <p:txBody>
          <a:bodyPr wrap="none" rtlCol="0" anchor="t">
            <a:spAutoFit/>
          </a:bodyPr>
          <a:p>
            <a:r>
              <a:rPr lang="en-US" sz="2400">
                <a:solidFill>
                  <a:srgbClr val="FF0000"/>
                </a:solidFill>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日本</a:t>
            </a:r>
            <a:r>
              <a:rPr lang="en-US" sz="240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向中国</a:t>
            </a:r>
            <a:r>
              <a:rPr lang="en-US" sz="2400">
                <a:solidFill>
                  <a:srgbClr val="FF0000"/>
                </a:solidFill>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提出“二十一条”</a:t>
            </a:r>
            <a:r>
              <a:rPr lang="en-US" sz="2400">
                <a:solidFill>
                  <a:sysClr val="windowText" lastClr="000000"/>
                </a:solidFill>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要</a:t>
            </a:r>
            <a:r>
              <a:rPr lang="en-US" sz="240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求,</a:t>
            </a:r>
            <a:r>
              <a:rPr lang="en-US" sz="2400">
                <a:solidFill>
                  <a:srgbClr val="FF0000"/>
                </a:solidFill>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企图灭亡中国</a:t>
            </a:r>
            <a:endParaRPr lang="en-US" altLang="en-US" sz="240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endParaRPr>
          </a:p>
        </p:txBody>
      </p:sp>
      <p:sp>
        <p:nvSpPr>
          <p:cNvPr id="5" name="文本框 4"/>
          <p:cNvSpPr txBox="1"/>
          <p:nvPr>
            <p:custDataLst>
              <p:tags r:id="rId8"/>
            </p:custDataLst>
          </p:nvPr>
        </p:nvSpPr>
        <p:spPr>
          <a:xfrm>
            <a:off x="4264025" y="1711960"/>
            <a:ext cx="7040880" cy="460375"/>
          </a:xfrm>
          <a:prstGeom prst="rect">
            <a:avLst/>
          </a:prstGeom>
          <a:noFill/>
        </p:spPr>
        <p:txBody>
          <a:bodyPr wrap="none" rtlCol="0">
            <a:spAutoFit/>
          </a:bodyPr>
          <a:p>
            <a:pPr algn="l"/>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德军进攻法国</a:t>
            </a:r>
            <a:r>
              <a:rPr lang="en-US" sz="240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a:t>
            </a: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马恩河战</a:t>
            </a:r>
            <a:r>
              <a:rPr lang="zh-CN" altLang="zh-CN" sz="2400" smtClean="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役</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zh-CN" altLang="zh-CN"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德国“</a:t>
            </a: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速决战</a:t>
            </a:r>
            <a:r>
              <a:rPr lang="zh-CN" altLang="zh-CN"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破产</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endParaRPr lang="zh-CN" altLang="en-US" sz="2400" smtClean="0">
              <a:latin typeface="方正汉文正楷" panose="02010600010101010101" charset="-122"/>
              <a:ea typeface="方正汉文正楷" panose="02010600010101010101" charset="-122"/>
              <a:cs typeface="方正汉文正楷" panose="02010600010101010101" charset="-122"/>
            </a:endParaRPr>
          </a:p>
        </p:txBody>
      </p:sp>
      <p:sp>
        <p:nvSpPr>
          <p:cNvPr id="6" name="文本框 5"/>
          <p:cNvSpPr txBox="1"/>
          <p:nvPr>
            <p:custDataLst>
              <p:tags r:id="rId9"/>
            </p:custDataLst>
          </p:nvPr>
        </p:nvSpPr>
        <p:spPr>
          <a:xfrm>
            <a:off x="4264025" y="2207260"/>
            <a:ext cx="5059680" cy="460375"/>
          </a:xfrm>
          <a:prstGeom prst="rect">
            <a:avLst/>
          </a:prstGeom>
          <a:noFill/>
        </p:spPr>
        <p:txBody>
          <a:bodyPr wrap="none" rtlCol="0">
            <a:spAutoFit/>
          </a:bodyPr>
          <a:p>
            <a:pPr algn="l"/>
            <a:r>
              <a:rPr lang="zh-CN" altLang="en-US" sz="2400" smtClean="0">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对德宣战的</a:t>
            </a:r>
            <a:r>
              <a:rPr lang="zh-CN" altLang="zh-CN" sz="2400">
                <a:solidFill>
                  <a:srgbClr val="FF0000"/>
                </a:solidFill>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日本占领</a:t>
            </a:r>
            <a:r>
              <a:rPr lang="zh-CN" altLang="en-US" sz="2400" smtClean="0">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中国</a:t>
            </a:r>
            <a:r>
              <a:rPr lang="zh-CN" altLang="zh-CN" sz="2400">
                <a:solidFill>
                  <a:srgbClr val="FF0000"/>
                </a:solidFill>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山东半岛；</a:t>
            </a:r>
            <a:endParaRPr lang="zh-CN" altLang="en-US" sz="2400" smtClean="0">
              <a:latin typeface="方正汉文正楷" panose="02010600010101010101" charset="-122"/>
              <a:ea typeface="方正汉文正楷" panose="02010600010101010101" charset="-122"/>
              <a:cs typeface="宋体" panose="02010600030101010101" pitchFamily="2" charset="-122"/>
            </a:endParaRPr>
          </a:p>
        </p:txBody>
      </p:sp>
      <p:sp>
        <p:nvSpPr>
          <p:cNvPr id="7" name="文本框 6"/>
          <p:cNvSpPr txBox="1"/>
          <p:nvPr>
            <p:custDataLst>
              <p:tags r:id="rId10"/>
            </p:custDataLst>
          </p:nvPr>
        </p:nvSpPr>
        <p:spPr>
          <a:xfrm>
            <a:off x="4242435" y="2667000"/>
            <a:ext cx="7458710" cy="829945"/>
          </a:xfrm>
          <a:prstGeom prst="rect">
            <a:avLst/>
          </a:prstGeom>
          <a:noFill/>
        </p:spPr>
        <p:txBody>
          <a:bodyPr wrap="square" rtlCol="0">
            <a:spAutoFit/>
          </a:bodyPr>
          <a:p>
            <a:pPr algn="l"/>
            <a:r>
              <a:rPr lang="zh-CN" altLang="zh-CN" sz="2400">
                <a:solidFill>
                  <a:srgbClr val="FF0000"/>
                </a:solidFill>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意大利</a:t>
            </a:r>
            <a:r>
              <a:rPr lang="zh-CN" altLang="en-US" sz="2400" smtClean="0">
                <a:latin typeface="方正汉文正楷" panose="02010600010101010101" charset="-122"/>
                <a:ea typeface="方正汉文正楷" panose="02010600010101010101" charset="-122"/>
                <a:sym typeface="微软雅黑" panose="020B0503020204020204" charset="-122"/>
              </a:rPr>
              <a:t>倒戈；</a:t>
            </a:r>
            <a:endParaRPr lang="zh-CN" altLang="en-US" sz="2400" smtClean="0">
              <a:latin typeface="方正汉文正楷" panose="02010600010101010101" charset="-122"/>
              <a:ea typeface="方正汉文正楷" panose="02010600010101010101" charset="-122"/>
              <a:sym typeface="微软雅黑" panose="020B0503020204020204" charset="-122"/>
            </a:endParaRPr>
          </a:p>
          <a:p>
            <a:pPr algn="l"/>
            <a:r>
              <a:rPr lang="zh-CN" altLang="zh-CN" sz="2400" smtClean="0">
                <a:latin typeface="方正汉文正楷" panose="02010600010101010101" charset="-122"/>
                <a:ea typeface="方正汉文正楷" panose="02010600010101010101" charset="-122"/>
                <a:sym typeface="微软雅黑" panose="020B0503020204020204" charset="-122"/>
              </a:rPr>
              <a:t>德</a:t>
            </a:r>
            <a:r>
              <a:rPr lang="zh-CN" altLang="zh-CN" sz="2400">
                <a:latin typeface="方正汉文正楷" panose="02010600010101010101" charset="-122"/>
                <a:ea typeface="方正汉文正楷" panose="02010600010101010101" charset="-122"/>
                <a:sym typeface="微软雅黑" panose="020B0503020204020204" charset="-122"/>
              </a:rPr>
              <a:t>奥取得胜</a:t>
            </a:r>
            <a:r>
              <a:rPr lang="zh-CN" altLang="zh-CN" sz="2400" smtClean="0">
                <a:latin typeface="方正汉文正楷" panose="02010600010101010101" charset="-122"/>
                <a:ea typeface="方正汉文正楷" panose="02010600010101010101" charset="-122"/>
                <a:sym typeface="微软雅黑" panose="020B0503020204020204" charset="-122"/>
              </a:rPr>
              <a:t>利，</a:t>
            </a:r>
            <a:r>
              <a:rPr lang="zh-CN" altLang="en-US" sz="2400" smtClean="0">
                <a:latin typeface="方正汉文正楷" panose="02010600010101010101" charset="-122"/>
                <a:ea typeface="方正汉文正楷" panose="02010600010101010101" charset="-122"/>
                <a:sym typeface="微软雅黑" panose="020B0503020204020204" charset="-122"/>
              </a:rPr>
              <a:t>但</a:t>
            </a:r>
            <a:r>
              <a:rPr lang="zh-CN" altLang="en-US" sz="2400" smtClean="0">
                <a:solidFill>
                  <a:srgbClr val="FF0000"/>
                </a:solidFill>
                <a:latin typeface="方正汉文正楷" panose="02010600010101010101" charset="-122"/>
                <a:ea typeface="方正汉文正楷" panose="02010600010101010101" charset="-122"/>
                <a:sym typeface="微软雅黑" panose="020B0503020204020204" charset="-122"/>
              </a:rPr>
              <a:t>未</a:t>
            </a:r>
            <a:r>
              <a:rPr lang="zh-CN" altLang="en-US" sz="2400">
                <a:solidFill>
                  <a:srgbClr val="FF0000"/>
                </a:solidFill>
                <a:latin typeface="方正汉文正楷" panose="02010600010101010101" charset="-122"/>
                <a:ea typeface="方正汉文正楷" panose="02010600010101010101" charset="-122"/>
                <a:sym typeface="微软雅黑" panose="020B0503020204020204" charset="-122"/>
              </a:rPr>
              <a:t>能摆脱两线作战的困</a:t>
            </a:r>
            <a:r>
              <a:rPr lang="zh-CN" altLang="en-US" sz="2400" smtClean="0">
                <a:solidFill>
                  <a:srgbClr val="FF0000"/>
                </a:solidFill>
                <a:latin typeface="方正汉文正楷" panose="02010600010101010101" charset="-122"/>
                <a:ea typeface="方正汉文正楷" panose="02010600010101010101" charset="-122"/>
                <a:sym typeface="微软雅黑" panose="020B0503020204020204" charset="-122"/>
              </a:rPr>
              <a:t>境。</a:t>
            </a:r>
            <a:endParaRPr lang="zh-CN" altLang="en-US" sz="2400" smtClean="0">
              <a:solidFill>
                <a:srgbClr val="FF0000"/>
              </a:solidFill>
              <a:latin typeface="方正汉文正楷" panose="02010600010101010101" charset="-122"/>
              <a:ea typeface="方正汉文正楷" panose="02010600010101010101" charset="-122"/>
              <a:sym typeface="微软雅黑" panose="020B0503020204020204" charset="-122"/>
            </a:endParaRPr>
          </a:p>
        </p:txBody>
      </p:sp>
      <p:sp>
        <p:nvSpPr>
          <p:cNvPr id="10" name="文本框 9"/>
          <p:cNvSpPr txBox="1"/>
          <p:nvPr>
            <p:custDataLst>
              <p:tags r:id="rId11"/>
            </p:custDataLst>
          </p:nvPr>
        </p:nvSpPr>
        <p:spPr>
          <a:xfrm>
            <a:off x="4221480" y="3916045"/>
            <a:ext cx="6583680" cy="460375"/>
          </a:xfrm>
          <a:prstGeom prst="rect">
            <a:avLst/>
          </a:prstGeom>
          <a:noFill/>
        </p:spPr>
        <p:txBody>
          <a:bodyPr wrap="none" rtlCol="0">
            <a:spAutoFit/>
          </a:bodyPr>
          <a:p>
            <a:pPr algn="l"/>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凡尔登战</a:t>
            </a:r>
            <a:r>
              <a:rPr lang="zh-CN" altLang="zh-CN" sz="2400" smtClean="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役</a:t>
            </a:r>
            <a:r>
              <a:rPr lang="en-US" altLang="zh-CN" sz="2400" smtClean="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“凡尔登绞肉机”、飞机、</a:t>
            </a:r>
            <a:r>
              <a:rPr lang="zh-CN" altLang="en-US" sz="2400" smtClean="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毒气</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en-US" altLang="zh-CN" sz="2400" smtClean="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a:t>
            </a:r>
            <a:endParaRPr lang="en-US" altLang="zh-CN" sz="2400" smtClean="0">
              <a:latin typeface="方正汉文正楷" panose="02010600010101010101" charset="-122"/>
              <a:ea typeface="方正汉文正楷" panose="02010600010101010101" charset="-122"/>
              <a:cs typeface="方正汉文正楷" panose="02010600010101010101" charset="-122"/>
            </a:endParaRPr>
          </a:p>
        </p:txBody>
      </p:sp>
      <p:sp>
        <p:nvSpPr>
          <p:cNvPr id="11" name="文本框 10"/>
          <p:cNvSpPr txBox="1"/>
          <p:nvPr>
            <p:custDataLst>
              <p:tags r:id="rId12"/>
            </p:custDataLst>
          </p:nvPr>
        </p:nvSpPr>
        <p:spPr>
          <a:xfrm>
            <a:off x="4264025" y="4376420"/>
            <a:ext cx="5974080" cy="460375"/>
          </a:xfrm>
          <a:prstGeom prst="rect">
            <a:avLst/>
          </a:prstGeom>
          <a:noFill/>
        </p:spPr>
        <p:txBody>
          <a:bodyPr wrap="none" rtlCol="0">
            <a:spAutoFit/>
          </a:bodyPr>
          <a:p>
            <a:pPr marL="0" marR="0" indent="0" algn="l" defTabSz="1218565" rtl="0" eaLnBrk="1" fontAlgn="auto" latinLnBrk="0" hangingPunct="1">
              <a:lnSpc>
                <a:spcPct val="100000"/>
              </a:lnSpc>
              <a:spcBef>
                <a:spcPct val="0"/>
              </a:spcBef>
              <a:spcAft>
                <a:spcPct val="0"/>
              </a:spcAft>
              <a:buClrTx/>
              <a:buSzTx/>
              <a:buFontTx/>
              <a:buNone/>
              <a:defRPr/>
            </a:pP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索姆河战</a:t>
            </a:r>
            <a:r>
              <a:rPr lang="zh-CN" altLang="zh-CN" sz="2400" smtClean="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役</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en-US" altLang="zh-CN" sz="2400" smtClean="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索姆河地狱”、首现</a:t>
            </a:r>
            <a:r>
              <a:rPr lang="zh-CN" altLang="en-US" sz="2400" smtClean="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坦克</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endParaRPr lang="zh-CN" altLang="en-US" sz="2400" smtClean="0">
              <a:latin typeface="方正汉文正楷" panose="02010600010101010101" charset="-122"/>
              <a:ea typeface="方正汉文正楷" panose="02010600010101010101" charset="-122"/>
              <a:cs typeface="方正汉文正楷" panose="02010600010101010101" charset="-122"/>
            </a:endParaRPr>
          </a:p>
        </p:txBody>
      </p:sp>
      <p:sp>
        <p:nvSpPr>
          <p:cNvPr id="12" name="文本框 11"/>
          <p:cNvSpPr txBox="1"/>
          <p:nvPr>
            <p:custDataLst>
              <p:tags r:id="rId13"/>
            </p:custDataLst>
          </p:nvPr>
        </p:nvSpPr>
        <p:spPr>
          <a:xfrm>
            <a:off x="4217670" y="4827270"/>
            <a:ext cx="6278880" cy="460375"/>
          </a:xfrm>
          <a:prstGeom prst="rect">
            <a:avLst/>
          </a:prstGeom>
          <a:noFill/>
        </p:spPr>
        <p:txBody>
          <a:bodyPr wrap="none" rtlCol="0">
            <a:spAutoFit/>
          </a:bodyPr>
          <a:p>
            <a:pPr marL="0" marR="0" indent="0" algn="l" defTabSz="1218565" rtl="0" eaLnBrk="1" fontAlgn="auto" latinLnBrk="0" hangingPunct="1">
              <a:lnSpc>
                <a:spcPct val="100000"/>
              </a:lnSpc>
              <a:spcBef>
                <a:spcPct val="0"/>
              </a:spcBef>
              <a:spcAft>
                <a:spcPct val="0"/>
              </a:spcAft>
              <a:buClrTx/>
              <a:buSzTx/>
              <a:buFontTx/>
              <a:buNone/>
              <a:defRPr/>
            </a:pPr>
            <a:r>
              <a:rPr lang="zh-CN" altLang="zh-CN" sz="2400">
                <a:solidFill>
                  <a:srgbClr val="FF0000"/>
                </a:solidFill>
                <a:latin typeface="方正汉文正楷" panose="02010600010101010101" charset="-122"/>
                <a:ea typeface="方正汉文正楷" panose="02010600010101010101" charset="-122"/>
                <a:sym typeface="微软雅黑" panose="020B0503020204020204" charset="-122"/>
              </a:rPr>
              <a:t>日德兰海</a:t>
            </a:r>
            <a:r>
              <a:rPr lang="zh-CN" altLang="zh-CN" sz="2400" smtClean="0">
                <a:solidFill>
                  <a:srgbClr val="FF0000"/>
                </a:solidFill>
                <a:latin typeface="方正汉文正楷" panose="02010600010101010101" charset="-122"/>
                <a:ea typeface="方正汉文正楷" panose="02010600010101010101" charset="-122"/>
                <a:sym typeface="微软雅黑" panose="020B0503020204020204" charset="-122"/>
              </a:rPr>
              <a:t>战</a:t>
            </a:r>
            <a:r>
              <a:rPr lang="zh-CN" altLang="en-US" sz="2400" smtClean="0">
                <a:latin typeface="方正汉文正楷" panose="02010600010101010101" charset="-122"/>
                <a:ea typeface="方正汉文正楷" panose="02010600010101010101" charset="-122"/>
                <a:sym typeface="微软雅黑" panose="020B0503020204020204" charset="-122"/>
              </a:rPr>
              <a:t>（</a:t>
            </a:r>
            <a:r>
              <a:rPr lang="zh-CN" altLang="zh-CN" sz="2400" smtClean="0">
                <a:latin typeface="方正汉文正楷" panose="02010600010101010101" charset="-122"/>
                <a:ea typeface="方正汉文正楷" panose="02010600010101010101" charset="-122"/>
                <a:sym typeface="微软雅黑" panose="020B0503020204020204" charset="-122"/>
              </a:rPr>
              <a:t>德国</a:t>
            </a:r>
            <a:r>
              <a:rPr lang="zh-CN" altLang="en-US" sz="2400" smtClean="0">
                <a:solidFill>
                  <a:srgbClr val="FF0000"/>
                </a:solidFill>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未能突破</a:t>
            </a:r>
            <a:r>
              <a:rPr lang="zh-CN" altLang="zh-CN" sz="2400" smtClean="0">
                <a:latin typeface="方正汉文正楷" panose="02010600010101010101" charset="-122"/>
                <a:ea typeface="方正汉文正楷" panose="02010600010101010101" charset="-122"/>
                <a:sym typeface="微软雅黑" panose="020B0503020204020204" charset="-122"/>
              </a:rPr>
              <a:t>英国的</a:t>
            </a:r>
            <a:r>
              <a:rPr lang="zh-CN" altLang="en-US" sz="2400" smtClean="0">
                <a:solidFill>
                  <a:srgbClr val="FF0000"/>
                </a:solidFill>
                <a:latin typeface="方正汉文正楷" panose="02010600010101010101" charset="-122"/>
                <a:ea typeface="方正汉文正楷" panose="02010600010101010101" charset="-122"/>
                <a:cs typeface="宋体" panose="02010600030101010101" pitchFamily="2" charset="-122"/>
                <a:sym typeface="微软雅黑" panose="020B0503020204020204" charset="-122"/>
              </a:rPr>
              <a:t>海上封锁</a:t>
            </a:r>
            <a:r>
              <a:rPr lang="zh-CN" altLang="en-US" sz="2400" smtClean="0">
                <a:latin typeface="方正汉文正楷" panose="02010600010101010101" charset="-122"/>
                <a:ea typeface="方正汉文正楷" panose="02010600010101010101" charset="-122"/>
                <a:sym typeface="微软雅黑" panose="020B0503020204020204" charset="-122"/>
              </a:rPr>
              <a:t>）</a:t>
            </a:r>
            <a:endParaRPr lang="zh-CN" altLang="en-US" sz="2400" smtClean="0">
              <a:latin typeface="方正汉文正楷" panose="02010600010101010101" charset="-122"/>
              <a:ea typeface="方正汉文正楷" panose="02010600010101010101" charset="-122"/>
            </a:endParaRPr>
          </a:p>
        </p:txBody>
      </p:sp>
      <p:sp>
        <p:nvSpPr>
          <p:cNvPr id="13" name="文本框 12"/>
          <p:cNvSpPr txBox="1"/>
          <p:nvPr>
            <p:custDataLst>
              <p:tags r:id="rId14"/>
            </p:custDataLst>
          </p:nvPr>
        </p:nvSpPr>
        <p:spPr>
          <a:xfrm>
            <a:off x="3567430" y="5323840"/>
            <a:ext cx="5669280" cy="460375"/>
          </a:xfrm>
          <a:prstGeom prst="rect">
            <a:avLst/>
          </a:prstGeom>
          <a:noFill/>
        </p:spPr>
        <p:txBody>
          <a:bodyPr wrap="none" rtlCol="0">
            <a:spAutoFit/>
          </a:bodyPr>
          <a:p>
            <a:pPr algn="l"/>
            <a:r>
              <a:rPr lang="zh-CN" altLang="zh-CN" sz="2400">
                <a:solidFill>
                  <a:srgbClr val="FF0000"/>
                </a:solidFill>
                <a:latin typeface="方正汉文正楷" panose="02010600010101010101" charset="-122"/>
                <a:ea typeface="方正汉文正楷" panose="02010600010101010101" charset="-122"/>
                <a:sym typeface="微软雅黑" panose="020B0503020204020204" charset="-122"/>
              </a:rPr>
              <a:t>美国和中国</a:t>
            </a:r>
            <a:r>
              <a:rPr lang="zh-CN" altLang="en-US" sz="2400">
                <a:latin typeface="方正汉文正楷" panose="02010600010101010101" charset="-122"/>
                <a:ea typeface="方正汉文正楷" panose="02010600010101010101" charset="-122"/>
                <a:sym typeface="微软雅黑" panose="020B0503020204020204" charset="-122"/>
              </a:rPr>
              <a:t>（北洋政府）</a:t>
            </a:r>
            <a:r>
              <a:rPr lang="zh-CN" altLang="zh-CN" sz="2400">
                <a:solidFill>
                  <a:srgbClr val="FF0000"/>
                </a:solidFill>
                <a:latin typeface="方正汉文正楷" panose="02010600010101010101" charset="-122"/>
                <a:ea typeface="方正汉文正楷" panose="02010600010101010101" charset="-122"/>
                <a:sym typeface="微软雅黑" panose="020B0503020204020204" charset="-122"/>
              </a:rPr>
              <a:t>参战</a:t>
            </a:r>
            <a:r>
              <a:rPr lang="zh-CN" altLang="zh-CN" sz="2400" smtClean="0">
                <a:latin typeface="方正汉文正楷" panose="02010600010101010101" charset="-122"/>
                <a:ea typeface="方正汉文正楷" panose="02010600010101010101" charset="-122"/>
                <a:sym typeface="微软雅黑" panose="020B0503020204020204" charset="-122"/>
              </a:rPr>
              <a:t>（协约国）</a:t>
            </a:r>
            <a:endParaRPr lang="zh-CN" altLang="zh-CN" sz="2400" smtClean="0">
              <a:latin typeface="方正汉文正楷" panose="02010600010101010101" charset="-122"/>
              <a:ea typeface="方正汉文正楷" panose="02010600010101010101" charset="-122"/>
            </a:endParaRPr>
          </a:p>
        </p:txBody>
      </p:sp>
      <p:sp>
        <p:nvSpPr>
          <p:cNvPr id="16" name="文本框 15"/>
          <p:cNvSpPr txBox="1"/>
          <p:nvPr>
            <p:custDataLst>
              <p:tags r:id="rId15"/>
            </p:custDataLst>
          </p:nvPr>
        </p:nvSpPr>
        <p:spPr>
          <a:xfrm>
            <a:off x="3602355" y="5820410"/>
            <a:ext cx="7498080" cy="460375"/>
          </a:xfrm>
          <a:prstGeom prst="rect">
            <a:avLst/>
          </a:prstGeom>
          <a:noFill/>
        </p:spPr>
        <p:txBody>
          <a:bodyPr wrap="none" rtlCol="0">
            <a:spAutoFit/>
          </a:bodyPr>
          <a:p>
            <a:pPr algn="l"/>
            <a:r>
              <a:rPr lang="zh-CN" altLang="zh-CN"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俄国</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十月革命后</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退出战争</a:t>
            </a:r>
            <a:r>
              <a:rPr lang="zh-CN" altLang="en-US" sz="2400" smtClean="0">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a:t>
            </a:r>
            <a:r>
              <a:rPr lang="en-US" altLang="zh-CN" sz="2400" smtClean="0">
                <a:latin typeface="方正汉文正楷" panose="02010600010101010101" charset="-122"/>
                <a:ea typeface="方正汉文正楷" panose="02010600010101010101" charset="-122"/>
                <a:cs typeface="方正汉文正楷" panose="02010600010101010101" charset="-122"/>
                <a:sym typeface="Arial" panose="020B0604020202020204" pitchFamily="34" charset="0"/>
              </a:rPr>
              <a:t>1918.11.11</a:t>
            </a:r>
            <a:r>
              <a:rPr lang="zh-CN" altLang="zh-CN" sz="2400">
                <a:solidFill>
                  <a:srgbClr val="FF0000"/>
                </a:solidFill>
                <a:latin typeface="方正汉文正楷" panose="02010600010101010101" charset="-122"/>
                <a:ea typeface="方正汉文正楷" panose="02010600010101010101" charset="-122"/>
                <a:cs typeface="方正汉文正楷" panose="02010600010101010101" charset="-122"/>
                <a:sym typeface="微软雅黑" panose="020B0503020204020204" charset="-122"/>
              </a:rPr>
              <a:t>同盟国投降</a:t>
            </a:r>
            <a:endParaRPr lang="zh-CN" altLang="en-US" sz="2400" smtClean="0">
              <a:latin typeface="方正汉文正楷" panose="02010600010101010101" charset="-122"/>
              <a:ea typeface="方正汉文正楷" panose="02010600010101010101" charset="-122"/>
              <a:cs typeface="方正汉文正楷" panose="02010600010101010101" charset="-122"/>
            </a:endParaRPr>
          </a:p>
        </p:txBody>
      </p:sp>
      <p:sp>
        <p:nvSpPr>
          <p:cNvPr id="9" name="文本框 8"/>
          <p:cNvSpPr txBox="1"/>
          <p:nvPr/>
        </p:nvSpPr>
        <p:spPr>
          <a:xfrm>
            <a:off x="5955030" y="267335"/>
            <a:ext cx="5746750" cy="829945"/>
          </a:xfrm>
          <a:prstGeom prst="rect">
            <a:avLst/>
          </a:prstGeom>
          <a:noFill/>
        </p:spPr>
        <p:txBody>
          <a:bodyPr wrap="square" rtlCol="0">
            <a:spAutoFit/>
          </a:bodyPr>
          <a:p>
            <a:r>
              <a:rPr lang="zh-CN" altLang="en-US" sz="2400">
                <a:latin typeface="方正北魏楷书_GBK" panose="02000000000000000000" charset="-122"/>
                <a:ea typeface="方正北魏楷书_GBK" panose="02000000000000000000" charset="-122"/>
                <a:cs typeface="方正北魏楷书_GBK" panose="02000000000000000000" charset="-122"/>
              </a:rPr>
              <a:t>阅读课本</a:t>
            </a:r>
            <a:r>
              <a:rPr lang="en-US" altLang="zh-CN" sz="2400">
                <a:latin typeface="方正北魏楷书_GBK" panose="02000000000000000000" charset="-122"/>
                <a:ea typeface="方正北魏楷书_GBK" panose="02000000000000000000" charset="-122"/>
                <a:cs typeface="方正北魏楷书_GBK" panose="02000000000000000000" charset="-122"/>
              </a:rPr>
              <a:t>p84</a:t>
            </a:r>
            <a:r>
              <a:rPr lang="zh-CN" altLang="en-US" sz="2400">
                <a:latin typeface="方正北魏楷书_GBK" panose="02000000000000000000" charset="-122"/>
                <a:ea typeface="方正北魏楷书_GBK" panose="02000000000000000000" charset="-122"/>
                <a:cs typeface="方正北魏楷书_GBK" panose="02000000000000000000" charset="-122"/>
              </a:rPr>
              <a:t>页</a:t>
            </a:r>
            <a:r>
              <a:rPr lang="en-US" altLang="zh-CN" sz="2400">
                <a:latin typeface="方正北魏楷书_GBK" panose="02000000000000000000" charset="-122"/>
                <a:ea typeface="方正北魏楷书_GBK" panose="02000000000000000000" charset="-122"/>
                <a:cs typeface="方正北魏楷书_GBK" panose="02000000000000000000" charset="-122"/>
              </a:rPr>
              <a:t>“</a:t>
            </a:r>
            <a:r>
              <a:rPr lang="zh-CN" altLang="en-US" sz="2400">
                <a:latin typeface="方正北魏楷书_GBK" panose="02000000000000000000" charset="-122"/>
                <a:ea typeface="方正北魏楷书_GBK" panose="02000000000000000000" charset="-122"/>
                <a:cs typeface="方正北魏楷书_GBK" panose="02000000000000000000" charset="-122"/>
              </a:rPr>
              <a:t>第一次世界大战</a:t>
            </a:r>
            <a:r>
              <a:rPr lang="en-US" altLang="zh-CN" sz="2400">
                <a:latin typeface="方正北魏楷书_GBK" panose="02000000000000000000" charset="-122"/>
                <a:ea typeface="方正北魏楷书_GBK" panose="02000000000000000000" charset="-122"/>
                <a:cs typeface="方正北魏楷书_GBK" panose="02000000000000000000" charset="-122"/>
              </a:rPr>
              <a:t>”</a:t>
            </a:r>
            <a:r>
              <a:rPr lang="zh-CN" altLang="en-US" sz="2400">
                <a:latin typeface="方正北魏楷书_GBK" panose="02000000000000000000" charset="-122"/>
                <a:ea typeface="方正北魏楷书_GBK" panose="02000000000000000000" charset="-122"/>
                <a:cs typeface="方正北魏楷书_GBK" panose="02000000000000000000" charset="-122"/>
              </a:rPr>
              <a:t>的内容，完成下列表格。</a:t>
            </a:r>
            <a:endParaRPr lang="zh-CN" altLang="en-US" sz="2400">
              <a:latin typeface="方正北魏楷书_GBK" panose="02000000000000000000" charset="-122"/>
              <a:ea typeface="方正北魏楷书_GBK" panose="02000000000000000000" charset="-122"/>
              <a:cs typeface="方正北魏楷书_GBK" panose="02000000000000000000" charset="-122"/>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P spid="13" grpId="0"/>
      <p:bldP spid="16"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790440"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火药桶爆炸</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爆发</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贰</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4" name="文本框 3"/>
          <p:cNvSpPr txBox="1"/>
          <p:nvPr/>
        </p:nvSpPr>
        <p:spPr bwMode="auto">
          <a:xfrm>
            <a:off x="509905" y="930275"/>
            <a:ext cx="11285855" cy="52197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nchor="t">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zh-CN" altLang="en-US" sz="2800" dirty="0">
                <a:effectLst/>
                <a:latin typeface="方正北魏楷书_GBK" panose="02000000000000000000" charset="-122"/>
                <a:ea typeface="方正北魏楷书_GBK" panose="02000000000000000000" charset="-122"/>
                <a:cs typeface="方正北魏楷书_GBK" panose="02000000000000000000" charset="-122"/>
                <a:sym typeface="+mn-ea"/>
              </a:rPr>
              <a:t>1917年--1918年（</a:t>
            </a:r>
            <a:r>
              <a:rPr lang="zh-CN" altLang="en-US" sz="2800" dirty="0">
                <a:effectLst/>
                <a:latin typeface="方正北魏楷书_GBK" panose="02000000000000000000" charset="-122"/>
                <a:ea typeface="方正北魏楷书_GBK" panose="02000000000000000000" charset="-122"/>
                <a:cs typeface="方正北魏楷书_GBK" panose="02000000000000000000" charset="-122"/>
                <a:sym typeface="+mn-ea"/>
              </a:rPr>
              <a:t>第三阶段）第一次世界大战的战局发生了哪些变化？</a:t>
            </a:r>
            <a:endParaRPr lang="zh-CN" altLang="en-US" sz="2800" dirty="0">
              <a:effectLst/>
              <a:latin typeface="方正北魏楷书_GBK" panose="02000000000000000000" charset="-122"/>
              <a:ea typeface="方正北魏楷书_GBK" panose="02000000000000000000" charset="-122"/>
              <a:cs typeface="方正北魏楷书_GBK" panose="02000000000000000000" charset="-122"/>
              <a:sym typeface="+mn-ea"/>
            </a:endParaRPr>
          </a:p>
        </p:txBody>
      </p:sp>
      <p:sp>
        <p:nvSpPr>
          <p:cNvPr id="9" name="圆角矩形 8"/>
          <p:cNvSpPr/>
          <p:nvPr/>
        </p:nvSpPr>
        <p:spPr>
          <a:xfrm>
            <a:off x="450215" y="4771390"/>
            <a:ext cx="2553335" cy="176085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a:latin typeface="方正粗金陵简体" panose="02000000000000000000" charset="-122"/>
                <a:ea typeface="方正粗金陵简体" panose="02000000000000000000" charset="-122"/>
                <a:cs typeface="方正粗金陵简体" panose="02000000000000000000" charset="-122"/>
                <a:sym typeface="+mn-ea"/>
              </a:rPr>
              <a:t>交战各国都已精疲力竭。</a:t>
            </a:r>
            <a:endParaRPr lang="zh-CN" altLang="en-US" sz="2400">
              <a:latin typeface="方正粗金陵简体" panose="02000000000000000000" charset="-122"/>
              <a:ea typeface="方正粗金陵简体" panose="02000000000000000000" charset="-122"/>
              <a:cs typeface="方正粗金陵简体" panose="02000000000000000000" charset="-122"/>
              <a:sym typeface="+mn-ea"/>
            </a:endParaRPr>
          </a:p>
        </p:txBody>
      </p:sp>
      <p:sp>
        <p:nvSpPr>
          <p:cNvPr id="11" name="圆角矩形 10"/>
          <p:cNvSpPr/>
          <p:nvPr/>
        </p:nvSpPr>
        <p:spPr>
          <a:xfrm>
            <a:off x="3344545" y="4770120"/>
            <a:ext cx="2553335" cy="176212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a:latin typeface="方正粗金陵简体" panose="02000000000000000000" charset="-122"/>
                <a:ea typeface="方正粗金陵简体" panose="02000000000000000000" charset="-122"/>
                <a:cs typeface="方正粗金陵简体" panose="02000000000000000000" charset="-122"/>
                <a:sym typeface="+mn-ea"/>
              </a:rPr>
              <a:t>美国参战，大大增强了协约国一方的力量。</a:t>
            </a:r>
            <a:endParaRPr lang="zh-CN" altLang="en-US" sz="2400">
              <a:latin typeface="方正粗金陵简体" panose="02000000000000000000" charset="-122"/>
              <a:ea typeface="方正粗金陵简体" panose="02000000000000000000" charset="-122"/>
              <a:cs typeface="方正粗金陵简体" panose="02000000000000000000" charset="-122"/>
              <a:sym typeface="+mn-ea"/>
            </a:endParaRPr>
          </a:p>
        </p:txBody>
      </p:sp>
      <p:sp>
        <p:nvSpPr>
          <p:cNvPr id="12" name="圆角矩形 11"/>
          <p:cNvSpPr/>
          <p:nvPr/>
        </p:nvSpPr>
        <p:spPr>
          <a:xfrm>
            <a:off x="6293485" y="4770120"/>
            <a:ext cx="2553335" cy="176149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a:latin typeface="方正粗金陵简体" panose="02000000000000000000" charset="-122"/>
                <a:ea typeface="方正粗金陵简体" panose="02000000000000000000" charset="-122"/>
                <a:cs typeface="方正粗金陵简体" panose="02000000000000000000" charset="-122"/>
                <a:sym typeface="+mn-ea"/>
              </a:rPr>
              <a:t>俄国爆发十月革命，不久，退出第一次世界大战。</a:t>
            </a:r>
            <a:endParaRPr lang="zh-CN" altLang="en-US" sz="2400">
              <a:latin typeface="方正粗金陵简体" panose="02000000000000000000" charset="-122"/>
              <a:ea typeface="方正粗金陵简体" panose="02000000000000000000" charset="-122"/>
              <a:cs typeface="方正粗金陵简体" panose="02000000000000000000" charset="-122"/>
              <a:sym typeface="+mn-ea"/>
            </a:endParaRPr>
          </a:p>
        </p:txBody>
      </p:sp>
      <p:sp>
        <p:nvSpPr>
          <p:cNvPr id="13" name="圆角矩形 12"/>
          <p:cNvSpPr/>
          <p:nvPr/>
        </p:nvSpPr>
        <p:spPr>
          <a:xfrm>
            <a:off x="9242425" y="4770120"/>
            <a:ext cx="2553335" cy="176212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a:latin typeface="方正粗金陵简体" panose="02000000000000000000" charset="-122"/>
                <a:ea typeface="方正粗金陵简体" panose="02000000000000000000" charset="-122"/>
                <a:cs typeface="方正粗金陵简体" panose="02000000000000000000" charset="-122"/>
                <a:sym typeface="+mn-ea"/>
              </a:rPr>
              <a:t>1918年下半年，协约国不断发动反攻，德军败局已定。</a:t>
            </a:r>
            <a:endParaRPr lang="zh-CN" altLang="en-US" sz="2400">
              <a:latin typeface="方正粗金陵简体" panose="02000000000000000000" charset="-122"/>
              <a:ea typeface="方正粗金陵简体" panose="02000000000000000000" charset="-122"/>
              <a:cs typeface="方正粗金陵简体" panose="02000000000000000000" charset="-122"/>
              <a:sym typeface="+mn-ea"/>
            </a:endParaRPr>
          </a:p>
        </p:txBody>
      </p:sp>
      <p:sp>
        <p:nvSpPr>
          <p:cNvPr id="10" name="文本框 9"/>
          <p:cNvSpPr txBox="1"/>
          <p:nvPr/>
        </p:nvSpPr>
        <p:spPr>
          <a:xfrm>
            <a:off x="628650" y="1547495"/>
            <a:ext cx="7145655" cy="3046095"/>
          </a:xfrm>
          <a:prstGeom prst="rect">
            <a:avLst/>
          </a:prstGeom>
          <a:solidFill>
            <a:srgbClr val="C6EAFA"/>
          </a:solidFill>
        </p:spPr>
        <p:txBody>
          <a:bodyPr wrap="square" rtlCol="0">
            <a:spAutoFit/>
          </a:bodyPr>
          <a:p>
            <a:r>
              <a:rPr lang="zh-CN" altLang="en-US" sz="2400">
                <a:solidFill>
                  <a:srgbClr val="C00000"/>
                </a:solidFill>
                <a:latin typeface="方正汉文正楷" panose="02010600010101010101" charset="-122"/>
                <a:ea typeface="方正汉文正楷" panose="02010600010101010101" charset="-122"/>
                <a:cs typeface="方正汉文正楷" panose="02010600010101010101" charset="-122"/>
              </a:rPr>
              <a:t>相关史实：</a:t>
            </a:r>
            <a:r>
              <a:rPr lang="zh-CN" altLang="en-US" sz="2400">
                <a:latin typeface="方正汉文正楷" panose="02010600010101010101" charset="-122"/>
                <a:ea typeface="方正汉文正楷" panose="02010600010101010101" charset="-122"/>
                <a:cs typeface="方正汉文正楷" panose="02010600010101010101" charset="-122"/>
              </a:rPr>
              <a:t>第一次世界大战开始后，</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rPr>
              <a:t>美国保持中立</a:t>
            </a:r>
            <a:r>
              <a:rPr lang="zh-CN" altLang="en-US" sz="2400">
                <a:latin typeface="方正汉文正楷" panose="02010600010101010101" charset="-122"/>
                <a:ea typeface="方正汉文正楷" panose="02010600010101010101" charset="-122"/>
                <a:cs typeface="方正汉文正楷" panose="02010600010101010101" charset="-122"/>
              </a:rPr>
              <a:t>，同交战双方做生意，大发战争财。1917 年，德国进行的无限制潜艇战损害了美国的利益，两国交恶。同年</a:t>
            </a:r>
            <a:r>
              <a:rPr lang="en-US" altLang="zh-CN" sz="2400">
                <a:latin typeface="方正汉文正楷" panose="02010600010101010101" charset="-122"/>
                <a:ea typeface="方正汉文正楷" panose="02010600010101010101" charset="-122"/>
                <a:cs typeface="方正汉文正楷" panose="02010600010101010101" charset="-122"/>
              </a:rPr>
              <a:t>4</a:t>
            </a:r>
            <a:r>
              <a:rPr lang="zh-CN" altLang="en-US" sz="2400">
                <a:latin typeface="方正汉文正楷" panose="02010600010101010101" charset="-122"/>
                <a:ea typeface="方正汉文正楷" panose="02010600010101010101" charset="-122"/>
                <a:cs typeface="方正汉文正楷" panose="02010600010101010101" charset="-122"/>
              </a:rPr>
              <a:t>月，美国对德宣战。接着，</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rPr>
              <a:t>中国、巴西等中立国</a:t>
            </a:r>
            <a:r>
              <a:rPr lang="zh-CN" altLang="en-US" sz="2400">
                <a:latin typeface="方正汉文正楷" panose="02010600010101010101" charset="-122"/>
                <a:ea typeface="方正汉文正楷" panose="02010600010101010101" charset="-122"/>
                <a:cs typeface="方正汉文正楷" panose="02010600010101010101" charset="-122"/>
              </a:rPr>
              <a:t>也宣布</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rPr>
              <a:t>加入协约国一方</a:t>
            </a:r>
            <a:r>
              <a:rPr lang="zh-CN" altLang="en-US" sz="2400">
                <a:latin typeface="方正汉文正楷" panose="02010600010101010101" charset="-122"/>
                <a:ea typeface="方正汉文正楷" panose="02010600010101010101" charset="-122"/>
                <a:cs typeface="方正汉文正楷" panose="02010600010101010101" charset="-122"/>
              </a:rPr>
              <a:t>。中国虽没有派军队直接参战，但派出十几万劳工到欧洲战场。</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rPr>
              <a:t>中国劳工</a:t>
            </a:r>
            <a:r>
              <a:rPr lang="zh-CN" altLang="en-US" sz="2400">
                <a:latin typeface="方正汉文正楷" panose="02010600010101010101" charset="-122"/>
                <a:ea typeface="方正汉文正楷" panose="02010600010101010101" charset="-122"/>
                <a:cs typeface="方正汉文正楷" panose="02010600010101010101" charset="-122"/>
              </a:rPr>
              <a:t>在前线挖战壕、运弹药，吃苦耐劳，</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rPr>
              <a:t>为协约国的胜利作出了巨大的牺牲</a:t>
            </a:r>
            <a:r>
              <a:rPr lang="zh-CN" altLang="en-US" sz="2400">
                <a:latin typeface="方正汉文正楷" panose="02010600010101010101" charset="-122"/>
                <a:ea typeface="方正汉文正楷" panose="02010600010101010101" charset="-122"/>
                <a:cs typeface="方正汉文正楷" panose="02010600010101010101" charset="-122"/>
              </a:rPr>
              <a:t>。</a:t>
            </a:r>
            <a:endParaRPr lang="zh-CN" altLang="en-US" sz="2400">
              <a:latin typeface="方正汉文正楷" panose="02010600010101010101" charset="-122"/>
              <a:ea typeface="方正汉文正楷" panose="02010600010101010101" charset="-122"/>
              <a:cs typeface="方正汉文正楷" panose="02010600010101010101" charset="-122"/>
            </a:endParaRPr>
          </a:p>
        </p:txBody>
      </p:sp>
      <p:grpSp>
        <p:nvGrpSpPr>
          <p:cNvPr id="3" name="组合 2"/>
          <p:cNvGrpSpPr/>
          <p:nvPr/>
        </p:nvGrpSpPr>
        <p:grpSpPr>
          <a:xfrm>
            <a:off x="8039735" y="1547495"/>
            <a:ext cx="3756025" cy="2997835"/>
            <a:chOff x="12661" y="2437"/>
            <a:chExt cx="5915" cy="4721"/>
          </a:xfrm>
        </p:grpSpPr>
        <p:sp>
          <p:nvSpPr>
            <p:cNvPr id="2" name="矩形 1"/>
            <p:cNvSpPr/>
            <p:nvPr/>
          </p:nvSpPr>
          <p:spPr>
            <a:xfrm>
              <a:off x="12662" y="6142"/>
              <a:ext cx="5914" cy="1016"/>
            </a:xfrm>
            <a:prstGeom prst="rect">
              <a:avLst/>
            </a:prstGeom>
          </p:spPr>
          <p:txBody>
            <a:bodyPr vert="horz" wrap="square">
              <a:spAutoFit/>
            </a:bodyPr>
            <a:p>
              <a:pPr algn="ctr"/>
              <a:r>
                <a:rPr dirty="0" smtClean="0">
                  <a:solidFill>
                    <a:schemeClr val="tx1"/>
                  </a:solidFill>
                  <a:latin typeface="方正汉文正楷" panose="02010600010101010101" charset="-122"/>
                  <a:ea typeface="方正汉文正楷" panose="02010600010101010101" charset="-122"/>
                  <a:cs typeface="方正汉文正楷" panose="02010600010101010101" charset="-122"/>
                </a:rPr>
                <a:t>1918年11月11日</a:t>
              </a:r>
              <a:r>
                <a:rPr lang="zh-CN" dirty="0" smtClean="0">
                  <a:solidFill>
                    <a:schemeClr val="tx1"/>
                  </a:solidFill>
                  <a:latin typeface="方正汉文正楷" panose="02010600010101010101" charset="-122"/>
                  <a:ea typeface="方正汉文正楷" panose="02010600010101010101" charset="-122"/>
                  <a:cs typeface="方正汉文正楷" panose="02010600010101010101" charset="-122"/>
                </a:rPr>
                <a:t>在</a:t>
              </a:r>
              <a:r>
                <a:rPr dirty="0" smtClean="0">
                  <a:solidFill>
                    <a:srgbClr val="FF0000"/>
                  </a:solidFill>
                  <a:latin typeface="方正汉文正楷" panose="02010600010101010101" charset="-122"/>
                  <a:ea typeface="方正汉文正楷" panose="02010600010101010101" charset="-122"/>
                  <a:cs typeface="方正汉文正楷" panose="02010600010101010101" charset="-122"/>
                </a:rPr>
                <a:t>福煦车厢</a:t>
              </a:r>
              <a:r>
                <a:rPr lang="zh-CN" dirty="0" smtClean="0">
                  <a:solidFill>
                    <a:schemeClr val="tx1"/>
                  </a:solidFill>
                  <a:latin typeface="方正汉文正楷" panose="02010600010101010101" charset="-122"/>
                  <a:ea typeface="方正汉文正楷" panose="02010600010101010101" charset="-122"/>
                  <a:cs typeface="方正汉文正楷" panose="02010600010101010101" charset="-122"/>
                </a:rPr>
                <a:t>里</a:t>
              </a:r>
              <a:r>
                <a:rPr dirty="0" smtClean="0">
                  <a:solidFill>
                    <a:schemeClr val="tx1"/>
                  </a:solidFill>
                  <a:latin typeface="方正汉文正楷" panose="02010600010101010101" charset="-122"/>
                  <a:ea typeface="方正汉文正楷" panose="02010600010101010101" charset="-122"/>
                  <a:cs typeface="方正汉文正楷" panose="02010600010101010101" charset="-122"/>
                </a:rPr>
                <a:t>德法签订停战协定</a:t>
              </a:r>
              <a:endParaRPr dirty="0" smtClean="0">
                <a:solidFill>
                  <a:schemeClr val="tx1"/>
                </a:solidFill>
                <a:latin typeface="方正汉文正楷" panose="02010600010101010101" charset="-122"/>
                <a:ea typeface="方正汉文正楷" panose="02010600010101010101" charset="-122"/>
                <a:cs typeface="方正汉文正楷" panose="02010600010101010101" charset="-122"/>
              </a:endParaRPr>
            </a:p>
          </p:txBody>
        </p:sp>
        <p:pic>
          <p:nvPicPr>
            <p:cNvPr id="18436" name="Picture 4" descr="https://upload.wikimedia.org/wikipedia/commons/thumb/c/cd/Waffenstillstand_gr.jpg/1024px-Waffenstillstand_g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1" y="2437"/>
              <a:ext cx="5819" cy="370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ppt_w*0.05"/>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anim calcmode="lin" valueType="num">
                                      <p:cBhvr>
                                        <p:cTn id="14" dur="500" fill="hold"/>
                                        <p:tgtEl>
                                          <p:spTgt spid="10"/>
                                        </p:tgtEl>
                                        <p:attrNameLst>
                                          <p:attrName>ppt_x</p:attrName>
                                        </p:attrNameLst>
                                      </p:cBhvr>
                                      <p:tavLst>
                                        <p:tav tm="0">
                                          <p:val>
                                            <p:strVal val="#ppt_x-.2"/>
                                          </p:val>
                                        </p:tav>
                                        <p:tav tm="100000">
                                          <p:val>
                                            <p:strVal val="#ppt_x"/>
                                          </p:val>
                                        </p:tav>
                                      </p:tavLst>
                                    </p:anim>
                                    <p:anim calcmode="lin" valueType="num">
                                      <p:cBhvr>
                                        <p:cTn id="15" dur="500" fill="hold"/>
                                        <p:tgtEl>
                                          <p:spTgt spid="10"/>
                                        </p:tgtEl>
                                        <p:attrNameLst>
                                          <p:attrName>ppt_y</p:attrName>
                                        </p:attrNameLst>
                                      </p:cBhvr>
                                      <p:tavLst>
                                        <p:tav tm="0">
                                          <p:val>
                                            <p:strVal val="#ppt_y"/>
                                          </p:val>
                                        </p:tav>
                                        <p:tav tm="100000">
                                          <p:val>
                                            <p:strVal val="#ppt_y"/>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strVal val="#ppt_w*0.05"/>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anim calcmode="lin" valueType="num">
                                      <p:cBhvr>
                                        <p:cTn id="23" dur="500" fill="hold"/>
                                        <p:tgtEl>
                                          <p:spTgt spid="3"/>
                                        </p:tgtEl>
                                        <p:attrNameLst>
                                          <p:attrName>ppt_x</p:attrName>
                                        </p:attrNameLst>
                                      </p:cBhvr>
                                      <p:tavLst>
                                        <p:tav tm="0">
                                          <p:val>
                                            <p:strVal val="#ppt_x-.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par>
                          <p:cTn id="35" fill="hold">
                            <p:stCondLst>
                              <p:cond delay="1000"/>
                            </p:stCondLst>
                            <p:childTnLst>
                              <p:par>
                                <p:cTn id="36" presetID="14" presetClass="entr" presetSubtype="1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P spid="12" grpId="0" bldLvl="0" animBg="1"/>
      <p:bldP spid="13" grpId="0" bldLvl="0" animBg="1"/>
      <p:bldP spid="4"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790440"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火药桶爆炸</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爆发</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贰</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pSp>
        <p:nvGrpSpPr>
          <p:cNvPr id="21508" name="组合 8"/>
          <p:cNvGrpSpPr/>
          <p:nvPr>
            <p:custDataLst>
              <p:tags r:id="rId6"/>
            </p:custDataLst>
          </p:nvPr>
        </p:nvGrpSpPr>
        <p:grpSpPr>
          <a:xfrm>
            <a:off x="1354138" y="1658303"/>
            <a:ext cx="9755187" cy="4902200"/>
            <a:chOff x="741" y="2917"/>
            <a:chExt cx="15362" cy="7720"/>
          </a:xfrm>
        </p:grpSpPr>
        <p:sp>
          <p:nvSpPr>
            <p:cNvPr id="21513" name="文本框 3"/>
            <p:cNvSpPr/>
            <p:nvPr>
              <p:custDataLst>
                <p:tags r:id="rId7"/>
              </p:custDataLst>
            </p:nvPr>
          </p:nvSpPr>
          <p:spPr>
            <a:xfrm>
              <a:off x="741" y="3499"/>
              <a:ext cx="5722" cy="7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第</a:t>
              </a:r>
              <a:r>
                <a:rPr lang="en-US" altLang="zh-CN" sz="2400">
                  <a:solidFill>
                    <a:srgbClr val="000000"/>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  次世界规模的大战</a:t>
              </a:r>
              <a:endPar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endParaRPr>
            </a:p>
          </p:txBody>
        </p:sp>
        <p:sp>
          <p:nvSpPr>
            <p:cNvPr id="21514" name="文本框 5"/>
            <p:cNvSpPr/>
            <p:nvPr>
              <p:custDataLst>
                <p:tags r:id="rId8"/>
              </p:custDataLst>
            </p:nvPr>
          </p:nvSpPr>
          <p:spPr>
            <a:xfrm>
              <a:off x="741" y="4772"/>
              <a:ext cx="9190" cy="7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直接或间接卷入战争的国家达</a:t>
              </a:r>
              <a:r>
                <a:rPr lang="en-US" altLang="zh-CN" sz="2400">
                  <a:solidFill>
                    <a:srgbClr val="000000"/>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       个</a:t>
              </a:r>
              <a:endPar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endParaRPr>
            </a:p>
          </p:txBody>
        </p:sp>
        <p:sp>
          <p:nvSpPr>
            <p:cNvPr id="21515" name="文本框 6"/>
            <p:cNvSpPr/>
            <p:nvPr>
              <p:custDataLst>
                <p:tags r:id="rId9"/>
              </p:custDataLst>
            </p:nvPr>
          </p:nvSpPr>
          <p:spPr>
            <a:xfrm>
              <a:off x="1265" y="2917"/>
              <a:ext cx="836"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FF0000"/>
                  </a:solidFill>
                  <a:latin typeface="Impact" panose="020B0806030902050204" pitchFamily="34" charset="0"/>
                  <a:ea typeface="GalaxyText Std"/>
                  <a:sym typeface="+mn-ea"/>
                </a:rPr>
                <a:t>1</a:t>
              </a:r>
              <a:endParaRPr lang="zh-CN" altLang="en-US" sz="2400">
                <a:solidFill>
                  <a:srgbClr val="000000"/>
                </a:solidFill>
                <a:latin typeface="黑体" panose="02010609060101010101" pitchFamily="49" charset="-122"/>
                <a:ea typeface="黑体" panose="02010609060101010101" pitchFamily="49" charset="-122"/>
              </a:endParaRPr>
            </a:p>
          </p:txBody>
        </p:sp>
        <p:sp>
          <p:nvSpPr>
            <p:cNvPr id="21516" name="文本框 7"/>
            <p:cNvSpPr/>
            <p:nvPr>
              <p:custDataLst>
                <p:tags r:id="rId10"/>
              </p:custDataLst>
            </p:nvPr>
          </p:nvSpPr>
          <p:spPr>
            <a:xfrm>
              <a:off x="7025" y="4190"/>
              <a:ext cx="1816"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002060"/>
                  </a:solidFill>
                  <a:latin typeface="Impact" panose="020B0806030902050204" pitchFamily="34" charset="0"/>
                  <a:ea typeface="GalaxyText Std"/>
                  <a:sym typeface="+mn-ea"/>
                </a:rPr>
                <a:t>33</a:t>
              </a:r>
              <a:endParaRPr lang="en-US" altLang="zh-CN" sz="7200">
                <a:solidFill>
                  <a:srgbClr val="002060"/>
                </a:solidFill>
                <a:latin typeface="Impact" panose="020B0806030902050204" pitchFamily="34" charset="0"/>
                <a:ea typeface="GalaxyText Std"/>
                <a:sym typeface="+mn-ea"/>
              </a:endParaRPr>
            </a:p>
          </p:txBody>
        </p:sp>
        <p:sp>
          <p:nvSpPr>
            <p:cNvPr id="21517" name="文本框 9"/>
            <p:cNvSpPr/>
            <p:nvPr>
              <p:custDataLst>
                <p:tags r:id="rId11"/>
              </p:custDataLst>
            </p:nvPr>
          </p:nvSpPr>
          <p:spPr>
            <a:xfrm>
              <a:off x="741" y="6194"/>
              <a:ext cx="13425" cy="7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造成</a:t>
              </a:r>
              <a:r>
                <a:rPr lang="en-US" altLang="zh-CN" sz="2400">
                  <a:solidFill>
                    <a:srgbClr val="000000"/>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                 人死亡，</a:t>
              </a:r>
              <a:r>
                <a:rPr lang="en-US" altLang="zh-CN" sz="2400">
                  <a:solidFill>
                    <a:srgbClr val="000000"/>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                  人受伤</a:t>
              </a:r>
              <a:endPar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endParaRPr>
            </a:p>
          </p:txBody>
        </p:sp>
        <p:sp>
          <p:nvSpPr>
            <p:cNvPr id="21518" name="文本框 11"/>
            <p:cNvSpPr/>
            <p:nvPr>
              <p:custDataLst>
                <p:tags r:id="rId12"/>
              </p:custDataLst>
            </p:nvPr>
          </p:nvSpPr>
          <p:spPr>
            <a:xfrm>
              <a:off x="1783" y="5613"/>
              <a:ext cx="4592"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DE1A37"/>
                  </a:solidFill>
                  <a:latin typeface="Impact" panose="020B0806030902050204" pitchFamily="34" charset="0"/>
                  <a:ea typeface="GalaxyText Std"/>
                  <a:sym typeface="+mn-ea"/>
                </a:rPr>
                <a:t>1000</a:t>
              </a:r>
              <a:r>
                <a:rPr lang="zh-CN" altLang="en-US" sz="7200" b="1">
                  <a:solidFill>
                    <a:srgbClr val="DE1A37"/>
                  </a:solidFill>
                  <a:latin typeface="微软雅黑" panose="020B0503020204020204" charset="-122"/>
                  <a:ea typeface="微软雅黑" panose="020B0503020204020204" charset="-122"/>
                  <a:sym typeface="+mn-ea"/>
                </a:rPr>
                <a:t>万</a:t>
              </a:r>
              <a:endParaRPr lang="zh-CN" altLang="en-US" sz="7200" b="1">
                <a:solidFill>
                  <a:srgbClr val="DE1A37"/>
                </a:solidFill>
                <a:latin typeface="微软雅黑" panose="020B0503020204020204" charset="-122"/>
                <a:ea typeface="微软雅黑" panose="020B0503020204020204" charset="-122"/>
                <a:sym typeface="+mn-ea"/>
              </a:endParaRPr>
            </a:p>
          </p:txBody>
        </p:sp>
        <p:sp>
          <p:nvSpPr>
            <p:cNvPr id="21519" name="文本框 12"/>
            <p:cNvSpPr/>
            <p:nvPr>
              <p:custDataLst>
                <p:tags r:id="rId13"/>
              </p:custDataLst>
            </p:nvPr>
          </p:nvSpPr>
          <p:spPr>
            <a:xfrm>
              <a:off x="7880" y="5613"/>
              <a:ext cx="4767"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2094CE"/>
                  </a:solidFill>
                  <a:latin typeface="Impact" panose="020B0806030902050204" pitchFamily="34" charset="0"/>
                  <a:ea typeface="GalaxyText Std"/>
                  <a:sym typeface="+mn-ea"/>
                </a:rPr>
                <a:t>2000</a:t>
              </a:r>
              <a:r>
                <a:rPr lang="zh-CN" altLang="en-US" sz="7200" b="1">
                  <a:solidFill>
                    <a:srgbClr val="2094CE"/>
                  </a:solidFill>
                  <a:latin typeface="微软雅黑" panose="020B0503020204020204" charset="-122"/>
                  <a:ea typeface="微软雅黑" panose="020B0503020204020204" charset="-122"/>
                  <a:sym typeface="+mn-ea"/>
                </a:rPr>
                <a:t>万</a:t>
              </a:r>
              <a:endParaRPr lang="zh-CN" altLang="en-US" sz="7200" b="1">
                <a:solidFill>
                  <a:srgbClr val="2094CE"/>
                </a:solidFill>
                <a:latin typeface="微软雅黑" panose="020B0503020204020204" charset="-122"/>
                <a:ea typeface="微软雅黑" panose="020B0503020204020204" charset="-122"/>
                <a:sym typeface="+mn-ea"/>
              </a:endParaRPr>
            </a:p>
          </p:txBody>
        </p:sp>
        <p:sp>
          <p:nvSpPr>
            <p:cNvPr id="21520" name="文本框 13"/>
            <p:cNvSpPr/>
            <p:nvPr>
              <p:custDataLst>
                <p:tags r:id="rId14"/>
              </p:custDataLst>
            </p:nvPr>
          </p:nvSpPr>
          <p:spPr>
            <a:xfrm>
              <a:off x="742" y="7757"/>
              <a:ext cx="15361" cy="7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战火影响的人口达</a:t>
              </a:r>
              <a:r>
                <a:rPr lang="en-US" altLang="zh-CN" sz="2400">
                  <a:solidFill>
                    <a:srgbClr val="000000"/>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            之多，约占当时世界人口的</a:t>
              </a:r>
              <a:endPar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endParaRPr>
            </a:p>
          </p:txBody>
        </p:sp>
        <p:sp>
          <p:nvSpPr>
            <p:cNvPr id="21521" name="文本框 15"/>
            <p:cNvSpPr/>
            <p:nvPr>
              <p:custDataLst>
                <p:tags r:id="rId15"/>
              </p:custDataLst>
            </p:nvPr>
          </p:nvSpPr>
          <p:spPr>
            <a:xfrm>
              <a:off x="4630" y="7175"/>
              <a:ext cx="3049"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FFFF00"/>
                  </a:solidFill>
                  <a:latin typeface="Impact" panose="020B0806030902050204" pitchFamily="34" charset="0"/>
                  <a:ea typeface="GalaxyText Std"/>
                  <a:sym typeface="+mn-ea"/>
                </a:rPr>
                <a:t>15</a:t>
              </a:r>
              <a:r>
                <a:rPr lang="zh-CN" altLang="en-US" sz="7200" b="1">
                  <a:solidFill>
                    <a:srgbClr val="FFFF00"/>
                  </a:solidFill>
                  <a:latin typeface="微软雅黑" panose="020B0503020204020204" charset="-122"/>
                  <a:ea typeface="微软雅黑" panose="020B0503020204020204" charset="-122"/>
                  <a:sym typeface="+mn-ea"/>
                </a:rPr>
                <a:t>亿</a:t>
              </a:r>
              <a:endParaRPr lang="zh-CN" altLang="en-US" sz="7200" b="1">
                <a:solidFill>
                  <a:srgbClr val="FFFF00"/>
                </a:solidFill>
                <a:latin typeface="微软雅黑" panose="020B0503020204020204" charset="-122"/>
                <a:ea typeface="微软雅黑" panose="020B0503020204020204" charset="-122"/>
                <a:sym typeface="+mn-ea"/>
              </a:endParaRPr>
            </a:p>
          </p:txBody>
        </p:sp>
        <p:sp>
          <p:nvSpPr>
            <p:cNvPr id="21522" name="文本框 16"/>
            <p:cNvSpPr/>
            <p:nvPr>
              <p:custDataLst>
                <p:tags r:id="rId16"/>
              </p:custDataLst>
            </p:nvPr>
          </p:nvSpPr>
          <p:spPr>
            <a:xfrm>
              <a:off x="13393" y="7176"/>
              <a:ext cx="2345"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2169D3"/>
                  </a:solidFill>
                  <a:latin typeface="Impact" panose="020B0806030902050204" pitchFamily="34" charset="0"/>
                  <a:ea typeface="GalaxyText Std"/>
                  <a:sym typeface="+mn-ea"/>
                </a:rPr>
                <a:t>2/3</a:t>
              </a:r>
              <a:endParaRPr lang="en-US" altLang="zh-CN" sz="7200">
                <a:solidFill>
                  <a:srgbClr val="2169D3"/>
                </a:solidFill>
                <a:latin typeface="Impact" panose="020B0806030902050204" pitchFamily="34" charset="0"/>
                <a:ea typeface="GalaxyText Std"/>
                <a:sym typeface="+mn-ea"/>
              </a:endParaRPr>
            </a:p>
          </p:txBody>
        </p:sp>
        <p:sp>
          <p:nvSpPr>
            <p:cNvPr id="21523" name="文本框 17"/>
            <p:cNvSpPr/>
            <p:nvPr>
              <p:custDataLst>
                <p:tags r:id="rId17"/>
              </p:custDataLst>
            </p:nvPr>
          </p:nvSpPr>
          <p:spPr>
            <a:xfrm>
              <a:off x="742" y="9331"/>
              <a:ext cx="10471" cy="7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直接经济损失达</a:t>
              </a:r>
              <a:r>
                <a:rPr lang="en-US" altLang="zh-CN" sz="2400">
                  <a:solidFill>
                    <a:srgbClr val="000000"/>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rPr>
                <a:t>                   美元</a:t>
              </a:r>
              <a:endParaRPr lang="zh-CN" altLang="en-US" sz="2400">
                <a:solidFill>
                  <a:srgbClr val="000000"/>
                </a:solidFill>
                <a:latin typeface="方正汉文正楷" panose="02010600010101010101" charset="-122"/>
                <a:ea typeface="方正汉文正楷" panose="02010600010101010101" charset="-122"/>
                <a:cs typeface="方正汉文正楷" panose="02010600010101010101" charset="-122"/>
              </a:endParaRPr>
            </a:p>
          </p:txBody>
        </p:sp>
        <p:sp>
          <p:nvSpPr>
            <p:cNvPr id="21524" name="文本框 18"/>
            <p:cNvSpPr/>
            <p:nvPr>
              <p:custDataLst>
                <p:tags r:id="rId18"/>
              </p:custDataLst>
            </p:nvPr>
          </p:nvSpPr>
          <p:spPr>
            <a:xfrm>
              <a:off x="4282" y="8749"/>
              <a:ext cx="4559" cy="1888"/>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7200">
                  <a:solidFill>
                    <a:srgbClr val="FF9700"/>
                  </a:solidFill>
                  <a:latin typeface="Impact" panose="020B0806030902050204" pitchFamily="34" charset="0"/>
                  <a:ea typeface="GalaxyText Std"/>
                  <a:sym typeface="+mn-ea"/>
                </a:rPr>
                <a:t>2700</a:t>
              </a:r>
              <a:r>
                <a:rPr lang="zh-CN" altLang="en-US" sz="7200" b="1">
                  <a:solidFill>
                    <a:srgbClr val="FF9700"/>
                  </a:solidFill>
                  <a:latin typeface="微软雅黑" panose="020B0503020204020204" charset="-122"/>
                  <a:ea typeface="微软雅黑" panose="020B0503020204020204" charset="-122"/>
                  <a:sym typeface="+mn-ea"/>
                </a:rPr>
                <a:t>亿</a:t>
              </a:r>
              <a:endParaRPr lang="zh-CN" altLang="en-US" sz="7200" b="1">
                <a:solidFill>
                  <a:srgbClr val="FF9700"/>
                </a:solidFill>
                <a:latin typeface="微软雅黑" panose="020B0503020204020204" charset="-122"/>
                <a:ea typeface="微软雅黑" panose="020B0503020204020204" charset="-122"/>
                <a:sym typeface="+mn-ea"/>
              </a:endParaRPr>
            </a:p>
          </p:txBody>
        </p:sp>
      </p:grpSp>
      <p:sp>
        <p:nvSpPr>
          <p:cNvPr id="21510" name="文本框 20"/>
          <p:cNvSpPr/>
          <p:nvPr>
            <p:custDataLst>
              <p:tags r:id="rId19"/>
            </p:custDataLst>
          </p:nvPr>
        </p:nvSpPr>
        <p:spPr>
          <a:xfrm>
            <a:off x="7436485" y="5796280"/>
            <a:ext cx="4411345" cy="70675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eaLnBrk="1" hangingPunct="1"/>
            <a:r>
              <a:rPr lang="en-US" altLang="zh-CN" sz="2000">
                <a:solidFill>
                  <a:srgbClr val="000000"/>
                </a:solidFill>
                <a:latin typeface="方正汉文正楷" panose="02010600010101010101" charset="-122"/>
                <a:ea typeface="方正汉文正楷" panose="02010600010101010101" charset="-122"/>
                <a:cs typeface="方正汉文正楷" panose="02010600010101010101" charset="-122"/>
              </a:rPr>
              <a:t>——</a:t>
            </a:r>
            <a:r>
              <a:rPr lang="zh-CN" altLang="en-US" sz="2000">
                <a:solidFill>
                  <a:srgbClr val="000000"/>
                </a:solidFill>
                <a:latin typeface="方正汉文正楷" panose="02010600010101010101" charset="-122"/>
                <a:ea typeface="方正汉文正楷" panose="02010600010101010101" charset="-122"/>
                <a:cs typeface="方正汉文正楷" panose="02010600010101010101" charset="-122"/>
              </a:rPr>
              <a:t>以上数据均源自纪录片</a:t>
            </a:r>
            <a:r>
              <a:rPr lang="en-US" altLang="zh-CN" sz="2000">
                <a:solidFill>
                  <a:srgbClr val="000000"/>
                </a:solidFill>
                <a:latin typeface="方正汉文正楷" panose="02010600010101010101" charset="-122"/>
                <a:ea typeface="方正汉文正楷" panose="02010600010101010101" charset="-122"/>
                <a:cs typeface="方正汉文正楷" panose="02010600010101010101" charset="-122"/>
              </a:rPr>
              <a:t>《</a:t>
            </a:r>
            <a:r>
              <a:rPr lang="zh-CN" altLang="en-US" sz="2000">
                <a:solidFill>
                  <a:srgbClr val="000000"/>
                </a:solidFill>
                <a:latin typeface="方正汉文正楷" panose="02010600010101010101" charset="-122"/>
                <a:ea typeface="方正汉文正楷" panose="02010600010101010101" charset="-122"/>
                <a:cs typeface="方正汉文正楷" panose="02010600010101010101" charset="-122"/>
              </a:rPr>
              <a:t>世界通史</a:t>
            </a:r>
            <a:r>
              <a:rPr lang="en-US" altLang="zh-CN" sz="2000">
                <a:solidFill>
                  <a:srgbClr val="000000"/>
                </a:solidFill>
                <a:latin typeface="方正汉文正楷" panose="02010600010101010101" charset="-122"/>
                <a:ea typeface="方正汉文正楷" panose="02010600010101010101" charset="-122"/>
                <a:cs typeface="方正汉文正楷" panose="02010600010101010101" charset="-122"/>
              </a:rPr>
              <a:t>100</a:t>
            </a:r>
            <a:r>
              <a:rPr lang="zh-CN" altLang="en-US" sz="2000">
                <a:solidFill>
                  <a:srgbClr val="000000"/>
                </a:solidFill>
                <a:latin typeface="方正汉文正楷" panose="02010600010101010101" charset="-122"/>
                <a:ea typeface="方正汉文正楷" panose="02010600010101010101" charset="-122"/>
                <a:cs typeface="方正汉文正楷" panose="02010600010101010101" charset="-122"/>
              </a:rPr>
              <a:t>集》解说词</a:t>
            </a:r>
            <a:endParaRPr lang="zh-CN" altLang="en-US" sz="2000">
              <a:solidFill>
                <a:srgbClr val="000000"/>
              </a:solidFill>
              <a:latin typeface="方正汉文正楷" panose="02010600010101010101" charset="-122"/>
              <a:ea typeface="方正汉文正楷" panose="02010600010101010101" charset="-122"/>
              <a:cs typeface="方正汉文正楷" panose="02010600010101010101" charset="-122"/>
            </a:endParaRPr>
          </a:p>
        </p:txBody>
      </p:sp>
      <p:grpSp>
        <p:nvGrpSpPr>
          <p:cNvPr id="9" name="组合 8"/>
          <p:cNvGrpSpPr/>
          <p:nvPr/>
        </p:nvGrpSpPr>
        <p:grpSpPr>
          <a:xfrm>
            <a:off x="6102587" y="363855"/>
            <a:ext cx="2812415" cy="2214280"/>
            <a:chOff x="6318" y="1395"/>
            <a:chExt cx="5823" cy="5412"/>
          </a:xfrm>
        </p:grpSpPr>
        <p:pic>
          <p:nvPicPr>
            <p:cNvPr id="3" name="图片 2"/>
            <p:cNvPicPr/>
            <p:nvPr/>
          </p:nvPicPr>
          <p:blipFill>
            <a:blip r:embed="rId20"/>
            <a:stretch>
              <a:fillRect/>
            </a:stretch>
          </p:blipFill>
          <p:spPr>
            <a:xfrm>
              <a:off x="6318" y="1395"/>
              <a:ext cx="5823" cy="4507"/>
            </a:xfrm>
            <a:prstGeom prst="rect">
              <a:avLst/>
            </a:prstGeom>
            <a:noFill/>
            <a:ln w="9525">
              <a:noFill/>
            </a:ln>
          </p:spPr>
        </p:pic>
        <p:sp>
          <p:nvSpPr>
            <p:cNvPr id="4" name="文本框 3"/>
            <p:cNvSpPr txBox="1"/>
            <p:nvPr/>
          </p:nvSpPr>
          <p:spPr>
            <a:xfrm>
              <a:off x="6326" y="5907"/>
              <a:ext cx="5815" cy="900"/>
            </a:xfrm>
            <a:prstGeom prst="rect">
              <a:avLst/>
            </a:prstGeom>
            <a:solidFill>
              <a:schemeClr val="bg1"/>
            </a:solidFill>
          </p:spPr>
          <p:txBody>
            <a:bodyPr wrap="square" rtlCol="0">
              <a:spAutoFit/>
            </a:bodyPr>
            <a:p>
              <a:pPr algn="ctr"/>
              <a:r>
                <a:rPr lang="zh-CN" altLang="en-US" b="1">
                  <a:latin typeface="方正汉文正楷" panose="02010600010101010101" charset="-122"/>
                  <a:ea typeface="方正汉文正楷" panose="02010600010101010101" charset="-122"/>
                </a:rPr>
                <a:t>堆积如山的弹壳</a:t>
              </a:r>
              <a:endParaRPr lang="zh-CN" altLang="en-US" b="1">
                <a:latin typeface="方正汉文正楷" panose="02010600010101010101" charset="-122"/>
                <a:ea typeface="方正汉文正楷" panose="02010600010101010101" charset="-122"/>
              </a:endParaRPr>
            </a:p>
          </p:txBody>
        </p:sp>
      </p:grpSp>
      <p:sp>
        <p:nvSpPr>
          <p:cNvPr id="10" name="文本框 9"/>
          <p:cNvSpPr txBox="1"/>
          <p:nvPr/>
        </p:nvSpPr>
        <p:spPr>
          <a:xfrm>
            <a:off x="9027795" y="2209165"/>
            <a:ext cx="2696845" cy="368300"/>
          </a:xfrm>
          <a:prstGeom prst="rect">
            <a:avLst/>
          </a:prstGeom>
          <a:solidFill>
            <a:schemeClr val="bg1"/>
          </a:solidFill>
        </p:spPr>
        <p:txBody>
          <a:bodyPr wrap="square" rtlCol="0">
            <a:spAutoFit/>
          </a:bodyPr>
          <a:p>
            <a:pPr algn="ctr"/>
            <a:r>
              <a:rPr lang="zh-CN" altLang="en-US" b="1">
                <a:latin typeface="方正汉文正楷" panose="02010600010101010101" charset="-122"/>
                <a:ea typeface="方正汉文正楷" panose="02010600010101010101" charset="-122"/>
              </a:rPr>
              <a:t>遍地的尸体</a:t>
            </a:r>
            <a:endParaRPr lang="zh-CN" altLang="en-US" b="1">
              <a:latin typeface="方正汉文正楷" panose="02010600010101010101" charset="-122"/>
              <a:ea typeface="方正汉文正楷" panose="02010600010101010101" charset="-122"/>
            </a:endParaRPr>
          </a:p>
        </p:txBody>
      </p:sp>
      <p:pic>
        <p:nvPicPr>
          <p:cNvPr id="106" name="图片 105"/>
          <p:cNvPicPr/>
          <p:nvPr/>
        </p:nvPicPr>
        <p:blipFill>
          <a:blip r:embed="rId21"/>
          <a:stretch>
            <a:fillRect/>
          </a:stretch>
        </p:blipFill>
        <p:spPr>
          <a:xfrm>
            <a:off x="9027795" y="363855"/>
            <a:ext cx="2696210" cy="1844675"/>
          </a:xfrm>
          <a:prstGeom prst="rect">
            <a:avLst/>
          </a:prstGeom>
          <a:noFill/>
          <a:ln w="9525">
            <a:noFill/>
          </a:ln>
        </p:spPr>
      </p:pic>
      <p:sp>
        <p:nvSpPr>
          <p:cNvPr id="14" name="矩形 13"/>
          <p:cNvSpPr/>
          <p:nvPr>
            <p:custDataLst>
              <p:tags r:id="rId22"/>
            </p:custDataLst>
          </p:nvPr>
        </p:nvSpPr>
        <p:spPr>
          <a:xfrm>
            <a:off x="811530" y="3075305"/>
            <a:ext cx="10840720" cy="1287145"/>
          </a:xfrm>
          <a:prstGeom prst="rect">
            <a:avLst/>
          </a:prstGeom>
          <a:solidFill>
            <a:srgbClr val="FFC000"/>
          </a:solidFill>
        </p:spPr>
        <p:txBody>
          <a:bodyPr wrap="square">
            <a:noAutofit/>
          </a:bodyPr>
          <a:p>
            <a:r>
              <a:rPr lang="zh-CN" altLang="en-US" sz="3600" b="1">
                <a:latin typeface="宋体" panose="02010600030101010101" pitchFamily="2" charset="-122"/>
                <a:ea typeface="宋体" panose="02010600030101010101" pitchFamily="2" charset="-122"/>
                <a:sym typeface="+mn-ea"/>
              </a:rPr>
              <a:t>如何制裁发动战争的祸首？如何再建国家间的信任？</a:t>
            </a:r>
            <a:endParaRPr lang="zh-CN" altLang="en-US" sz="3600" b="1">
              <a:latin typeface="宋体" panose="02010600030101010101" pitchFamily="2" charset="-122"/>
              <a:ea typeface="宋体" panose="02010600030101010101" pitchFamily="2" charset="-122"/>
            </a:endParaRPr>
          </a:p>
          <a:p>
            <a:r>
              <a:rPr lang="zh-CN" altLang="en-US" sz="3600" b="1">
                <a:latin typeface="宋体" panose="02010600030101010101" pitchFamily="2" charset="-122"/>
                <a:ea typeface="宋体" panose="02010600030101010101" pitchFamily="2" charset="-122"/>
                <a:sym typeface="+mn-ea"/>
              </a:rPr>
              <a:t>如何防止重蹈战争覆辙？如何确立人类和平机制</a:t>
            </a:r>
            <a:r>
              <a:rPr lang="en-US" altLang="zh-CN" sz="3600" b="1">
                <a:latin typeface="宋体" panose="02010600030101010101" pitchFamily="2" charset="-122"/>
                <a:ea typeface="宋体" panose="02010600030101010101" pitchFamily="2" charset="-122"/>
                <a:sym typeface="+mn-ea"/>
              </a:rPr>
              <a:t>?</a:t>
            </a:r>
            <a:endParaRPr lang="en-US" altLang="zh-CN" sz="3600" b="1" smtClean="0">
              <a:solidFill>
                <a:schemeClr val="bg1"/>
              </a:solidFill>
              <a:latin typeface="宋体" panose="02010600030101010101" pitchFamily="2" charset="-122"/>
              <a:ea typeface="宋体" panose="02010600030101010101" pitchFamily="2" charset="-122"/>
              <a:sym typeface="+mn-ea"/>
            </a:endParaRPr>
          </a:p>
        </p:txBody>
      </p:sp>
    </p:spTree>
    <p:custDataLst>
      <p:tags r:id="rId2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wipe(down)">
                                      <p:cBhvr>
                                        <p:cTn id="10" dur="500"/>
                                        <p:tgtEl>
                                          <p:spTgt spid="10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6" name="矩形 40"/>
          <p:cNvSpPr/>
          <p:nvPr>
            <p:custDataLst>
              <p:tags r:id="rId2"/>
            </p:custDataLst>
          </p:nvPr>
        </p:nvSpPr>
        <p:spPr>
          <a:xfrm>
            <a:off x="0" y="7937"/>
            <a:ext cx="12242800" cy="6865937"/>
          </a:xfrm>
          <a:prstGeom prst="rect">
            <a:avLst/>
          </a:prstGeom>
          <a:solidFill>
            <a:srgbClr val="3B3838">
              <a:alpha val="50000"/>
            </a:srgbClr>
          </a:solidFill>
          <a:ln w="12700">
            <a:noFill/>
          </a:ln>
        </p:spPr>
        <p:txBody>
          <a:bodyPr anchor="ctr" anchorCtr="0"/>
          <a:lstStyle/>
          <a:p>
            <a:pPr algn="ctr"/>
            <a:endParaRPr lang="zh-CN" altLang="en-US" sz="1000" baseline="0" dirty="0">
              <a:solidFill>
                <a:srgbClr val="FFFFFF"/>
              </a:solidFill>
              <a:latin typeface="微软雅黑 Light" panose="020B0502040204020203" charset="-122"/>
              <a:ea typeface="仿宋" panose="02010609060101010101" charset="-122"/>
              <a:sym typeface="Calibri" panose="020F0502020204030204" charset="0"/>
            </a:endParaRPr>
          </a:p>
        </p:txBody>
      </p:sp>
      <p:sp>
        <p:nvSpPr>
          <p:cNvPr id="7" name="矩形 6"/>
          <p:cNvSpPr/>
          <p:nvPr>
            <p:custDataLst>
              <p:tags r:id="rId3"/>
            </p:custDataLst>
          </p:nvPr>
        </p:nvSpPr>
        <p:spPr>
          <a:xfrm>
            <a:off x="3213464" y="-7937"/>
            <a:ext cx="897853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custDataLst>
              <p:tags r:id="rId4"/>
            </p:custDataLst>
          </p:nvPr>
        </p:nvSpPr>
        <p:spPr>
          <a:xfrm>
            <a:off x="518161" y="1896292"/>
            <a:ext cx="11155679" cy="306541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510810" y="1896291"/>
            <a:ext cx="2677888" cy="306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6"/>
            </p:custDataLst>
          </p:nvPr>
        </p:nvSpPr>
        <p:spPr>
          <a:xfrm>
            <a:off x="510540" y="1896110"/>
            <a:ext cx="2887345" cy="2959100"/>
          </a:xfrm>
          <a:prstGeom prst="rect">
            <a:avLst/>
          </a:prstGeom>
          <a:noFill/>
        </p:spPr>
        <p:txBody>
          <a:bodyPr wrap="square" rtlCol="0">
            <a:noAutofit/>
          </a:bodyPr>
          <a:lstStyle/>
          <a:p>
            <a:r>
              <a:rPr lang="zh-CN" altLang="en-US" sz="20000" dirty="0">
                <a:latin typeface="方正字迹-吕建德行楷简体" panose="02010600010101010101" charset="-122"/>
                <a:ea typeface="方正字迹-吕建德行楷简体" panose="02010600010101010101" charset="-122"/>
              </a:rPr>
              <a:t>叁</a:t>
            </a:r>
            <a:endParaRPr lang="zh-CN" altLang="en-US" sz="20000" dirty="0">
              <a:latin typeface="方正字迹-吕建德行楷简体" panose="02010600010101010101" charset="-122"/>
              <a:ea typeface="方正字迹-吕建德行楷简体" panose="02010600010101010101" charset="-122"/>
            </a:endParaRPr>
          </a:p>
        </p:txBody>
      </p:sp>
      <p:sp>
        <p:nvSpPr>
          <p:cNvPr id="11" name="文本框 10"/>
          <p:cNvSpPr txBox="1"/>
          <p:nvPr>
            <p:custDataLst>
              <p:tags r:id="rId7"/>
            </p:custDataLst>
          </p:nvPr>
        </p:nvSpPr>
        <p:spPr>
          <a:xfrm>
            <a:off x="3400425" y="2534285"/>
            <a:ext cx="8002270" cy="2047875"/>
          </a:xfrm>
          <a:prstGeom prst="rect">
            <a:avLst/>
          </a:prstGeom>
          <a:noFill/>
        </p:spPr>
        <p:txBody>
          <a:bodyPr wrap="square" rtlCol="0">
            <a:spAutoFit/>
          </a:bodyPr>
          <a:lstStyle/>
          <a:p>
            <a:pPr algn="ctr">
              <a:lnSpc>
                <a:spcPct val="120000"/>
              </a:lnSpc>
            </a:pPr>
            <a:r>
              <a:rPr kumimoji="0" lang="zh-CN" altLang="en-US" sz="66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秩序重构</a:t>
            </a:r>
            <a:endParaRPr kumimoji="0" lang="zh-CN" altLang="en-US" sz="66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endParaRPr>
          </a:p>
          <a:p>
            <a:pPr algn="r">
              <a:lnSpc>
                <a:spcPct val="120000"/>
              </a:lnSpc>
            </a:pPr>
            <a:r>
              <a:rPr lang="en-US" altLang="zh-CN" sz="3600" dirty="0">
                <a:solidFill>
                  <a:schemeClr val="bg1"/>
                </a:solidFill>
                <a:latin typeface="方正苏新诗柳楷简体" panose="02000000000000000000" pitchFamily="2" charset="-122"/>
                <a:ea typeface="方正苏新诗柳楷简体" panose="02000000000000000000" pitchFamily="2" charset="-122"/>
                <a:cs typeface="方正乙瑛碑隶书 简" panose="02000500000000000000" charset="-122"/>
                <a:sym typeface="+mn-ea"/>
              </a:rPr>
              <a:t>      </a:t>
            </a:r>
            <a:r>
              <a:rPr lang="zh-CN" altLang="en-US"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rPr>
              <a:t>——一战的影响</a:t>
            </a:r>
            <a:endParaRPr lang="zh-CN" altLang="en-US"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1770" y="1099185"/>
            <a:ext cx="6539230"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cs typeface="微软雅黑" panose="020B0503020204020204" charset="-122"/>
              </a:rPr>
              <a:t>欧洲版图的变化</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p:txBody>
      </p:sp>
      <p:pic>
        <p:nvPicPr>
          <p:cNvPr id="5" name="图片 4" descr="tmp_eaa55ad7058d90ddc9c9b1809f22c058"/>
          <p:cNvPicPr>
            <a:picLocks noChangeAspect="1"/>
          </p:cNvPicPr>
          <p:nvPr/>
        </p:nvPicPr>
        <p:blipFill>
          <a:blip r:embed="rId2"/>
          <a:stretch>
            <a:fillRect/>
          </a:stretch>
        </p:blipFill>
        <p:spPr>
          <a:xfrm>
            <a:off x="206375" y="1763395"/>
            <a:ext cx="6124575" cy="4963160"/>
          </a:xfrm>
          <a:prstGeom prst="rect">
            <a:avLst/>
          </a:prstGeom>
        </p:spPr>
      </p:pic>
      <p:pic>
        <p:nvPicPr>
          <p:cNvPr id="6" name="图片 5" descr="tmp_b21514ea9634b3af1af1e6b148d51cda"/>
          <p:cNvPicPr>
            <a:picLocks noChangeAspect="1"/>
          </p:cNvPicPr>
          <p:nvPr/>
        </p:nvPicPr>
        <p:blipFill>
          <a:blip r:embed="rId3"/>
          <a:stretch>
            <a:fillRect/>
          </a:stretch>
        </p:blipFill>
        <p:spPr>
          <a:xfrm>
            <a:off x="6330950" y="1756410"/>
            <a:ext cx="5732780" cy="4647565"/>
          </a:xfrm>
          <a:prstGeom prst="rect">
            <a:avLst/>
          </a:prstGeom>
        </p:spPr>
      </p:pic>
      <p:sp>
        <p:nvSpPr>
          <p:cNvPr id="2" name="文本框 1"/>
          <p:cNvSpPr txBox="1"/>
          <p:nvPr>
            <p:custDataLst>
              <p:tags r:id="rId4"/>
            </p:custDataLst>
          </p:nvPr>
        </p:nvSpPr>
        <p:spPr>
          <a:xfrm>
            <a:off x="3392170" y="1099185"/>
            <a:ext cx="5103495" cy="460375"/>
          </a:xfrm>
          <a:prstGeom prst="rect">
            <a:avLst/>
          </a:prstGeom>
          <a:noFill/>
        </p:spPr>
        <p:txBody>
          <a:bodyPr wrap="square" rtlCol="0">
            <a:spAutoFit/>
          </a:bodyPr>
          <a:p>
            <a:pPr lvl="0" algn="l">
              <a:buClrTx/>
              <a:buSzTx/>
              <a:buFontTx/>
            </a:pPr>
            <a:r>
              <a:rPr lang="en-US" altLang="zh-CN" sz="2400">
                <a:latin typeface="微软雅黑" panose="020B0503020204020204" charset="-122"/>
                <a:ea typeface="微软雅黑" panose="020B0503020204020204" charset="-122"/>
                <a:cs typeface="微软雅黑" panose="020B0503020204020204" charset="-122"/>
                <a:sym typeface="+mn-ea"/>
              </a:rPr>
              <a:t>四大帝国覆灭，新生国家</a:t>
            </a:r>
            <a:r>
              <a:rPr lang="en-US" altLang="zh-CN" sz="2400">
                <a:latin typeface="微软雅黑" panose="020B0503020204020204" charset="-122"/>
                <a:ea typeface="微软雅黑" panose="020B0503020204020204" charset="-122"/>
                <a:cs typeface="微软雅黑" panose="020B0503020204020204" charset="-122"/>
                <a:sym typeface="+mn-ea"/>
              </a:rPr>
              <a:t>产生</a:t>
            </a:r>
            <a:endParaRPr lang="en-US" altLang="zh-CN" sz="2400">
              <a:latin typeface="微软雅黑" panose="020B0503020204020204" charset="-122"/>
              <a:ea typeface="微软雅黑" panose="020B0503020204020204" charset="-122"/>
              <a:cs typeface="微软雅黑" panose="020B0503020204020204" charset="-122"/>
              <a:sym typeface="+mn-ea"/>
            </a:endParaRPr>
          </a:p>
        </p:txBody>
      </p:sp>
      <p:sp>
        <p:nvSpPr>
          <p:cNvPr id="34" name="箭头: 五边形 7"/>
          <p:cNvSpPr/>
          <p:nvPr>
            <p:custDataLst>
              <p:tags r:id="rId5"/>
            </p:custDataLst>
          </p:nvPr>
        </p:nvSpPr>
        <p:spPr>
          <a:xfrm>
            <a:off x="824865" y="165735"/>
            <a:ext cx="438340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秩序重构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影响</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6"/>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7"/>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叁</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38340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秩序重构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影响</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叁</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5" name="圆角矩形 4"/>
          <p:cNvSpPr/>
          <p:nvPr>
            <p:custDataLst>
              <p:tags r:id="rId6"/>
            </p:custDataLst>
          </p:nvPr>
        </p:nvSpPr>
        <p:spPr>
          <a:xfrm>
            <a:off x="216535" y="1828800"/>
            <a:ext cx="751840" cy="16954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方正粗金陵简体" panose="02000000000000000000" charset="-122"/>
                <a:ea typeface="方正粗金陵简体" panose="02000000000000000000" charset="-122"/>
                <a:cs typeface="方正粗金陵简体" panose="02000000000000000000" charset="-122"/>
              </a:rPr>
              <a:t>一战结束</a:t>
            </a:r>
            <a:r>
              <a:rPr lang="en-US" altLang="zh-CN" sz="2400" b="1">
                <a:solidFill>
                  <a:schemeClr val="tx1"/>
                </a:solidFill>
                <a:latin typeface="方正粗金陵简体" panose="02000000000000000000" charset="-122"/>
                <a:ea typeface="方正粗金陵简体" panose="02000000000000000000" charset="-122"/>
                <a:cs typeface="方正粗金陵简体" panose="02000000000000000000" charset="-122"/>
              </a:rPr>
              <a:t>                                </a:t>
            </a:r>
            <a:endParaRPr lang="en-US" altLang="zh-CN" sz="2400" b="1">
              <a:solidFill>
                <a:schemeClr val="tx1"/>
              </a:solidFill>
              <a:latin typeface="方正粗金陵简体" panose="02000000000000000000" charset="-122"/>
              <a:ea typeface="方正粗金陵简体" panose="02000000000000000000" charset="-122"/>
              <a:cs typeface="方正粗金陵简体" panose="02000000000000000000" charset="-122"/>
            </a:endParaRPr>
          </a:p>
        </p:txBody>
      </p:sp>
      <p:sp>
        <p:nvSpPr>
          <p:cNvPr id="6" name="圆角矩形 5"/>
          <p:cNvSpPr/>
          <p:nvPr>
            <p:custDataLst>
              <p:tags r:id="rId7"/>
            </p:custDataLst>
          </p:nvPr>
        </p:nvSpPr>
        <p:spPr>
          <a:xfrm>
            <a:off x="1311275" y="1839595"/>
            <a:ext cx="1745615" cy="79248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巴黎和会1919                                 </a:t>
            </a:r>
            <a:endPar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7" name="圆角矩形 6"/>
          <p:cNvSpPr/>
          <p:nvPr>
            <p:custDataLst>
              <p:tags r:id="rId8"/>
            </p:custDataLst>
          </p:nvPr>
        </p:nvSpPr>
        <p:spPr>
          <a:xfrm>
            <a:off x="3512820" y="1839595"/>
            <a:ext cx="1911985" cy="77216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《凡尔赛条约》等</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1" name="圆角矩形 10"/>
          <p:cNvSpPr/>
          <p:nvPr>
            <p:custDataLst>
              <p:tags r:id="rId9"/>
            </p:custDataLst>
          </p:nvPr>
        </p:nvSpPr>
        <p:spPr>
          <a:xfrm>
            <a:off x="6038215" y="1819275"/>
            <a:ext cx="1452245" cy="79248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凡尔赛体系</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2" name="圆角矩形 11"/>
          <p:cNvSpPr/>
          <p:nvPr>
            <p:custDataLst>
              <p:tags r:id="rId10"/>
            </p:custDataLst>
          </p:nvPr>
        </p:nvSpPr>
        <p:spPr>
          <a:xfrm>
            <a:off x="8037195" y="1819275"/>
            <a:ext cx="2150745" cy="79248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调整列强在</a:t>
            </a:r>
            <a:endPar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endParaRPr>
          </a:p>
          <a:p>
            <a:pPr algn="ct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欧洲西亚秩序</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3" name="圆角矩形 12"/>
          <p:cNvSpPr/>
          <p:nvPr>
            <p:custDataLst>
              <p:tags r:id="rId11"/>
            </p:custDataLst>
          </p:nvPr>
        </p:nvSpPr>
        <p:spPr>
          <a:xfrm>
            <a:off x="8257540" y="4720590"/>
            <a:ext cx="2191385" cy="7924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调整列强在</a:t>
            </a:r>
            <a:endPar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endParaRPr>
          </a:p>
          <a:p>
            <a:pPr algn="l"/>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rPr>
              <a:t>亚太地区秩序</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r>
              <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圆角矩形 13"/>
          <p:cNvSpPr/>
          <p:nvPr>
            <p:custDataLst>
              <p:tags r:id="rId12"/>
            </p:custDataLst>
          </p:nvPr>
        </p:nvSpPr>
        <p:spPr>
          <a:xfrm>
            <a:off x="6369050" y="4812030"/>
            <a:ext cx="1363980" cy="792480"/>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rgbClr val="FF0000"/>
                </a:solidFill>
                <a:latin typeface="方正汉文正楷" panose="02010600010101010101" charset="-122"/>
                <a:ea typeface="方正汉文正楷" panose="02010600010101010101" charset="-122"/>
                <a:cs typeface="方正汉文正楷" panose="02010600010101010101" charset="-122"/>
              </a:rPr>
              <a:t>华盛顿体系</a:t>
            </a:r>
            <a:r>
              <a:rPr lang="en-US" altLang="zh-CN" sz="2400" b="1">
                <a:solidFill>
                  <a:srgbClr val="FF0000"/>
                </a:solidFill>
                <a:latin typeface="方正汉文正楷" panose="02010600010101010101" charset="-122"/>
                <a:ea typeface="方正汉文正楷" panose="02010600010101010101" charset="-122"/>
                <a:cs typeface="方正汉文正楷" panose="02010600010101010101" charset="-122"/>
              </a:rPr>
              <a:t> </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5" name="圆角矩形 14"/>
          <p:cNvSpPr/>
          <p:nvPr>
            <p:custDataLst>
              <p:tags r:id="rId13"/>
            </p:custDataLst>
          </p:nvPr>
        </p:nvSpPr>
        <p:spPr>
          <a:xfrm>
            <a:off x="3582035" y="5763260"/>
            <a:ext cx="2302510" cy="792480"/>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smtClean="0">
                <a:solidFill>
                  <a:schemeClr val="bg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sym typeface="+mn-ea"/>
              </a:rPr>
              <a:t>九国</a:t>
            </a:r>
            <a:r>
              <a:rPr lang="zh-CN" altLang="en-US" sz="2400" b="1" smtClean="0">
                <a:solidFill>
                  <a:schemeClr val="bg1"/>
                </a:solidFill>
                <a:latin typeface="方正汉文正楷" panose="02010600010101010101" charset="-122"/>
                <a:ea typeface="方正汉文正楷" panose="02010600010101010101" charset="-122"/>
                <a:cs typeface="方正汉文正楷" panose="02010600010101010101" charset="-122"/>
                <a:sym typeface="+mn-ea"/>
              </a:rPr>
              <a:t>公约》</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6" name="圆角矩形 15"/>
          <p:cNvSpPr/>
          <p:nvPr>
            <p:custDataLst>
              <p:tags r:id="rId14"/>
            </p:custDataLst>
          </p:nvPr>
        </p:nvSpPr>
        <p:spPr>
          <a:xfrm>
            <a:off x="3582035" y="4845685"/>
            <a:ext cx="2413635" cy="792480"/>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smtClean="0">
                <a:solidFill>
                  <a:schemeClr val="bg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sym typeface="+mn-ea"/>
              </a:rPr>
              <a:t>五国海军</a:t>
            </a:r>
            <a:r>
              <a:rPr lang="zh-CN" altLang="en-US" sz="2400" b="1" smtClean="0">
                <a:solidFill>
                  <a:schemeClr val="bg1"/>
                </a:solidFill>
                <a:latin typeface="方正汉文正楷" panose="02010600010101010101" charset="-122"/>
                <a:ea typeface="方正汉文正楷" panose="02010600010101010101" charset="-122"/>
                <a:cs typeface="方正汉文正楷" panose="02010600010101010101" charset="-122"/>
                <a:sym typeface="+mn-ea"/>
              </a:rPr>
              <a:t>条约》</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7" name="圆角矩形 16"/>
          <p:cNvSpPr/>
          <p:nvPr>
            <p:custDataLst>
              <p:tags r:id="rId15"/>
            </p:custDataLst>
          </p:nvPr>
        </p:nvSpPr>
        <p:spPr>
          <a:xfrm>
            <a:off x="3582035" y="3928110"/>
            <a:ext cx="2262505" cy="792480"/>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smtClean="0">
                <a:solidFill>
                  <a:schemeClr val="bg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b="1">
                <a:solidFill>
                  <a:schemeClr val="bg1"/>
                </a:solidFill>
                <a:latin typeface="方正汉文正楷" panose="02010600010101010101" charset="-122"/>
                <a:ea typeface="方正汉文正楷" panose="02010600010101010101" charset="-122"/>
                <a:cs typeface="方正汉文正楷" panose="02010600010101010101" charset="-122"/>
                <a:sym typeface="+mn-ea"/>
              </a:rPr>
              <a:t>四国</a:t>
            </a:r>
            <a:r>
              <a:rPr lang="zh-CN" altLang="en-US" sz="2400" b="1" smtClean="0">
                <a:solidFill>
                  <a:schemeClr val="bg1"/>
                </a:solidFill>
                <a:latin typeface="方正汉文正楷" panose="02010600010101010101" charset="-122"/>
                <a:ea typeface="方正汉文正楷" panose="02010600010101010101" charset="-122"/>
                <a:cs typeface="方正汉文正楷" panose="02010600010101010101" charset="-122"/>
                <a:sym typeface="+mn-ea"/>
              </a:rPr>
              <a:t>条约》</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8" name="圆角矩形 17"/>
          <p:cNvSpPr/>
          <p:nvPr>
            <p:custDataLst>
              <p:tags r:id="rId16"/>
            </p:custDataLst>
          </p:nvPr>
        </p:nvSpPr>
        <p:spPr>
          <a:xfrm>
            <a:off x="1048385" y="4845685"/>
            <a:ext cx="2110740" cy="792480"/>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rgbClr val="FF0000"/>
                </a:solidFill>
                <a:latin typeface="方正汉文正楷" panose="02010600010101010101" charset="-122"/>
                <a:ea typeface="方正汉文正楷" panose="02010600010101010101" charset="-122"/>
                <a:cs typeface="方正汉文正楷" panose="02010600010101010101" charset="-122"/>
                <a:sym typeface="+mn-ea"/>
              </a:rPr>
              <a:t>华盛顿会议</a:t>
            </a:r>
            <a:r>
              <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rPr>
              <a:t> 1921-1922                                  </a:t>
            </a:r>
            <a:endParaRPr lang="en-US" altLang="zh-CN" sz="2400" b="1">
              <a:solidFill>
                <a:schemeClr val="bg1"/>
              </a:solidFill>
              <a:latin typeface="方正汉文正楷" panose="02010600010101010101" charset="-122"/>
              <a:ea typeface="方正汉文正楷" panose="02010600010101010101" charset="-122"/>
              <a:cs typeface="方正汉文正楷" panose="02010600010101010101" charset="-122"/>
            </a:endParaRPr>
          </a:p>
        </p:txBody>
      </p:sp>
      <p:sp>
        <p:nvSpPr>
          <p:cNvPr id="19" name="圆角矩形 18"/>
          <p:cNvSpPr/>
          <p:nvPr>
            <p:custDataLst>
              <p:tags r:id="rId17"/>
            </p:custDataLst>
          </p:nvPr>
        </p:nvSpPr>
        <p:spPr>
          <a:xfrm>
            <a:off x="1369695" y="3135630"/>
            <a:ext cx="1745615" cy="792480"/>
          </a:xfrm>
          <a:prstGeom prst="roundRect">
            <a:avLst/>
          </a:prstGeom>
        </p:spPr>
        <p:style>
          <a:lnRef idx="0">
            <a:srgbClr val="FFFFFF"/>
          </a:lnRef>
          <a:fillRef idx="1">
            <a:schemeClr val="accent3"/>
          </a:fillRef>
          <a:effectRef idx="0">
            <a:srgbClr val="FFFFFF"/>
          </a:effectRef>
          <a:fontRef idx="minor">
            <a:schemeClr val="lt1"/>
          </a:fontRef>
        </p:style>
        <p:txBody>
          <a:bodyPr rtlCol="0" anchor="ctr"/>
          <a:p>
            <a:pPr algn="ctr"/>
            <a:r>
              <a:rPr lang="zh-CN" altLang="en-US" sz="2400" b="1">
                <a:solidFill>
                  <a:srgbClr val="FF0000"/>
                </a:solidFill>
                <a:latin typeface="方正汉文正楷" panose="02010600010101010101" charset="-122"/>
                <a:ea typeface="方正汉文正楷" panose="02010600010101010101" charset="-122"/>
                <a:cs typeface="方正汉文正楷" panose="02010600010101010101" charset="-122"/>
              </a:rPr>
              <a:t>国际联盟</a:t>
            </a:r>
            <a:r>
              <a:rPr lang="en-US" altLang="zh-CN" sz="2400" b="1">
                <a:solidFill>
                  <a:schemeClr val="tx1"/>
                </a:solidFill>
                <a:latin typeface="方正汉文正楷" panose="02010600010101010101" charset="-122"/>
                <a:ea typeface="方正汉文正楷" panose="02010600010101010101" charset="-122"/>
                <a:cs typeface="方正汉文正楷" panose="02010600010101010101" charset="-122"/>
              </a:rPr>
              <a:t>1920                                   </a:t>
            </a:r>
            <a:endParaRPr lang="en-US" altLang="zh-CN" sz="2400" b="1">
              <a:solidFill>
                <a:schemeClr val="tx1"/>
              </a:solidFill>
              <a:latin typeface="方正汉文正楷" panose="02010600010101010101" charset="-122"/>
              <a:ea typeface="方正汉文正楷" panose="02010600010101010101" charset="-122"/>
              <a:cs typeface="方正汉文正楷" panose="02010600010101010101" charset="-122"/>
            </a:endParaRPr>
          </a:p>
        </p:txBody>
      </p:sp>
      <p:sp>
        <p:nvSpPr>
          <p:cNvPr id="20" name="圆角矩形 19"/>
          <p:cNvSpPr/>
          <p:nvPr>
            <p:custDataLst>
              <p:tags r:id="rId18"/>
            </p:custDataLst>
          </p:nvPr>
        </p:nvSpPr>
        <p:spPr>
          <a:xfrm>
            <a:off x="11044555" y="1819275"/>
            <a:ext cx="812800" cy="351853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smtClean="0">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凡尔赛</a:t>
            </a:r>
            <a:r>
              <a:rPr lang="en-US" altLang="zh-CN" sz="2400" b="1" smtClean="0">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a:t>
            </a:r>
            <a:r>
              <a:rPr lang="zh-CN" altLang="en-US" sz="2400" b="1" smtClean="0">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华盛顿体系</a:t>
            </a:r>
            <a:endParaRPr lang="zh-CN" altLang="en-US" sz="2400" b="1" smtClean="0">
              <a:solidFill>
                <a:schemeClr val="tx1"/>
              </a:solidFill>
              <a:latin typeface="方正粗金陵简体" panose="02000000000000000000" charset="-122"/>
              <a:ea typeface="方正粗金陵简体" panose="02000000000000000000" charset="-122"/>
              <a:cs typeface="方正粗金陵简体" panose="02000000000000000000" charset="-122"/>
              <a:sym typeface="+mn-ea"/>
            </a:endParaRPr>
          </a:p>
        </p:txBody>
      </p:sp>
      <p:sp>
        <p:nvSpPr>
          <p:cNvPr id="21" name="右箭头 20"/>
          <p:cNvSpPr/>
          <p:nvPr>
            <p:custDataLst>
              <p:tags r:id="rId19"/>
            </p:custDataLst>
          </p:nvPr>
        </p:nvSpPr>
        <p:spPr>
          <a:xfrm>
            <a:off x="996950" y="2211070"/>
            <a:ext cx="263525" cy="263525"/>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b="1">
              <a:solidFill>
                <a:schemeClr val="bg1"/>
              </a:solidFill>
              <a:latin typeface="方正汉文正楷" panose="02010600010101010101" charset="-122"/>
              <a:ea typeface="方正汉文正楷" panose="02010600010101010101" charset="-122"/>
            </a:endParaRPr>
          </a:p>
        </p:txBody>
      </p:sp>
      <p:sp>
        <p:nvSpPr>
          <p:cNvPr id="22" name="右箭头 21"/>
          <p:cNvSpPr/>
          <p:nvPr>
            <p:custDataLst>
              <p:tags r:id="rId20"/>
            </p:custDataLst>
          </p:nvPr>
        </p:nvSpPr>
        <p:spPr>
          <a:xfrm rot="1980000">
            <a:off x="10469880" y="2292985"/>
            <a:ext cx="593725" cy="368935"/>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b="1">
              <a:solidFill>
                <a:schemeClr val="bg1"/>
              </a:solidFill>
              <a:latin typeface="方正汉文正楷" panose="02010600010101010101" charset="-122"/>
              <a:ea typeface="方正汉文正楷" panose="02010600010101010101" charset="-122"/>
            </a:endParaRPr>
          </a:p>
        </p:txBody>
      </p:sp>
      <p:sp>
        <p:nvSpPr>
          <p:cNvPr id="23" name="右箭头 22"/>
          <p:cNvSpPr/>
          <p:nvPr>
            <p:custDataLst>
              <p:tags r:id="rId21"/>
            </p:custDataLst>
          </p:nvPr>
        </p:nvSpPr>
        <p:spPr>
          <a:xfrm>
            <a:off x="7632065" y="2089785"/>
            <a:ext cx="263525" cy="263525"/>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b="1">
              <a:solidFill>
                <a:schemeClr val="bg1"/>
              </a:solidFill>
              <a:latin typeface="方正汉文正楷" panose="02010600010101010101" charset="-122"/>
              <a:ea typeface="方正汉文正楷" panose="02010600010101010101" charset="-122"/>
            </a:endParaRPr>
          </a:p>
        </p:txBody>
      </p:sp>
      <p:sp>
        <p:nvSpPr>
          <p:cNvPr id="24" name="右箭头 23"/>
          <p:cNvSpPr/>
          <p:nvPr>
            <p:custDataLst>
              <p:tags r:id="rId22"/>
            </p:custDataLst>
          </p:nvPr>
        </p:nvSpPr>
        <p:spPr>
          <a:xfrm>
            <a:off x="5624195" y="2089150"/>
            <a:ext cx="263525" cy="263525"/>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5" name="右箭头 24"/>
          <p:cNvSpPr/>
          <p:nvPr>
            <p:custDataLst>
              <p:tags r:id="rId23"/>
            </p:custDataLst>
          </p:nvPr>
        </p:nvSpPr>
        <p:spPr>
          <a:xfrm>
            <a:off x="3153410" y="2137410"/>
            <a:ext cx="263525" cy="263525"/>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b="1">
              <a:solidFill>
                <a:schemeClr val="bg1"/>
              </a:solidFill>
              <a:latin typeface="方正汉文正楷" panose="02010600010101010101" charset="-122"/>
              <a:ea typeface="方正汉文正楷" panose="02010600010101010101" charset="-122"/>
            </a:endParaRPr>
          </a:p>
        </p:txBody>
      </p:sp>
      <p:sp>
        <p:nvSpPr>
          <p:cNvPr id="26" name="右箭头 25"/>
          <p:cNvSpPr/>
          <p:nvPr>
            <p:custDataLst>
              <p:tags r:id="rId24"/>
            </p:custDataLst>
          </p:nvPr>
        </p:nvSpPr>
        <p:spPr>
          <a:xfrm>
            <a:off x="5995670" y="5158740"/>
            <a:ext cx="263525" cy="263525"/>
          </a:xfrm>
          <a:prstGeom prst="rightArrow">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sz="1800" b="1">
              <a:solidFill>
                <a:schemeClr val="bg1"/>
              </a:solidFill>
              <a:latin typeface="方正汉文正楷" panose="02010600010101010101" charset="-122"/>
              <a:ea typeface="方正汉文正楷" panose="02010600010101010101" charset="-122"/>
            </a:endParaRPr>
          </a:p>
        </p:txBody>
      </p:sp>
      <p:sp>
        <p:nvSpPr>
          <p:cNvPr id="27" name="右箭头 26"/>
          <p:cNvSpPr/>
          <p:nvPr>
            <p:custDataLst>
              <p:tags r:id="rId25"/>
            </p:custDataLst>
          </p:nvPr>
        </p:nvSpPr>
        <p:spPr>
          <a:xfrm>
            <a:off x="7863205" y="5074285"/>
            <a:ext cx="263525" cy="263525"/>
          </a:xfrm>
          <a:prstGeom prst="rightArrow">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sz="1800" b="1">
              <a:solidFill>
                <a:schemeClr val="bg1"/>
              </a:solidFill>
              <a:latin typeface="方正汉文正楷" panose="02010600010101010101" charset="-122"/>
              <a:ea typeface="方正汉文正楷" panose="02010600010101010101" charset="-122"/>
            </a:endParaRPr>
          </a:p>
        </p:txBody>
      </p:sp>
      <p:sp>
        <p:nvSpPr>
          <p:cNvPr id="28" name="右箭头 27"/>
          <p:cNvSpPr/>
          <p:nvPr>
            <p:custDataLst>
              <p:tags r:id="rId26"/>
            </p:custDataLst>
          </p:nvPr>
        </p:nvSpPr>
        <p:spPr>
          <a:xfrm rot="19320000" flipV="1">
            <a:off x="10457815" y="4275455"/>
            <a:ext cx="657860" cy="342265"/>
          </a:xfrm>
          <a:prstGeom prst="rightArrow">
            <a:avLst>
              <a:gd name="adj1" fmla="val 50000"/>
              <a:gd name="adj2" fmla="val 49879"/>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sz="1800"/>
          </a:p>
        </p:txBody>
      </p:sp>
      <p:sp>
        <p:nvSpPr>
          <p:cNvPr id="29" name="右箭头 28"/>
          <p:cNvSpPr/>
          <p:nvPr>
            <p:custDataLst>
              <p:tags r:id="rId27"/>
            </p:custDataLst>
          </p:nvPr>
        </p:nvSpPr>
        <p:spPr>
          <a:xfrm>
            <a:off x="3378200" y="3393440"/>
            <a:ext cx="7546340" cy="334645"/>
          </a:xfrm>
          <a:prstGeom prst="rightArrow">
            <a:avLst/>
          </a:prstGeom>
        </p:spPr>
        <p:style>
          <a:lnRef idx="0">
            <a:srgbClr val="FFFFFF"/>
          </a:lnRef>
          <a:fillRef idx="1">
            <a:schemeClr val="accent3"/>
          </a:fillRef>
          <a:effectRef idx="0">
            <a:srgbClr val="FFFFFF"/>
          </a:effectRef>
          <a:fontRef idx="minor">
            <a:schemeClr val="lt1"/>
          </a:fontRef>
        </p:style>
        <p:txBody>
          <a:bodyPr rtlCol="0" anchor="ctr"/>
          <a:p>
            <a:pPr algn="ctr"/>
            <a:endParaRPr lang="zh-CN" altLang="en-US" sz="1800" b="1">
              <a:latin typeface="方正汉文正楷" panose="02010600010101010101" charset="-122"/>
              <a:ea typeface="方正汉文正楷" panose="02010600010101010101" charset="-122"/>
            </a:endParaRPr>
          </a:p>
        </p:txBody>
      </p:sp>
      <p:sp>
        <p:nvSpPr>
          <p:cNvPr id="32" name="下箭头 31"/>
          <p:cNvSpPr/>
          <p:nvPr>
            <p:custDataLst>
              <p:tags r:id="rId28"/>
            </p:custDataLst>
          </p:nvPr>
        </p:nvSpPr>
        <p:spPr>
          <a:xfrm>
            <a:off x="2038350" y="2720340"/>
            <a:ext cx="324485" cy="353695"/>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33" name="下箭头 32"/>
          <p:cNvSpPr/>
          <p:nvPr>
            <p:custDataLst>
              <p:tags r:id="rId29"/>
            </p:custDataLst>
          </p:nvPr>
        </p:nvSpPr>
        <p:spPr>
          <a:xfrm>
            <a:off x="2038350" y="4077970"/>
            <a:ext cx="344805" cy="689610"/>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35" name="左大括号 34"/>
          <p:cNvSpPr/>
          <p:nvPr>
            <p:custDataLst>
              <p:tags r:id="rId30"/>
            </p:custDataLst>
          </p:nvPr>
        </p:nvSpPr>
        <p:spPr>
          <a:xfrm>
            <a:off x="3284855" y="4327525"/>
            <a:ext cx="172085" cy="2028825"/>
          </a:xfrm>
          <a:prstGeom prst="leftBrace">
            <a:avLst>
              <a:gd name="adj1" fmla="val 8333"/>
              <a:gd name="adj2" fmla="val 50015"/>
            </a:avLst>
          </a:prstGeom>
          <a:ln>
            <a:solidFill>
              <a:srgbClr val="002060"/>
            </a:solidFill>
          </a:ln>
        </p:spPr>
        <p:style>
          <a:lnRef idx="3">
            <a:schemeClr val="accent4"/>
          </a:lnRef>
          <a:fillRef idx="0">
            <a:schemeClr val="accent4"/>
          </a:fillRef>
          <a:effectRef idx="2">
            <a:schemeClr val="accent4"/>
          </a:effectRef>
          <a:fontRef idx="minor">
            <a:schemeClr val="tx1"/>
          </a:fontRef>
        </p:style>
        <p:txBody>
          <a:bodyPr rtlCol="0" anchor="ctr"/>
          <a:p>
            <a:pPr algn="ctr"/>
            <a:endParaRPr lang="zh-CN" altLang="en-US" sz="1800"/>
          </a:p>
        </p:txBody>
      </p:sp>
    </p:spTree>
    <p:custDataLst>
      <p:tags r:id="rId3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linds(horizontal)">
                                      <p:cBhvr>
                                        <p:cTn id="52" dur="500"/>
                                        <p:tgtEl>
                                          <p:spTgt spid="3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linds(horizontal)">
                                      <p:cBhvr>
                                        <p:cTn id="55" dur="500"/>
                                        <p:tgtEl>
                                          <p:spTgt spid="1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linds(horizontal)">
                                      <p:cBhvr>
                                        <p:cTn id="58" dur="500"/>
                                        <p:tgtEl>
                                          <p:spTgt spid="35"/>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500"/>
                                        <p:tgtEl>
                                          <p:spTgt spid="1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linds(horizontal)">
                                      <p:cBhvr>
                                        <p:cTn id="72" dur="500"/>
                                        <p:tgtEl>
                                          <p:spTgt spid="1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linds(horizontal)">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linds(horizontal)">
                                      <p:cBhvr>
                                        <p:cTn id="80" dur="500"/>
                                        <p:tgtEl>
                                          <p:spTgt spid="2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blinds(horizontal)">
                                      <p:cBhvr>
                                        <p:cTn id="83" dur="5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linds(horizontal)">
                                      <p:cBhvr>
                                        <p:cTn id="88" dur="500"/>
                                        <p:tgtEl>
                                          <p:spTgt spid="22"/>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blinds(horizontal)">
                                      <p:cBhvr>
                                        <p:cTn id="91" dur="500"/>
                                        <p:tgtEl>
                                          <p:spTgt spid="29"/>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blinds(horizontal)">
                                      <p:cBhvr>
                                        <p:cTn id="94" dur="500"/>
                                        <p:tgtEl>
                                          <p:spTgt spid="28"/>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blinds(horizontal)">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6" grpId="0" bldLvl="0" animBg="1"/>
      <p:bldP spid="25" grpId="0" bldLvl="0" animBg="1"/>
      <p:bldP spid="7" grpId="0" bldLvl="0" animBg="1"/>
      <p:bldP spid="24" grpId="0" bldLvl="0" animBg="1"/>
      <p:bldP spid="11" grpId="0" bldLvl="0" animBg="1"/>
      <p:bldP spid="23" grpId="0" bldLvl="0" animBg="1"/>
      <p:bldP spid="12" grpId="0" bldLvl="0" animBg="1"/>
      <p:bldP spid="32" grpId="0" bldLvl="0" animBg="1"/>
      <p:bldP spid="19" grpId="0" bldLvl="0" animBg="1"/>
      <p:bldP spid="33" grpId="0" bldLvl="0" animBg="1"/>
      <p:bldP spid="18" grpId="0" bldLvl="0" animBg="1"/>
      <p:bldP spid="35" grpId="0" bldLvl="0" animBg="1"/>
      <p:bldP spid="17" grpId="0" bldLvl="0" animBg="1"/>
      <p:bldP spid="16" grpId="0" bldLvl="0" animBg="1"/>
      <p:bldP spid="15" grpId="0" bldLvl="0" animBg="1"/>
      <p:bldP spid="14" grpId="0" bldLvl="0" animBg="1"/>
      <p:bldP spid="26" grpId="0" bldLvl="0" animBg="1"/>
      <p:bldP spid="27" grpId="0" bldLvl="0" animBg="1"/>
      <p:bldP spid="13" grpId="0" bldLvl="0" animBg="1"/>
      <p:bldP spid="22" grpId="0" bldLvl="0" animBg="1"/>
      <p:bldP spid="28" grpId="0" bldLvl="0" animBg="1"/>
      <p:bldP spid="20" grpId="0" bldLvl="0" animBg="1"/>
      <p:bldP spid="5" grpId="0" bldLvl="0" animBg="1"/>
      <p:bldP spid="2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10795" y="-7620"/>
            <a:ext cx="12202795"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 name="矩形 3"/>
          <p:cNvSpPr/>
          <p:nvPr>
            <p:custDataLst>
              <p:tags r:id="rId3"/>
            </p:custDataLst>
          </p:nvPr>
        </p:nvSpPr>
        <p:spPr>
          <a:xfrm>
            <a:off x="0" y="2059940"/>
            <a:ext cx="12192000" cy="3003550"/>
          </a:xfrm>
          <a:prstGeom prst="rect">
            <a:avLst/>
          </a:prstGeom>
          <a:solidFill>
            <a:schemeClr val="tx1">
              <a:lumMod val="85000"/>
              <a:lumOff val="15000"/>
              <a:alpha val="11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custDataLst>
              <p:tags r:id="rId4"/>
            </p:custDataLst>
          </p:nvPr>
        </p:nvSpPr>
        <p:spPr>
          <a:xfrm>
            <a:off x="-10795" y="0"/>
            <a:ext cx="11537315" cy="460375"/>
          </a:xfrm>
          <a:prstGeom prst="rect">
            <a:avLst/>
          </a:prstGeom>
          <a:noFill/>
        </p:spPr>
        <p:txBody>
          <a:bodyPr wrap="square" rtlCol="0">
            <a:spAutoFit/>
          </a:bodyPr>
          <a:lstStyle/>
          <a:p>
            <a:pPr algn="l"/>
            <a:r>
              <a:rPr lang="zh-CN" altLang="en-US" sz="2400" dirty="0">
                <a:solidFill>
                  <a:schemeClr val="bg1"/>
                </a:solidFill>
                <a:latin typeface="方正颜真卿楷书 简繁" panose="02000500000000000000" pitchFamily="2" charset="-122"/>
                <a:ea typeface="方正颜真卿楷书 简繁" panose="02000500000000000000" pitchFamily="2" charset="-122"/>
              </a:rPr>
              <a:t>统编版中外历史纲要（下）第</a:t>
            </a:r>
            <a:r>
              <a:rPr lang="zh-CN" altLang="en-US" sz="2400" dirty="0">
                <a:solidFill>
                  <a:schemeClr val="bg1"/>
                </a:solidFill>
                <a:latin typeface="方正颜真卿楷书 简繁" panose="02000500000000000000" pitchFamily="2" charset="-122"/>
                <a:ea typeface="方正颜真卿楷书 简繁" panose="02000500000000000000" pitchFamily="2" charset="-122"/>
              </a:rPr>
              <a:t>七单元第</a:t>
            </a:r>
            <a:r>
              <a:rPr lang="zh-CN" altLang="en-US" sz="2400" dirty="0">
                <a:solidFill>
                  <a:schemeClr val="bg1"/>
                </a:solidFill>
                <a:latin typeface="方正颜真卿楷书 简繁" panose="02000500000000000000" pitchFamily="2" charset="-122"/>
                <a:ea typeface="方正颜真卿楷书 简繁" panose="02000500000000000000" pitchFamily="2" charset="-122"/>
              </a:rPr>
              <a:t>十四课</a:t>
            </a:r>
            <a:endParaRPr lang="zh-CN" altLang="en-US" sz="2400" dirty="0">
              <a:solidFill>
                <a:schemeClr val="bg1"/>
              </a:solidFill>
              <a:latin typeface="方正颜真卿楷书 简繁" panose="02000500000000000000" pitchFamily="2" charset="-122"/>
              <a:ea typeface="方正颜真卿楷书 简繁" panose="02000500000000000000" pitchFamily="2" charset="-122"/>
            </a:endParaRPr>
          </a:p>
        </p:txBody>
      </p:sp>
      <p:grpSp>
        <p:nvGrpSpPr>
          <p:cNvPr id="3" name="组合 2"/>
          <p:cNvGrpSpPr/>
          <p:nvPr/>
        </p:nvGrpSpPr>
        <p:grpSpPr>
          <a:xfrm>
            <a:off x="809625" y="1181735"/>
            <a:ext cx="10759440" cy="3259455"/>
            <a:chOff x="1273" y="2253"/>
            <a:chExt cx="16944" cy="5133"/>
          </a:xfrm>
        </p:grpSpPr>
        <p:sp>
          <p:nvSpPr>
            <p:cNvPr id="7" name="文本框 6"/>
            <p:cNvSpPr txBox="1"/>
            <p:nvPr/>
          </p:nvSpPr>
          <p:spPr>
            <a:xfrm>
              <a:off x="1273" y="2253"/>
              <a:ext cx="15537" cy="2567"/>
            </a:xfrm>
            <a:prstGeom prst="rect">
              <a:avLst/>
            </a:prstGeom>
            <a:noFill/>
          </p:spPr>
          <p:txBody>
            <a:bodyPr wrap="square">
              <a:spAutoFit/>
            </a:bodyPr>
            <a:p>
              <a:r>
                <a:rPr lang="zh-CN" altLang="en-US" sz="8000" i="0" dirty="0">
                  <a:solidFill>
                    <a:srgbClr val="FFFFFF"/>
                  </a:solidFill>
                  <a:effectLst/>
                  <a:latin typeface="方正字迹-龙吟体 简" panose="02000500000000000000" charset="-122"/>
                  <a:ea typeface="方正字迹-龙吟体 简" panose="02000500000000000000" charset="-122"/>
                </a:rPr>
                <a:t>第一次世界</a:t>
              </a:r>
              <a:r>
                <a:rPr lang="zh-CN" altLang="en-US" sz="10000" i="0" dirty="0">
                  <a:solidFill>
                    <a:srgbClr val="FFC000"/>
                  </a:solidFill>
                  <a:effectLst/>
                  <a:latin typeface="方正字迹-龙吟体 简" panose="02000500000000000000" charset="-122"/>
                  <a:ea typeface="方正字迹-龙吟体 简" panose="02000500000000000000" charset="-122"/>
                </a:rPr>
                <a:t>大战</a:t>
              </a:r>
              <a:endParaRPr lang="zh-CN" altLang="en-US" sz="10000" dirty="0">
                <a:solidFill>
                  <a:srgbClr val="FFC000"/>
                </a:solidFill>
                <a:effectLst/>
                <a:latin typeface="方正字迹-龙吟体 简" panose="02000500000000000000" charset="-122"/>
                <a:ea typeface="方正字迹-龙吟体 简" panose="02000500000000000000" charset="-122"/>
              </a:endParaRPr>
            </a:p>
          </p:txBody>
        </p:sp>
        <p:sp>
          <p:nvSpPr>
            <p:cNvPr id="2" name="文本框 1"/>
            <p:cNvSpPr txBox="1"/>
            <p:nvPr/>
          </p:nvSpPr>
          <p:spPr>
            <a:xfrm>
              <a:off x="5553" y="4820"/>
              <a:ext cx="12665" cy="2567"/>
            </a:xfrm>
            <a:prstGeom prst="rect">
              <a:avLst/>
            </a:prstGeom>
            <a:noFill/>
          </p:spPr>
          <p:txBody>
            <a:bodyPr wrap="square">
              <a:spAutoFit/>
            </a:bodyPr>
            <a:p>
              <a:r>
                <a:rPr lang="zh-CN" altLang="en-US" sz="8000" i="0" dirty="0">
                  <a:solidFill>
                    <a:srgbClr val="FFFFFF"/>
                  </a:solidFill>
                  <a:effectLst/>
                  <a:latin typeface="方正字迹-龙吟体 简" panose="02000500000000000000" charset="-122"/>
                  <a:ea typeface="方正字迹-龙吟体 简" panose="02000500000000000000" charset="-122"/>
                </a:rPr>
                <a:t>与战后国际</a:t>
              </a:r>
              <a:r>
                <a:rPr lang="zh-CN" altLang="en-US" sz="10000" i="0" dirty="0">
                  <a:solidFill>
                    <a:srgbClr val="FFC000"/>
                  </a:solidFill>
                  <a:effectLst/>
                  <a:latin typeface="方正字迹-龙吟体 简" panose="02000500000000000000" charset="-122"/>
                  <a:ea typeface="方正字迹-龙吟体 简" panose="02000500000000000000" charset="-122"/>
                </a:rPr>
                <a:t>秩序</a:t>
              </a:r>
              <a:endParaRPr lang="zh-CN" altLang="en-US" sz="10000" i="0" dirty="0">
                <a:solidFill>
                  <a:srgbClr val="FFC000"/>
                </a:solidFill>
                <a:effectLst/>
                <a:latin typeface="方正字迹-龙吟体 简" panose="02000500000000000000" charset="-122"/>
                <a:ea typeface="方正字迹-龙吟体 简" panose="0200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38340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秩序重构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影响</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叁</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2" name="Text Box 21"/>
          <p:cNvSpPr txBox="1">
            <a:spLocks noChangeArrowheads="1"/>
          </p:cNvSpPr>
          <p:nvPr/>
        </p:nvSpPr>
        <p:spPr bwMode="auto">
          <a:xfrm>
            <a:off x="397510" y="1245870"/>
            <a:ext cx="7392035" cy="2399665"/>
          </a:xfrm>
          <a:prstGeom prst="rect">
            <a:avLst/>
          </a:prstGeom>
          <a:noFill/>
          <a:ln w="28575">
            <a:solidFill>
              <a:schemeClr val="tx1"/>
            </a:solidFill>
            <a:prstDash val="dashDot"/>
            <a:miter lim="800000"/>
          </a:ln>
          <a:effectLst/>
        </p:spPr>
        <p:txBody>
          <a:bodyPr wrap="square">
            <a:spAutoFit/>
          </a:bodyPr>
          <a:p>
            <a:pPr algn="just">
              <a:lnSpc>
                <a:spcPct val="150000"/>
              </a:lnSpc>
              <a:spcBef>
                <a:spcPct val="50000"/>
              </a:spcBef>
            </a:pPr>
            <a:r>
              <a:rPr lang="zh-CN" altLang="en-US" sz="2800" b="1">
                <a:latin typeface="Times New Roman" panose="02020603050405020304" pitchFamily="18" charset="0"/>
              </a:rPr>
              <a:t>       </a:t>
            </a:r>
            <a:r>
              <a:rPr lang="zh-CN" altLang="en-US" sz="2400">
                <a:latin typeface="方正汉文正楷" panose="02010600010101010101" charset="-122"/>
                <a:ea typeface="方正汉文正楷" panose="02010600010101010101" charset="-122"/>
                <a:cs typeface="方正汉文正楷" panose="02010600010101010101" charset="-122"/>
              </a:rPr>
              <a:t>盟约规定：凡任何战争或战争之威胁，不论其直接或间接涉及联盟任何会员国，皆为有关联盟全体之事，联盟应采取措施，以</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rPr>
              <a:t>保持各国间之和平</a:t>
            </a:r>
            <a:r>
              <a:rPr lang="zh-CN" altLang="en-US" sz="2400">
                <a:latin typeface="方正汉文正楷" panose="02010600010101010101" charset="-122"/>
                <a:ea typeface="方正汉文正楷" panose="02010600010101010101" charset="-122"/>
                <a:cs typeface="方正汉文正楷" panose="02010600010101010101" charset="-122"/>
              </a:rPr>
              <a:t>。 　       </a:t>
            </a:r>
            <a:endParaRPr lang="en-US" altLang="zh-CN" sz="2400">
              <a:latin typeface="方正汉文正楷" panose="02010600010101010101" charset="-122"/>
              <a:ea typeface="方正汉文正楷" panose="02010600010101010101" charset="-122"/>
              <a:cs typeface="方正汉文正楷" panose="02010600010101010101" charset="-122"/>
            </a:endParaRPr>
          </a:p>
          <a:p>
            <a:pPr algn="r">
              <a:spcBef>
                <a:spcPct val="50000"/>
              </a:spcBef>
            </a:pPr>
            <a:r>
              <a:rPr lang="en-US" altLang="zh-CN" sz="2400">
                <a:latin typeface="方正汉文正楷" panose="02010600010101010101" charset="-122"/>
                <a:ea typeface="方正汉文正楷" panose="02010600010101010101" charset="-122"/>
                <a:cs typeface="方正汉文正楷" panose="02010600010101010101" charset="-122"/>
              </a:rPr>
              <a:t>                         </a:t>
            </a:r>
            <a:r>
              <a:rPr lang="en-US" altLang="zh-CN" sz="2400" smtClean="0">
                <a:latin typeface="方正汉文正楷" panose="02010600010101010101" charset="-122"/>
                <a:ea typeface="方正汉文正楷" panose="02010600010101010101" charset="-122"/>
                <a:cs typeface="方正汉文正楷" panose="02010600010101010101" charset="-122"/>
              </a:rPr>
              <a:t>——</a:t>
            </a:r>
            <a:r>
              <a:rPr lang="en-US" altLang="zh-CN" sz="2400">
                <a:latin typeface="方正汉文正楷" panose="02010600010101010101" charset="-122"/>
                <a:ea typeface="方正汉文正楷" panose="02010600010101010101" charset="-122"/>
                <a:cs typeface="方正汉文正楷" panose="02010600010101010101" charset="-122"/>
              </a:rPr>
              <a:t>《</a:t>
            </a:r>
            <a:r>
              <a:rPr lang="zh-CN" altLang="en-US" sz="2400">
                <a:latin typeface="方正汉文正楷" panose="02010600010101010101" charset="-122"/>
                <a:ea typeface="方正汉文正楷" panose="02010600010101010101" charset="-122"/>
                <a:cs typeface="方正汉文正楷" panose="02010600010101010101" charset="-122"/>
              </a:rPr>
              <a:t>国际联盟盟约</a:t>
            </a:r>
            <a:r>
              <a:rPr lang="en-US" altLang="zh-CN" sz="2400">
                <a:latin typeface="方正汉文正楷" panose="02010600010101010101" charset="-122"/>
                <a:ea typeface="方正汉文正楷" panose="02010600010101010101" charset="-122"/>
                <a:cs typeface="方正汉文正楷" panose="02010600010101010101" charset="-122"/>
              </a:rPr>
              <a:t>》</a:t>
            </a:r>
            <a:endParaRPr lang="en-US" altLang="zh-CN" sz="2400">
              <a:latin typeface="方正汉文正楷" panose="02010600010101010101" charset="-122"/>
              <a:ea typeface="方正汉文正楷" panose="02010600010101010101" charset="-122"/>
              <a:cs typeface="方正汉文正楷" panose="02010600010101010101" charset="-122"/>
            </a:endParaRPr>
          </a:p>
        </p:txBody>
      </p:sp>
      <p:pic>
        <p:nvPicPr>
          <p:cNvPr id="20" name="图片 19"/>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l="7739" r="6151"/>
          <a:stretch>
            <a:fillRect/>
          </a:stretch>
        </p:blipFill>
        <p:spPr>
          <a:xfrm>
            <a:off x="10227945" y="4400550"/>
            <a:ext cx="1546860" cy="1096645"/>
          </a:xfrm>
          <a:prstGeom prst="rect">
            <a:avLst/>
          </a:prstGeom>
        </p:spPr>
      </p:pic>
      <p:sp>
        <p:nvSpPr>
          <p:cNvPr id="3" name="矩形 2"/>
          <p:cNvSpPr/>
          <p:nvPr>
            <p:custDataLst>
              <p:tags r:id="rId8"/>
            </p:custDataLst>
          </p:nvPr>
        </p:nvSpPr>
        <p:spPr>
          <a:xfrm>
            <a:off x="1364615" y="3940175"/>
            <a:ext cx="7449185" cy="460375"/>
          </a:xfrm>
          <a:prstGeom prst="rect">
            <a:avLst/>
          </a:prstGeom>
          <a:noFill/>
          <a:ln w="9525">
            <a:noFill/>
          </a:ln>
        </p:spPr>
        <p:txBody>
          <a:bodyPr wrap="square" anchor="t" anchorCtr="0">
            <a:spAutoFit/>
          </a:bodyPr>
          <a:p>
            <a:r>
              <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rPr>
              <a:t>是</a:t>
            </a:r>
            <a:r>
              <a:rPr lang="zh-CN" altLang="zh-CN" sz="2400">
                <a:solidFill>
                  <a:srgbClr val="FF0000"/>
                </a:solidFill>
                <a:latin typeface="方正汉文正楷" panose="02010600010101010101" charset="-122"/>
                <a:ea typeface="方正汉文正楷" panose="02010600010101010101" charset="-122"/>
                <a:sym typeface="Wingdings" panose="05000000000000000000" charset="0"/>
              </a:rPr>
              <a:t>第一个</a:t>
            </a:r>
            <a:r>
              <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rPr>
              <a:t>由主权国家组成的</a:t>
            </a:r>
            <a:r>
              <a:rPr lang="zh-CN" altLang="zh-CN" sz="2400">
                <a:solidFill>
                  <a:srgbClr val="FF0000"/>
                </a:solidFill>
                <a:latin typeface="方正汉文正楷" panose="02010600010101010101" charset="-122"/>
                <a:ea typeface="方正汉文正楷" panose="02010600010101010101" charset="-122"/>
                <a:sym typeface="Wingdings" panose="05000000000000000000" charset="0"/>
              </a:rPr>
              <a:t>世界性国际政治组织</a:t>
            </a:r>
            <a:endPar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endParaRPr>
          </a:p>
        </p:txBody>
      </p:sp>
      <p:sp>
        <p:nvSpPr>
          <p:cNvPr id="11" name="矩形 10"/>
          <p:cNvSpPr/>
          <p:nvPr>
            <p:custDataLst>
              <p:tags r:id="rId9"/>
            </p:custDataLst>
          </p:nvPr>
        </p:nvSpPr>
        <p:spPr>
          <a:xfrm>
            <a:off x="1364616" y="4400550"/>
            <a:ext cx="4467860" cy="460375"/>
          </a:xfrm>
          <a:prstGeom prst="rect">
            <a:avLst/>
          </a:prstGeom>
          <a:noFill/>
          <a:ln w="9525">
            <a:noFill/>
          </a:ln>
        </p:spPr>
        <p:txBody>
          <a:bodyPr wrap="square" anchor="t" anchorCtr="0">
            <a:spAutoFit/>
          </a:bodyPr>
          <a:p>
            <a:r>
              <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rPr>
              <a:t>促进</a:t>
            </a:r>
            <a:r>
              <a:rPr lang="zh-CN" altLang="zh-CN" sz="2400">
                <a:solidFill>
                  <a:srgbClr val="FF0000"/>
                </a:solidFill>
                <a:latin typeface="方正汉文正楷" panose="02010600010101010101" charset="-122"/>
                <a:ea typeface="方正汉文正楷" panose="02010600010101010101" charset="-122"/>
                <a:sym typeface="Wingdings" panose="05000000000000000000" charset="0"/>
              </a:rPr>
              <a:t>国际合作</a:t>
            </a:r>
            <a:r>
              <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rPr>
              <a:t>，保证</a:t>
            </a:r>
            <a:r>
              <a:rPr lang="zh-CN" altLang="zh-CN" sz="2400">
                <a:solidFill>
                  <a:srgbClr val="FF0000"/>
                </a:solidFill>
                <a:latin typeface="方正汉文正楷" panose="02010600010101010101" charset="-122"/>
                <a:ea typeface="方正汉文正楷" panose="02010600010101010101" charset="-122"/>
                <a:sym typeface="Wingdings" panose="05000000000000000000" charset="0"/>
              </a:rPr>
              <a:t>国际和平</a:t>
            </a:r>
            <a:r>
              <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rPr>
              <a:t>。</a:t>
            </a:r>
            <a:endParaRPr lang="zh-CN" altLang="zh-CN" sz="2400">
              <a:solidFill>
                <a:sysClr val="windowText" lastClr="000000"/>
              </a:solidFill>
              <a:latin typeface="方正汉文正楷" panose="02010600010101010101" charset="-122"/>
              <a:ea typeface="方正汉文正楷" panose="02010600010101010101" charset="-122"/>
              <a:sym typeface="Wingdings" panose="05000000000000000000" charset="0"/>
            </a:endParaRPr>
          </a:p>
        </p:txBody>
      </p:sp>
      <p:sp>
        <p:nvSpPr>
          <p:cNvPr id="12" name="矩形 11"/>
          <p:cNvSpPr/>
          <p:nvPr>
            <p:custDataLst>
              <p:tags r:id="rId10"/>
            </p:custDataLst>
          </p:nvPr>
        </p:nvSpPr>
        <p:spPr>
          <a:xfrm>
            <a:off x="1364616" y="4953318"/>
            <a:ext cx="1828800" cy="460375"/>
          </a:xfrm>
          <a:prstGeom prst="rect">
            <a:avLst/>
          </a:prstGeom>
          <a:noFill/>
          <a:ln w="9525">
            <a:noFill/>
          </a:ln>
        </p:spPr>
        <p:txBody>
          <a:bodyPr>
            <a:spAutoFit/>
          </a:bodyPr>
          <a:p>
            <a:r>
              <a:rPr lang="zh-CN" altLang="zh-CN" sz="2400">
                <a:solidFill>
                  <a:srgbClr val="FF0000"/>
                </a:solidFill>
                <a:latin typeface="方正汉文正楷" panose="02010600010101010101" charset="-122"/>
                <a:ea typeface="方正汉文正楷" panose="02010600010101010101" charset="-122"/>
                <a:sym typeface="Wingdings" panose="05000000000000000000" charset="0"/>
              </a:rPr>
              <a:t>全体一致</a:t>
            </a:r>
            <a:endParaRPr lang="zh-CN" altLang="zh-CN" sz="2400">
              <a:solidFill>
                <a:srgbClr val="FF0000"/>
              </a:solidFill>
              <a:latin typeface="方正汉文正楷" panose="02010600010101010101" charset="-122"/>
              <a:ea typeface="方正汉文正楷" panose="02010600010101010101" charset="-122"/>
              <a:sym typeface="Wingdings" panose="05000000000000000000" charset="0"/>
            </a:endParaRPr>
          </a:p>
        </p:txBody>
      </p:sp>
      <p:sp>
        <p:nvSpPr>
          <p:cNvPr id="16" name="矩形 15"/>
          <p:cNvSpPr/>
          <p:nvPr>
            <p:custDataLst>
              <p:tags r:id="rId11"/>
            </p:custDataLst>
          </p:nvPr>
        </p:nvSpPr>
        <p:spPr>
          <a:xfrm>
            <a:off x="1487805" y="5915025"/>
            <a:ext cx="9704070" cy="534035"/>
          </a:xfrm>
          <a:prstGeom prst="rect">
            <a:avLst/>
          </a:prstGeom>
          <a:noFill/>
          <a:ln w="9525">
            <a:noFill/>
          </a:ln>
        </p:spPr>
        <p:txBody>
          <a:bodyPr wrap="square">
            <a:spAutoFit/>
          </a:bodyPr>
          <a:p>
            <a:pPr>
              <a:lnSpc>
                <a:spcPct val="120000"/>
              </a:lnSpc>
            </a:pPr>
            <a:r>
              <a:rPr lang="zh-CN" sz="2400">
                <a:solidFill>
                  <a:sysClr val="windowText" lastClr="000000"/>
                </a:solidFill>
                <a:latin typeface="方正汉文正楷" panose="02010600010101010101" charset="-122"/>
                <a:ea typeface="方正汉文正楷" panose="02010600010101010101" charset="-122"/>
                <a:sym typeface="Wingdings" panose="05000000000000000000" charset="0"/>
              </a:rPr>
              <a:t>国联在</a:t>
            </a:r>
            <a:r>
              <a:rPr lang="zh-CN" sz="2400">
                <a:solidFill>
                  <a:srgbClr val="FF0000"/>
                </a:solidFill>
                <a:latin typeface="方正汉文正楷" panose="02010600010101010101" charset="-122"/>
                <a:ea typeface="方正汉文正楷" panose="02010600010101010101" charset="-122"/>
                <a:sym typeface="Wingdings" panose="05000000000000000000" charset="0"/>
              </a:rPr>
              <a:t>制裁侵略、保卫世界和平</a:t>
            </a:r>
            <a:r>
              <a:rPr lang="zh-CN" sz="2400">
                <a:latin typeface="方正汉文正楷" panose="02010600010101010101" charset="-122"/>
                <a:ea typeface="方正汉文正楷" panose="02010600010101010101" charset="-122"/>
                <a:sym typeface="Wingdings" panose="05000000000000000000" charset="0"/>
              </a:rPr>
              <a:t>方面</a:t>
            </a:r>
            <a:r>
              <a:rPr lang="zh-CN" sz="2400">
                <a:solidFill>
                  <a:srgbClr val="FF0000"/>
                </a:solidFill>
                <a:latin typeface="方正汉文正楷" panose="02010600010101010101" charset="-122"/>
                <a:ea typeface="方正汉文正楷" panose="02010600010101010101" charset="-122"/>
                <a:sym typeface="Wingdings" panose="05000000000000000000" charset="0"/>
              </a:rPr>
              <a:t>没有</a:t>
            </a:r>
            <a:r>
              <a:rPr lang="zh-CN" sz="2400">
                <a:latin typeface="方正汉文正楷" panose="02010600010101010101" charset="-122"/>
                <a:ea typeface="方正汉文正楷" panose="02010600010101010101" charset="-122"/>
                <a:sym typeface="Wingdings" panose="05000000000000000000" charset="0"/>
              </a:rPr>
              <a:t>发挥应有的作用</a:t>
            </a:r>
            <a:endParaRPr lang="zh-CN" sz="2400">
              <a:solidFill>
                <a:sysClr val="windowText" lastClr="000000"/>
              </a:solidFill>
              <a:latin typeface="方正汉文正楷" panose="02010600010101010101" charset="-122"/>
              <a:ea typeface="方正汉文正楷" panose="02010600010101010101" charset="-122"/>
              <a:sym typeface="Wingdings" panose="05000000000000000000" charset="0"/>
            </a:endParaRPr>
          </a:p>
        </p:txBody>
      </p:sp>
      <p:sp>
        <p:nvSpPr>
          <p:cNvPr id="19" name="矩形 18"/>
          <p:cNvSpPr/>
          <p:nvPr>
            <p:custDataLst>
              <p:tags r:id="rId12"/>
            </p:custDataLst>
          </p:nvPr>
        </p:nvSpPr>
        <p:spPr>
          <a:xfrm>
            <a:off x="2867978" y="4860925"/>
            <a:ext cx="7528560" cy="553085"/>
          </a:xfrm>
          <a:prstGeom prst="rect">
            <a:avLst/>
          </a:prstGeom>
          <a:noFill/>
          <a:ln w="9525">
            <a:noFill/>
          </a:ln>
        </p:spPr>
        <p:txBody>
          <a:bodyPr wrap="square" anchor="t" anchorCtr="0">
            <a:spAutoFit/>
          </a:bodyPr>
          <a:p>
            <a:pPr>
              <a:lnSpc>
                <a:spcPct val="125000"/>
              </a:lnSpc>
            </a:pPr>
            <a:r>
              <a:rPr lang="zh-CN" altLang="en-US" sz="2400">
                <a:solidFill>
                  <a:sysClr val="windowText" lastClr="000000"/>
                </a:solidFill>
                <a:latin typeface="方正汉文正楷" panose="02010600010101010101" charset="-122"/>
                <a:ea typeface="方正汉文正楷" panose="02010600010101010101" charset="-122"/>
                <a:sym typeface="微软雅黑" panose="020B0503020204020204" charset="-122"/>
              </a:rPr>
              <a:t>（使其失去了对侵略行为采取任何有效行动的可能性）</a:t>
            </a:r>
            <a:endParaRPr lang="zh-CN" altLang="en-US" sz="2400">
              <a:solidFill>
                <a:sysClr val="windowText" lastClr="000000"/>
              </a:solidFill>
              <a:latin typeface="方正汉文正楷" panose="02010600010101010101" charset="-122"/>
              <a:ea typeface="方正汉文正楷" panose="02010600010101010101" charset="-122"/>
              <a:sym typeface="微软雅黑" panose="020B0503020204020204" charset="-122"/>
            </a:endParaRPr>
          </a:p>
        </p:txBody>
      </p:sp>
      <p:sp>
        <p:nvSpPr>
          <p:cNvPr id="21" name="文本框 20"/>
          <p:cNvSpPr txBox="1"/>
          <p:nvPr>
            <p:custDataLst>
              <p:tags r:id="rId13"/>
            </p:custDataLst>
          </p:nvPr>
        </p:nvSpPr>
        <p:spPr>
          <a:xfrm>
            <a:off x="1487805" y="5445760"/>
            <a:ext cx="6736080" cy="460375"/>
          </a:xfrm>
          <a:prstGeom prst="rect">
            <a:avLst/>
          </a:prstGeom>
          <a:noFill/>
        </p:spPr>
        <p:txBody>
          <a:bodyPr wrap="square" rtlCol="0" anchor="t">
            <a:spAutoFit/>
          </a:bodyPr>
          <a:p>
            <a:r>
              <a:rPr lang="zh-CN" altLang="en-US" sz="2400">
                <a:solidFill>
                  <a:srgbClr val="00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英法为</a:t>
            </a:r>
            <a:r>
              <a:rPr lang="zh-CN" altLang="en-US" sz="2400">
                <a:solidFill>
                  <a:srgbClr val="FF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维护</a:t>
            </a:r>
            <a:r>
              <a:rPr lang="zh-CN" altLang="en-US" sz="2400">
                <a:solidFill>
                  <a:srgbClr val="00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自己</a:t>
            </a:r>
            <a:r>
              <a:rPr lang="zh-CN" altLang="en-US" sz="2400">
                <a:solidFill>
                  <a:srgbClr val="FF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既得利益</a:t>
            </a:r>
            <a:r>
              <a:rPr lang="zh-CN" altLang="en-US" sz="2400">
                <a:solidFill>
                  <a:srgbClr val="00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a:t>
            </a:r>
            <a:r>
              <a:rPr lang="zh-CN" altLang="en-US" sz="2400">
                <a:solidFill>
                  <a:srgbClr val="FF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操纵国际事务</a:t>
            </a:r>
            <a:r>
              <a:rPr lang="zh-CN" altLang="en-US" sz="2400">
                <a:solidFill>
                  <a:srgbClr val="00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的</a:t>
            </a:r>
            <a:r>
              <a:rPr lang="zh-CN" altLang="en-US" sz="2400">
                <a:solidFill>
                  <a:srgbClr val="FF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rPr>
              <a:t>工具</a:t>
            </a:r>
            <a:endParaRPr lang="zh-CN" altLang="en-US" sz="2400">
              <a:solidFill>
                <a:srgbClr val="000000"/>
              </a:solidFill>
              <a:latin typeface="方正汉文正楷" panose="02010600010101010101" charset="-122"/>
              <a:ea typeface="方正汉文正楷" panose="02010600010101010101" charset="-122"/>
              <a:cs typeface="Arial" panose="020B0604020202020204" pitchFamily="34" charset="0"/>
              <a:sym typeface="微软雅黑" panose="020B0503020204020204" charset="-122"/>
            </a:endParaRPr>
          </a:p>
        </p:txBody>
      </p:sp>
      <p:sp>
        <p:nvSpPr>
          <p:cNvPr id="38917" name="文本框 3"/>
          <p:cNvSpPr/>
          <p:nvPr>
            <p:custDataLst>
              <p:tags r:id="rId14"/>
            </p:custDataLst>
          </p:nvPr>
        </p:nvSpPr>
        <p:spPr>
          <a:xfrm>
            <a:off x="482283" y="3773805"/>
            <a:ext cx="1295400" cy="2675255"/>
          </a:xfrm>
          <a:prstGeom prst="rect">
            <a:avLst/>
          </a:prstGeom>
          <a:noFill/>
          <a:ln w="9525">
            <a:noFill/>
          </a:ln>
        </p:spPr>
        <p:txBody>
          <a:bodyPr>
            <a:spAutoFit/>
          </a:bodyPr>
          <a:p>
            <a:pPr>
              <a:lnSpc>
                <a:spcPct val="140000"/>
              </a:lnSpc>
            </a:pPr>
            <a:r>
              <a:rPr lang="zh-CN" altLang="en-US" sz="2400">
                <a:solidFill>
                  <a:schemeClr val="tx1"/>
                </a:solidFill>
                <a:latin typeface="方正汉文正楷" panose="02010600010101010101" charset="-122"/>
                <a:ea typeface="方正汉文正楷" panose="02010600010101010101" charset="-122"/>
                <a:sym typeface="微软雅黑" panose="020B0503020204020204" charset="-122"/>
              </a:rPr>
              <a:t>性质：</a:t>
            </a:r>
            <a:endParaRPr lang="zh-CN" altLang="en-US" sz="2400">
              <a:solidFill>
                <a:schemeClr val="tx1"/>
              </a:solidFill>
              <a:latin typeface="方正汉文正楷" panose="02010600010101010101" charset="-122"/>
              <a:ea typeface="方正汉文正楷" panose="02010600010101010101" charset="-122"/>
              <a:sym typeface="微软雅黑" panose="020B0503020204020204" charset="-122"/>
            </a:endParaRPr>
          </a:p>
          <a:p>
            <a:pPr>
              <a:lnSpc>
                <a:spcPct val="140000"/>
              </a:lnSpc>
            </a:pPr>
            <a:r>
              <a:rPr lang="zh-CN" altLang="en-US" sz="2400">
                <a:solidFill>
                  <a:schemeClr val="tx1"/>
                </a:solidFill>
                <a:latin typeface="方正汉文正楷" panose="02010600010101010101" charset="-122"/>
                <a:ea typeface="方正汉文正楷" panose="02010600010101010101" charset="-122"/>
                <a:sym typeface="微软雅黑" panose="020B0503020204020204" charset="-122"/>
              </a:rPr>
              <a:t>宗旨：</a:t>
            </a:r>
            <a:endParaRPr lang="zh-CN" altLang="en-US" sz="2400">
              <a:solidFill>
                <a:schemeClr val="tx1"/>
              </a:solidFill>
              <a:latin typeface="方正汉文正楷" panose="02010600010101010101" charset="-122"/>
              <a:ea typeface="方正汉文正楷" panose="02010600010101010101" charset="-122"/>
              <a:sym typeface="微软雅黑" panose="020B0503020204020204" charset="-122"/>
            </a:endParaRPr>
          </a:p>
          <a:p>
            <a:pPr>
              <a:lnSpc>
                <a:spcPct val="140000"/>
              </a:lnSpc>
            </a:pPr>
            <a:r>
              <a:rPr lang="zh-CN" altLang="en-US" sz="2400">
                <a:solidFill>
                  <a:schemeClr val="tx1"/>
                </a:solidFill>
                <a:latin typeface="方正汉文正楷" panose="02010600010101010101" charset="-122"/>
                <a:ea typeface="方正汉文正楷" panose="02010600010101010101" charset="-122"/>
                <a:sym typeface="微软雅黑" panose="020B0503020204020204" charset="-122"/>
              </a:rPr>
              <a:t>原则：</a:t>
            </a:r>
            <a:endParaRPr lang="zh-CN" altLang="en-US" sz="2400">
              <a:solidFill>
                <a:schemeClr val="tx1"/>
              </a:solidFill>
              <a:latin typeface="方正汉文正楷" panose="02010600010101010101" charset="-122"/>
              <a:ea typeface="方正汉文正楷" panose="02010600010101010101" charset="-122"/>
              <a:sym typeface="微软雅黑" panose="020B0503020204020204" charset="-122"/>
            </a:endParaRPr>
          </a:p>
          <a:p>
            <a:pPr>
              <a:lnSpc>
                <a:spcPct val="140000"/>
              </a:lnSpc>
            </a:pPr>
            <a:r>
              <a:rPr lang="zh-CN" altLang="en-US" sz="2400">
                <a:solidFill>
                  <a:schemeClr val="tx1"/>
                </a:solidFill>
                <a:latin typeface="方正汉文正楷" panose="02010600010101010101" charset="-122"/>
                <a:ea typeface="方正汉文正楷" panose="02010600010101010101" charset="-122"/>
                <a:sym typeface="微软雅黑" panose="020B0503020204020204" charset="-122"/>
              </a:rPr>
              <a:t>实质：评价：</a:t>
            </a:r>
            <a:endParaRPr lang="zh-CN" altLang="en-US" sz="2400">
              <a:solidFill>
                <a:schemeClr val="tx1"/>
              </a:solidFill>
              <a:latin typeface="方正汉文正楷" panose="02010600010101010101" charset="-122"/>
              <a:ea typeface="方正汉文正楷" panose="02010600010101010101" charset="-122"/>
              <a:sym typeface="微软雅黑" panose="020B0503020204020204" charset="-122"/>
            </a:endParaRPr>
          </a:p>
        </p:txBody>
      </p:sp>
      <p:pic>
        <p:nvPicPr>
          <p:cNvPr id="4" name="图片 3"/>
          <p:cNvPicPr>
            <a:picLocks noChangeAspect="1"/>
          </p:cNvPicPr>
          <p:nvPr>
            <p:custDataLst>
              <p:tags r:id="rId15"/>
            </p:custDataLst>
          </p:nvPr>
        </p:nvPicPr>
        <p:blipFill>
          <a:blip r:embed="rId16"/>
          <a:stretch>
            <a:fillRect/>
          </a:stretch>
        </p:blipFill>
        <p:spPr>
          <a:xfrm>
            <a:off x="7931785" y="1210310"/>
            <a:ext cx="3843020" cy="2435860"/>
          </a:xfrm>
          <a:prstGeom prst="rect">
            <a:avLst/>
          </a:prstGeom>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917"/>
                                        </p:tgtEl>
                                        <p:attrNameLst>
                                          <p:attrName>style.visibility</p:attrName>
                                        </p:attrNameLst>
                                      </p:cBhvr>
                                      <p:to>
                                        <p:strVal val="visible"/>
                                      </p:to>
                                    </p:set>
                                    <p:animEffect transition="in" filter="blinds(horizontal)">
                                      <p:cBhvr>
                                        <p:cTn id="18" dur="500"/>
                                        <p:tgtEl>
                                          <p:spTgt spid="3891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heckerboard(across)">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9" grpId="0"/>
      <p:bldP spid="21" grpId="0"/>
      <p:bldP spid="16" grpId="0"/>
      <p:bldP spid="389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38340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秩序重构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影响</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叁</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6" name="文本框 5"/>
          <p:cNvSpPr txBox="1"/>
          <p:nvPr>
            <p:custDataLst>
              <p:tags r:id="rId6"/>
            </p:custDataLst>
          </p:nvPr>
        </p:nvSpPr>
        <p:spPr>
          <a:xfrm>
            <a:off x="179705" y="871855"/>
            <a:ext cx="11791315" cy="583565"/>
          </a:xfrm>
          <a:prstGeom prst="rect">
            <a:avLst/>
          </a:prstGeom>
          <a:noFill/>
        </p:spPr>
        <p:txBody>
          <a:bodyPr wrap="square" rtlCol="0" anchor="t">
            <a:spAutoFit/>
          </a:bodyPr>
          <a:p>
            <a:pPr algn="ctr"/>
            <a:r>
              <a:rPr lang="zh-CN" altLang="en-US" sz="3200" dirty="0">
                <a:solidFill>
                  <a:srgbClr val="FFC000"/>
                </a:solidFill>
                <a:effectLst>
                  <a:glow rad="114300">
                    <a:schemeClr val="tx1">
                      <a:alpha val="45000"/>
                    </a:schemeClr>
                  </a:glow>
                </a:effectLst>
                <a:latin typeface="方正北魏楷书_GBK" panose="02000000000000000000" charset="-122"/>
                <a:ea typeface="方正北魏楷书_GBK" panose="02000000000000000000" charset="-122"/>
                <a:sym typeface="+mn-ea"/>
              </a:rPr>
              <a:t>凡尔赛—华盛顿体系能不能维护世界和平？</a:t>
            </a:r>
            <a:endParaRPr lang="zh-CN" altLang="en-US" sz="3200" dirty="0">
              <a:solidFill>
                <a:srgbClr val="FFC000"/>
              </a:solidFill>
              <a:effectLst>
                <a:glow rad="114300">
                  <a:schemeClr val="tx1">
                    <a:alpha val="45000"/>
                  </a:schemeClr>
                </a:glow>
              </a:effectLst>
              <a:latin typeface="方正北魏楷书_GBK" panose="02000000000000000000" charset="-122"/>
              <a:ea typeface="方正北魏楷书_GBK" panose="02000000000000000000" charset="-122"/>
              <a:sym typeface="+mn-ea"/>
            </a:endParaRPr>
          </a:p>
        </p:txBody>
      </p:sp>
      <p:pic>
        <p:nvPicPr>
          <p:cNvPr id="9" name="图片 8"/>
          <p:cNvPicPr>
            <a:picLocks noChangeAspect="1"/>
          </p:cNvPicPr>
          <p:nvPr/>
        </p:nvPicPr>
        <p:blipFill>
          <a:blip r:embed="rId7"/>
          <a:stretch>
            <a:fillRect/>
          </a:stretch>
        </p:blipFill>
        <p:spPr>
          <a:xfrm>
            <a:off x="634365" y="1455420"/>
            <a:ext cx="942340" cy="1281430"/>
          </a:xfrm>
          <a:prstGeom prst="rect">
            <a:avLst/>
          </a:prstGeom>
        </p:spPr>
      </p:pic>
      <p:pic>
        <p:nvPicPr>
          <p:cNvPr id="10" name="图片 9"/>
          <p:cNvPicPr>
            <a:picLocks noChangeAspect="1"/>
          </p:cNvPicPr>
          <p:nvPr/>
        </p:nvPicPr>
        <p:blipFill>
          <a:blip r:embed="rId8">
            <a:clrChange>
              <a:clrFrom>
                <a:srgbClr val="977863">
                  <a:alpha val="99608"/>
                </a:srgbClr>
              </a:clrFrom>
              <a:clrTo>
                <a:srgbClr val="977863">
                  <a:alpha val="99608"/>
                  <a:alpha val="0"/>
                </a:srgbClr>
              </a:clrTo>
            </a:clrChange>
          </a:blip>
          <a:stretch>
            <a:fillRect/>
          </a:stretch>
        </p:blipFill>
        <p:spPr>
          <a:xfrm>
            <a:off x="681355" y="2893060"/>
            <a:ext cx="843280" cy="1130300"/>
          </a:xfrm>
          <a:prstGeom prst="rect">
            <a:avLst/>
          </a:prstGeom>
        </p:spPr>
      </p:pic>
      <p:sp>
        <p:nvSpPr>
          <p:cNvPr id="3" name="矩形 2"/>
          <p:cNvSpPr/>
          <p:nvPr>
            <p:custDataLst>
              <p:tags r:id="rId9"/>
            </p:custDataLst>
          </p:nvPr>
        </p:nvSpPr>
        <p:spPr>
          <a:xfrm>
            <a:off x="1731010" y="3228340"/>
            <a:ext cx="6303645" cy="460375"/>
          </a:xfrm>
          <a:prstGeom prst="rect">
            <a:avLst/>
          </a:prstGeom>
          <a:ln w="28575" cmpd="sng">
            <a:solidFill>
              <a:schemeClr val="tx1"/>
            </a:solidFill>
            <a:prstDash val="dashDot"/>
          </a:ln>
        </p:spPr>
        <p:txBody>
          <a:bodyPr wrap="square">
            <a:spAutoFit/>
          </a:bodyPr>
          <a:p>
            <a:pPr indent="0" algn="ctr" eaLnBrk="0" fontAlgn="auto" hangingPunct="0">
              <a:lnSpc>
                <a:spcPct val="100000"/>
              </a:lnSpc>
            </a:pPr>
            <a:r>
              <a:rPr lang="en-US" altLang="zh-CN" sz="2400" smtClean="0">
                <a:latin typeface="方正汉文正楷" panose="02010600010101010101" charset="-122"/>
                <a:ea typeface="方正汉文正楷" panose="02010600010101010101" charset="-122"/>
                <a:cs typeface="方正汉文正楷" panose="02010600010101010101" charset="-122"/>
              </a:rPr>
              <a:t>     </a:t>
            </a:r>
            <a:r>
              <a:rPr lang="zh-CN" altLang="en-US" sz="2400" smtClean="0">
                <a:latin typeface="方正汉文正楷" panose="02010600010101010101" charset="-122"/>
                <a:ea typeface="方正汉文正楷" panose="02010600010101010101" charset="-122"/>
                <a:cs typeface="方正汉文正楷" panose="02010600010101010101" charset="-122"/>
              </a:rPr>
              <a:t>这不是和平，这是20年的休战。</a:t>
            </a:r>
            <a:r>
              <a:rPr lang="en-US" altLang="zh-CN" sz="2400" smtClean="0">
                <a:latin typeface="方正汉文正楷" panose="02010600010101010101" charset="-122"/>
                <a:ea typeface="方正汉文正楷" panose="02010600010101010101" charset="-122"/>
                <a:cs typeface="方正汉文正楷" panose="02010600010101010101" charset="-122"/>
              </a:rPr>
              <a:t>——</a:t>
            </a:r>
            <a:r>
              <a:rPr lang="zh-CN" altLang="en-US" sz="2400" smtClean="0">
                <a:latin typeface="方正汉文正楷" panose="02010600010101010101" charset="-122"/>
                <a:ea typeface="方正汉文正楷" panose="02010600010101010101" charset="-122"/>
                <a:cs typeface="方正汉文正楷" panose="02010600010101010101" charset="-122"/>
              </a:rPr>
              <a:t>福熙</a:t>
            </a:r>
            <a:r>
              <a:rPr lang="zh-CN" altLang="en-US" sz="2400" b="1" smtClean="0">
                <a:latin typeface="楷体" panose="02010609060101010101" charset="-122"/>
                <a:ea typeface="楷体" panose="02010609060101010101" charset="-122"/>
                <a:cs typeface="楷体" panose="02010609060101010101" charset="-122"/>
              </a:rPr>
              <a:t>        </a:t>
            </a:r>
            <a:endParaRPr lang="zh-CN" altLang="en-US" sz="2400" b="1" smtClean="0">
              <a:latin typeface="楷体" panose="02010609060101010101" charset="-122"/>
              <a:ea typeface="楷体" panose="02010609060101010101" charset="-122"/>
              <a:cs typeface="楷体" panose="02010609060101010101" charset="-122"/>
            </a:endParaRPr>
          </a:p>
        </p:txBody>
      </p:sp>
      <p:sp>
        <p:nvSpPr>
          <p:cNvPr id="4" name="矩形 3"/>
          <p:cNvSpPr/>
          <p:nvPr>
            <p:custDataLst>
              <p:tags r:id="rId10"/>
            </p:custDataLst>
          </p:nvPr>
        </p:nvSpPr>
        <p:spPr>
          <a:xfrm>
            <a:off x="1731010" y="1838325"/>
            <a:ext cx="9789795" cy="829945"/>
          </a:xfrm>
          <a:prstGeom prst="rect">
            <a:avLst/>
          </a:prstGeom>
          <a:ln w="28575" cmpd="sng">
            <a:solidFill>
              <a:schemeClr val="tx1"/>
            </a:solidFill>
            <a:prstDash val="dashDot"/>
          </a:ln>
        </p:spPr>
        <p:txBody>
          <a:bodyPr wrap="square">
            <a:spAutoFit/>
          </a:bodyPr>
          <a:p>
            <a:pPr indent="0" algn="l" eaLnBrk="0" fontAlgn="auto" hangingPunct="0">
              <a:lnSpc>
                <a:spcPct val="100000"/>
              </a:lnSpc>
            </a:pPr>
            <a:r>
              <a:rPr lang="en-US" altLang="zh-CN" sz="2400" smtClean="0">
                <a:latin typeface="方正汉文正楷" panose="02010600010101010101" charset="-122"/>
                <a:ea typeface="方正汉文正楷" panose="02010600010101010101" charset="-122"/>
                <a:cs typeface="方正汉文正楷" panose="02010600010101010101" charset="-122"/>
              </a:rPr>
              <a:t>     </a:t>
            </a:r>
            <a:r>
              <a:rPr lang="zh-CN" altLang="en-US" sz="2400" smtClean="0">
                <a:latin typeface="方正汉文正楷" panose="02010600010101010101" charset="-122"/>
                <a:ea typeface="方正汉文正楷" panose="02010600010101010101" charset="-122"/>
                <a:cs typeface="方正汉文正楷" panose="02010600010101010101" charset="-122"/>
              </a:rPr>
              <a:t>靠凡尔赛体系来维系的国际秩序是建立在火山上的……华盛顿会议为太平洋两岸的两个大国的下一场战争，埋下了第一批火种。</a:t>
            </a:r>
            <a:r>
              <a:rPr lang="en-US" altLang="zh-CN" sz="2400" smtClean="0">
                <a:latin typeface="方正汉文正楷" panose="02010600010101010101" charset="-122"/>
                <a:ea typeface="方正汉文正楷" panose="02010600010101010101" charset="-122"/>
                <a:cs typeface="方正汉文正楷" panose="02010600010101010101" charset="-122"/>
              </a:rPr>
              <a:t>——</a:t>
            </a:r>
            <a:r>
              <a:rPr lang="zh-CN" altLang="en-US" sz="2400" smtClean="0">
                <a:latin typeface="方正汉文正楷" panose="02010600010101010101" charset="-122"/>
                <a:ea typeface="方正汉文正楷" panose="02010600010101010101" charset="-122"/>
                <a:cs typeface="方正汉文正楷" panose="02010600010101010101" charset="-122"/>
              </a:rPr>
              <a:t>列宁   </a:t>
            </a:r>
            <a:endParaRPr lang="zh-CN" altLang="en-US" sz="2400" smtClean="0">
              <a:latin typeface="方正汉文正楷" panose="02010600010101010101" charset="-122"/>
              <a:ea typeface="方正汉文正楷" panose="02010600010101010101" charset="-122"/>
              <a:cs typeface="方正汉文正楷" panose="02010600010101010101" charset="-122"/>
            </a:endParaRPr>
          </a:p>
        </p:txBody>
      </p:sp>
      <p:sp>
        <p:nvSpPr>
          <p:cNvPr id="16" name="矩形 15"/>
          <p:cNvSpPr/>
          <p:nvPr>
            <p:custDataLst>
              <p:tags r:id="rId11"/>
            </p:custDataLst>
          </p:nvPr>
        </p:nvSpPr>
        <p:spPr>
          <a:xfrm>
            <a:off x="4335780" y="4023360"/>
            <a:ext cx="4472940" cy="521970"/>
          </a:xfrm>
          <a:prstGeom prst="rect">
            <a:avLst/>
          </a:prstGeom>
          <a:solidFill>
            <a:schemeClr val="bg1"/>
          </a:solidFill>
          <a:ln>
            <a:noFill/>
          </a:ln>
        </p:spPr>
        <p:txBody>
          <a:bodyPr wrap="none">
            <a:spAutoFit/>
          </a:bodyPr>
          <a:p>
            <a:pPr fontAlgn="auto">
              <a:spcBef>
                <a:spcPct val="0"/>
              </a:spcBef>
              <a:spcAft>
                <a:spcPct val="0"/>
              </a:spcAft>
              <a:defRPr/>
            </a:pPr>
            <a:r>
              <a:rPr lang="en-US" altLang="zh-CN" sz="2800" b="1">
                <a:solidFill>
                  <a:srgbClr val="FF0000"/>
                </a:solidFill>
                <a:latin typeface="方正粗金陵简体" panose="02000000000000000000" charset="-122"/>
                <a:ea typeface="方正粗金陵简体" panose="02000000000000000000" charset="-122"/>
                <a:cs typeface="方正粗金陵简体" panose="02000000000000000000" charset="-122"/>
              </a:rPr>
              <a:t>——</a:t>
            </a:r>
            <a:r>
              <a:rPr lang="zh-CN" altLang="en-US" sz="2800" b="1">
                <a:solidFill>
                  <a:srgbClr val="FF0000"/>
                </a:solidFill>
                <a:latin typeface="方正粗金陵简体" panose="02000000000000000000" charset="-122"/>
                <a:ea typeface="方正粗金陵简体" panose="02000000000000000000" charset="-122"/>
                <a:cs typeface="方正粗金陵简体" panose="02000000000000000000" charset="-122"/>
              </a:rPr>
              <a:t>战胜国与战败国的矛盾</a:t>
            </a:r>
            <a:endParaRPr lang="zh-CN" altLang="en-US" sz="2800" b="1">
              <a:solidFill>
                <a:srgbClr val="FF0000"/>
              </a:solidFill>
              <a:latin typeface="方正粗金陵简体" panose="02000000000000000000" charset="-122"/>
              <a:ea typeface="方正粗金陵简体" panose="02000000000000000000" charset="-122"/>
              <a:cs typeface="方正粗金陵简体" panose="02000000000000000000" charset="-122"/>
            </a:endParaRPr>
          </a:p>
        </p:txBody>
      </p:sp>
      <p:sp>
        <p:nvSpPr>
          <p:cNvPr id="17" name="矩形 16"/>
          <p:cNvSpPr/>
          <p:nvPr>
            <p:custDataLst>
              <p:tags r:id="rId12"/>
            </p:custDataLst>
          </p:nvPr>
        </p:nvSpPr>
        <p:spPr>
          <a:xfrm>
            <a:off x="2042795" y="4023360"/>
            <a:ext cx="1970405" cy="521970"/>
          </a:xfrm>
          <a:prstGeom prst="rect">
            <a:avLst/>
          </a:prstGeom>
          <a:solidFill>
            <a:schemeClr val="bg1"/>
          </a:solidFill>
          <a:ln>
            <a:noFill/>
          </a:ln>
        </p:spPr>
        <p:txBody>
          <a:bodyPr wrap="none">
            <a:spAutoFit/>
          </a:bodyPr>
          <a:p>
            <a:pPr fontAlgn="auto">
              <a:spcBef>
                <a:spcPct val="0"/>
              </a:spcBef>
              <a:spcAft>
                <a:spcPct val="0"/>
              </a:spcAft>
              <a:defRPr/>
            </a:pPr>
            <a:r>
              <a:rPr lang="zh-CN" altLang="en-US" sz="2800" b="1">
                <a:solidFill>
                  <a:srgbClr val="FF0000"/>
                </a:solidFill>
                <a:latin typeface="方正粗金陵简体" panose="02000000000000000000" charset="-122"/>
                <a:ea typeface="方正粗金陵简体" panose="02000000000000000000" charset="-122"/>
              </a:rPr>
              <a:t>宰割战败国</a:t>
            </a:r>
            <a:endParaRPr lang="zh-CN" altLang="en-US" sz="2800" b="1">
              <a:solidFill>
                <a:srgbClr val="FF0000"/>
              </a:solidFill>
              <a:latin typeface="方正粗金陵简体" panose="02000000000000000000" charset="-122"/>
              <a:ea typeface="方正粗金陵简体" panose="02000000000000000000" charset="-122"/>
            </a:endParaRPr>
          </a:p>
        </p:txBody>
      </p:sp>
      <p:sp>
        <p:nvSpPr>
          <p:cNvPr id="18" name="矩形 17"/>
          <p:cNvSpPr/>
          <p:nvPr>
            <p:custDataLst>
              <p:tags r:id="rId13"/>
            </p:custDataLst>
          </p:nvPr>
        </p:nvSpPr>
        <p:spPr>
          <a:xfrm>
            <a:off x="4398010" y="4612323"/>
            <a:ext cx="4319588" cy="521970"/>
          </a:xfrm>
          <a:prstGeom prst="rect">
            <a:avLst/>
          </a:prstGeom>
          <a:solidFill>
            <a:schemeClr val="bg1"/>
          </a:solidFill>
          <a:ln>
            <a:noFill/>
          </a:ln>
        </p:spPr>
        <p:txBody>
          <a:bodyPr>
            <a:spAutoFit/>
          </a:bodyPr>
          <a:p>
            <a:pPr fontAlgn="auto">
              <a:spcBef>
                <a:spcPct val="0"/>
              </a:spcBef>
              <a:spcAft>
                <a:spcPct val="0"/>
              </a:spcAft>
              <a:defRPr/>
            </a:pPr>
            <a:r>
              <a:rPr lang="en-US" altLang="zh-CN" sz="2800" b="1">
                <a:solidFill>
                  <a:srgbClr val="FF0000"/>
                </a:solidFill>
                <a:latin typeface="方正粗金陵简体" panose="02000000000000000000" charset="-122"/>
                <a:ea typeface="方正粗金陵简体" panose="02000000000000000000" charset="-122"/>
                <a:cs typeface="方正粗金陵简体" panose="02000000000000000000" charset="-122"/>
              </a:rPr>
              <a:t>——</a:t>
            </a:r>
            <a:r>
              <a:rPr lang="zh-CN" altLang="en-US" sz="2800" b="1">
                <a:solidFill>
                  <a:srgbClr val="FF0000"/>
                </a:solidFill>
                <a:latin typeface="方正粗金陵简体" panose="02000000000000000000" charset="-122"/>
                <a:ea typeface="方正粗金陵简体" panose="02000000000000000000" charset="-122"/>
                <a:cs typeface="方正粗金陵简体" panose="02000000000000000000" charset="-122"/>
              </a:rPr>
              <a:t>战胜国之间的矛盾</a:t>
            </a:r>
            <a:endParaRPr lang="zh-CN" altLang="en-US" sz="2800" b="1">
              <a:solidFill>
                <a:srgbClr val="FF0000"/>
              </a:solidFill>
              <a:latin typeface="方正粗金陵简体" panose="02000000000000000000" charset="-122"/>
              <a:ea typeface="方正粗金陵简体" panose="02000000000000000000" charset="-122"/>
              <a:cs typeface="方正粗金陵简体" panose="02000000000000000000" charset="-122"/>
            </a:endParaRPr>
          </a:p>
        </p:txBody>
      </p:sp>
      <p:sp>
        <p:nvSpPr>
          <p:cNvPr id="19" name="矩形 18"/>
          <p:cNvSpPr/>
          <p:nvPr>
            <p:custDataLst>
              <p:tags r:id="rId14"/>
            </p:custDataLst>
          </p:nvPr>
        </p:nvSpPr>
        <p:spPr>
          <a:xfrm>
            <a:off x="1958340" y="4612323"/>
            <a:ext cx="2112963" cy="521970"/>
          </a:xfrm>
          <a:prstGeom prst="rect">
            <a:avLst/>
          </a:prstGeom>
          <a:solidFill>
            <a:schemeClr val="bg1"/>
          </a:solidFill>
          <a:ln>
            <a:noFill/>
          </a:ln>
        </p:spPr>
        <p:txBody>
          <a:bodyPr>
            <a:spAutoFit/>
          </a:bodyPr>
          <a:p>
            <a:pPr algn="ctr" fontAlgn="auto">
              <a:spcBef>
                <a:spcPct val="0"/>
              </a:spcBef>
              <a:spcAft>
                <a:spcPct val="0"/>
              </a:spcAft>
              <a:defRPr/>
            </a:pPr>
            <a:r>
              <a:rPr lang="zh-CN" altLang="en-US" sz="2800" b="1">
                <a:solidFill>
                  <a:srgbClr val="FF0000"/>
                </a:solidFill>
                <a:latin typeface="方正粗金陵简体" panose="02000000000000000000" charset="-122"/>
                <a:ea typeface="方正粗金陵简体" panose="02000000000000000000" charset="-122"/>
              </a:rPr>
              <a:t>分赃不均</a:t>
            </a:r>
            <a:endParaRPr lang="zh-CN" altLang="en-US" sz="2800" b="1">
              <a:solidFill>
                <a:srgbClr val="FF0000"/>
              </a:solidFill>
              <a:latin typeface="方正粗金陵简体" panose="02000000000000000000" charset="-122"/>
              <a:ea typeface="方正粗金陵简体" panose="02000000000000000000" charset="-122"/>
            </a:endParaRPr>
          </a:p>
        </p:txBody>
      </p:sp>
      <p:sp>
        <p:nvSpPr>
          <p:cNvPr id="24" name="矩形 23"/>
          <p:cNvSpPr/>
          <p:nvPr>
            <p:custDataLst>
              <p:tags r:id="rId15"/>
            </p:custDataLst>
          </p:nvPr>
        </p:nvSpPr>
        <p:spPr>
          <a:xfrm>
            <a:off x="4438968" y="5275580"/>
            <a:ext cx="6920865" cy="521970"/>
          </a:xfrm>
          <a:prstGeom prst="rect">
            <a:avLst/>
          </a:prstGeom>
          <a:solidFill>
            <a:schemeClr val="bg1"/>
          </a:solidFill>
          <a:ln>
            <a:noFill/>
          </a:ln>
        </p:spPr>
        <p:txBody>
          <a:bodyPr wrap="none">
            <a:spAutoFit/>
          </a:bodyPr>
          <a:p>
            <a:pPr fontAlgn="auto">
              <a:spcBef>
                <a:spcPct val="0"/>
              </a:spcBef>
              <a:spcAft>
                <a:spcPct val="0"/>
              </a:spcAft>
              <a:defRPr/>
            </a:pPr>
            <a:r>
              <a:rPr lang="en-US" altLang="zh-CN" sz="2800" b="1">
                <a:solidFill>
                  <a:srgbClr val="FF0000"/>
                </a:solidFill>
                <a:latin typeface="方正粗金陵简体" panose="02000000000000000000" charset="-122"/>
                <a:ea typeface="方正粗金陵简体" panose="02000000000000000000" charset="-122"/>
                <a:cs typeface="方正粗金陵简体" panose="02000000000000000000" charset="-122"/>
              </a:rPr>
              <a:t>——</a:t>
            </a:r>
            <a:r>
              <a:rPr lang="zh-CN" altLang="en-US" sz="2800" b="1">
                <a:solidFill>
                  <a:srgbClr val="FF0000"/>
                </a:solidFill>
                <a:latin typeface="方正粗金陵简体" panose="02000000000000000000" charset="-122"/>
                <a:ea typeface="方正粗金陵简体" panose="02000000000000000000" charset="-122"/>
                <a:cs typeface="方正粗金陵简体" panose="02000000000000000000" charset="-122"/>
              </a:rPr>
              <a:t>帝国主义与殖民地半殖民地国家的矛盾</a:t>
            </a:r>
            <a:endParaRPr lang="zh-CN" altLang="en-US" sz="2800" b="1">
              <a:solidFill>
                <a:srgbClr val="FF0000"/>
              </a:solidFill>
              <a:latin typeface="方正粗金陵简体" panose="02000000000000000000" charset="-122"/>
              <a:ea typeface="方正粗金陵简体" panose="02000000000000000000" charset="-122"/>
              <a:cs typeface="方正粗金陵简体" panose="02000000000000000000" charset="-122"/>
            </a:endParaRPr>
          </a:p>
        </p:txBody>
      </p:sp>
      <p:sp>
        <p:nvSpPr>
          <p:cNvPr id="25" name="矩形 24"/>
          <p:cNvSpPr/>
          <p:nvPr>
            <p:custDataLst>
              <p:tags r:id="rId16"/>
            </p:custDataLst>
          </p:nvPr>
        </p:nvSpPr>
        <p:spPr>
          <a:xfrm>
            <a:off x="1894840" y="5275580"/>
            <a:ext cx="2327910" cy="521970"/>
          </a:xfrm>
          <a:prstGeom prst="rect">
            <a:avLst/>
          </a:prstGeom>
          <a:solidFill>
            <a:schemeClr val="bg1"/>
          </a:solidFill>
          <a:ln>
            <a:noFill/>
          </a:ln>
        </p:spPr>
        <p:txBody>
          <a:bodyPr wrap="none">
            <a:spAutoFit/>
          </a:bodyPr>
          <a:p>
            <a:pPr fontAlgn="auto">
              <a:spcBef>
                <a:spcPct val="0"/>
              </a:spcBef>
              <a:spcAft>
                <a:spcPct val="0"/>
              </a:spcAft>
              <a:defRPr/>
            </a:pPr>
            <a:r>
              <a:rPr lang="zh-CN" altLang="en-US" sz="2800" b="1">
                <a:solidFill>
                  <a:srgbClr val="FF0000"/>
                </a:solidFill>
                <a:latin typeface="方正粗金陵简体" panose="02000000000000000000" charset="-122"/>
                <a:ea typeface="方正粗金陵简体" panose="02000000000000000000" charset="-122"/>
              </a:rPr>
              <a:t>奴役弱小民族</a:t>
            </a:r>
            <a:endParaRPr lang="zh-CN" altLang="en-US" sz="2800" b="1">
              <a:solidFill>
                <a:srgbClr val="FF0000"/>
              </a:solidFill>
              <a:latin typeface="方正粗金陵简体" panose="02000000000000000000" charset="-122"/>
              <a:ea typeface="方正粗金陵简体" panose="02000000000000000000" charset="-122"/>
            </a:endParaRPr>
          </a:p>
        </p:txBody>
      </p:sp>
      <p:sp>
        <p:nvSpPr>
          <p:cNvPr id="7" name="矩形 6"/>
          <p:cNvSpPr/>
          <p:nvPr>
            <p:custDataLst>
              <p:tags r:id="rId17"/>
            </p:custDataLst>
          </p:nvPr>
        </p:nvSpPr>
        <p:spPr>
          <a:xfrm>
            <a:off x="1798320" y="5938520"/>
            <a:ext cx="7842885" cy="583565"/>
          </a:xfrm>
          <a:prstGeom prst="rect">
            <a:avLst/>
          </a:prstGeom>
          <a:solidFill>
            <a:srgbClr val="FFC000"/>
          </a:solidFill>
        </p:spPr>
        <p:txBody>
          <a:bodyPr wrap="square">
            <a:spAutoFit/>
          </a:bodyPr>
          <a:p>
            <a:r>
              <a:rPr lang="zh-CN" altLang="en-US" sz="3200" b="1" smtClean="0">
                <a:solidFill>
                  <a:schemeClr val="bg1"/>
                </a:solidFill>
                <a:latin typeface="Georgia" panose="02040502050405020303" charset="0"/>
                <a:ea typeface="汉仪劲楷简" panose="00020600040101010101" charset="-122"/>
              </a:rPr>
              <a:t>实质：战后</a:t>
            </a:r>
            <a:r>
              <a:rPr lang="zh-CN" altLang="en-US" sz="3200" b="1">
                <a:solidFill>
                  <a:schemeClr val="bg1"/>
                </a:solidFill>
                <a:latin typeface="Georgia" panose="02040502050405020303" charset="0"/>
                <a:ea typeface="汉仪劲楷简" panose="00020600040101010101" charset="-122"/>
              </a:rPr>
              <a:t>帝国主义重新瓜分世界的</a:t>
            </a:r>
            <a:r>
              <a:rPr lang="zh-CN" altLang="en-US" sz="3200" b="1" smtClean="0">
                <a:solidFill>
                  <a:schemeClr val="bg1"/>
                </a:solidFill>
                <a:latin typeface="Georgia" panose="02040502050405020303" charset="0"/>
                <a:ea typeface="汉仪劲楷简" panose="00020600040101010101" charset="-122"/>
              </a:rPr>
              <a:t>体系。</a:t>
            </a:r>
            <a:endParaRPr lang="zh-CN" altLang="en-US" sz="3200" b="1" smtClean="0">
              <a:solidFill>
                <a:schemeClr val="bg1"/>
              </a:solidFill>
              <a:latin typeface="Georgia" panose="02040502050405020303" charset="0"/>
              <a:ea typeface="汉仪劲楷简" panose="00020600040101010101" charset="-122"/>
            </a:endParaRPr>
          </a:p>
        </p:txBody>
      </p:sp>
      <p:pic>
        <p:nvPicPr>
          <p:cNvPr id="15" name="图片 14"/>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8961755" y="2934970"/>
            <a:ext cx="2488565" cy="20745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2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strVal val="#ppt_w*0.05"/>
                                          </p:val>
                                        </p:tav>
                                        <p:tav tm="100000">
                                          <p:val>
                                            <p:strVal val="#ppt_w"/>
                                          </p:val>
                                        </p:tav>
                                      </p:tavLst>
                                    </p:anim>
                                    <p:anim calcmode="lin" valueType="num">
                                      <p:cBhvr>
                                        <p:cTn id="17" dur="500" fill="hold"/>
                                        <p:tgtEl>
                                          <p:spTgt spid="9"/>
                                        </p:tgtEl>
                                        <p:attrNameLst>
                                          <p:attrName>ppt_h</p:attrName>
                                        </p:attrNameLst>
                                      </p:cBhvr>
                                      <p:tavLst>
                                        <p:tav tm="0">
                                          <p:val>
                                            <p:strVal val="#ppt_h"/>
                                          </p:val>
                                        </p:tav>
                                        <p:tav tm="100000">
                                          <p:val>
                                            <p:strVal val="#ppt_h"/>
                                          </p:val>
                                        </p:tav>
                                      </p:tavLst>
                                    </p:anim>
                                    <p:anim calcmode="lin" valueType="num">
                                      <p:cBhvr>
                                        <p:cTn id="18" dur="500" fill="hold"/>
                                        <p:tgtEl>
                                          <p:spTgt spid="9"/>
                                        </p:tgtEl>
                                        <p:attrNameLst>
                                          <p:attrName>ppt_x</p:attrName>
                                        </p:attrNameLst>
                                      </p:cBhvr>
                                      <p:tavLst>
                                        <p:tav tm="0">
                                          <p:val>
                                            <p:strVal val="#ppt_x-.2"/>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Effect transition="in" filter="fade">
                                      <p:cBhvr>
                                        <p:cTn id="20" dur="500"/>
                                        <p:tgtEl>
                                          <p:spTgt spid="9"/>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ppt_w*0.05"/>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anim calcmode="lin" valueType="num">
                                      <p:cBhvr>
                                        <p:cTn id="25" dur="500" fill="hold"/>
                                        <p:tgtEl>
                                          <p:spTgt spid="4"/>
                                        </p:tgtEl>
                                        <p:attrNameLst>
                                          <p:attrName>ppt_x</p:attrName>
                                        </p:attrNameLst>
                                      </p:cBhvr>
                                      <p:tavLst>
                                        <p:tav tm="0">
                                          <p:val>
                                            <p:strVal val="#ppt_x-.2"/>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05"/>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 calcmode="lin" valueType="num">
                                      <p:cBhvr>
                                        <p:cTn id="34" dur="500" fill="hold"/>
                                        <p:tgtEl>
                                          <p:spTgt spid="10"/>
                                        </p:tgtEl>
                                        <p:attrNameLst>
                                          <p:attrName>ppt_x</p:attrName>
                                        </p:attrNameLst>
                                      </p:cBhvr>
                                      <p:tavLst>
                                        <p:tav tm="0">
                                          <p:val>
                                            <p:strVal val="#ppt_x-.2"/>
                                          </p:val>
                                        </p:tav>
                                        <p:tav tm="100000">
                                          <p:val>
                                            <p:strVal val="#ppt_x"/>
                                          </p:val>
                                        </p:tav>
                                      </p:tavLst>
                                    </p:anim>
                                    <p:anim calcmode="lin" valueType="num">
                                      <p:cBhvr>
                                        <p:cTn id="35" dur="500" fill="hold"/>
                                        <p:tgtEl>
                                          <p:spTgt spid="10"/>
                                        </p:tgtEl>
                                        <p:attrNameLst>
                                          <p:attrName>ppt_y</p:attrName>
                                        </p:attrNameLst>
                                      </p:cBhvr>
                                      <p:tavLst>
                                        <p:tav tm="0">
                                          <p:val>
                                            <p:strVal val="#ppt_y"/>
                                          </p:val>
                                        </p:tav>
                                        <p:tav tm="100000">
                                          <p:val>
                                            <p:strVal val="#ppt_y"/>
                                          </p:val>
                                        </p:tav>
                                      </p:tavLst>
                                    </p:anim>
                                    <p:animEffect transition="in" filter="fade">
                                      <p:cBhvr>
                                        <p:cTn id="36" dur="500"/>
                                        <p:tgtEl>
                                          <p:spTgt spid="10"/>
                                        </p:tgtEl>
                                      </p:cBhvr>
                                    </p:animEffect>
                                  </p:childTnLst>
                                </p:cTn>
                              </p:par>
                              <p:par>
                                <p:cTn id="37" presetID="54" presetClass="entr" presetSubtype="0" accel="10000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strVal val="#ppt_w*0.05"/>
                                          </p:val>
                                        </p:tav>
                                        <p:tav tm="100000">
                                          <p:val>
                                            <p:strVal val="#ppt_w"/>
                                          </p:val>
                                        </p:tav>
                                      </p:tavLst>
                                    </p:anim>
                                    <p:anim calcmode="lin" valueType="num">
                                      <p:cBhvr>
                                        <p:cTn id="40" dur="500" fill="hold"/>
                                        <p:tgtEl>
                                          <p:spTgt spid="3"/>
                                        </p:tgtEl>
                                        <p:attrNameLst>
                                          <p:attrName>ppt_h</p:attrName>
                                        </p:attrNameLst>
                                      </p:cBhvr>
                                      <p:tavLst>
                                        <p:tav tm="0">
                                          <p:val>
                                            <p:strVal val="#ppt_h"/>
                                          </p:val>
                                        </p:tav>
                                        <p:tav tm="100000">
                                          <p:val>
                                            <p:strVal val="#ppt_h"/>
                                          </p:val>
                                        </p:tav>
                                      </p:tavLst>
                                    </p:anim>
                                    <p:anim calcmode="lin" valueType="num">
                                      <p:cBhvr>
                                        <p:cTn id="41" dur="500" fill="hold"/>
                                        <p:tgtEl>
                                          <p:spTgt spid="3"/>
                                        </p:tgtEl>
                                        <p:attrNameLst>
                                          <p:attrName>ppt_x</p:attrName>
                                        </p:attrNameLst>
                                      </p:cBhvr>
                                      <p:tavLst>
                                        <p:tav tm="0">
                                          <p:val>
                                            <p:strVal val="#ppt_x-.2"/>
                                          </p:val>
                                        </p:tav>
                                        <p:tav tm="100000">
                                          <p:val>
                                            <p:strVal val="#ppt_x"/>
                                          </p:val>
                                        </p:tav>
                                      </p:tavLst>
                                    </p:anim>
                                    <p:anim calcmode="lin" valueType="num">
                                      <p:cBhvr>
                                        <p:cTn id="42" dur="500" fill="hold"/>
                                        <p:tgtEl>
                                          <p:spTgt spid="3"/>
                                        </p:tgtEl>
                                        <p:attrNameLst>
                                          <p:attrName>ppt_y</p:attrName>
                                        </p:attrNameLst>
                                      </p:cBhvr>
                                      <p:tavLst>
                                        <p:tav tm="0">
                                          <p:val>
                                            <p:strVal val="#ppt_y"/>
                                          </p:val>
                                        </p:tav>
                                        <p:tav tm="100000">
                                          <p:val>
                                            <p:strVal val="#ppt_y"/>
                                          </p:val>
                                        </p:tav>
                                      </p:tavLst>
                                    </p:anim>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00"/>
                                        <p:tgtEl>
                                          <p:spTgt spid="25"/>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animBg="1"/>
      <p:bldP spid="17" grpId="0" animBg="1"/>
      <p:bldP spid="16" grpId="0" animBg="1"/>
      <p:bldP spid="19" grpId="0" animBg="1"/>
      <p:bldP spid="18" grpId="0" animBg="1"/>
      <p:bldP spid="25" grpId="0" animBg="1"/>
      <p:bldP spid="24" grpId="0" animBg="1"/>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38340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秩序重构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影响</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叁</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11" name="文本框 10"/>
          <p:cNvSpPr txBox="1"/>
          <p:nvPr/>
        </p:nvSpPr>
        <p:spPr>
          <a:xfrm>
            <a:off x="2292985" y="850900"/>
            <a:ext cx="7136765" cy="583565"/>
          </a:xfrm>
          <a:prstGeom prst="rect">
            <a:avLst/>
          </a:prstGeom>
          <a:noFill/>
        </p:spPr>
        <p:txBody>
          <a:bodyPr wrap="square" rtlCol="0">
            <a:spAutoFit/>
          </a:bodyPr>
          <a:p>
            <a:r>
              <a:rPr lang="zh-CN" altLang="en-US" sz="3200" dirty="0">
                <a:solidFill>
                  <a:srgbClr val="FFC000"/>
                </a:solidFill>
                <a:effectLst>
                  <a:glow rad="114300">
                    <a:schemeClr val="tx1">
                      <a:alpha val="45000"/>
                    </a:schemeClr>
                  </a:glow>
                </a:effectLst>
                <a:latin typeface="方正北魏楷书_GBK" panose="02000000000000000000" charset="-122"/>
                <a:ea typeface="方正北魏楷书_GBK" panose="02000000000000000000" charset="-122"/>
              </a:rPr>
              <a:t>据材料，分析第一次世界大战的影响？</a:t>
            </a:r>
            <a:endParaRPr lang="zh-CN" altLang="en-US" sz="3200" dirty="0">
              <a:solidFill>
                <a:srgbClr val="FFC000"/>
              </a:solidFill>
              <a:effectLst>
                <a:glow rad="114300">
                  <a:schemeClr val="tx1">
                    <a:alpha val="45000"/>
                  </a:schemeClr>
                </a:glow>
              </a:effectLst>
              <a:latin typeface="方正北魏楷书_GBK" panose="02000000000000000000" charset="-122"/>
              <a:ea typeface="方正北魏楷书_GBK" panose="02000000000000000000" charset="-122"/>
            </a:endParaRPr>
          </a:p>
        </p:txBody>
      </p:sp>
      <p:sp>
        <p:nvSpPr>
          <p:cNvPr id="22" name="文本框 21"/>
          <p:cNvSpPr txBox="1"/>
          <p:nvPr>
            <p:custDataLst>
              <p:tags r:id="rId6"/>
            </p:custDataLst>
          </p:nvPr>
        </p:nvSpPr>
        <p:spPr>
          <a:xfrm>
            <a:off x="291465" y="1506855"/>
            <a:ext cx="11611610" cy="1383665"/>
          </a:xfrm>
          <a:prstGeom prst="rect">
            <a:avLst/>
          </a:prstGeom>
          <a:solidFill>
            <a:schemeClr val="bg1"/>
          </a:solidFill>
          <a:ln w="28575">
            <a:solidFill>
              <a:schemeClr val="tx1"/>
            </a:solidFill>
            <a:prstDash val="dashDot"/>
          </a:ln>
        </p:spPr>
        <p:txBody>
          <a:bodyPr wrap="square" rtlCol="0">
            <a:spAutoFit/>
          </a:bodyPr>
          <a:p>
            <a:pPr algn="l"/>
            <a:r>
              <a:rPr lang="zh-CN" alt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材料</a:t>
            </a:r>
            <a:r>
              <a:rPr lang="en-US" altLang="zh-CN"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1</a:t>
            </a:r>
            <a:r>
              <a:rPr lang="zh-CN" alt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：英国整整失去了一代——50万名30岁以下的男子在大战中身亡一一其中尤以上层阶级损失最重。1914年从军的牛津、剑桥学生，25岁以下者半数不幸为国捐躯。</a:t>
            </a:r>
            <a:r>
              <a:rPr lang="en-US" altLang="zh-CN"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                    ——</a:t>
            </a:r>
            <a:r>
              <a:rPr sz="2400" spc="-100">
                <a:solidFill>
                  <a:schemeClr val="tx1"/>
                </a:solidFill>
                <a:uFillTx/>
                <a:latin typeface="方正汉文正楷" panose="02010600010101010101" charset="-122"/>
                <a:ea typeface="方正汉文正楷" panose="02010600010101010101" charset="-122"/>
                <a:cs typeface="方正汉文正楷" panose="02010600010101010101" charset="-122"/>
              </a:rPr>
              <a:t>霍布斯鲍姆《极端的年代：1914～1991》</a:t>
            </a:r>
            <a:endParaRPr sz="2400" spc="-100">
              <a:solidFill>
                <a:schemeClr val="tx1"/>
              </a:solidFill>
              <a:uFillTx/>
              <a:latin typeface="方正汉文正楷" panose="02010600010101010101" charset="-122"/>
              <a:ea typeface="方正汉文正楷" panose="02010600010101010101" charset="-122"/>
              <a:cs typeface="方正汉文正楷" panose="02010600010101010101" charset="-122"/>
            </a:endParaRPr>
          </a:p>
        </p:txBody>
      </p:sp>
      <p:grpSp>
        <p:nvGrpSpPr>
          <p:cNvPr id="2" name="组合 1"/>
          <p:cNvGrpSpPr/>
          <p:nvPr>
            <p:custDataLst>
              <p:tags r:id="rId7"/>
            </p:custDataLst>
          </p:nvPr>
        </p:nvGrpSpPr>
        <p:grpSpPr>
          <a:xfrm rot="0">
            <a:off x="292100" y="2943860"/>
            <a:ext cx="4212590" cy="584200"/>
            <a:chOff x="565" y="478"/>
            <a:chExt cx="7808" cy="1000"/>
          </a:xfrm>
        </p:grpSpPr>
        <p:sp>
          <p:nvSpPr>
            <p:cNvPr id="12" name="矩形: 圆角 8"/>
            <p:cNvSpPr/>
            <p:nvPr>
              <p:custDataLst>
                <p:tags r:id="rId8"/>
              </p:custDataLst>
            </p:nvPr>
          </p:nvSpPr>
          <p:spPr>
            <a:xfrm>
              <a:off x="565" y="548"/>
              <a:ext cx="6565" cy="930"/>
            </a:xfrm>
            <a:prstGeom prst="roundRect">
              <a:avLst>
                <a:gd name="adj" fmla="val 9597"/>
              </a:avLst>
            </a:prstGeom>
            <a:solidFill>
              <a:schemeClr val="accent3">
                <a:lumMod val="20000"/>
                <a:lumOff val="80000"/>
              </a:schemeClr>
            </a:solidFill>
            <a:ln>
              <a:solidFill>
                <a:srgbClr val="F2A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方正粗金陵简体" panose="02000000000000000000" charset="-122"/>
                <a:ea typeface="方正粗金陵简体" panose="02000000000000000000" charset="-122"/>
              </a:endParaRPr>
            </a:p>
          </p:txBody>
        </p:sp>
        <p:sp>
          <p:nvSpPr>
            <p:cNvPr id="13" name="文本框 12"/>
            <p:cNvSpPr txBox="1"/>
            <p:nvPr>
              <p:custDataLst>
                <p:tags r:id="rId9"/>
              </p:custDataLst>
            </p:nvPr>
          </p:nvSpPr>
          <p:spPr>
            <a:xfrm>
              <a:off x="797" y="478"/>
              <a:ext cx="7576" cy="947"/>
            </a:xfrm>
            <a:prstGeom prst="rect">
              <a:avLst/>
            </a:prstGeom>
            <a:noFill/>
          </p:spPr>
          <p:txBody>
            <a:bodyPr wrap="square" rtlCol="0">
              <a:spAutoFit/>
            </a:bodyPr>
            <a:p>
              <a:r>
                <a:rPr lang="zh-CN" altLang="en-US" sz="3000" b="1">
                  <a:solidFill>
                    <a:schemeClr val="tx1"/>
                  </a:solidFill>
                  <a:latin typeface="方正粗金陵简体" panose="02000000000000000000" charset="-122"/>
                  <a:ea typeface="方正粗金陵简体" panose="02000000000000000000" charset="-122"/>
                </a:rPr>
                <a:t>对人类社会的影响</a:t>
              </a:r>
              <a:endParaRPr lang="zh-CN" altLang="en-US" sz="3000" b="1">
                <a:solidFill>
                  <a:schemeClr val="tx1"/>
                </a:solidFill>
                <a:latin typeface="方正粗金陵简体" panose="02000000000000000000" charset="-122"/>
                <a:ea typeface="方正粗金陵简体" panose="02000000000000000000" charset="-122"/>
              </a:endParaRPr>
            </a:p>
          </p:txBody>
        </p:sp>
      </p:grpSp>
      <p:sp>
        <p:nvSpPr>
          <p:cNvPr id="14" name="文本框 13"/>
          <p:cNvSpPr txBox="1"/>
          <p:nvPr>
            <p:custDataLst>
              <p:tags r:id="rId10"/>
            </p:custDataLst>
          </p:nvPr>
        </p:nvSpPr>
        <p:spPr>
          <a:xfrm>
            <a:off x="702945" y="2942590"/>
            <a:ext cx="11339830" cy="1076325"/>
          </a:xfrm>
          <a:prstGeom prst="rect">
            <a:avLst/>
          </a:prstGeom>
          <a:noFill/>
        </p:spPr>
        <p:txBody>
          <a:bodyPr wrap="square" rtlCol="0">
            <a:spAutoFit/>
          </a:bodyPr>
          <a:p>
            <a:r>
              <a:rPr lang="en-US" altLang="zh-CN" sz="3200" b="1">
                <a:solidFill>
                  <a:schemeClr val="tx1"/>
                </a:solidFill>
                <a:latin typeface="方正粗金陵简体" panose="02000000000000000000" charset="-122"/>
                <a:ea typeface="方正粗金陵简体" panose="02000000000000000000" charset="-122"/>
                <a:cs typeface="方正粗金陵简体" panose="02000000000000000000" charset="-122"/>
              </a:rPr>
              <a:t>                           </a:t>
            </a:r>
            <a:r>
              <a:rPr lang="zh-CN" altLang="en-US" sz="3200" b="1">
                <a:solidFill>
                  <a:schemeClr val="tx1"/>
                </a:solidFill>
                <a:latin typeface="方正粗金陵简体" panose="02000000000000000000" charset="-122"/>
                <a:ea typeface="方正粗金陵简体" panose="02000000000000000000" charset="-122"/>
                <a:cs typeface="方正粗金陵简体" panose="02000000000000000000" charset="-122"/>
              </a:rPr>
              <a:t>人</a:t>
            </a:r>
            <a:r>
              <a:rPr lang="zh-CN" altLang="en-US" sz="3200" b="1">
                <a:solidFill>
                  <a:schemeClr val="tx1"/>
                </a:solidFill>
                <a:latin typeface="方正粗金陵简体" panose="02000000000000000000" charset="-122"/>
                <a:ea typeface="方正粗金陵简体" panose="02000000000000000000" charset="-122"/>
              </a:rPr>
              <a:t>类历史上一次规模空前的战争，给参战各国人民带来深重的灾难，对世界产生了深远影响。</a:t>
            </a:r>
            <a:endParaRPr lang="zh-CN" altLang="en-US" sz="3200" b="1">
              <a:solidFill>
                <a:schemeClr val="tx1"/>
              </a:solidFill>
              <a:latin typeface="方正粗金陵简体" panose="02000000000000000000" charset="-122"/>
              <a:ea typeface="方正粗金陵简体" panose="02000000000000000000" charset="-122"/>
            </a:endParaRPr>
          </a:p>
        </p:txBody>
      </p:sp>
      <p:sp>
        <p:nvSpPr>
          <p:cNvPr id="5" name="文本框 4"/>
          <p:cNvSpPr txBox="1"/>
          <p:nvPr>
            <p:custDataLst>
              <p:tags r:id="rId11"/>
            </p:custDataLst>
          </p:nvPr>
        </p:nvSpPr>
        <p:spPr>
          <a:xfrm>
            <a:off x="292100" y="4106545"/>
            <a:ext cx="11610340" cy="1383665"/>
          </a:xfrm>
          <a:prstGeom prst="rect">
            <a:avLst/>
          </a:prstGeom>
          <a:solidFill>
            <a:schemeClr val="bg1"/>
          </a:solidFill>
          <a:ln w="28575">
            <a:solidFill>
              <a:schemeClr val="tx1"/>
            </a:solidFill>
            <a:prstDash val="dashDot"/>
          </a:ln>
        </p:spPr>
        <p:txBody>
          <a:bodyPr wrap="square" rtlCol="0">
            <a:spAutoFit/>
          </a:bodyPr>
          <a:p>
            <a:pPr algn="l"/>
            <a:r>
              <a:rPr lang="zh-CN" altLang="en-US" sz="2800">
                <a:solidFill>
                  <a:schemeClr val="tx1"/>
                </a:solidFill>
                <a:latin typeface="方正汉文正楷" panose="02010600010101010101" charset="-122"/>
                <a:ea typeface="方正汉文正楷" panose="02010600010101010101" charset="-122"/>
                <a:cs typeface="方正汉文正楷" panose="02010600010101010101" charset="-122"/>
              </a:rPr>
              <a:t>材料</a:t>
            </a:r>
            <a:r>
              <a:rPr lang="en-US" altLang="zh-CN" sz="2800">
                <a:solidFill>
                  <a:schemeClr val="tx1"/>
                </a:solidFill>
                <a:latin typeface="方正汉文正楷" panose="02010600010101010101" charset="-122"/>
                <a:ea typeface="方正汉文正楷" panose="02010600010101010101" charset="-122"/>
                <a:cs typeface="方正汉文正楷" panose="02010600010101010101" charset="-122"/>
              </a:rPr>
              <a:t>2</a:t>
            </a:r>
            <a:r>
              <a:rPr lang="zh-CN" altLang="en-US" sz="2800">
                <a:solidFill>
                  <a:schemeClr val="tx1"/>
                </a:solidFill>
                <a:latin typeface="方正汉文正楷" panose="02010600010101010101" charset="-122"/>
                <a:ea typeface="方正汉文正楷" panose="02010600010101010101" charset="-122"/>
                <a:cs typeface="方正汉文正楷" panose="02010600010101010101" charset="-122"/>
              </a:rPr>
              <a:t>：第一次世界大战标志着曾在</a:t>
            </a:r>
            <a:r>
              <a:rPr lang="en-US" altLang="zh-CN" sz="2800">
                <a:solidFill>
                  <a:schemeClr val="tx1"/>
                </a:solidFill>
                <a:latin typeface="方正汉文正楷" panose="02010600010101010101" charset="-122"/>
                <a:ea typeface="方正汉文正楷" panose="02010600010101010101" charset="-122"/>
                <a:cs typeface="方正汉文正楷" panose="02010600010101010101" charset="-122"/>
              </a:rPr>
              <a:t>19</a:t>
            </a:r>
            <a:r>
              <a:rPr lang="zh-CN" altLang="en-US" sz="2800">
                <a:solidFill>
                  <a:schemeClr val="tx1"/>
                </a:solidFill>
                <a:latin typeface="方正汉文正楷" panose="02010600010101010101" charset="-122"/>
                <a:ea typeface="方正汉文正楷" panose="02010600010101010101" charset="-122"/>
                <a:cs typeface="方正汉文正楷" panose="02010600010101010101" charset="-122"/>
              </a:rPr>
              <a:t>世纪十分完全、十分反常地支配全球的欧洲的结束。到大战末时，欧洲的控制已明显削弱，而且正在各地受到挑战。”</a:t>
            </a:r>
            <a:r>
              <a:rPr lang="en-US" altLang="zh-CN" sz="2800">
                <a:solidFill>
                  <a:schemeClr val="tx1"/>
                </a:solidFill>
                <a:latin typeface="方正汉文正楷" panose="02010600010101010101" charset="-122"/>
                <a:ea typeface="方正汉文正楷" panose="02010600010101010101" charset="-122"/>
                <a:cs typeface="方正汉文正楷" panose="02010600010101010101" charset="-122"/>
              </a:rPr>
              <a:t>                         </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rPr>
              <a:t>——斯塔夫里阿诺斯《全球通史》</a:t>
            </a:r>
            <a:endPar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endParaRPr>
          </a:p>
        </p:txBody>
      </p:sp>
      <p:sp>
        <p:nvSpPr>
          <p:cNvPr id="7" name="文本框 6"/>
          <p:cNvSpPr txBox="1"/>
          <p:nvPr>
            <p:custDataLst>
              <p:tags r:id="rId12"/>
            </p:custDataLst>
          </p:nvPr>
        </p:nvSpPr>
        <p:spPr>
          <a:xfrm>
            <a:off x="292100" y="5537200"/>
            <a:ext cx="11408410" cy="1076325"/>
          </a:xfrm>
          <a:prstGeom prst="rect">
            <a:avLst/>
          </a:prstGeom>
          <a:noFill/>
        </p:spPr>
        <p:txBody>
          <a:bodyPr wrap="square" rtlCol="0">
            <a:spAutoFit/>
          </a:bodyPr>
          <a:p>
            <a:r>
              <a:rPr lang="en-US" altLang="zh-CN" sz="3200" b="1">
                <a:solidFill>
                  <a:schemeClr val="tx1"/>
                </a:solidFill>
                <a:latin typeface="+mj-ea"/>
                <a:ea typeface="+mj-ea"/>
              </a:rPr>
              <a:t>                     </a:t>
            </a:r>
            <a:r>
              <a:rPr lang="zh-CN" altLang="en-US" sz="3200" b="1">
                <a:solidFill>
                  <a:schemeClr val="tx1"/>
                </a:solidFill>
                <a:latin typeface="方正粗金陵简体" panose="02000000000000000000" charset="-122"/>
                <a:ea typeface="方正粗金陵简体" panose="02000000000000000000" charset="-122"/>
                <a:cs typeface="方正粗金陵简体" panose="02000000000000000000" charset="-122"/>
              </a:rPr>
              <a:t>一战大大削弱了欧洲的力量，从根本上动摇</a:t>
            </a:r>
            <a:r>
              <a:rPr lang="en-US" altLang="zh-CN" sz="3200" b="1">
                <a:solidFill>
                  <a:schemeClr val="tx1"/>
                </a:solidFill>
                <a:latin typeface="方正粗金陵简体" panose="02000000000000000000" charset="-122"/>
                <a:ea typeface="方正粗金陵简体" panose="02000000000000000000" charset="-122"/>
                <a:cs typeface="方正粗金陵简体" panose="02000000000000000000" charset="-122"/>
              </a:rPr>
              <a:t>            </a:t>
            </a:r>
            <a:r>
              <a:rPr lang="zh-CN" altLang="en-US" sz="3200" b="1">
                <a:solidFill>
                  <a:schemeClr val="tx1"/>
                </a:solidFill>
                <a:latin typeface="方正粗金陵简体" panose="02000000000000000000" charset="-122"/>
                <a:ea typeface="方正粗金陵简体" panose="02000000000000000000" charset="-122"/>
                <a:cs typeface="方正粗金陵简体" panose="02000000000000000000" charset="-122"/>
              </a:rPr>
              <a:t>了欧洲的优势地位。</a:t>
            </a:r>
            <a:endParaRPr lang="zh-CN" altLang="en-US" sz="3200" b="1">
              <a:solidFill>
                <a:schemeClr val="tx1"/>
              </a:solidFill>
              <a:latin typeface="方正粗金陵简体" panose="02000000000000000000" charset="-122"/>
              <a:ea typeface="方正粗金陵简体" panose="02000000000000000000" charset="-122"/>
              <a:cs typeface="方正粗金陵简体" panose="02000000000000000000" charset="-122"/>
            </a:endParaRPr>
          </a:p>
        </p:txBody>
      </p:sp>
      <p:grpSp>
        <p:nvGrpSpPr>
          <p:cNvPr id="19" name="组合 18"/>
          <p:cNvGrpSpPr/>
          <p:nvPr>
            <p:custDataLst>
              <p:tags r:id="rId13"/>
            </p:custDataLst>
          </p:nvPr>
        </p:nvGrpSpPr>
        <p:grpSpPr>
          <a:xfrm rot="0">
            <a:off x="294005" y="5537200"/>
            <a:ext cx="2654989" cy="584200"/>
            <a:chOff x="565" y="478"/>
            <a:chExt cx="4921" cy="1000"/>
          </a:xfrm>
        </p:grpSpPr>
        <p:sp>
          <p:nvSpPr>
            <p:cNvPr id="20" name="矩形: 圆角 8"/>
            <p:cNvSpPr/>
            <p:nvPr>
              <p:custDataLst>
                <p:tags r:id="rId14"/>
              </p:custDataLst>
            </p:nvPr>
          </p:nvSpPr>
          <p:spPr>
            <a:xfrm>
              <a:off x="565" y="548"/>
              <a:ext cx="4921" cy="930"/>
            </a:xfrm>
            <a:prstGeom prst="roundRect">
              <a:avLst>
                <a:gd name="adj" fmla="val 9597"/>
              </a:avLst>
            </a:prstGeom>
            <a:solidFill>
              <a:schemeClr val="accent3">
                <a:lumMod val="20000"/>
                <a:lumOff val="80000"/>
              </a:schemeClr>
            </a:solidFill>
            <a:ln>
              <a:solidFill>
                <a:srgbClr val="F2A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方正粗金陵简体" panose="02000000000000000000" charset="-122"/>
                <a:ea typeface="方正粗金陵简体" panose="02000000000000000000" charset="-122"/>
              </a:endParaRPr>
            </a:p>
          </p:txBody>
        </p:sp>
        <p:sp>
          <p:nvSpPr>
            <p:cNvPr id="21" name="文本框 20"/>
            <p:cNvSpPr txBox="1"/>
            <p:nvPr>
              <p:custDataLst>
                <p:tags r:id="rId15"/>
              </p:custDataLst>
            </p:nvPr>
          </p:nvSpPr>
          <p:spPr>
            <a:xfrm>
              <a:off x="797" y="478"/>
              <a:ext cx="4689" cy="947"/>
            </a:xfrm>
            <a:prstGeom prst="rect">
              <a:avLst/>
            </a:prstGeom>
            <a:noFill/>
          </p:spPr>
          <p:txBody>
            <a:bodyPr wrap="square" rtlCol="0">
              <a:spAutoFit/>
            </a:bodyPr>
            <a:p>
              <a:r>
                <a:rPr lang="zh-CN" altLang="en-US" sz="3000" b="1">
                  <a:solidFill>
                    <a:schemeClr val="tx1"/>
                  </a:solidFill>
                  <a:latin typeface="方正粗金陵简体" panose="02000000000000000000" charset="-122"/>
                  <a:ea typeface="方正粗金陵简体" panose="02000000000000000000" charset="-122"/>
                </a:rPr>
                <a:t>对</a:t>
              </a:r>
              <a:r>
                <a:rPr lang="zh-CN" altLang="en-US" sz="3000" b="1">
                  <a:solidFill>
                    <a:schemeClr val="tx1"/>
                  </a:solidFill>
                  <a:latin typeface="方正粗金陵简体" panose="02000000000000000000" charset="-122"/>
                  <a:ea typeface="方正粗金陵简体" panose="02000000000000000000" charset="-122"/>
                </a:rPr>
                <a:t>欧洲的影响</a:t>
              </a:r>
              <a:endParaRPr lang="zh-CN" altLang="en-US" sz="3000" b="1">
                <a:solidFill>
                  <a:schemeClr val="tx1"/>
                </a:solidFill>
                <a:latin typeface="方正粗金陵简体" panose="02000000000000000000" charset="-122"/>
                <a:ea typeface="方正粗金陵简体" panose="02000000000000000000" charset="-122"/>
              </a:endParaRPr>
            </a:p>
          </p:txBody>
        </p:sp>
      </p:gr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14" grpId="0"/>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38340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秩序重构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影响</a:t>
            </a:r>
            <a:endPar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叁</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sp>
        <p:nvSpPr>
          <p:cNvPr id="22" name="文本框 21"/>
          <p:cNvSpPr txBox="1"/>
          <p:nvPr>
            <p:custDataLst>
              <p:tags r:id="rId6"/>
            </p:custDataLst>
          </p:nvPr>
        </p:nvSpPr>
        <p:spPr>
          <a:xfrm>
            <a:off x="291465" y="1167765"/>
            <a:ext cx="11570335" cy="1383665"/>
          </a:xfrm>
          <a:prstGeom prst="rect">
            <a:avLst/>
          </a:prstGeom>
          <a:solidFill>
            <a:schemeClr val="bg1"/>
          </a:solidFill>
          <a:ln w="28575">
            <a:solidFill>
              <a:schemeClr val="tx1"/>
            </a:solidFill>
            <a:prstDash val="dashDot"/>
          </a:ln>
        </p:spPr>
        <p:txBody>
          <a:bodyPr wrap="square" rtlCol="0">
            <a:spAutoFit/>
          </a:bodyPr>
          <a:p>
            <a:pPr algn="l"/>
            <a:r>
              <a:rPr lang="zh-CN" alt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材料</a:t>
            </a:r>
            <a:r>
              <a:rPr lang="en-US" altLang="zh-CN"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3</a:t>
            </a:r>
            <a:r>
              <a:rPr lang="zh-CN" alt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a:t>
            </a:r>
            <a:r>
              <a:rPr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这场战争既是一个结局，也是一个开端。世界上较蒙昧的人们在他们所占据的地方，迟早将出现独立的中国、自治的印度、代议制的埃及、非洲人的非洲。</a:t>
            </a:r>
            <a:r>
              <a:rPr lang="en-US" altLang="zh-CN"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                                       ——</a:t>
            </a:r>
            <a:r>
              <a:rPr sz="2400" spc="-100">
                <a:solidFill>
                  <a:schemeClr val="tx1"/>
                </a:solidFill>
                <a:uFillTx/>
                <a:latin typeface="方正汉文正楷" panose="02010600010101010101" charset="-122"/>
                <a:ea typeface="方正汉文正楷" panose="02010600010101010101" charset="-122"/>
                <a:cs typeface="方正汉文正楷" panose="02010600010101010101" charset="-122"/>
              </a:rPr>
              <a:t>美国黑人领袖W.E.B.杜波伊斯</a:t>
            </a:r>
            <a:endParaRPr sz="2400" spc="-100">
              <a:solidFill>
                <a:schemeClr val="tx1"/>
              </a:solidFill>
              <a:uFillTx/>
              <a:latin typeface="方正汉文正楷" panose="02010600010101010101" charset="-122"/>
              <a:ea typeface="方正汉文正楷" panose="02010600010101010101" charset="-122"/>
              <a:cs typeface="方正汉文正楷" panose="02010600010101010101" charset="-122"/>
            </a:endParaRPr>
          </a:p>
        </p:txBody>
      </p:sp>
      <p:grpSp>
        <p:nvGrpSpPr>
          <p:cNvPr id="19" name="组合 18"/>
          <p:cNvGrpSpPr/>
          <p:nvPr/>
        </p:nvGrpSpPr>
        <p:grpSpPr>
          <a:xfrm rot="0">
            <a:off x="291465" y="2708275"/>
            <a:ext cx="3481705" cy="584200"/>
            <a:chOff x="565" y="478"/>
            <a:chExt cx="6982" cy="1000"/>
          </a:xfrm>
        </p:grpSpPr>
        <p:sp>
          <p:nvSpPr>
            <p:cNvPr id="20" name="矩形: 圆角 8"/>
            <p:cNvSpPr/>
            <p:nvPr>
              <p:custDataLst>
                <p:tags r:id="rId7"/>
              </p:custDataLst>
            </p:nvPr>
          </p:nvSpPr>
          <p:spPr>
            <a:xfrm>
              <a:off x="565" y="548"/>
              <a:ext cx="6982" cy="930"/>
            </a:xfrm>
            <a:prstGeom prst="roundRect">
              <a:avLst>
                <a:gd name="adj" fmla="val 9597"/>
              </a:avLst>
            </a:prstGeom>
            <a:solidFill>
              <a:schemeClr val="accent3">
                <a:lumMod val="20000"/>
                <a:lumOff val="80000"/>
              </a:schemeClr>
            </a:solidFill>
            <a:ln>
              <a:solidFill>
                <a:srgbClr val="F2A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方正粗金陵简体" panose="02000000000000000000" charset="-122"/>
                <a:ea typeface="方正粗金陵简体" panose="02000000000000000000" charset="-122"/>
              </a:endParaRPr>
            </a:p>
          </p:txBody>
        </p:sp>
        <p:sp>
          <p:nvSpPr>
            <p:cNvPr id="21" name="文本框 20"/>
            <p:cNvSpPr txBox="1"/>
            <p:nvPr>
              <p:custDataLst>
                <p:tags r:id="rId8"/>
              </p:custDataLst>
            </p:nvPr>
          </p:nvSpPr>
          <p:spPr>
            <a:xfrm>
              <a:off x="797" y="478"/>
              <a:ext cx="6750" cy="947"/>
            </a:xfrm>
            <a:prstGeom prst="rect">
              <a:avLst/>
            </a:prstGeom>
            <a:noFill/>
          </p:spPr>
          <p:txBody>
            <a:bodyPr wrap="square" rtlCol="0">
              <a:spAutoFit/>
            </a:bodyPr>
            <a:p>
              <a:r>
                <a:rPr lang="zh-CN" altLang="en-US" sz="3000" b="1">
                  <a:solidFill>
                    <a:schemeClr val="tx1"/>
                  </a:solidFill>
                  <a:latin typeface="方正粗金陵简体" panose="02000000000000000000" charset="-122"/>
                  <a:ea typeface="方正粗金陵简体" panose="02000000000000000000" charset="-122"/>
                </a:rPr>
                <a:t>对</a:t>
              </a:r>
              <a:r>
                <a:rPr lang="zh-CN" altLang="en-US" sz="3000" b="1">
                  <a:solidFill>
                    <a:schemeClr val="tx1"/>
                  </a:solidFill>
                  <a:latin typeface="方正粗金陵简体" panose="02000000000000000000" charset="-122"/>
                  <a:ea typeface="方正粗金陵简体" panose="02000000000000000000" charset="-122"/>
                </a:rPr>
                <a:t>殖民体系的影响</a:t>
              </a:r>
              <a:endParaRPr lang="zh-CN" altLang="en-US" sz="3000" b="1">
                <a:solidFill>
                  <a:schemeClr val="tx1"/>
                </a:solidFill>
                <a:latin typeface="方正粗金陵简体" panose="02000000000000000000" charset="-122"/>
                <a:ea typeface="方正粗金陵简体" panose="02000000000000000000" charset="-122"/>
              </a:endParaRPr>
            </a:p>
          </p:txBody>
        </p:sp>
      </p:grpSp>
      <p:sp>
        <p:nvSpPr>
          <p:cNvPr id="2" name="文本框 1"/>
          <p:cNvSpPr txBox="1"/>
          <p:nvPr>
            <p:custDataLst>
              <p:tags r:id="rId9"/>
            </p:custDataLst>
          </p:nvPr>
        </p:nvSpPr>
        <p:spPr>
          <a:xfrm>
            <a:off x="427355" y="2748915"/>
            <a:ext cx="11339830" cy="1076325"/>
          </a:xfrm>
          <a:prstGeom prst="rect">
            <a:avLst/>
          </a:prstGeom>
          <a:noFill/>
        </p:spPr>
        <p:txBody>
          <a:bodyPr wrap="square" rtlCol="0">
            <a:spAutoFit/>
          </a:bodyPr>
          <a:p>
            <a:r>
              <a:rPr lang="en-US" altLang="zh-CN" sz="3200" b="1">
                <a:solidFill>
                  <a:schemeClr val="tx1"/>
                </a:solidFill>
                <a:latin typeface="方正粗金陵简体" panose="02000000000000000000" charset="-122"/>
                <a:ea typeface="方正粗金陵简体" panose="02000000000000000000" charset="-122"/>
                <a:cs typeface="方正粗金陵简体" panose="02000000000000000000" charset="-122"/>
              </a:rPr>
              <a:t>                           </a:t>
            </a:r>
            <a:r>
              <a:rPr lang="zh-CN" altLang="en-US" sz="3200" b="1">
                <a:solidFill>
                  <a:schemeClr val="tx1"/>
                </a:solidFill>
                <a:latin typeface="方正粗金陵简体" panose="02000000000000000000" charset="-122"/>
                <a:ea typeface="方正粗金陵简体" panose="02000000000000000000" charset="-122"/>
              </a:rPr>
              <a:t>削弱了帝国主义的殖民力量，进一步促进了殖民地半殖民地国家的民族觉醒。</a:t>
            </a:r>
            <a:endParaRPr lang="zh-CN" altLang="en-US" sz="3200" b="1">
              <a:solidFill>
                <a:schemeClr val="tx1"/>
              </a:solidFill>
              <a:latin typeface="方正粗金陵简体" panose="02000000000000000000" charset="-122"/>
              <a:ea typeface="方正粗金陵简体" panose="02000000000000000000" charset="-122"/>
            </a:endParaRPr>
          </a:p>
        </p:txBody>
      </p:sp>
      <p:sp>
        <p:nvSpPr>
          <p:cNvPr id="5" name="文本框 4"/>
          <p:cNvSpPr txBox="1"/>
          <p:nvPr>
            <p:custDataLst>
              <p:tags r:id="rId10"/>
            </p:custDataLst>
          </p:nvPr>
        </p:nvSpPr>
        <p:spPr>
          <a:xfrm>
            <a:off x="359410" y="4022725"/>
            <a:ext cx="11501755" cy="1383665"/>
          </a:xfrm>
          <a:prstGeom prst="rect">
            <a:avLst/>
          </a:prstGeom>
          <a:solidFill>
            <a:schemeClr val="bg1"/>
          </a:solidFill>
          <a:ln w="28575">
            <a:solidFill>
              <a:schemeClr val="tx1"/>
            </a:solidFill>
            <a:prstDash val="dashDot"/>
          </a:ln>
        </p:spPr>
        <p:txBody>
          <a:bodyPr wrap="square" rtlCol="0">
            <a:spAutoFit/>
          </a:bodyPr>
          <a:p>
            <a:pPr algn="l"/>
            <a:r>
              <a:rPr lang="zh-CN" alt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材料</a:t>
            </a:r>
            <a:r>
              <a:rPr lang="en-US" altLang="zh-CN"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4</a:t>
            </a:r>
            <a:r>
              <a:rPr lang="zh-CN" alt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a:t>
            </a:r>
            <a:r>
              <a:rPr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大战导致的政治经济危机，引起了人民要求和平、反对战争运动的高涨。大战造成的巨大伤亡和破坏在人们心中留下了长久的阴影，和平主义思潮盛行一时…… </a:t>
            </a:r>
            <a:r>
              <a:rPr lang="en-US" sz="2800" spc="-100">
                <a:solidFill>
                  <a:schemeClr val="tx1"/>
                </a:solidFill>
                <a:uFillTx/>
                <a:latin typeface="方正汉文正楷" panose="02010600010101010101" charset="-122"/>
                <a:ea typeface="方正汉文正楷" panose="02010600010101010101" charset="-122"/>
                <a:cs typeface="方正汉文正楷" panose="02010600010101010101" charset="-122"/>
              </a:rPr>
              <a:t>         </a:t>
            </a:r>
            <a:r>
              <a:rPr sz="2400" spc="-100">
                <a:solidFill>
                  <a:schemeClr val="tx1"/>
                </a:solidFill>
                <a:uFillTx/>
                <a:latin typeface="方正汉文正楷" panose="02010600010101010101" charset="-122"/>
                <a:ea typeface="方正汉文正楷" panose="02010600010101010101" charset="-122"/>
                <a:cs typeface="方正汉文正楷" panose="02010600010101010101" charset="-122"/>
              </a:rPr>
              <a:t> ——人教版高中历史教材选修三《20世纪的战争与和平》</a:t>
            </a:r>
            <a:endParaRPr sz="2400" spc="-100">
              <a:solidFill>
                <a:schemeClr val="tx1"/>
              </a:solidFill>
              <a:uFillTx/>
              <a:latin typeface="方正汉文正楷" panose="02010600010101010101" charset="-122"/>
              <a:ea typeface="方正汉文正楷" panose="02010600010101010101" charset="-122"/>
              <a:cs typeface="方正汉文正楷" panose="02010600010101010101" charset="-122"/>
            </a:endParaRPr>
          </a:p>
        </p:txBody>
      </p:sp>
      <p:sp>
        <p:nvSpPr>
          <p:cNvPr id="6" name="文本框 5"/>
          <p:cNvSpPr txBox="1"/>
          <p:nvPr/>
        </p:nvSpPr>
        <p:spPr>
          <a:xfrm>
            <a:off x="3131820" y="5527040"/>
            <a:ext cx="8729345" cy="1076325"/>
          </a:xfrm>
          <a:prstGeom prst="rect">
            <a:avLst/>
          </a:prstGeom>
          <a:noFill/>
        </p:spPr>
        <p:txBody>
          <a:bodyPr wrap="square" rtlCol="0" anchor="t">
            <a:spAutoFit/>
          </a:bodyPr>
          <a:p>
            <a:r>
              <a:rPr lang="zh-CN" altLang="en-US" sz="3200" b="1">
                <a:latin typeface="方正粗金陵简体" panose="02000000000000000000" charset="-122"/>
                <a:ea typeface="方正粗金陵简体" panose="02000000000000000000" charset="-122"/>
                <a:sym typeface="+mn-ea"/>
              </a:rPr>
              <a:t>改变了人们的观念，反对战争、要求和平的运动日益高涨。</a:t>
            </a:r>
            <a:endParaRPr lang="zh-CN" altLang="en-US" sz="3200" b="1">
              <a:latin typeface="方正粗金陵简体" panose="02000000000000000000" charset="-122"/>
              <a:ea typeface="方正粗金陵简体" panose="02000000000000000000" charset="-122"/>
              <a:sym typeface="+mn-ea"/>
            </a:endParaRPr>
          </a:p>
        </p:txBody>
      </p:sp>
      <p:grpSp>
        <p:nvGrpSpPr>
          <p:cNvPr id="7" name="组合 6"/>
          <p:cNvGrpSpPr/>
          <p:nvPr/>
        </p:nvGrpSpPr>
        <p:grpSpPr>
          <a:xfrm rot="0">
            <a:off x="291465" y="5527040"/>
            <a:ext cx="2703283" cy="584200"/>
            <a:chOff x="565" y="478"/>
            <a:chExt cx="5421" cy="1000"/>
          </a:xfrm>
        </p:grpSpPr>
        <p:sp>
          <p:nvSpPr>
            <p:cNvPr id="9" name="矩形: 圆角 8"/>
            <p:cNvSpPr/>
            <p:nvPr>
              <p:custDataLst>
                <p:tags r:id="rId11"/>
              </p:custDataLst>
            </p:nvPr>
          </p:nvSpPr>
          <p:spPr>
            <a:xfrm>
              <a:off x="565" y="548"/>
              <a:ext cx="5421" cy="930"/>
            </a:xfrm>
            <a:prstGeom prst="roundRect">
              <a:avLst>
                <a:gd name="adj" fmla="val 9597"/>
              </a:avLst>
            </a:prstGeom>
            <a:solidFill>
              <a:schemeClr val="accent3">
                <a:lumMod val="20000"/>
                <a:lumOff val="80000"/>
              </a:schemeClr>
            </a:solidFill>
            <a:ln>
              <a:solidFill>
                <a:srgbClr val="F2A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方正粗金陵简体" panose="02000000000000000000" charset="-122"/>
                <a:ea typeface="方正粗金陵简体" panose="02000000000000000000" charset="-122"/>
              </a:endParaRPr>
            </a:p>
          </p:txBody>
        </p:sp>
        <p:sp>
          <p:nvSpPr>
            <p:cNvPr id="10" name="文本框 9"/>
            <p:cNvSpPr txBox="1"/>
            <p:nvPr>
              <p:custDataLst>
                <p:tags r:id="rId12"/>
              </p:custDataLst>
            </p:nvPr>
          </p:nvSpPr>
          <p:spPr>
            <a:xfrm>
              <a:off x="797" y="478"/>
              <a:ext cx="5189" cy="947"/>
            </a:xfrm>
            <a:prstGeom prst="rect">
              <a:avLst/>
            </a:prstGeom>
            <a:noFill/>
          </p:spPr>
          <p:txBody>
            <a:bodyPr wrap="square" rtlCol="0">
              <a:spAutoFit/>
            </a:bodyPr>
            <a:p>
              <a:r>
                <a:rPr lang="zh-CN" altLang="en-US" sz="3000" b="1">
                  <a:solidFill>
                    <a:schemeClr val="tx1"/>
                  </a:solidFill>
                  <a:latin typeface="方正粗金陵简体" panose="02000000000000000000" charset="-122"/>
                  <a:ea typeface="方正粗金陵简体" panose="02000000000000000000" charset="-122"/>
                </a:rPr>
                <a:t>对</a:t>
              </a:r>
              <a:r>
                <a:rPr lang="zh-CN" altLang="en-US" sz="3000" b="1">
                  <a:solidFill>
                    <a:schemeClr val="tx1"/>
                  </a:solidFill>
                  <a:latin typeface="方正粗金陵简体" panose="02000000000000000000" charset="-122"/>
                  <a:ea typeface="方正粗金陵简体" panose="02000000000000000000" charset="-122"/>
                </a:rPr>
                <a:t>世界的影响</a:t>
              </a:r>
              <a:endParaRPr lang="zh-CN" altLang="en-US" sz="3000" b="1">
                <a:solidFill>
                  <a:schemeClr val="tx1"/>
                </a:solidFill>
                <a:latin typeface="方正粗金陵简体" panose="02000000000000000000" charset="-122"/>
                <a:ea typeface="方正粗金陵简体" panose="02000000000000000000" charset="-122"/>
              </a:endParaRPr>
            </a:p>
          </p:txBody>
        </p:sp>
      </p:gr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10795" y="-7620"/>
            <a:ext cx="12202795"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 name="矩形 3"/>
          <p:cNvSpPr/>
          <p:nvPr>
            <p:custDataLst>
              <p:tags r:id="rId3"/>
            </p:custDataLst>
          </p:nvPr>
        </p:nvSpPr>
        <p:spPr>
          <a:xfrm>
            <a:off x="0" y="2059940"/>
            <a:ext cx="12192000" cy="3003550"/>
          </a:xfrm>
          <a:prstGeom prst="rect">
            <a:avLst/>
          </a:prstGeom>
          <a:solidFill>
            <a:schemeClr val="tx1">
              <a:lumMod val="85000"/>
              <a:lumOff val="15000"/>
              <a:alpha val="11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7"/>
          <p:cNvSpPr/>
          <p:nvPr userDrawn="1">
            <p:custDataLst>
              <p:tags r:id="rId4"/>
            </p:custDataLst>
          </p:nvPr>
        </p:nvSpPr>
        <p:spPr>
          <a:xfrm>
            <a:off x="179070" y="165735"/>
            <a:ext cx="11791950" cy="6527165"/>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464185" y="463550"/>
            <a:ext cx="2926080" cy="829945"/>
          </a:xfrm>
          <a:prstGeom prst="rect">
            <a:avLst/>
          </a:prstGeom>
          <a:noFill/>
        </p:spPr>
        <p:txBody>
          <a:bodyPr wrap="square" rtlCol="0" anchor="t">
            <a:spAutoFit/>
          </a:bodyPr>
          <a:p>
            <a:pPr algn="l">
              <a:buClrTx/>
              <a:buSzTx/>
              <a:buFontTx/>
            </a:pPr>
            <a:r>
              <a:rPr lang="zh-CN" altLang="en-US" sz="4800" dirty="0">
                <a:solidFill>
                  <a:srgbClr val="C00000"/>
                </a:solidFill>
                <a:latin typeface="汉仪尚巍手书W" panose="00020600040101010101" charset="-122"/>
                <a:ea typeface="汉仪尚巍手书W" panose="00020600040101010101" charset="-122"/>
                <a:sym typeface="+mn-ea"/>
              </a:rPr>
              <a:t>战争反思</a:t>
            </a:r>
            <a:endParaRPr lang="zh-CN" altLang="en-US" sz="4800" dirty="0">
              <a:solidFill>
                <a:srgbClr val="C00000"/>
              </a:solidFill>
              <a:latin typeface="汉仪尚巍手书W" panose="00020600040101010101" charset="-122"/>
              <a:ea typeface="汉仪尚巍手书W" panose="00020600040101010101" charset="-122"/>
            </a:endParaRPr>
          </a:p>
        </p:txBody>
      </p:sp>
      <p:sp>
        <p:nvSpPr>
          <p:cNvPr id="3" name="文本框 2"/>
          <p:cNvSpPr txBox="1"/>
          <p:nvPr/>
        </p:nvSpPr>
        <p:spPr>
          <a:xfrm>
            <a:off x="221615" y="4513580"/>
            <a:ext cx="4566920" cy="1753235"/>
          </a:xfrm>
          <a:prstGeom prst="rect">
            <a:avLst/>
          </a:prstGeom>
          <a:noFill/>
        </p:spPr>
        <p:txBody>
          <a:bodyPr wrap="none" rtlCol="0" anchor="t">
            <a:spAutoFit/>
          </a:bodyPr>
          <a:p>
            <a:pPr algn="l"/>
            <a:r>
              <a:rPr lang="zh-CN" altLang="en-US" sz="5400" dirty="0">
                <a:solidFill>
                  <a:srgbClr val="FF0000"/>
                </a:solidFill>
                <a:effectLst/>
                <a:latin typeface="方正字迹-龙吟体 简" panose="02000500000000000000" charset="-122"/>
                <a:ea typeface="方正字迹-龙吟体 简" panose="02000500000000000000" charset="-122"/>
                <a:cs typeface="方正字迹-龙吟体 简" panose="02000500000000000000" charset="-122"/>
                <a:sym typeface="+mn-ea"/>
              </a:rPr>
              <a:t>珍爱和平</a:t>
            </a:r>
            <a:endParaRPr lang="zh-CN" altLang="en-US" sz="5400" dirty="0">
              <a:solidFill>
                <a:srgbClr val="FF0000"/>
              </a:solidFill>
              <a:effectLst/>
              <a:latin typeface="方正字迹-龙吟体 简" panose="02000500000000000000" charset="-122"/>
              <a:ea typeface="方正字迹-龙吟体 简" panose="02000500000000000000" charset="-122"/>
              <a:cs typeface="方正字迹-龙吟体 简" panose="02000500000000000000" charset="-122"/>
              <a:sym typeface="+mn-ea"/>
            </a:endParaRPr>
          </a:p>
          <a:p>
            <a:pPr algn="l"/>
            <a:r>
              <a:rPr lang="zh-CN" altLang="en-US" sz="5400" dirty="0">
                <a:solidFill>
                  <a:srgbClr val="FF0000"/>
                </a:solidFill>
                <a:effectLst/>
                <a:latin typeface="方正字迹-龙吟体 简" panose="02000500000000000000" charset="-122"/>
                <a:ea typeface="方正字迹-龙吟体 简" panose="02000500000000000000" charset="-122"/>
                <a:cs typeface="方正字迹-龙吟体 简" panose="02000500000000000000" charset="-122"/>
                <a:sym typeface="+mn-ea"/>
              </a:rPr>
              <a:t> </a:t>
            </a:r>
            <a:r>
              <a:rPr lang="en-US" altLang="zh-CN" sz="5400" dirty="0">
                <a:solidFill>
                  <a:srgbClr val="FF0000"/>
                </a:solidFill>
                <a:effectLst/>
                <a:latin typeface="方正字迹-龙吟体 简" panose="02000500000000000000" charset="-122"/>
                <a:ea typeface="方正字迹-龙吟体 简" panose="02000500000000000000" charset="-122"/>
                <a:cs typeface="方正字迹-龙吟体 简" panose="02000500000000000000" charset="-122"/>
                <a:sym typeface="+mn-ea"/>
              </a:rPr>
              <a:t>       </a:t>
            </a:r>
            <a:r>
              <a:rPr lang="zh-CN" altLang="en-US" sz="5400" dirty="0">
                <a:solidFill>
                  <a:srgbClr val="FF0000"/>
                </a:solidFill>
                <a:effectLst/>
                <a:latin typeface="方正字迹-龙吟体 简" panose="02000500000000000000" charset="-122"/>
                <a:ea typeface="方正字迹-龙吟体 简" panose="02000500000000000000" charset="-122"/>
                <a:cs typeface="方正字迹-龙吟体 简" panose="02000500000000000000" charset="-122"/>
                <a:sym typeface="+mn-ea"/>
              </a:rPr>
              <a:t>远离战争</a:t>
            </a:r>
            <a:endParaRPr lang="zh-CN" altLang="en-US" sz="5400" dirty="0">
              <a:solidFill>
                <a:srgbClr val="FF0000"/>
              </a:solidFill>
              <a:effectLst/>
              <a:latin typeface="方正字迹-龙吟体 简" panose="02000500000000000000" charset="-122"/>
              <a:ea typeface="方正字迹-龙吟体 简" panose="02000500000000000000" charset="-122"/>
              <a:cs typeface="方正字迹-龙吟体 简" panose="02000500000000000000" charset="-122"/>
              <a:sym typeface="+mn-ea"/>
            </a:endParaRPr>
          </a:p>
        </p:txBody>
      </p:sp>
      <p:sp>
        <p:nvSpPr>
          <p:cNvPr id="7" name="文本框 6"/>
          <p:cNvSpPr txBox="1"/>
          <p:nvPr/>
        </p:nvSpPr>
        <p:spPr>
          <a:xfrm>
            <a:off x="5043170" y="4191635"/>
            <a:ext cx="6283325" cy="1198880"/>
          </a:xfrm>
          <a:prstGeom prst="rect">
            <a:avLst/>
          </a:prstGeom>
          <a:noFill/>
        </p:spPr>
        <p:txBody>
          <a:bodyPr wrap="square" rtlCol="0" anchor="t">
            <a:spAutoFit/>
          </a:bodyPr>
          <a:p>
            <a:pPr algn="l">
              <a:buClrTx/>
              <a:buSzTx/>
              <a:buFontTx/>
            </a:pPr>
            <a:r>
              <a:rPr lang="zh-CN" altLang="en-US" sz="3600" dirty="0">
                <a:solidFill>
                  <a:srgbClr val="FF0000"/>
                </a:solidFill>
                <a:effectLst/>
                <a:latin typeface="方正字迹-龙吟体 简" panose="02000500000000000000" charset="-122"/>
                <a:ea typeface="方正字迹-龙吟体 简" panose="02000500000000000000" charset="-122"/>
                <a:sym typeface="+mn-ea"/>
              </a:rPr>
              <a:t>用和平的方式解决国际争端，加强国际间的合作与交流；</a:t>
            </a:r>
            <a:endParaRPr lang="zh-CN" altLang="en-US" sz="3600" dirty="0">
              <a:solidFill>
                <a:srgbClr val="FF0000"/>
              </a:solidFill>
              <a:effectLst/>
              <a:latin typeface="方正字迹-龙吟体 简" panose="02000500000000000000" charset="-122"/>
              <a:ea typeface="方正字迹-龙吟体 简" panose="02000500000000000000" charset="-122"/>
              <a:sym typeface="+mn-ea"/>
            </a:endParaRPr>
          </a:p>
        </p:txBody>
      </p:sp>
      <p:sp>
        <p:nvSpPr>
          <p:cNvPr id="5" name="文本框 4"/>
          <p:cNvSpPr txBox="1"/>
          <p:nvPr/>
        </p:nvSpPr>
        <p:spPr>
          <a:xfrm>
            <a:off x="5043170" y="5586730"/>
            <a:ext cx="7501890" cy="645160"/>
          </a:xfrm>
          <a:prstGeom prst="rect">
            <a:avLst/>
          </a:prstGeom>
          <a:noFill/>
        </p:spPr>
        <p:txBody>
          <a:bodyPr wrap="square" rtlCol="0" anchor="t">
            <a:spAutoFit/>
          </a:bodyPr>
          <a:p>
            <a:pPr algn="l"/>
            <a:r>
              <a:rPr lang="zh-CN" altLang="en-US" sz="3600" dirty="0">
                <a:solidFill>
                  <a:srgbClr val="FF0000"/>
                </a:solidFill>
                <a:effectLst/>
                <a:latin typeface="方正字迹-龙吟体 简" panose="02000500000000000000" charset="-122"/>
                <a:ea typeface="方正字迹-龙吟体 简" panose="02000500000000000000" charset="-122"/>
                <a:sym typeface="+mn-ea"/>
              </a:rPr>
              <a:t>反对霸权主义，维护世界和平。</a:t>
            </a:r>
            <a:endParaRPr lang="zh-CN" altLang="en-US" sz="3600" dirty="0">
              <a:solidFill>
                <a:srgbClr val="FF0000"/>
              </a:solidFill>
              <a:effectLst/>
              <a:latin typeface="方正字迹-龙吟体 简" panose="02000500000000000000" charset="-122"/>
              <a:ea typeface="方正字迹-龙吟体 简" panose="02000500000000000000" charset="-122"/>
              <a:sym typeface="+mn-ea"/>
            </a:endParaRPr>
          </a:p>
        </p:txBody>
      </p:sp>
      <p:graphicFrame>
        <p:nvGraphicFramePr>
          <p:cNvPr id="36868" name="Object 4"/>
          <p:cNvGraphicFramePr>
            <a:graphicFrameLocks noChangeAspect="1"/>
          </p:cNvGraphicFramePr>
          <p:nvPr>
            <p:custDataLst>
              <p:tags r:id="rId5"/>
            </p:custDataLst>
          </p:nvPr>
        </p:nvGraphicFramePr>
        <p:xfrm>
          <a:off x="295910" y="1293495"/>
          <a:ext cx="3670935" cy="3014980"/>
        </p:xfrm>
        <a:graphic>
          <a:graphicData uri="http://schemas.openxmlformats.org/presentationml/2006/ole">
            <mc:AlternateContent xmlns:mc="http://schemas.openxmlformats.org/markup-compatibility/2006">
              <mc:Choice xmlns:v="urn:schemas-microsoft-com:vml" Requires="v">
                <p:oleObj spid="_x0000_s1039" name="剪辑" r:id="rId6" imgW="19716750" imgH="18230850" progId="MS_ClipArt_Gallery.2">
                  <p:embed/>
                </p:oleObj>
              </mc:Choice>
              <mc:Fallback>
                <p:oleObj name="剪辑" r:id="rId6" imgW="19716750" imgH="18230850" progId="MS_ClipArt_Gallery.2">
                  <p:embed/>
                  <p:pic>
                    <p:nvPicPr>
                      <p:cNvPr id="0" name="OLE substitute image"/>
                      <p:cNvPicPr/>
                      <p:nvPr/>
                    </p:nvPicPr>
                    <p:blipFill>
                      <a:blip r:embed="rId7"/>
                      <a:stretch>
                        <a:fillRect/>
                      </a:stretch>
                    </p:blipFill>
                    <p:spPr>
                      <a:xfrm>
                        <a:off x="295910" y="1293495"/>
                        <a:ext cx="3670935" cy="3014980"/>
                      </a:xfrm>
                      <a:prstGeom prst="rect">
                        <a:avLst/>
                      </a:prstGeom>
                      <a:noFill/>
                      <a:ln>
                        <a:noFill/>
                      </a:ln>
                      <a:effectLst/>
                    </p:spPr>
                  </p:pic>
                </p:oleObj>
              </mc:Fallback>
            </mc:AlternateContent>
          </a:graphicData>
        </a:graphic>
      </p:graphicFrame>
      <p:sp>
        <p:nvSpPr>
          <p:cNvPr id="10" name="文本框 9"/>
          <p:cNvSpPr txBox="1"/>
          <p:nvPr>
            <p:custDataLst>
              <p:tags r:id="rId8"/>
            </p:custDataLst>
          </p:nvPr>
        </p:nvSpPr>
        <p:spPr>
          <a:xfrm>
            <a:off x="4381500" y="1122045"/>
            <a:ext cx="7308850" cy="2676525"/>
          </a:xfrm>
          <a:prstGeom prst="rect">
            <a:avLst/>
          </a:prstGeom>
          <a:noFill/>
        </p:spPr>
        <p:txBody>
          <a:bodyPr wrap="square" rtlCol="0" anchor="t">
            <a:spAutoFit/>
          </a:bodyPr>
          <a:p>
            <a:pPr>
              <a:lnSpc>
                <a:spcPct val="150000"/>
              </a:lnSpc>
            </a:pPr>
            <a:r>
              <a:rPr kumimoji="1" lang="zh-CN" altLang="en-US" sz="2800">
                <a:solidFill>
                  <a:schemeClr val="tx1"/>
                </a:solidFill>
                <a:latin typeface="方正汉文正楷" panose="02010600010101010101" charset="-122"/>
                <a:ea typeface="方正汉文正楷" panose="02010600010101010101" charset="-122"/>
                <a:sym typeface="+mn-ea"/>
              </a:rPr>
              <a:t>第一次世界大战已经结束了，但给我们留下的思考还远远没有结束。战争总是残酷的，和平总是美好的。在全球走向一体化的今天，我们更应该树立</a:t>
            </a:r>
            <a:r>
              <a:rPr kumimoji="1" lang="zh-CN" altLang="en-US" sz="2800">
                <a:solidFill>
                  <a:srgbClr val="FF0000"/>
                </a:solidFill>
                <a:latin typeface="方正汉文正楷" panose="02010600010101010101" charset="-122"/>
                <a:ea typeface="方正汉文正楷" panose="02010600010101010101" charset="-122"/>
                <a:sym typeface="+mn-ea"/>
              </a:rPr>
              <a:t>热爱和平、远离战争</a:t>
            </a:r>
            <a:r>
              <a:rPr kumimoji="1" lang="zh-CN" altLang="en-US" sz="2800">
                <a:solidFill>
                  <a:schemeClr val="tx1"/>
                </a:solidFill>
                <a:latin typeface="方正汉文正楷" panose="02010600010101010101" charset="-122"/>
                <a:ea typeface="方正汉文正楷" panose="02010600010101010101" charset="-122"/>
                <a:sym typeface="+mn-ea"/>
              </a:rPr>
              <a:t>的意识。</a:t>
            </a:r>
            <a:endParaRPr kumimoji="1" lang="zh-CN" altLang="en-US" sz="2800">
              <a:solidFill>
                <a:schemeClr val="tx1"/>
              </a:solidFill>
              <a:latin typeface="方正汉文正楷" panose="02010600010101010101" charset="-122"/>
              <a:ea typeface="方正汉文正楷" panose="0201060001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6" name="矩形 40"/>
          <p:cNvSpPr/>
          <p:nvPr>
            <p:custDataLst>
              <p:tags r:id="rId2"/>
            </p:custDataLst>
          </p:nvPr>
        </p:nvSpPr>
        <p:spPr>
          <a:xfrm>
            <a:off x="0" y="7620"/>
            <a:ext cx="12192000" cy="6865620"/>
          </a:xfrm>
          <a:prstGeom prst="rect">
            <a:avLst/>
          </a:prstGeom>
          <a:solidFill>
            <a:srgbClr val="3B3838">
              <a:alpha val="50000"/>
            </a:srgbClr>
          </a:solidFill>
          <a:ln w="12700">
            <a:noFill/>
          </a:ln>
        </p:spPr>
        <p:txBody>
          <a:bodyPr anchor="ctr" anchorCtr="0"/>
          <a:lstStyle/>
          <a:p>
            <a:pPr algn="ctr"/>
            <a:endParaRPr lang="zh-CN" altLang="en-US" sz="1000" baseline="0" dirty="0">
              <a:solidFill>
                <a:srgbClr val="FFFFFF"/>
              </a:solidFill>
              <a:latin typeface="微软雅黑 Light" panose="020B0502040204020203" charset="-122"/>
              <a:ea typeface="仿宋" panose="02010609060101010101" charset="-122"/>
              <a:sym typeface="Calibri" panose="020F0502020204030204" charset="0"/>
            </a:endParaRPr>
          </a:p>
        </p:txBody>
      </p:sp>
      <p:sp>
        <p:nvSpPr>
          <p:cNvPr id="7" name="矩形 6"/>
          <p:cNvSpPr/>
          <p:nvPr>
            <p:custDataLst>
              <p:tags r:id="rId3"/>
            </p:custDataLst>
          </p:nvPr>
        </p:nvSpPr>
        <p:spPr>
          <a:xfrm>
            <a:off x="3213464" y="-7937"/>
            <a:ext cx="897853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custDataLst>
              <p:tags r:id="rId4"/>
            </p:custDataLst>
          </p:nvPr>
        </p:nvSpPr>
        <p:spPr>
          <a:xfrm>
            <a:off x="518161" y="1896292"/>
            <a:ext cx="11155679" cy="306541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510810" y="1896291"/>
            <a:ext cx="2677888" cy="306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6"/>
            </p:custDataLst>
          </p:nvPr>
        </p:nvSpPr>
        <p:spPr>
          <a:xfrm>
            <a:off x="510540" y="1896110"/>
            <a:ext cx="2887345" cy="2959100"/>
          </a:xfrm>
          <a:prstGeom prst="rect">
            <a:avLst/>
          </a:prstGeom>
          <a:noFill/>
        </p:spPr>
        <p:txBody>
          <a:bodyPr wrap="square" rtlCol="0">
            <a:noAutofit/>
          </a:bodyPr>
          <a:lstStyle/>
          <a:p>
            <a:r>
              <a:rPr lang="zh-CN" altLang="en-US" sz="20000" dirty="0">
                <a:latin typeface="方正字迹-龙吟体 简" panose="02000500000000000000" charset="-122"/>
                <a:ea typeface="方正字迹-龙吟体 简" panose="02000500000000000000" charset="-122"/>
              </a:rPr>
              <a:t>壹</a:t>
            </a:r>
            <a:endParaRPr lang="zh-CN" altLang="en-US" sz="20000" dirty="0">
              <a:latin typeface="方正字迹-龙吟体 简" panose="02000500000000000000" charset="-122"/>
              <a:ea typeface="方正字迹-龙吟体 简" panose="02000500000000000000" charset="-122"/>
            </a:endParaRPr>
          </a:p>
        </p:txBody>
      </p:sp>
      <p:sp>
        <p:nvSpPr>
          <p:cNvPr id="11" name="文本框 10"/>
          <p:cNvSpPr txBox="1"/>
          <p:nvPr>
            <p:custDataLst>
              <p:tags r:id="rId7"/>
            </p:custDataLst>
          </p:nvPr>
        </p:nvSpPr>
        <p:spPr>
          <a:xfrm>
            <a:off x="3400425" y="2534285"/>
            <a:ext cx="8002270" cy="2047875"/>
          </a:xfrm>
          <a:prstGeom prst="rect">
            <a:avLst/>
          </a:prstGeom>
          <a:noFill/>
        </p:spPr>
        <p:txBody>
          <a:bodyPr wrap="square" rtlCol="0">
            <a:spAutoFit/>
          </a:bodyPr>
          <a:lstStyle/>
          <a:p>
            <a:pPr algn="ctr">
              <a:lnSpc>
                <a:spcPct val="120000"/>
              </a:lnSpc>
            </a:pPr>
            <a:r>
              <a:rPr kumimoji="0" lang="zh-CN" altLang="en-US" sz="66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引线点燃</a:t>
            </a:r>
            <a:endParaRPr kumimoji="0" lang="zh-CN" altLang="en-US" sz="66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endParaRPr>
          </a:p>
          <a:p>
            <a:pPr algn="r">
              <a:lnSpc>
                <a:spcPct val="120000"/>
              </a:lnSpc>
            </a:pPr>
            <a:r>
              <a:rPr lang="en-US" altLang="zh-CN" sz="3600" dirty="0">
                <a:solidFill>
                  <a:schemeClr val="bg1"/>
                </a:solidFill>
                <a:latin typeface="方正苏新诗柳楷简体" panose="02000000000000000000" pitchFamily="2" charset="-122"/>
                <a:ea typeface="方正苏新诗柳楷简体" panose="02000000000000000000" pitchFamily="2" charset="-122"/>
                <a:cs typeface="方正乙瑛碑隶书 简" panose="02000500000000000000" charset="-122"/>
                <a:sym typeface="+mn-ea"/>
              </a:rPr>
              <a:t>      </a:t>
            </a:r>
            <a:r>
              <a:rPr lang="en-US" altLang="zh-CN"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rPr>
              <a:t>——</a:t>
            </a:r>
            <a:r>
              <a:rPr lang="zh-CN" altLang="en-US"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rPr>
              <a:t>一战的缘起</a:t>
            </a:r>
            <a:endParaRPr lang="zh-CN" altLang="en-US" sz="4000" dirty="0">
              <a:solidFill>
                <a:schemeClr val="bg1"/>
              </a:solidFill>
              <a:latin typeface="方正字迹-龙吟体 简" panose="02000500000000000000" charset="-122"/>
              <a:ea typeface="方正字迹-龙吟体 简" panose="02000500000000000000" charset="-122"/>
              <a:cs typeface="方正字迹-龙吟体 简" panose="02000500000000000000" charset="-122"/>
              <a:sym typeface="+mn-ea"/>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4000" b="-4000"/>
          </a:stretch>
        </a:blipFill>
        <a:effectLst/>
      </p:bgPr>
    </p:bg>
    <p:spTree>
      <p:nvGrpSpPr>
        <p:cNvPr id="1" name=""/>
        <p:cNvGrpSpPr/>
        <p:nvPr/>
      </p:nvGrpSpPr>
      <p:grpSpPr>
        <a:xfrm>
          <a:off x="0" y="0"/>
          <a:ext cx="0" cy="0"/>
          <a:chOff x="0" y="0"/>
          <a:chExt cx="0" cy="0"/>
        </a:xfrm>
      </p:grpSpPr>
      <p:sp>
        <p:nvSpPr>
          <p:cNvPr id="6" name="矩形 40"/>
          <p:cNvSpPr/>
          <p:nvPr>
            <p:custDataLst>
              <p:tags r:id="rId2"/>
            </p:custDataLst>
          </p:nvPr>
        </p:nvSpPr>
        <p:spPr>
          <a:xfrm>
            <a:off x="0" y="7620"/>
            <a:ext cx="12192000" cy="6865620"/>
          </a:xfrm>
          <a:prstGeom prst="rect">
            <a:avLst/>
          </a:prstGeom>
          <a:solidFill>
            <a:srgbClr val="3B3838">
              <a:alpha val="50000"/>
            </a:srgbClr>
          </a:solidFill>
          <a:ln w="12700">
            <a:noFill/>
          </a:ln>
        </p:spPr>
        <p:txBody>
          <a:bodyPr anchor="ctr" anchorCtr="0"/>
          <a:lstStyle/>
          <a:p>
            <a:pPr algn="ctr"/>
            <a:endParaRPr lang="zh-CN" altLang="en-US" sz="1000" baseline="0" dirty="0">
              <a:solidFill>
                <a:srgbClr val="FFFFFF"/>
              </a:solidFill>
              <a:latin typeface="微软雅黑 Light" panose="020B0502040204020203" charset="-122"/>
              <a:ea typeface="仿宋" panose="02010609060101010101" charset="-122"/>
              <a:sym typeface="Calibri" panose="020F0502020204030204" charset="0"/>
            </a:endParaRPr>
          </a:p>
        </p:txBody>
      </p:sp>
      <p:sp>
        <p:nvSpPr>
          <p:cNvPr id="7" name="矩形 6"/>
          <p:cNvSpPr/>
          <p:nvPr>
            <p:custDataLst>
              <p:tags r:id="rId3"/>
            </p:custDataLst>
          </p:nvPr>
        </p:nvSpPr>
        <p:spPr>
          <a:xfrm>
            <a:off x="0" y="-762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custDataLst>
              <p:tags r:id="rId4"/>
            </p:custDataLst>
          </p:nvPr>
        </p:nvSpPr>
        <p:spPr>
          <a:xfrm>
            <a:off x="238760" y="1400810"/>
            <a:ext cx="11576685" cy="4079240"/>
          </a:xfrm>
          <a:prstGeom prst="rect">
            <a:avLst/>
          </a:prstGeom>
          <a:noFill/>
        </p:spPr>
        <p:txBody>
          <a:bodyPr wrap="square" rtlCol="0">
            <a:spAutoFit/>
          </a:bodyPr>
          <a:lstStyle/>
          <a:p>
            <a:pPr algn="just">
              <a:lnSpc>
                <a:spcPct val="120000"/>
              </a:lnSpc>
            </a:pPr>
            <a:r>
              <a:rPr kumimoji="0" lang="en-US" altLang="zh-CN" sz="5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       </a:t>
            </a:r>
            <a:r>
              <a:rPr kumimoji="0" lang="zh-CN" altLang="en-US" sz="5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有人认为，第一次世界大战是一次偶然的灾难。假如没有萨拉热窝事件的爆发，一战就不会爆发。</a:t>
            </a:r>
            <a:endParaRPr kumimoji="0" lang="zh-CN" altLang="en-US" sz="5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endParaRPr>
          </a:p>
          <a:p>
            <a:pPr algn="just">
              <a:lnSpc>
                <a:spcPct val="120000"/>
              </a:lnSpc>
            </a:pPr>
            <a:r>
              <a:rPr kumimoji="0" lang="en-US" altLang="zh-CN" sz="5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      </a:t>
            </a:r>
            <a:r>
              <a:rPr kumimoji="0" lang="zh-CN" altLang="en-US" sz="5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rPr>
              <a:t>你同意这种说法吗？请说明理由。</a:t>
            </a:r>
            <a:endParaRPr kumimoji="0" lang="zh-CN" altLang="en-US" sz="5400" b="0" i="0" kern="1200" cap="none" spc="0" normalizeH="0" baseline="0" noProof="0" dirty="0">
              <a:solidFill>
                <a:schemeClr val="bg1"/>
              </a:solidFill>
              <a:latin typeface="方正字迹-龙吟体 简" panose="02000500000000000000" charset="-122"/>
              <a:ea typeface="方正字迹-龙吟体 简" panose="02000500000000000000" charset="-122"/>
              <a:cs typeface="方正北魏楷书简体" panose="02000000000000000000" charset="-122"/>
              <a:sym typeface="+mn-ea"/>
            </a:endParaRPr>
          </a:p>
        </p:txBody>
      </p:sp>
      <p:sp>
        <p:nvSpPr>
          <p:cNvPr id="2" name="文本框 1"/>
          <p:cNvSpPr txBox="1"/>
          <p:nvPr/>
        </p:nvSpPr>
        <p:spPr>
          <a:xfrm>
            <a:off x="-635" y="245745"/>
            <a:ext cx="12249785" cy="706755"/>
          </a:xfrm>
          <a:prstGeom prst="rect">
            <a:avLst/>
          </a:prstGeom>
          <a:noFill/>
        </p:spPr>
        <p:txBody>
          <a:bodyPr wrap="square" rtlCol="0">
            <a:spAutoFit/>
          </a:bodyPr>
          <a:p>
            <a:pPr algn="ctr"/>
            <a:r>
              <a:rPr lang="zh-CN" altLang="en-US" sz="4000" b="1">
                <a:solidFill>
                  <a:schemeClr val="bg1"/>
                </a:solidFill>
                <a:latin typeface="方正汉文正楷" panose="02010600010101010101" charset="-122"/>
                <a:ea typeface="方正汉文正楷" panose="02010600010101010101" charset="-122"/>
              </a:rPr>
              <a:t>大胆地假设，小心地求证</a:t>
            </a:r>
            <a:endParaRPr lang="zh-CN" altLang="en-US" sz="4000" b="1">
              <a:solidFill>
                <a:schemeClr val="bg1"/>
              </a:solidFill>
              <a:latin typeface="方正汉文正楷" panose="02010600010101010101" charset="-122"/>
              <a:ea typeface="方正汉文正楷" panose="02010600010101010101" charset="-122"/>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81647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引线点燃</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——一战的缘起</a:t>
            </a:r>
            <a:endParaRPr kumimoji="0" lang="zh-CN" altLang="en-US" sz="2800" i="0" u="none" strike="noStrike" kern="1200" cap="none" spc="0" normalizeH="0" baseline="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壹</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pSp>
        <p:nvGrpSpPr>
          <p:cNvPr id="7" name="组合 6"/>
          <p:cNvGrpSpPr/>
          <p:nvPr/>
        </p:nvGrpSpPr>
        <p:grpSpPr>
          <a:xfrm>
            <a:off x="1530985" y="6075045"/>
            <a:ext cx="9721850" cy="868045"/>
            <a:chOff x="125456" y="5463115"/>
            <a:chExt cx="12700437" cy="1048820"/>
          </a:xfrm>
        </p:grpSpPr>
        <p:sp>
          <p:nvSpPr>
            <p:cNvPr id="9" name="Freeform 764"/>
            <p:cNvSpPr>
              <a:spLocks noEditPoints="1"/>
            </p:cNvSpPr>
            <p:nvPr>
              <p:custDataLst>
                <p:tags r:id="rId6"/>
              </p:custDataLst>
            </p:nvPr>
          </p:nvSpPr>
          <p:spPr bwMode="auto">
            <a:xfrm>
              <a:off x="215552" y="5463115"/>
              <a:ext cx="12610341" cy="668514"/>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p:spPr>
          <p:style>
            <a:lnRef idx="0">
              <a:srgbClr val="FFFFFF"/>
            </a:lnRef>
            <a:fillRef idx="2">
              <a:schemeClr val="accent3"/>
            </a:fillRef>
            <a:effectRef idx="1">
              <a:schemeClr val="accent3"/>
            </a:effectRef>
            <a:fontRef idx="minor">
              <a:schemeClr val="lt1"/>
            </a:fontRef>
          </p:style>
          <p:txBody>
            <a:bodyPr vert="horz" wrap="square" lIns="91440" tIns="45720" rIns="91440" bIns="45720" numCol="1" anchor="t" anchorCtr="0" compatLnSpc="1"/>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方正粗金陵简体" panose="02000000000000000000" charset="-122"/>
                <a:ea typeface="方正粗金陵简体" panose="02000000000000000000" charset="-122"/>
              </a:endParaRPr>
            </a:p>
          </p:txBody>
        </p:sp>
        <p:sp>
          <p:nvSpPr>
            <p:cNvPr id="13" name="文本框 12"/>
            <p:cNvSpPr txBox="1"/>
            <p:nvPr>
              <p:custDataLst>
                <p:tags r:id="rId7"/>
              </p:custDataLst>
            </p:nvPr>
          </p:nvSpPr>
          <p:spPr>
            <a:xfrm>
              <a:off x="125456" y="5502043"/>
              <a:ext cx="12151616" cy="1009892"/>
            </a:xfrm>
            <a:prstGeom prst="rect">
              <a:avLst/>
            </a:prstGeom>
            <a:noFill/>
          </p:spPr>
          <p:txBody>
            <a:bodyPr wrap="square" rtlCol="0">
              <a:noAutofit/>
            </a:bodyPr>
            <a:p>
              <a:pPr algn="ctr"/>
              <a:r>
                <a:rPr lang="zh-CN" altLang="en-US" sz="2800" b="1">
                  <a:solidFill>
                    <a:srgbClr val="FF0000"/>
                  </a:solidFill>
                  <a:latin typeface="方正粗金陵简体" panose="02000000000000000000" charset="-122"/>
                  <a:ea typeface="方正粗金陵简体" panose="02000000000000000000" charset="-122"/>
                  <a:sym typeface="微软雅黑" panose="020B0503020204020204" charset="-122"/>
                </a:rPr>
                <a:t>帝国主义</a:t>
              </a:r>
              <a:r>
                <a:rPr lang="zh-CN" altLang="en-US" sz="2800" b="1">
                  <a:solidFill>
                    <a:schemeClr val="bg1"/>
                  </a:solidFill>
                  <a:latin typeface="方正粗金陵简体" panose="02000000000000000000" charset="-122"/>
                  <a:ea typeface="方正粗金陵简体" panose="02000000000000000000" charset="-122"/>
                  <a:sym typeface="微软雅黑" panose="020B0503020204020204" charset="-122"/>
                </a:rPr>
                <a:t>的形成，掀起</a:t>
              </a:r>
              <a:r>
                <a:rPr lang="zh-CN" altLang="en-US" sz="2800" b="1">
                  <a:solidFill>
                    <a:srgbClr val="FF0000"/>
                  </a:solidFill>
                  <a:latin typeface="方正粗金陵简体" panose="02000000000000000000" charset="-122"/>
                  <a:ea typeface="方正粗金陵简体" panose="02000000000000000000" charset="-122"/>
                  <a:sym typeface="+mn-ea"/>
                </a:rPr>
                <a:t>瓜分世界</a:t>
              </a:r>
              <a:r>
                <a:rPr lang="zh-CN" altLang="en-US" sz="2800" b="1">
                  <a:solidFill>
                    <a:schemeClr val="bg1"/>
                  </a:solidFill>
                  <a:latin typeface="方正粗金陵简体" panose="02000000000000000000" charset="-122"/>
                  <a:ea typeface="方正粗金陵简体" panose="02000000000000000000" charset="-122"/>
                  <a:sym typeface="+mn-ea"/>
                </a:rPr>
                <a:t>的狂潮</a:t>
              </a:r>
              <a:endParaRPr lang="zh-CN" altLang="en-US" sz="2800" b="1">
                <a:solidFill>
                  <a:schemeClr val="bg1"/>
                </a:solidFill>
                <a:latin typeface="方正粗金陵简体" panose="02000000000000000000" charset="-122"/>
                <a:ea typeface="方正粗金陵简体" panose="02000000000000000000" charset="-122"/>
                <a:sym typeface="+mn-ea"/>
              </a:endParaRPr>
            </a:p>
          </p:txBody>
        </p:sp>
      </p:grpSp>
      <p:pic>
        <p:nvPicPr>
          <p:cNvPr id="5125" name="图片 15"/>
          <p:cNvPicPr>
            <a:picLocks noChangeAspect="1"/>
          </p:cNvPicPr>
          <p:nvPr>
            <p:custDataLst>
              <p:tags r:id="rId8"/>
            </p:custDataLst>
          </p:nvPr>
        </p:nvPicPr>
        <p:blipFill>
          <a:blip r:embed="rId9"/>
          <a:stretch>
            <a:fillRect/>
          </a:stretch>
        </p:blipFill>
        <p:spPr>
          <a:xfrm>
            <a:off x="741045" y="1068705"/>
            <a:ext cx="5821680" cy="3900805"/>
          </a:xfrm>
          <a:prstGeom prst="rect">
            <a:avLst/>
          </a:prstGeom>
          <a:noFill/>
          <a:ln w="9525">
            <a:noFill/>
          </a:ln>
          <a:effectLst>
            <a:outerShdw algn="tl" rotWithShape="0">
              <a:srgbClr val="000000">
                <a:alpha val="70000"/>
              </a:srgbClr>
            </a:outerShdw>
          </a:effectLst>
        </p:spPr>
      </p:pic>
      <p:sp>
        <p:nvSpPr>
          <p:cNvPr id="18" name="文本框 17"/>
          <p:cNvSpPr txBox="1"/>
          <p:nvPr/>
        </p:nvSpPr>
        <p:spPr>
          <a:xfrm>
            <a:off x="514985" y="5092700"/>
            <a:ext cx="6825615" cy="706755"/>
          </a:xfrm>
          <a:prstGeom prst="rect">
            <a:avLst/>
          </a:prstGeom>
          <a:solidFill>
            <a:schemeClr val="accent4">
              <a:lumMod val="50000"/>
            </a:schemeClr>
          </a:solidFill>
        </p:spPr>
        <p:txBody>
          <a:bodyPr wrap="square" rtlCol="0">
            <a:spAutoFit/>
          </a:bodyPr>
          <a:p>
            <a:pPr lvl="0" algn="l">
              <a:buClrTx/>
              <a:buSzTx/>
              <a:buFontTx/>
            </a:pPr>
            <a:r>
              <a:rPr lang="en-US" altLang="zh-CN" sz="2000">
                <a:solidFill>
                  <a:schemeClr val="bg1"/>
                </a:solidFill>
                <a:effectLst/>
                <a:latin typeface="方正汉文正楷" panose="02010600010101010101" charset="-122"/>
                <a:ea typeface="方正汉文正楷" panose="02010600010101010101" charset="-122"/>
                <a:sym typeface="+mn-ea"/>
              </a:rPr>
              <a:t>1</a:t>
            </a:r>
            <a:r>
              <a:rPr lang="zh-CN" altLang="en-US" sz="2000">
                <a:solidFill>
                  <a:schemeClr val="bg1"/>
                </a:solidFill>
                <a:effectLst/>
                <a:latin typeface="方正汉文正楷" panose="02010600010101010101" charset="-122"/>
                <a:ea typeface="方正汉文正楷" panose="02010600010101010101" charset="-122"/>
                <a:sym typeface="+mn-ea"/>
              </a:rPr>
              <a:t>9世纪末20世纪初，主要资本主义大国发展到帝国主义阶段</a:t>
            </a:r>
            <a:endParaRPr lang="zh-CN" altLang="en-US" sz="2000">
              <a:solidFill>
                <a:schemeClr val="bg1"/>
              </a:solidFill>
              <a:effectLst/>
              <a:latin typeface="方正汉文正楷" panose="02010600010101010101" charset="-122"/>
              <a:ea typeface="方正汉文正楷" panose="02010600010101010101" charset="-122"/>
              <a:sym typeface="+mn-ea"/>
            </a:endParaRPr>
          </a:p>
          <a:p>
            <a:pPr lvl="0" algn="l">
              <a:buClrTx/>
              <a:buSzTx/>
              <a:buFontTx/>
            </a:pPr>
            <a:r>
              <a:rPr lang="zh-CN" altLang="en-US" sz="2000">
                <a:solidFill>
                  <a:schemeClr val="bg1"/>
                </a:solidFill>
                <a:effectLst/>
                <a:latin typeface="方正汉文正楷" panose="02010600010101010101" charset="-122"/>
                <a:ea typeface="方正汉文正楷" panose="02010600010101010101" charset="-122"/>
                <a:sym typeface="+mn-ea"/>
              </a:rPr>
              <a:t>亚洲诸国很快沦为殖民地或半殖民地，非洲被瓜分殆尽</a:t>
            </a:r>
            <a:endParaRPr lang="zh-CN" altLang="en-US" sz="2000">
              <a:solidFill>
                <a:schemeClr val="bg1"/>
              </a:solidFill>
              <a:effectLst/>
              <a:latin typeface="方正汉文正楷" panose="02010600010101010101" charset="-122"/>
              <a:ea typeface="方正汉文正楷" panose="02010600010101010101" charset="-122"/>
              <a:sym typeface="+mn-ea"/>
            </a:endParaRPr>
          </a:p>
        </p:txBody>
      </p:sp>
      <p:sp>
        <p:nvSpPr>
          <p:cNvPr id="6154" name="文本框 6153"/>
          <p:cNvSpPr txBox="1"/>
          <p:nvPr>
            <p:custDataLst>
              <p:tags r:id="rId10"/>
            </p:custDataLst>
          </p:nvPr>
        </p:nvSpPr>
        <p:spPr>
          <a:xfrm>
            <a:off x="7632065" y="1539875"/>
            <a:ext cx="3444240" cy="460375"/>
          </a:xfrm>
          <a:prstGeom prst="rect">
            <a:avLst/>
          </a:prstGeom>
          <a:solidFill>
            <a:schemeClr val="accent4">
              <a:lumMod val="50000"/>
            </a:schemeClr>
          </a:solidFill>
          <a:ln w="9525">
            <a:noFill/>
          </a:ln>
        </p:spPr>
        <p:txBody>
          <a:bodyPr wrap="square">
            <a:spAutoFit/>
          </a:bodyPr>
          <a:p>
            <a:pPr algn="ctr"/>
            <a:r>
              <a:rPr lang="zh-CN" altLang="en-US" sz="2400">
                <a:solidFill>
                  <a:schemeClr val="bg1"/>
                </a:solidFill>
                <a:latin typeface="方正汉文正楷" panose="02010600010101010101" charset="-122"/>
                <a:ea typeface="方正汉文正楷" panose="02010600010101010101" charset="-122"/>
              </a:rPr>
              <a:t>第二次工业革命完成</a:t>
            </a:r>
            <a:endParaRPr lang="zh-CN" altLang="en-US" sz="2400">
              <a:solidFill>
                <a:schemeClr val="bg1"/>
              </a:solidFill>
              <a:latin typeface="方正汉文正楷" panose="02010600010101010101" charset="-122"/>
              <a:ea typeface="方正汉文正楷" panose="02010600010101010101" charset="-122"/>
            </a:endParaRPr>
          </a:p>
        </p:txBody>
      </p:sp>
      <p:sp>
        <p:nvSpPr>
          <p:cNvPr id="6155" name="下箭头 6154"/>
          <p:cNvSpPr/>
          <p:nvPr>
            <p:custDataLst>
              <p:tags r:id="rId11"/>
            </p:custDataLst>
          </p:nvPr>
        </p:nvSpPr>
        <p:spPr>
          <a:xfrm>
            <a:off x="9271000" y="2061210"/>
            <a:ext cx="167005" cy="553720"/>
          </a:xfrm>
          <a:prstGeom prst="downArrow">
            <a:avLst>
              <a:gd name="adj1" fmla="val 50000"/>
              <a:gd name="adj2" fmla="val 137500"/>
            </a:avLst>
          </a:prstGeom>
          <a:solidFill>
            <a:schemeClr val="tx1"/>
          </a:solidFill>
          <a:ln w="9525" cap="flat" cmpd="sng">
            <a:noFill/>
            <a:prstDash val="solid"/>
            <a:miter/>
            <a:headEnd type="none" w="med" len="med"/>
            <a:tailEnd type="none" w="med" len="med"/>
          </a:ln>
        </p:spPr>
        <p:txBody>
          <a:bodyPr/>
          <a:p>
            <a:pPr algn="ctr"/>
            <a:endParaRPr lang="zh-CN" altLang="en-US" sz="2800" b="1">
              <a:solidFill>
                <a:schemeClr val="tx1"/>
              </a:solidFill>
              <a:latin typeface="方正汉文正楷" panose="02010600010101010101" charset="-122"/>
              <a:ea typeface="方正汉文正楷" panose="02010600010101010101" charset="-122"/>
            </a:endParaRPr>
          </a:p>
        </p:txBody>
      </p:sp>
      <p:sp>
        <p:nvSpPr>
          <p:cNvPr id="6156" name="文本框 6155"/>
          <p:cNvSpPr txBox="1"/>
          <p:nvPr>
            <p:custDataLst>
              <p:tags r:id="rId12"/>
            </p:custDataLst>
          </p:nvPr>
        </p:nvSpPr>
        <p:spPr>
          <a:xfrm>
            <a:off x="7335520" y="2675890"/>
            <a:ext cx="4433570" cy="460375"/>
          </a:xfrm>
          <a:prstGeom prst="rect">
            <a:avLst/>
          </a:prstGeom>
          <a:solidFill>
            <a:schemeClr val="accent4">
              <a:lumMod val="50000"/>
            </a:schemeClr>
          </a:solidFill>
          <a:ln w="9525">
            <a:noFill/>
          </a:ln>
        </p:spPr>
        <p:txBody>
          <a:bodyPr wrap="square">
            <a:spAutoFit/>
          </a:bodyPr>
          <a:p>
            <a:pPr algn="ctr"/>
            <a:r>
              <a:rPr lang="zh-CN" altLang="en-US" sz="2400">
                <a:solidFill>
                  <a:schemeClr val="bg1"/>
                </a:solidFill>
                <a:latin typeface="方正汉文正楷" panose="02010600010101010101" charset="-122"/>
                <a:ea typeface="方正汉文正楷" panose="02010600010101010101" charset="-122"/>
              </a:rPr>
              <a:t>资本主义国家生产力迅速发展</a:t>
            </a:r>
            <a:endParaRPr lang="zh-CN" altLang="en-US" sz="2400">
              <a:solidFill>
                <a:schemeClr val="bg1"/>
              </a:solidFill>
              <a:latin typeface="方正汉文正楷" panose="02010600010101010101" charset="-122"/>
              <a:ea typeface="方正汉文正楷" panose="02010600010101010101" charset="-122"/>
            </a:endParaRPr>
          </a:p>
        </p:txBody>
      </p:sp>
      <p:sp>
        <p:nvSpPr>
          <p:cNvPr id="10" name="下箭头 9"/>
          <p:cNvSpPr/>
          <p:nvPr>
            <p:custDataLst>
              <p:tags r:id="rId13"/>
            </p:custDataLst>
          </p:nvPr>
        </p:nvSpPr>
        <p:spPr>
          <a:xfrm>
            <a:off x="9271000" y="3171190"/>
            <a:ext cx="167005" cy="553720"/>
          </a:xfrm>
          <a:prstGeom prst="downArrow">
            <a:avLst>
              <a:gd name="adj1" fmla="val 50000"/>
              <a:gd name="adj2" fmla="val 137500"/>
            </a:avLst>
          </a:prstGeom>
          <a:solidFill>
            <a:schemeClr val="tx1"/>
          </a:solidFill>
          <a:ln w="9525" cap="flat" cmpd="sng">
            <a:noFill/>
            <a:prstDash val="solid"/>
            <a:miter/>
            <a:headEnd type="none" w="med" len="med"/>
            <a:tailEnd type="none" w="med" len="med"/>
          </a:ln>
        </p:spPr>
        <p:txBody>
          <a:bodyPr/>
          <a:p>
            <a:pPr algn="ctr"/>
            <a:endParaRPr lang="zh-CN" altLang="en-US" sz="2800" b="1">
              <a:solidFill>
                <a:schemeClr val="tx1"/>
              </a:solidFill>
              <a:latin typeface="方正汉文正楷" panose="02010600010101010101" charset="-122"/>
              <a:ea typeface="方正汉文正楷" panose="02010600010101010101" charset="-122"/>
            </a:endParaRPr>
          </a:p>
        </p:txBody>
      </p:sp>
      <p:sp>
        <p:nvSpPr>
          <p:cNvPr id="11" name="文本框 10"/>
          <p:cNvSpPr txBox="1"/>
          <p:nvPr>
            <p:custDataLst>
              <p:tags r:id="rId14"/>
            </p:custDataLst>
          </p:nvPr>
        </p:nvSpPr>
        <p:spPr>
          <a:xfrm>
            <a:off x="8097520" y="3811905"/>
            <a:ext cx="2475865" cy="460375"/>
          </a:xfrm>
          <a:prstGeom prst="rect">
            <a:avLst/>
          </a:prstGeom>
          <a:solidFill>
            <a:schemeClr val="accent4">
              <a:lumMod val="50000"/>
            </a:schemeClr>
          </a:solidFill>
          <a:ln w="9525">
            <a:noFill/>
          </a:ln>
        </p:spPr>
        <p:txBody>
          <a:bodyPr wrap="square">
            <a:spAutoFit/>
          </a:bodyPr>
          <a:p>
            <a:pPr algn="ctr"/>
            <a:r>
              <a:rPr lang="zh-CN" altLang="en-US" sz="2400">
                <a:solidFill>
                  <a:schemeClr val="bg1"/>
                </a:solidFill>
                <a:latin typeface="方正汉文正楷" panose="02010600010101010101" charset="-122"/>
                <a:ea typeface="方正汉文正楷" panose="02010600010101010101" charset="-122"/>
              </a:rPr>
              <a:t>垄断组织出现</a:t>
            </a:r>
            <a:endParaRPr lang="zh-CN" altLang="en-US" sz="2400">
              <a:solidFill>
                <a:schemeClr val="bg1"/>
              </a:solidFill>
              <a:latin typeface="方正汉文正楷" panose="02010600010101010101" charset="-122"/>
              <a:ea typeface="方正汉文正楷" panose="02010600010101010101" charset="-122"/>
            </a:endParaRPr>
          </a:p>
        </p:txBody>
      </p:sp>
      <p:sp>
        <p:nvSpPr>
          <p:cNvPr id="12" name="下箭头 11"/>
          <p:cNvSpPr/>
          <p:nvPr>
            <p:custDataLst>
              <p:tags r:id="rId15"/>
            </p:custDataLst>
          </p:nvPr>
        </p:nvSpPr>
        <p:spPr>
          <a:xfrm>
            <a:off x="9271000" y="4328795"/>
            <a:ext cx="167005" cy="553720"/>
          </a:xfrm>
          <a:prstGeom prst="downArrow">
            <a:avLst>
              <a:gd name="adj1" fmla="val 50000"/>
              <a:gd name="adj2" fmla="val 137500"/>
            </a:avLst>
          </a:prstGeom>
          <a:solidFill>
            <a:schemeClr val="tx1"/>
          </a:solidFill>
          <a:ln w="9525" cap="flat" cmpd="sng">
            <a:noFill/>
            <a:prstDash val="solid"/>
            <a:miter/>
            <a:headEnd type="none" w="med" len="med"/>
            <a:tailEnd type="none" w="med" len="med"/>
          </a:ln>
        </p:spPr>
        <p:txBody>
          <a:bodyPr/>
          <a:p>
            <a:pPr algn="ctr"/>
            <a:endParaRPr lang="zh-CN" altLang="en-US" sz="2800" b="1">
              <a:solidFill>
                <a:schemeClr val="tx1"/>
              </a:solidFill>
              <a:latin typeface="方正汉文正楷" panose="02010600010101010101" charset="-122"/>
              <a:ea typeface="方正汉文正楷" panose="02010600010101010101" charset="-122"/>
            </a:endParaRPr>
          </a:p>
        </p:txBody>
      </p:sp>
      <p:sp>
        <p:nvSpPr>
          <p:cNvPr id="14" name="文本框 13"/>
          <p:cNvSpPr txBox="1"/>
          <p:nvPr>
            <p:custDataLst>
              <p:tags r:id="rId16"/>
            </p:custDataLst>
          </p:nvPr>
        </p:nvSpPr>
        <p:spPr>
          <a:xfrm>
            <a:off x="7991475" y="4939030"/>
            <a:ext cx="2873375" cy="829945"/>
          </a:xfrm>
          <a:prstGeom prst="rect">
            <a:avLst/>
          </a:prstGeom>
          <a:solidFill>
            <a:schemeClr val="accent4">
              <a:lumMod val="50000"/>
            </a:schemeClr>
          </a:solidFill>
          <a:ln w="9525">
            <a:noFill/>
          </a:ln>
        </p:spPr>
        <p:txBody>
          <a:bodyPr wrap="square">
            <a:spAutoFit/>
          </a:bodyPr>
          <a:p>
            <a:pPr algn="ctr"/>
            <a:r>
              <a:rPr lang="zh-CN" altLang="en-US" sz="2400">
                <a:solidFill>
                  <a:schemeClr val="bg1"/>
                </a:solidFill>
                <a:latin typeface="方正汉文正楷" panose="02010600010101010101" charset="-122"/>
                <a:ea typeface="方正汉文正楷" panose="02010600010101010101" charset="-122"/>
              </a:rPr>
              <a:t>资本主义国家开始向帝国主义</a:t>
            </a:r>
            <a:r>
              <a:rPr lang="zh-CN" altLang="en-US" sz="2400">
                <a:solidFill>
                  <a:schemeClr val="bg1"/>
                </a:solidFill>
                <a:latin typeface="方正汉文正楷" panose="02010600010101010101" charset="-122"/>
                <a:ea typeface="方正汉文正楷" panose="02010600010101010101" charset="-122"/>
              </a:rPr>
              <a:t>过渡</a:t>
            </a:r>
            <a:endParaRPr lang="zh-CN" altLang="en-US" sz="2400">
              <a:solidFill>
                <a:schemeClr val="bg1"/>
              </a:solidFill>
              <a:latin typeface="方正汉文正楷" panose="02010600010101010101" charset="-122"/>
              <a:ea typeface="方正汉文正楷" panose="02010600010101010101" charset="-122"/>
            </a:endParaRPr>
          </a:p>
        </p:txBody>
      </p:sp>
      <p:sp>
        <p:nvSpPr>
          <p:cNvPr id="19" name="下箭头 18"/>
          <p:cNvSpPr/>
          <p:nvPr>
            <p:custDataLst>
              <p:tags r:id="rId17"/>
            </p:custDataLst>
          </p:nvPr>
        </p:nvSpPr>
        <p:spPr>
          <a:xfrm rot="5400000">
            <a:off x="7596505" y="5168900"/>
            <a:ext cx="167005" cy="553720"/>
          </a:xfrm>
          <a:prstGeom prst="downArrow">
            <a:avLst>
              <a:gd name="adj1" fmla="val 50000"/>
              <a:gd name="adj2" fmla="val 137500"/>
            </a:avLst>
          </a:prstGeom>
          <a:solidFill>
            <a:schemeClr val="tx1"/>
          </a:solidFill>
          <a:ln w="9525" cap="flat" cmpd="sng">
            <a:noFill/>
            <a:prstDash val="solid"/>
            <a:miter/>
            <a:headEnd type="none" w="med" len="med"/>
            <a:tailEnd type="none" w="med" len="med"/>
          </a:ln>
        </p:spPr>
        <p:txBody>
          <a:bodyPr/>
          <a:p>
            <a:pPr algn="ctr"/>
            <a:endParaRPr lang="zh-CN" altLang="en-US" sz="2800" b="1">
              <a:solidFill>
                <a:schemeClr val="tx1"/>
              </a:solidFill>
              <a:latin typeface="方正汉文正楷" panose="02010600010101010101" charset="-122"/>
              <a:ea typeface="方正汉文正楷" panose="02010600010101010101" charset="-122"/>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154"/>
                                        </p:tgtEl>
                                        <p:attrNameLst>
                                          <p:attrName>style.visibility</p:attrName>
                                        </p:attrNameLst>
                                      </p:cBhvr>
                                      <p:to>
                                        <p:strVal val="visible"/>
                                      </p:to>
                                    </p:set>
                                    <p:animEffect transition="in" filter="wipe(down)">
                                      <p:cBhvr>
                                        <p:cTn id="11" dur="500"/>
                                        <p:tgtEl>
                                          <p:spTgt spid="615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6155"/>
                                        </p:tgtEl>
                                        <p:attrNameLst>
                                          <p:attrName>style.visibility</p:attrName>
                                        </p:attrNameLst>
                                      </p:cBhvr>
                                      <p:to>
                                        <p:strVal val="visible"/>
                                      </p:to>
                                    </p:set>
                                    <p:animEffect transition="in" filter="wipe(down)">
                                      <p:cBhvr>
                                        <p:cTn id="15" dur="500"/>
                                        <p:tgtEl>
                                          <p:spTgt spid="6155"/>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6156"/>
                                        </p:tgtEl>
                                        <p:attrNameLst>
                                          <p:attrName>style.visibility</p:attrName>
                                        </p:attrNameLst>
                                      </p:cBhvr>
                                      <p:to>
                                        <p:strVal val="visible"/>
                                      </p:to>
                                    </p:set>
                                    <p:animEffect transition="in" filter="wipe(down)">
                                      <p:cBhvr>
                                        <p:cTn id="19" dur="500"/>
                                        <p:tgtEl>
                                          <p:spTgt spid="6156"/>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8"/>
                                        </p:tgtEl>
                                        <p:attrNameLst>
                                          <p:attrName>style.visibility</p:attrName>
                                        </p:attrNameLst>
                                      </p:cBhvr>
                                      <p:to>
                                        <p:strVal val="visible"/>
                                      </p:to>
                                    </p:set>
                                    <p:anim calcmode="discrete" valueType="clr">
                                      <p:cBhvr override="childStyle">
                                        <p:cTn id="46"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8"/>
                                        </p:tgtEl>
                                        <p:attrNameLst>
                                          <p:attrName>fillcolor</p:attrName>
                                        </p:attrNameLst>
                                      </p:cBhvr>
                                      <p:tavLst>
                                        <p:tav tm="0">
                                          <p:val>
                                            <p:clrVal>
                                              <a:schemeClr val="accent2"/>
                                            </p:clrVal>
                                          </p:val>
                                        </p:tav>
                                        <p:tav tm="50000">
                                          <p:val>
                                            <p:clrVal>
                                              <a:schemeClr val="hlink"/>
                                            </p:clrVal>
                                          </p:val>
                                        </p:tav>
                                      </p:tavLst>
                                    </p:anim>
                                    <p:set>
                                      <p:cBhvr>
                                        <p:cTn id="48" dur="80"/>
                                        <p:tgtEl>
                                          <p:spTgt spid="18"/>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900" decel="100000" fill="hold"/>
                                        <p:tgtEl>
                                          <p:spTgt spid="7"/>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bldLvl="0" animBg="1"/>
      <p:bldP spid="6155" grpId="0" bldLvl="0" animBg="1"/>
      <p:bldP spid="6156" grpId="0" bldLvl="0" animBg="1"/>
      <p:bldP spid="10" grpId="0" bldLvl="0" animBg="1"/>
      <p:bldP spid="11" grpId="0" bldLvl="0" animBg="1"/>
      <p:bldP spid="12" grpId="0" bldLvl="0" animBg="1"/>
      <p:bldP spid="14" grpId="0" bldLvl="0" animBg="1"/>
      <p:bldP spid="19" grpId="0" bldLvl="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81647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引线点燃</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——一战的缘起</a:t>
            </a:r>
            <a:endParaRPr kumimoji="0" lang="zh-CN" altLang="en-US" sz="2800" i="0" u="none" strike="noStrike" kern="1200" cap="none" spc="0" normalizeH="0" baseline="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壹</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pSp>
        <p:nvGrpSpPr>
          <p:cNvPr id="7" name="组合 6"/>
          <p:cNvGrpSpPr/>
          <p:nvPr/>
        </p:nvGrpSpPr>
        <p:grpSpPr>
          <a:xfrm>
            <a:off x="4095115" y="6038850"/>
            <a:ext cx="7787640" cy="523240"/>
            <a:chOff x="125456" y="5463115"/>
            <a:chExt cx="12700437" cy="668514"/>
          </a:xfrm>
        </p:grpSpPr>
        <p:sp>
          <p:nvSpPr>
            <p:cNvPr id="9" name="Freeform 764"/>
            <p:cNvSpPr>
              <a:spLocks noEditPoints="1"/>
            </p:cNvSpPr>
            <p:nvPr>
              <p:custDataLst>
                <p:tags r:id="rId6"/>
              </p:custDataLst>
            </p:nvPr>
          </p:nvSpPr>
          <p:spPr bwMode="auto">
            <a:xfrm>
              <a:off x="215552" y="5463115"/>
              <a:ext cx="12610341" cy="668514"/>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p:spPr>
          <p:style>
            <a:lnRef idx="0">
              <a:srgbClr val="FFFFFF"/>
            </a:lnRef>
            <a:fillRef idx="2">
              <a:schemeClr val="accent3"/>
            </a:fillRef>
            <a:effectRef idx="1">
              <a:schemeClr val="accent3"/>
            </a:effectRef>
            <a:fontRef idx="minor">
              <a:schemeClr val="lt1"/>
            </a:fontRef>
          </p:style>
          <p:txBody>
            <a:bodyPr vert="horz" wrap="square" lIns="91440" tIns="45720" rIns="91440" bIns="45720" numCol="1" anchor="t" anchorCtr="0" compatLnSpc="1"/>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方正粗金陵简体" panose="02000000000000000000" charset="-122"/>
                <a:ea typeface="方正粗金陵简体" panose="02000000000000000000" charset="-122"/>
              </a:endParaRPr>
            </a:p>
          </p:txBody>
        </p:sp>
        <p:sp>
          <p:nvSpPr>
            <p:cNvPr id="13" name="文本框 12"/>
            <p:cNvSpPr txBox="1"/>
            <p:nvPr>
              <p:custDataLst>
                <p:tags r:id="rId7"/>
              </p:custDataLst>
            </p:nvPr>
          </p:nvSpPr>
          <p:spPr>
            <a:xfrm>
              <a:off x="125456" y="5519906"/>
              <a:ext cx="12151576" cy="588195"/>
            </a:xfrm>
            <a:prstGeom prst="rect">
              <a:avLst/>
            </a:prstGeom>
            <a:noFill/>
          </p:spPr>
          <p:txBody>
            <a:bodyPr wrap="square" rtlCol="0">
              <a:spAutoFit/>
            </a:bodyPr>
            <a:p>
              <a:pPr algn="ctr"/>
              <a:r>
                <a:rPr lang="zh-CN" altLang="en-US" sz="2400">
                  <a:solidFill>
                    <a:schemeClr val="bg1"/>
                  </a:solidFill>
                  <a:latin typeface="方正粗金陵简体" panose="02000000000000000000" charset="-122"/>
                  <a:ea typeface="方正粗金陵简体" panose="02000000000000000000" charset="-122"/>
                </a:rPr>
                <a:t>资本主义国家</a:t>
              </a:r>
              <a:r>
                <a:rPr lang="zh-CN" altLang="en-US" sz="2400">
                  <a:solidFill>
                    <a:srgbClr val="FF0000"/>
                  </a:solidFill>
                  <a:latin typeface="方正粗金陵简体" panose="02000000000000000000" charset="-122"/>
                  <a:ea typeface="方正粗金陵简体" panose="02000000000000000000" charset="-122"/>
                </a:rPr>
                <a:t>政治经济发展不平衡</a:t>
              </a:r>
              <a:r>
                <a:rPr lang="en-US" altLang="zh-CN" sz="2400">
                  <a:solidFill>
                    <a:schemeClr val="bg1"/>
                  </a:solidFill>
                  <a:latin typeface="方正粗金陵简体" panose="02000000000000000000" charset="-122"/>
                  <a:ea typeface="方正粗金陵简体" panose="02000000000000000000" charset="-122"/>
                </a:rPr>
                <a:t>,</a:t>
              </a:r>
              <a:r>
                <a:rPr lang="zh-CN" altLang="en-US" sz="2400">
                  <a:solidFill>
                    <a:schemeClr val="bg1"/>
                  </a:solidFill>
                  <a:latin typeface="方正粗金陵简体" panose="02000000000000000000" charset="-122"/>
                  <a:ea typeface="方正粗金陵简体" panose="02000000000000000000" charset="-122"/>
                </a:rPr>
                <a:t>矛盾激化</a:t>
              </a:r>
              <a:endParaRPr lang="zh-CN" altLang="en-US" sz="2400">
                <a:solidFill>
                  <a:schemeClr val="bg1"/>
                </a:solidFill>
                <a:latin typeface="方正粗金陵简体" panose="02000000000000000000" charset="-122"/>
                <a:ea typeface="方正粗金陵简体" panose="02000000000000000000" charset="-122"/>
              </a:endParaRPr>
            </a:p>
          </p:txBody>
        </p:sp>
      </p:grpSp>
      <p:graphicFrame>
        <p:nvGraphicFramePr>
          <p:cNvPr id="3" name="表格 2"/>
          <p:cNvGraphicFramePr>
            <a:graphicFrameLocks noGrp="1"/>
          </p:cNvGraphicFramePr>
          <p:nvPr>
            <p:custDataLst>
              <p:tags r:id="rId8"/>
            </p:custDataLst>
          </p:nvPr>
        </p:nvGraphicFramePr>
        <p:xfrm>
          <a:off x="6659880" y="1102360"/>
          <a:ext cx="4832010" cy="1981200"/>
        </p:xfrm>
        <a:graphic>
          <a:graphicData uri="http://schemas.openxmlformats.org/drawingml/2006/table">
            <a:tbl>
              <a:tblPr firstRow="1" bandRow="1">
                <a:tableStyleId>{1F468A6D-FD57-445B-983A-14EA8F392B02}</a:tableStyleId>
              </a:tblPr>
              <a:tblGrid>
                <a:gridCol w="814070"/>
                <a:gridCol w="1004570"/>
                <a:gridCol w="1004400"/>
                <a:gridCol w="1004400"/>
                <a:gridCol w="1004570"/>
              </a:tblGrid>
              <a:tr h="396240">
                <a:tc>
                  <a:txBody>
                    <a:bodyPr/>
                    <a:p>
                      <a:pPr algn="ctr">
                        <a:spcAft>
                          <a:spcPts val="0"/>
                        </a:spcAft>
                        <a:buNone/>
                      </a:pPr>
                      <a:r>
                        <a:rPr lang="zh-CN" altLang="en-US" sz="2000" kern="100" dirty="0">
                          <a:latin typeface="方正汉文正楷" panose="02010600010101010101" charset="-122"/>
                          <a:ea typeface="方正汉文正楷" panose="02010600010101010101" charset="-122"/>
                        </a:rPr>
                        <a:t>排名</a:t>
                      </a:r>
                      <a:endParaRPr lang="zh-CN" altLang="en-US"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en-US" sz="2000" kern="100" dirty="0">
                          <a:latin typeface="方正汉文正楷" panose="02010600010101010101" charset="-122"/>
                          <a:ea typeface="方正汉文正楷" panose="02010600010101010101" charset="-122"/>
                          <a:cs typeface="方正汉文正楷" panose="02010600010101010101" charset="-122"/>
                        </a:rPr>
                        <a:t>1860</a:t>
                      </a:r>
                      <a:r>
                        <a:rPr lang="zh-CN" sz="2000" kern="100" dirty="0">
                          <a:latin typeface="方正汉文正楷" panose="02010600010101010101" charset="-122"/>
                          <a:ea typeface="方正汉文正楷" panose="02010600010101010101" charset="-122"/>
                          <a:cs typeface="方正汉文正楷" panose="02010600010101010101" charset="-122"/>
                        </a:rPr>
                        <a:t>年</a:t>
                      </a:r>
                      <a:endParaRPr lang="zh-CN" sz="2000" kern="100" dirty="0">
                        <a:latin typeface="方正汉文正楷" panose="02010600010101010101" charset="-122"/>
                        <a:ea typeface="方正汉文正楷" panose="02010600010101010101" charset="-122"/>
                        <a:cs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en-US" sz="2000" kern="100" dirty="0">
                          <a:latin typeface="方正汉文正楷" panose="02010600010101010101" charset="-122"/>
                          <a:ea typeface="方正汉文正楷" panose="02010600010101010101" charset="-122"/>
                          <a:cs typeface="方正汉文正楷" panose="02010600010101010101" charset="-122"/>
                        </a:rPr>
                        <a:t>1870</a:t>
                      </a:r>
                      <a:r>
                        <a:rPr lang="zh-CN" sz="2000" kern="100" dirty="0">
                          <a:latin typeface="方正汉文正楷" panose="02010600010101010101" charset="-122"/>
                          <a:ea typeface="方正汉文正楷" panose="02010600010101010101" charset="-122"/>
                          <a:cs typeface="方正汉文正楷" panose="02010600010101010101" charset="-122"/>
                        </a:rPr>
                        <a:t>年</a:t>
                      </a:r>
                      <a:endParaRPr lang="zh-CN" sz="2000" kern="100" dirty="0">
                        <a:latin typeface="方正汉文正楷" panose="02010600010101010101" charset="-122"/>
                        <a:ea typeface="方正汉文正楷" panose="02010600010101010101" charset="-122"/>
                        <a:cs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en-US" sz="2000" kern="100">
                          <a:latin typeface="方正汉文正楷" panose="02010600010101010101" charset="-122"/>
                          <a:ea typeface="方正汉文正楷" panose="02010600010101010101" charset="-122"/>
                          <a:cs typeface="方正汉文正楷" panose="02010600010101010101" charset="-122"/>
                        </a:rPr>
                        <a:t>1880</a:t>
                      </a:r>
                      <a:r>
                        <a:rPr lang="zh-CN" sz="2000" kern="100">
                          <a:latin typeface="方正汉文正楷" panose="02010600010101010101" charset="-122"/>
                          <a:ea typeface="方正汉文正楷" panose="02010600010101010101" charset="-122"/>
                          <a:cs typeface="方正汉文正楷" panose="02010600010101010101" charset="-122"/>
                        </a:rPr>
                        <a:t>年</a:t>
                      </a:r>
                      <a:endParaRPr lang="zh-CN" sz="2000" kern="100">
                        <a:latin typeface="方正汉文正楷" panose="02010600010101010101" charset="-122"/>
                        <a:ea typeface="方正汉文正楷" panose="02010600010101010101" charset="-122"/>
                        <a:cs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tcPr>
                </a:tc>
                <a:tc>
                  <a:txBody>
                    <a:bodyPr/>
                    <a:p>
                      <a:pPr algn="ctr">
                        <a:spcAft>
                          <a:spcPts val="0"/>
                        </a:spcAft>
                      </a:pPr>
                      <a:r>
                        <a:rPr lang="en-US" sz="2000" kern="100">
                          <a:latin typeface="方正汉文正楷" panose="02010600010101010101" charset="-122"/>
                          <a:ea typeface="方正汉文正楷" panose="02010600010101010101" charset="-122"/>
                          <a:cs typeface="方正汉文正楷" panose="02010600010101010101" charset="-122"/>
                        </a:rPr>
                        <a:t>1890</a:t>
                      </a:r>
                      <a:r>
                        <a:rPr lang="zh-CN" sz="2000" kern="100">
                          <a:latin typeface="方正汉文正楷" panose="02010600010101010101" charset="-122"/>
                          <a:ea typeface="方正汉文正楷" panose="02010600010101010101" charset="-122"/>
                          <a:cs typeface="方正汉文正楷" panose="02010600010101010101" charset="-122"/>
                        </a:rPr>
                        <a:t>年</a:t>
                      </a:r>
                      <a:endParaRPr lang="zh-CN" sz="2000" kern="100">
                        <a:latin typeface="方正汉文正楷" panose="02010600010101010101" charset="-122"/>
                        <a:ea typeface="方正汉文正楷" panose="02010600010101010101" charset="-122"/>
                        <a:cs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396240">
                <a:tc>
                  <a:txBody>
                    <a:bodyPr/>
                    <a:p>
                      <a:pPr algn="ctr">
                        <a:spcAft>
                          <a:spcPts val="0"/>
                        </a:spcAft>
                        <a:buNone/>
                      </a:pPr>
                      <a:r>
                        <a:rPr lang="en-US" altLang="zh-CN" sz="2000" kern="100" dirty="0">
                          <a:latin typeface="方正汉文正楷" panose="02010600010101010101" charset="-122"/>
                          <a:ea typeface="方正汉文正楷" panose="02010600010101010101" charset="-122"/>
                        </a:rPr>
                        <a:t>1</a:t>
                      </a:r>
                      <a:endParaRPr lang="en-US" alt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dirty="0">
                          <a:latin typeface="方正汉文正楷" panose="02010600010101010101" charset="-122"/>
                          <a:ea typeface="方正汉文正楷" panose="02010600010101010101" charset="-122"/>
                        </a:rPr>
                        <a:t>英国</a:t>
                      </a:r>
                      <a:endParaRPr 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英国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美国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p>
                      <a:pPr algn="ctr">
                        <a:spcAft>
                          <a:spcPts val="0"/>
                        </a:spcAft>
                      </a:pPr>
                      <a:r>
                        <a:rPr lang="zh-CN" sz="2000" kern="100">
                          <a:latin typeface="方正汉文正楷" panose="02010600010101010101" charset="-122"/>
                          <a:ea typeface="方正汉文正楷" panose="02010600010101010101" charset="-122"/>
                        </a:rPr>
                        <a:t>美国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396240">
                <a:tc>
                  <a:txBody>
                    <a:bodyPr/>
                    <a:p>
                      <a:pPr algn="ctr">
                        <a:spcAft>
                          <a:spcPts val="0"/>
                        </a:spcAft>
                        <a:buNone/>
                      </a:pPr>
                      <a:r>
                        <a:rPr lang="en-US" altLang="zh-CN" sz="2000" kern="100" dirty="0">
                          <a:latin typeface="方正汉文正楷" panose="02010600010101010101" charset="-122"/>
                          <a:ea typeface="方正汉文正楷" panose="02010600010101010101" charset="-122"/>
                        </a:rPr>
                        <a:t>2</a:t>
                      </a:r>
                      <a:endParaRPr lang="en-US" alt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dirty="0">
                          <a:latin typeface="方正汉文正楷" panose="02010600010101010101" charset="-122"/>
                          <a:ea typeface="方正汉文正楷" panose="02010600010101010101" charset="-122"/>
                        </a:rPr>
                        <a:t>法国</a:t>
                      </a:r>
                      <a:endParaRPr 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美国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英国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德国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396240">
                <a:tc>
                  <a:txBody>
                    <a:bodyPr/>
                    <a:p>
                      <a:pPr algn="ctr">
                        <a:spcAft>
                          <a:spcPts val="0"/>
                        </a:spcAft>
                        <a:buNone/>
                      </a:pPr>
                      <a:r>
                        <a:rPr lang="en-US" altLang="zh-CN" sz="2000" kern="100">
                          <a:latin typeface="方正汉文正楷" panose="02010600010101010101" charset="-122"/>
                          <a:ea typeface="方正汉文正楷" panose="02010600010101010101" charset="-122"/>
                        </a:rPr>
                        <a:t>3</a:t>
                      </a:r>
                      <a:endParaRPr lang="en-US" alt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solidFill>
                            <a:srgbClr val="FF0000"/>
                          </a:solidFill>
                          <a:latin typeface="方正汉文正楷" panose="02010600010101010101" charset="-122"/>
                          <a:ea typeface="方正汉文正楷" panose="02010600010101010101" charset="-122"/>
                        </a:rPr>
                        <a:t>美国</a:t>
                      </a:r>
                      <a:endParaRPr lang="zh-CN" sz="2000" kern="100">
                        <a:solidFill>
                          <a:srgbClr val="FF0000"/>
                        </a:solidFill>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法国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dirty="0">
                          <a:latin typeface="方正汉文正楷" panose="02010600010101010101" charset="-122"/>
                          <a:ea typeface="方正汉文正楷" panose="02010600010101010101" charset="-122"/>
                        </a:rPr>
                        <a:t>德国</a:t>
                      </a:r>
                      <a:endParaRPr 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英国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396240">
                <a:tc>
                  <a:txBody>
                    <a:bodyPr/>
                    <a:p>
                      <a:pPr algn="ctr">
                        <a:spcAft>
                          <a:spcPts val="0"/>
                        </a:spcAft>
                        <a:buNone/>
                      </a:pPr>
                      <a:r>
                        <a:rPr lang="en-US" altLang="zh-CN" sz="2000" kern="100" dirty="0">
                          <a:latin typeface="方正汉文正楷" panose="02010600010101010101" charset="-122"/>
                          <a:ea typeface="方正汉文正楷" panose="02010600010101010101" charset="-122"/>
                        </a:rPr>
                        <a:t>4</a:t>
                      </a:r>
                      <a:endParaRPr lang="en-US" alt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dirty="0">
                          <a:solidFill>
                            <a:srgbClr val="FF0000"/>
                          </a:solidFill>
                          <a:latin typeface="方正汉文正楷" panose="02010600010101010101" charset="-122"/>
                          <a:ea typeface="方正汉文正楷" panose="02010600010101010101" charset="-122"/>
                        </a:rPr>
                        <a:t>德国</a:t>
                      </a:r>
                      <a:endParaRPr lang="zh-CN" sz="2000" kern="100" dirty="0">
                        <a:solidFill>
                          <a:srgbClr val="FF0000"/>
                        </a:solidFill>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a:latin typeface="方正汉文正楷" panose="02010600010101010101" charset="-122"/>
                          <a:ea typeface="方正汉文正楷" panose="02010600010101010101" charset="-122"/>
                        </a:rPr>
                        <a:t>德国</a:t>
                      </a:r>
                      <a:endParaRPr lang="zh-CN" sz="2000" kern="10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dirty="0">
                          <a:latin typeface="方正汉文正楷" panose="02010600010101010101" charset="-122"/>
                          <a:ea typeface="方正汉文正楷" panose="02010600010101010101" charset="-122"/>
                        </a:rPr>
                        <a:t>法国</a:t>
                      </a:r>
                      <a:endParaRPr 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spcAft>
                          <a:spcPts val="0"/>
                        </a:spcAft>
                      </a:pPr>
                      <a:r>
                        <a:rPr lang="zh-CN" sz="2000" kern="100" dirty="0">
                          <a:latin typeface="方正汉文正楷" panose="02010600010101010101" charset="-122"/>
                          <a:ea typeface="方正汉文正楷" panose="02010600010101010101" charset="-122"/>
                        </a:rPr>
                        <a:t>法国</a:t>
                      </a:r>
                      <a:endParaRPr lang="zh-CN" sz="2000" kern="100" dirty="0">
                        <a:latin typeface="方正汉文正楷" panose="02010600010101010101" charset="-122"/>
                        <a:ea typeface="方正汉文正楷" panose="02010600010101010101" charset="-122"/>
                      </a:endParaRPr>
                    </a:p>
                  </a:txBody>
                  <a:tcPr marL="68592" marR="68592" marT="0" marB="0"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6" name="文本框 15"/>
          <p:cNvSpPr txBox="1"/>
          <p:nvPr/>
        </p:nvSpPr>
        <p:spPr>
          <a:xfrm>
            <a:off x="5722620" y="349885"/>
            <a:ext cx="7055485" cy="580390"/>
          </a:xfrm>
          <a:prstGeom prst="rect">
            <a:avLst/>
          </a:prstGeom>
          <a:noFill/>
          <a:ln w="22225">
            <a:noFill/>
            <a:prstDash val="sysDot"/>
          </a:ln>
          <a:extLst>
            <a:ext uri="{909E8E84-426E-40DD-AFC4-6F175D3DCCD1}">
              <a14:hiddenFill xmlns:a14="http://schemas.microsoft.com/office/drawing/2010/main">
                <a:solidFill>
                  <a:srgbClr val="002060">
                    <a:alpha val="92000"/>
                  </a:srgbClr>
                </a:solidFill>
              </a14:hiddenFill>
            </a:ext>
          </a:extLst>
        </p:spPr>
        <p:txBody>
          <a:bodyPr wrap="square" rtlCol="0" anchor="t">
            <a:noAutofit/>
          </a:bodyPr>
          <a:p>
            <a:pPr eaLnBrk="0" hangingPunct="0"/>
            <a:r>
              <a:rPr lang="en-US" altLang="zh-CN" sz="2800" dirty="0">
                <a:solidFill>
                  <a:schemeClr val="tx1"/>
                </a:solidFill>
                <a:effectLst/>
                <a:latin typeface="方正北魏楷书_GBK" panose="02000000000000000000" charset="-122"/>
                <a:ea typeface="方正北魏楷书_GBK" panose="02000000000000000000" charset="-122"/>
                <a:cs typeface="方正北魏楷书_GBK" panose="02000000000000000000" charset="-122"/>
                <a:sym typeface="+mn-ea"/>
              </a:rPr>
              <a:t>     </a:t>
            </a:r>
            <a:r>
              <a:rPr lang="zh-CN" altLang="en-US" sz="2400" dirty="0">
                <a:solidFill>
                  <a:schemeClr val="tx1"/>
                </a:solidFill>
                <a:effectLst/>
                <a:latin typeface="方正北魏楷书_GBK" panose="02000000000000000000" charset="-122"/>
                <a:ea typeface="方正北魏楷书_GBK" panose="02000000000000000000" charset="-122"/>
                <a:cs typeface="方正北魏楷书_GBK" panose="02000000000000000000" charset="-122"/>
                <a:sym typeface="+mn-ea"/>
              </a:rPr>
              <a:t>观察表格，从表格中可以得出哪些信息?</a:t>
            </a:r>
            <a:endParaRPr lang="zh-CN" altLang="en-US" sz="2400" dirty="0">
              <a:solidFill>
                <a:schemeClr val="tx1"/>
              </a:solidFill>
              <a:effectLst/>
              <a:latin typeface="方正北魏楷书_GBK" panose="02000000000000000000" charset="-122"/>
              <a:ea typeface="方正北魏楷书_GBK" panose="02000000000000000000" charset="-122"/>
              <a:cs typeface="方正北魏楷书_GBK" panose="02000000000000000000" charset="-122"/>
              <a:sym typeface="+mn-ea"/>
            </a:endParaRPr>
          </a:p>
          <a:p>
            <a:pPr eaLnBrk="0" hangingPunct="0"/>
            <a:endParaRPr lang="zh-CN" altLang="en-US" sz="2400" dirty="0">
              <a:solidFill>
                <a:schemeClr val="tx1"/>
              </a:solidFill>
              <a:effectLst/>
              <a:latin typeface="方正北魏楷书_GBK" panose="02000000000000000000" charset="-122"/>
              <a:ea typeface="方正北魏楷书_GBK" panose="02000000000000000000" charset="-122"/>
              <a:cs typeface="方正北魏楷书_GBK" panose="02000000000000000000" charset="-122"/>
              <a:sym typeface="+mn-ea"/>
            </a:endParaRPr>
          </a:p>
          <a:p>
            <a:pPr eaLnBrk="0" hangingPunct="0"/>
            <a:endParaRPr lang="zh-CN" altLang="en-US" sz="2800" dirty="0">
              <a:solidFill>
                <a:schemeClr val="tx1"/>
              </a:solidFill>
              <a:effectLst/>
              <a:latin typeface="方正北魏楷书_GBK" panose="02000000000000000000" charset="-122"/>
              <a:ea typeface="方正北魏楷书_GBK" panose="02000000000000000000" charset="-122"/>
              <a:cs typeface="方正北魏楷书_GBK" panose="02000000000000000000" charset="-122"/>
              <a:sym typeface="+mn-ea"/>
            </a:endParaRPr>
          </a:p>
          <a:p>
            <a:pPr eaLnBrk="0" hangingPunct="0"/>
            <a:endParaRPr lang="zh-CN" altLang="en-US" sz="2800" dirty="0">
              <a:solidFill>
                <a:schemeClr val="tx1"/>
              </a:solidFill>
              <a:effectLst/>
              <a:latin typeface="方正北魏楷书_GBK" panose="02000000000000000000" charset="-122"/>
              <a:ea typeface="方正北魏楷书_GBK" panose="02000000000000000000" charset="-122"/>
              <a:cs typeface="方正北魏楷书_GBK" panose="02000000000000000000" charset="-122"/>
              <a:sym typeface="+mn-ea"/>
            </a:endParaRPr>
          </a:p>
        </p:txBody>
      </p:sp>
      <p:sp>
        <p:nvSpPr>
          <p:cNvPr id="17" name="文本框 16"/>
          <p:cNvSpPr txBox="1"/>
          <p:nvPr/>
        </p:nvSpPr>
        <p:spPr>
          <a:xfrm>
            <a:off x="1324610" y="3200400"/>
            <a:ext cx="10121265" cy="822325"/>
          </a:xfrm>
          <a:prstGeom prst="rect">
            <a:avLst/>
          </a:prstGeom>
          <a:noFill/>
        </p:spPr>
        <p:txBody>
          <a:bodyPr wrap="square" rtlCol="0">
            <a:spAutoFit/>
          </a:bodyPr>
          <a:p>
            <a:pPr marL="1117600" indent="-1104900" algn="ctr" rtl="0" eaLnBrk="0">
              <a:lnSpc>
                <a:spcPct val="99000"/>
              </a:lnSpc>
              <a:spcBef>
                <a:spcPts val="1685"/>
              </a:spcBef>
            </a:pPr>
            <a:r>
              <a:rPr sz="2400" kern="0" spc="20">
                <a:solidFill>
                  <a:srgbClr val="000000">
                    <a:alpha val="100000"/>
                  </a:srgbClr>
                </a:solidFill>
                <a:latin typeface="方正汉文正楷" panose="02010600010101010101" charset="-122"/>
                <a:ea typeface="方正汉文正楷" panose="02010600010101010101" charset="-122"/>
                <a:cs typeface="方正汉文正楷" panose="02010600010101010101" charset="-122"/>
                <a:sym typeface="+mn-ea"/>
              </a:rPr>
              <a:t>第二次工业革命后，资本主义国家经济实力与所</a:t>
            </a:r>
            <a:r>
              <a:rPr sz="2400" kern="0" spc="10">
                <a:solidFill>
                  <a:srgbClr val="000000">
                    <a:alpha val="100000"/>
                  </a:srgbClr>
                </a:solidFill>
                <a:latin typeface="方正汉文正楷" panose="02010600010101010101" charset="-122"/>
                <a:ea typeface="方正汉文正楷" panose="02010600010101010101" charset="-122"/>
                <a:cs typeface="方正汉文正楷" panose="02010600010101010101" charset="-122"/>
                <a:sym typeface="+mn-ea"/>
              </a:rPr>
              <a:t>占殖</a:t>
            </a:r>
            <a:r>
              <a:rPr sz="2400" kern="0" spc="10">
                <a:solidFill>
                  <a:schemeClr val="tx1">
                    <a:alpha val="100000"/>
                  </a:schemeClr>
                </a:solidFill>
                <a:latin typeface="方正汉文正楷" panose="02010600010101010101" charset="-122"/>
                <a:ea typeface="方正汉文正楷" panose="02010600010101010101" charset="-122"/>
                <a:cs typeface="方正汉文正楷" panose="02010600010101010101" charset="-122"/>
                <a:sym typeface="+mn-ea"/>
              </a:rPr>
              <a:t>民地面积不</a:t>
            </a:r>
            <a:r>
              <a:rPr sz="2400" kern="0" spc="40">
                <a:solidFill>
                  <a:schemeClr val="tx1">
                    <a:alpha val="100000"/>
                  </a:schemeClr>
                </a:solidFill>
                <a:latin typeface="方正汉文正楷" panose="02010600010101010101" charset="-122"/>
                <a:ea typeface="方正汉文正楷" panose="02010600010101010101" charset="-122"/>
                <a:cs typeface="方正汉文正楷" panose="02010600010101010101" charset="-122"/>
                <a:sym typeface="+mn-ea"/>
              </a:rPr>
              <a:t>成</a:t>
            </a:r>
            <a:r>
              <a:rPr sz="2400" kern="0" spc="40">
                <a:solidFill>
                  <a:srgbClr val="000000">
                    <a:alpha val="100000"/>
                  </a:srgbClr>
                </a:solidFill>
                <a:latin typeface="方正汉文正楷" panose="02010600010101010101" charset="-122"/>
                <a:ea typeface="方正汉文正楷" panose="02010600010101010101" charset="-122"/>
                <a:cs typeface="方正汉文正楷" panose="02010600010101010101" charset="-122"/>
                <a:sym typeface="+mn-ea"/>
              </a:rPr>
              <a:t>比例</a:t>
            </a:r>
            <a:r>
              <a:rPr lang="zh-CN" sz="2400" kern="0" spc="40">
                <a:solidFill>
                  <a:srgbClr val="000000">
                    <a:alpha val="100000"/>
                  </a:srgbClr>
                </a:solidFill>
                <a:latin typeface="方正汉文正楷" panose="02010600010101010101" charset="-122"/>
                <a:ea typeface="方正汉文正楷" panose="02010600010101010101" charset="-122"/>
                <a:cs typeface="方正汉文正楷" panose="02010600010101010101" charset="-122"/>
                <a:sym typeface="+mn-ea"/>
              </a:rPr>
              <a:t>。</a:t>
            </a:r>
            <a:r>
              <a:rPr sz="2400" kern="0" spc="40">
                <a:solidFill>
                  <a:srgbClr val="000000">
                    <a:alpha val="100000"/>
                  </a:srgbClr>
                </a:solidFill>
                <a:latin typeface="方正汉文正楷" panose="02010600010101010101" charset="-122"/>
                <a:ea typeface="方正汉文正楷" panose="02010600010101010101" charset="-122"/>
                <a:cs typeface="方正汉文正楷" panose="02010600010101010101" charset="-122"/>
                <a:sym typeface="+mn-ea"/>
              </a:rPr>
              <a:t>即</a:t>
            </a:r>
            <a:r>
              <a:rPr sz="2400" kern="0" spc="40">
                <a:solidFill>
                  <a:srgbClr val="D00006">
                    <a:alpha val="100000"/>
                  </a:srgbClr>
                </a:solidFill>
                <a:latin typeface="方正汉文正楷" panose="02010600010101010101" charset="-122"/>
                <a:ea typeface="方正汉文正楷" panose="02010600010101010101" charset="-122"/>
                <a:cs typeface="方正汉文正楷" panose="02010600010101010101" charset="-122"/>
                <a:sym typeface="+mn-ea"/>
              </a:rPr>
              <a:t>帝国主义国家之间经济、政治发展不平衡</a:t>
            </a:r>
            <a:r>
              <a:rPr sz="2400" kern="0" spc="40">
                <a:solidFill>
                  <a:srgbClr val="000000">
                    <a:alpha val="100000"/>
                  </a:srgbClr>
                </a:solidFill>
                <a:latin typeface="方正汉文正楷" panose="02010600010101010101" charset="-122"/>
                <a:ea typeface="方正汉文正楷" panose="02010600010101010101" charset="-122"/>
                <a:cs typeface="方正汉文正楷" panose="02010600010101010101" charset="-122"/>
                <a:sym typeface="+mn-ea"/>
              </a:rPr>
              <a:t>。</a:t>
            </a:r>
            <a:endParaRPr lang="zh-CN" altLang="en-US" sz="2400">
              <a:solidFill>
                <a:schemeClr val="tx1"/>
              </a:solidFill>
              <a:effectLst/>
              <a:latin typeface="方正汉文正楷" panose="02010600010101010101" charset="-122"/>
              <a:ea typeface="方正汉文正楷" panose="02010600010101010101" charset="-122"/>
              <a:cs typeface="方正汉文正楷" panose="02010600010101010101" charset="-122"/>
              <a:sym typeface="+mn-ea"/>
            </a:endParaRPr>
          </a:p>
        </p:txBody>
      </p:sp>
      <p:graphicFrame>
        <p:nvGraphicFramePr>
          <p:cNvPr id="4" name="Group 2"/>
          <p:cNvGraphicFramePr>
            <a:graphicFrameLocks noGrp="1"/>
          </p:cNvGraphicFramePr>
          <p:nvPr/>
        </p:nvGraphicFramePr>
        <p:xfrm>
          <a:off x="300990" y="1186180"/>
          <a:ext cx="6196965" cy="1813560"/>
        </p:xfrm>
        <a:graphic>
          <a:graphicData uri="http://schemas.openxmlformats.org/drawingml/2006/table">
            <a:tbl>
              <a:tblPr firstRow="1" bandRow="1">
                <a:tableStyleId>{AA00FE40-A4A1-4E01-A4F3-C6AA1E8047A4}</a:tableStyleId>
              </a:tblPr>
              <a:tblGrid>
                <a:gridCol w="3401695"/>
                <a:gridCol w="699770"/>
                <a:gridCol w="698400"/>
                <a:gridCol w="698400"/>
                <a:gridCol w="698400"/>
              </a:tblGrid>
              <a:tr h="547370">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    项   目</a:t>
                      </a:r>
                      <a:endPar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endParaRPr>
                    </a:p>
                  </a:txBody>
                  <a:tcPr marT="45707" marB="45707" horzOverflow="overflow">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rPr>
                        <a:t>英</a:t>
                      </a: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rPr>
                        <a:t>国</a:t>
                      </a:r>
                      <a:endPar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rPr>
                        <a:t>法</a:t>
                      </a: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rPr>
                        <a:t>国</a:t>
                      </a:r>
                      <a:endPar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u="none" strike="noStrike" cap="none" normalizeH="0" baseline="0" smtClean="0">
                          <a:ln>
                            <a:noFill/>
                          </a:ln>
                          <a:effectLst/>
                          <a:latin typeface="方正汉文正楷" panose="02010600010101010101" charset="-122"/>
                          <a:ea typeface="方正汉文正楷" panose="02010600010101010101" charset="-122"/>
                        </a:rPr>
                        <a:t>德</a:t>
                      </a:r>
                      <a:r>
                        <a:rPr kumimoji="0" lang="zh-CN" altLang="en-US" sz="2000" u="none" strike="noStrike" cap="none" normalizeH="0" baseline="0" smtClean="0">
                          <a:ln>
                            <a:noFill/>
                          </a:ln>
                          <a:effectLst/>
                          <a:latin typeface="方正汉文正楷" panose="02010600010101010101" charset="-122"/>
                          <a:ea typeface="方正汉文正楷" panose="02010600010101010101" charset="-122"/>
                        </a:rPr>
                        <a:t>国</a:t>
                      </a:r>
                      <a:endParaRPr kumimoji="0" lang="zh-CN" altLang="en-US" sz="2000" u="none" strike="noStrike" cap="none" normalizeH="0" baseline="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u="none" strike="noStrike" cap="none" normalizeH="0" baseline="0" smtClean="0">
                          <a:ln>
                            <a:noFill/>
                          </a:ln>
                          <a:effectLst/>
                          <a:latin typeface="方正汉文正楷" panose="02010600010101010101" charset="-122"/>
                          <a:ea typeface="方正汉文正楷" panose="02010600010101010101" charset="-122"/>
                        </a:rPr>
                        <a:t>美</a:t>
                      </a:r>
                      <a:r>
                        <a:rPr kumimoji="0" lang="zh-CN" altLang="en-US" sz="2000" u="none" strike="noStrike" cap="none" normalizeH="0" baseline="0" smtClean="0">
                          <a:ln>
                            <a:noFill/>
                          </a:ln>
                          <a:effectLst/>
                          <a:latin typeface="方正汉文正楷" panose="02010600010101010101" charset="-122"/>
                          <a:ea typeface="方正汉文正楷" panose="02010600010101010101" charset="-122"/>
                        </a:rPr>
                        <a:t>国</a:t>
                      </a:r>
                      <a:endParaRPr kumimoji="0" lang="zh-CN" altLang="en-US" sz="2000" u="none" strike="noStrike" cap="none" normalizeH="0" baseline="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08305">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1860</a:t>
                      </a: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年工业产量所占位次 </a:t>
                      </a:r>
                      <a:endPar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smtClean="0">
                          <a:ln>
                            <a:noFill/>
                          </a:ln>
                          <a:effectLst/>
                          <a:latin typeface="方正汉文正楷" panose="02010600010101010101" charset="-122"/>
                          <a:ea typeface="方正汉文正楷" panose="02010600010101010101" charset="-122"/>
                        </a:rPr>
                        <a:t>1</a:t>
                      </a:r>
                      <a:endParaRPr kumimoji="0" lang="en-US" altLang="zh-CN" sz="2000" u="none" strike="noStrike" cap="none" normalizeH="0" baseline="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rPr>
                        <a:t>2</a:t>
                      </a:r>
                      <a:endPar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rPr>
                        <a:t>3</a:t>
                      </a:r>
                      <a:endPar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smtClean="0">
                          <a:ln>
                            <a:noFill/>
                          </a:ln>
                          <a:effectLst/>
                          <a:latin typeface="方正汉文正楷" panose="02010600010101010101" charset="-122"/>
                          <a:ea typeface="方正汉文正楷" panose="02010600010101010101" charset="-122"/>
                        </a:rPr>
                        <a:t>4</a:t>
                      </a:r>
                      <a:endParaRPr kumimoji="0" lang="en-US" altLang="zh-CN" sz="2000" u="none" strike="noStrike" cap="none" normalizeH="0" baseline="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38785">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1913</a:t>
                      </a: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年工业产量所占位次 </a:t>
                      </a:r>
                      <a:endPar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rPr>
                        <a:t>3</a:t>
                      </a:r>
                      <a:endPar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rPr>
                        <a:t>4</a:t>
                      </a:r>
                      <a:endPar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rPr>
                        <a:t>2</a:t>
                      </a:r>
                      <a:endPar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rPr>
                        <a:t>1</a:t>
                      </a:r>
                      <a:endPar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19100">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1913</a:t>
                      </a:r>
                      <a:r>
                        <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rPr>
                        <a:t>年殖民地面积所占位次 </a:t>
                      </a:r>
                      <a:endParaRPr kumimoji="0" lang="zh-CN" altLang="en-US" sz="2000" u="none" strike="noStrike" cap="none" normalizeH="0" baseline="0" dirty="0" smtClean="0">
                        <a:ln>
                          <a:noFill/>
                        </a:ln>
                        <a:effectLst/>
                        <a:latin typeface="方正汉文正楷" panose="02010600010101010101" charset="-122"/>
                        <a:ea typeface="方正汉文正楷" panose="02010600010101010101" charset="-122"/>
                        <a:cs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rPr>
                        <a:t>1</a:t>
                      </a:r>
                      <a:endPar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smtClean="0">
                          <a:ln>
                            <a:noFill/>
                          </a:ln>
                          <a:effectLst/>
                          <a:latin typeface="方正汉文正楷" panose="02010600010101010101" charset="-122"/>
                          <a:ea typeface="方正汉文正楷" panose="02010600010101010101" charset="-122"/>
                        </a:rPr>
                        <a:t>2</a:t>
                      </a:r>
                      <a:endParaRPr kumimoji="0" lang="en-US" altLang="zh-CN" sz="2000" u="none" strike="noStrike" cap="none" normalizeH="0" baseline="0" smtClean="0">
                        <a:ln>
                          <a:noFill/>
                        </a:ln>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rPr>
                        <a:t>4</a:t>
                      </a:r>
                      <a:endPar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rPr>
                        <a:t>5</a:t>
                      </a:r>
                      <a:endParaRPr kumimoji="0" lang="en-US" altLang="zh-CN" sz="2000" u="none" strike="noStrike" cap="none" normalizeH="0" baseline="0" dirty="0" smtClean="0">
                        <a:ln>
                          <a:noFill/>
                        </a:ln>
                        <a:solidFill>
                          <a:srgbClr val="FF0000"/>
                        </a:solidFill>
                        <a:effectLst/>
                        <a:latin typeface="方正汉文正楷" panose="02010600010101010101" charset="-122"/>
                        <a:ea typeface="方正汉文正楷" panose="02010600010101010101" charset="-122"/>
                      </a:endParaRPr>
                    </a:p>
                  </a:txBody>
                  <a:tcPr marT="45707" marB="45707" horzOverflow="overflow">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grpSp>
        <p:nvGrpSpPr>
          <p:cNvPr id="10" name="组合 9"/>
          <p:cNvGrpSpPr/>
          <p:nvPr/>
        </p:nvGrpSpPr>
        <p:grpSpPr>
          <a:xfrm>
            <a:off x="562610" y="3747770"/>
            <a:ext cx="2392045" cy="2796368"/>
            <a:chOff x="2540" y="3274"/>
            <a:chExt cx="6505" cy="7289"/>
          </a:xfrm>
        </p:grpSpPr>
        <p:pic>
          <p:nvPicPr>
            <p:cNvPr id="5" name="图片 4" descr="图片3"/>
            <p:cNvPicPr>
              <a:picLocks noChangeAspect="1"/>
            </p:cNvPicPr>
            <p:nvPr/>
          </p:nvPicPr>
          <p:blipFill>
            <a:blip r:embed="rId9"/>
            <a:srcRect l="1511" t="1789" r="2644" b="1448"/>
            <a:stretch>
              <a:fillRect/>
            </a:stretch>
          </p:blipFill>
          <p:spPr>
            <a:xfrm>
              <a:off x="2540" y="3274"/>
              <a:ext cx="6505" cy="6328"/>
            </a:xfrm>
            <a:prstGeom prst="rect">
              <a:avLst/>
            </a:prstGeom>
          </p:spPr>
        </p:pic>
        <p:sp>
          <p:nvSpPr>
            <p:cNvPr id="6" name="文本框 5"/>
            <p:cNvSpPr txBox="1"/>
            <p:nvPr/>
          </p:nvSpPr>
          <p:spPr>
            <a:xfrm>
              <a:off x="2540" y="9603"/>
              <a:ext cx="6502" cy="960"/>
            </a:xfrm>
            <a:prstGeom prst="rect">
              <a:avLst/>
            </a:prstGeom>
            <a:noFill/>
          </p:spPr>
          <p:txBody>
            <a:bodyPr wrap="square" rtlCol="0">
              <a:spAutoFit/>
            </a:bodyPr>
            <a:p>
              <a:r>
                <a:rPr lang="zh-CN" altLang="en-US">
                  <a:solidFill>
                    <a:schemeClr val="tx1"/>
                  </a:solidFill>
                  <a:latin typeface="方正汉文正楷" panose="02010600010101010101" charset="-122"/>
                  <a:ea typeface="方正汉文正楷" panose="02010600010101010101" charset="-122"/>
                  <a:cs typeface="方正汉文正楷" panose="02010600010101010101" charset="-122"/>
                </a:rPr>
                <a:t>《你知道,这是英国的》</a:t>
              </a:r>
              <a:endParaRPr lang="zh-CN" altLang="en-US">
                <a:solidFill>
                  <a:schemeClr val="tx1"/>
                </a:solidFill>
                <a:latin typeface="方正汉文正楷" panose="02010600010101010101" charset="-122"/>
                <a:ea typeface="方正汉文正楷" panose="02010600010101010101" charset="-122"/>
                <a:cs typeface="方正汉文正楷" panose="02010600010101010101" charset="-122"/>
              </a:endParaRPr>
            </a:p>
          </p:txBody>
        </p:sp>
      </p:grpSp>
      <p:sp>
        <p:nvSpPr>
          <p:cNvPr id="11" name="矩形 10"/>
          <p:cNvSpPr>
            <a:spLocks noChangeArrowheads="1"/>
          </p:cNvSpPr>
          <p:nvPr/>
        </p:nvSpPr>
        <p:spPr bwMode="auto">
          <a:xfrm>
            <a:off x="3243580" y="4166235"/>
            <a:ext cx="8302625" cy="1630045"/>
          </a:xfrm>
          <a:prstGeom prst="rect">
            <a:avLst/>
          </a:prstGeom>
          <a:solidFill>
            <a:schemeClr val="bg1"/>
          </a:solidFill>
          <a:ln w="28575">
            <a:solidFill>
              <a:schemeClr val="tx1"/>
            </a:solidFill>
            <a:prstDash val="dashDot"/>
            <a:miter lim="800000"/>
          </a:ln>
        </p:spPr>
        <p:txBody>
          <a:bodyPr wrap="square">
            <a:spAutoFit/>
          </a:bodyPr>
          <a:p>
            <a:pPr indent="0" fontAlgn="auto">
              <a:lnSpc>
                <a:spcPct val="100000"/>
              </a:lnSpc>
              <a:buFontTx/>
              <a:buNone/>
            </a:pPr>
            <a:r>
              <a:rPr lang="en-US" altLang="zh-CN" sz="2400">
                <a:latin typeface="方正汉文正楷" panose="02010600010101010101" charset="-122"/>
                <a:ea typeface="方正汉文正楷" panose="02010600010101010101" charset="-122"/>
                <a:cs typeface="方正汉文正楷" panose="02010600010101010101" charset="-122"/>
              </a:rPr>
              <a:t>   </a:t>
            </a:r>
            <a:r>
              <a:rPr lang="zh-CN" altLang="en-US" sz="2400">
                <a:latin typeface="方正汉文正楷" panose="02010600010101010101" charset="-122"/>
                <a:ea typeface="方正汉文正楷" panose="02010600010101010101" charset="-122"/>
                <a:cs typeface="方正汉文正楷" panose="02010600010101010101" charset="-122"/>
              </a:rPr>
              <a:t>“世界是第一次被分割完了，所以将来只有重新分割，也就是从一个‘主人’转归另一个‘主人’。而不是从‘无主’的变为‘有主’的。”    </a:t>
            </a:r>
            <a:endParaRPr lang="zh-CN" altLang="en-US" sz="2400">
              <a:latin typeface="方正汉文正楷" panose="02010600010101010101" charset="-122"/>
              <a:ea typeface="方正汉文正楷" panose="02010600010101010101" charset="-122"/>
              <a:cs typeface="方正汉文正楷" panose="02010600010101010101" charset="-122"/>
            </a:endParaRPr>
          </a:p>
          <a:p>
            <a:pPr indent="0" algn="r" fontAlgn="auto">
              <a:lnSpc>
                <a:spcPct val="100000"/>
              </a:lnSpc>
              <a:buFontTx/>
              <a:buNone/>
            </a:pPr>
            <a:r>
              <a:rPr lang="en-US" altLang="zh-CN" sz="2400">
                <a:latin typeface="方正汉文正楷" panose="02010600010101010101" charset="-122"/>
                <a:ea typeface="方正汉文正楷" panose="02010600010101010101" charset="-122"/>
                <a:cs typeface="方正汉文正楷" panose="02010600010101010101" charset="-122"/>
                <a:sym typeface="+mn-ea"/>
              </a:rPr>
              <a:t>——</a:t>
            </a:r>
            <a:r>
              <a:rPr lang="zh-CN" altLang="en-US" sz="2400">
                <a:latin typeface="方正汉文正楷" panose="02010600010101010101" charset="-122"/>
                <a:ea typeface="方正汉文正楷" panose="02010600010101010101" charset="-122"/>
                <a:cs typeface="方正汉文正楷" panose="02010600010101010101" charset="-122"/>
                <a:sym typeface="+mn-ea"/>
              </a:rPr>
              <a:t>摘自《列宁选集》</a:t>
            </a:r>
            <a:r>
              <a:rPr lang="en-US" altLang="zh-CN" sz="2800">
                <a:latin typeface="方正汉文正楷" panose="02010600010101010101" charset="-122"/>
                <a:ea typeface="方正汉文正楷" panose="02010600010101010101" charset="-122"/>
                <a:cs typeface="方正汉文正楷" panose="02010600010101010101" charset="-122"/>
              </a:rPr>
              <a:t>   </a:t>
            </a:r>
            <a:r>
              <a:rPr lang="en-US" altLang="zh-CN" sz="2800" b="1">
                <a:latin typeface="楷体" panose="02010609060101010101" charset="-122"/>
                <a:ea typeface="楷体" panose="02010609060101010101" charset="-122"/>
                <a:cs typeface="楷体" panose="02010609060101010101" charset="-122"/>
              </a:rPr>
              <a:t>       </a:t>
            </a:r>
            <a:r>
              <a:rPr lang="en-US" altLang="zh-CN" sz="2400" b="1"/>
              <a:t>                                                    </a:t>
            </a:r>
            <a:endParaRPr lang="zh-CN" altLang="en-US" sz="2400" b="1"/>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strVal val="#ppt_w*0.05"/>
                                          </p:val>
                                        </p:tav>
                                        <p:tav tm="100000">
                                          <p:val>
                                            <p:strVal val="#ppt_w"/>
                                          </p:val>
                                        </p:tav>
                                      </p:tavLst>
                                    </p:anim>
                                    <p:anim calcmode="lin" valueType="num">
                                      <p:cBhvr>
                                        <p:cTn id="23" dur="500" fill="hold"/>
                                        <p:tgtEl>
                                          <p:spTgt spid="17"/>
                                        </p:tgtEl>
                                        <p:attrNameLst>
                                          <p:attrName>ppt_h</p:attrName>
                                        </p:attrNameLst>
                                      </p:cBhvr>
                                      <p:tavLst>
                                        <p:tav tm="0">
                                          <p:val>
                                            <p:strVal val="#ppt_h"/>
                                          </p:val>
                                        </p:tav>
                                        <p:tav tm="100000">
                                          <p:val>
                                            <p:strVal val="#ppt_h"/>
                                          </p:val>
                                        </p:tav>
                                      </p:tavLst>
                                    </p:anim>
                                    <p:anim calcmode="lin" valueType="num">
                                      <p:cBhvr>
                                        <p:cTn id="24" dur="500" fill="hold"/>
                                        <p:tgtEl>
                                          <p:spTgt spid="17"/>
                                        </p:tgtEl>
                                        <p:attrNameLst>
                                          <p:attrName>ppt_x</p:attrName>
                                        </p:attrNameLst>
                                      </p:cBhvr>
                                      <p:tavLst>
                                        <p:tav tm="0">
                                          <p:val>
                                            <p:strVal val="#ppt_x-.2"/>
                                          </p:val>
                                        </p:tav>
                                        <p:tav tm="100000">
                                          <p:val>
                                            <p:strVal val="#ppt_x"/>
                                          </p:val>
                                        </p:tav>
                                      </p:tavLst>
                                    </p:anim>
                                    <p:anim calcmode="lin" valueType="num">
                                      <p:cBhvr>
                                        <p:cTn id="25" dur="500" fill="hold"/>
                                        <p:tgtEl>
                                          <p:spTgt spid="17"/>
                                        </p:tgtEl>
                                        <p:attrNameLst>
                                          <p:attrName>ppt_y</p:attrName>
                                        </p:attrNameLst>
                                      </p:cBhvr>
                                      <p:tavLst>
                                        <p:tav tm="0">
                                          <p:val>
                                            <p:strVal val="#ppt_y"/>
                                          </p:val>
                                        </p:tav>
                                        <p:tav tm="100000">
                                          <p:val>
                                            <p:strVal val="#ppt_y"/>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4" presetClass="entr" presetSubtype="0" accel="10000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ppt_w*0.05"/>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anim calcmode="lin" valueType="num">
                                      <p:cBhvr>
                                        <p:cTn id="33" dur="500" fill="hold"/>
                                        <p:tgtEl>
                                          <p:spTgt spid="10"/>
                                        </p:tgtEl>
                                        <p:attrNameLst>
                                          <p:attrName>ppt_x</p:attrName>
                                        </p:attrNameLst>
                                      </p:cBhvr>
                                      <p:tavLst>
                                        <p:tav tm="0">
                                          <p:val>
                                            <p:strVal val="#ppt_x-.2"/>
                                          </p:val>
                                        </p:tav>
                                        <p:tav tm="100000">
                                          <p:val>
                                            <p:strVal val="#ppt_x"/>
                                          </p:val>
                                        </p:tav>
                                      </p:tavLst>
                                    </p:anim>
                                    <p:anim calcmode="lin" valueType="num">
                                      <p:cBhvr>
                                        <p:cTn id="34" dur="500" fill="hold"/>
                                        <p:tgtEl>
                                          <p:spTgt spid="10"/>
                                        </p:tgtEl>
                                        <p:attrNameLst>
                                          <p:attrName>ppt_y</p:attrName>
                                        </p:attrNameLst>
                                      </p:cBhvr>
                                      <p:tavLst>
                                        <p:tav tm="0">
                                          <p:val>
                                            <p:strVal val="#ppt_y"/>
                                          </p:val>
                                        </p:tav>
                                        <p:tav tm="100000">
                                          <p:val>
                                            <p:strVal val="#ppt_y"/>
                                          </p:val>
                                        </p:tav>
                                      </p:tavLst>
                                    </p:anim>
                                    <p:animEffect transition="in" filter="fade">
                                      <p:cBhvr>
                                        <p:cTn id="35" dur="500"/>
                                        <p:tgtEl>
                                          <p:spTgt spid="10"/>
                                        </p:tgtEl>
                                      </p:cBhvr>
                                    </p:animEffect>
                                  </p:childTnLst>
                                </p:cTn>
                              </p:par>
                              <p:par>
                                <p:cTn id="36" presetID="54" presetClass="entr" presetSubtype="0" accel="10000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strVal val="#ppt_w*0.05"/>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anim calcmode="lin" valueType="num">
                                      <p:cBhvr>
                                        <p:cTn id="40" dur="500" fill="hold"/>
                                        <p:tgtEl>
                                          <p:spTgt spid="11"/>
                                        </p:tgtEl>
                                        <p:attrNameLst>
                                          <p:attrName>ppt_x</p:attrName>
                                        </p:attrNameLst>
                                      </p:cBhvr>
                                      <p:tavLst>
                                        <p:tav tm="0">
                                          <p:val>
                                            <p:strVal val="#ppt_x-.2"/>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900" decel="100000" fill="hold"/>
                                        <p:tgtEl>
                                          <p:spTgt spid="7"/>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81647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引线点燃</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——一战的缘起</a:t>
            </a:r>
            <a:endParaRPr kumimoji="0" lang="zh-CN" altLang="en-US" sz="2800" i="0" u="none" strike="noStrike" kern="1200" cap="none" spc="0" normalizeH="0" baseline="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壹</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pSp>
        <p:nvGrpSpPr>
          <p:cNvPr id="7" name="组合 6"/>
          <p:cNvGrpSpPr/>
          <p:nvPr/>
        </p:nvGrpSpPr>
        <p:grpSpPr>
          <a:xfrm>
            <a:off x="1726565" y="6038850"/>
            <a:ext cx="7787640" cy="523240"/>
            <a:chOff x="125456" y="5463115"/>
            <a:chExt cx="12700437" cy="668514"/>
          </a:xfrm>
        </p:grpSpPr>
        <p:sp>
          <p:nvSpPr>
            <p:cNvPr id="9" name="Freeform 764"/>
            <p:cNvSpPr>
              <a:spLocks noEditPoints="1"/>
            </p:cNvSpPr>
            <p:nvPr>
              <p:custDataLst>
                <p:tags r:id="rId6"/>
              </p:custDataLst>
            </p:nvPr>
          </p:nvSpPr>
          <p:spPr bwMode="auto">
            <a:xfrm>
              <a:off x="215552" y="5463115"/>
              <a:ext cx="12610341" cy="668514"/>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p:spPr>
          <p:style>
            <a:lnRef idx="0">
              <a:srgbClr val="FFFFFF"/>
            </a:lnRef>
            <a:fillRef idx="2">
              <a:schemeClr val="accent3"/>
            </a:fillRef>
            <a:effectRef idx="1">
              <a:schemeClr val="accent3"/>
            </a:effectRef>
            <a:fontRef idx="minor">
              <a:schemeClr val="lt1"/>
            </a:fontRef>
          </p:style>
          <p:txBody>
            <a:bodyPr vert="horz" wrap="square" lIns="91440" tIns="45720" rIns="91440" bIns="45720" numCol="1" anchor="t" anchorCtr="0" compatLnSpc="1"/>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方正粗金陵简体" panose="02000000000000000000" charset="-122"/>
                <a:ea typeface="方正粗金陵简体" panose="02000000000000000000" charset="-122"/>
              </a:endParaRPr>
            </a:p>
          </p:txBody>
        </p:sp>
        <p:sp>
          <p:nvSpPr>
            <p:cNvPr id="13" name="文本框 12"/>
            <p:cNvSpPr txBox="1"/>
            <p:nvPr>
              <p:custDataLst>
                <p:tags r:id="rId7"/>
              </p:custDataLst>
            </p:nvPr>
          </p:nvSpPr>
          <p:spPr>
            <a:xfrm>
              <a:off x="125456" y="5519906"/>
              <a:ext cx="12151576" cy="588195"/>
            </a:xfrm>
            <a:prstGeom prst="rect">
              <a:avLst/>
            </a:prstGeom>
            <a:noFill/>
          </p:spPr>
          <p:txBody>
            <a:bodyPr wrap="square" rtlCol="0">
              <a:spAutoFit/>
            </a:bodyPr>
            <a:p>
              <a:pPr algn="ctr"/>
              <a:r>
                <a:rPr lang="zh-CN" altLang="en-US" sz="2400">
                  <a:solidFill>
                    <a:schemeClr val="bg1"/>
                  </a:solidFill>
                  <a:latin typeface="方正粗金陵简体" panose="02000000000000000000" charset="-122"/>
                  <a:ea typeface="方正粗金陵简体" panose="02000000000000000000" charset="-122"/>
                </a:rPr>
                <a:t>帝国主义国家之间矛盾加剧，</a:t>
              </a:r>
              <a:r>
                <a:rPr lang="zh-CN" altLang="en-US" sz="2400">
                  <a:solidFill>
                    <a:srgbClr val="FF0000"/>
                  </a:solidFill>
                  <a:latin typeface="方正粗金陵简体" panose="02000000000000000000" charset="-122"/>
                  <a:ea typeface="方正粗金陵简体" panose="02000000000000000000" charset="-122"/>
                </a:rPr>
                <a:t>两大军事集团形成</a:t>
              </a:r>
              <a:endParaRPr lang="zh-CN" altLang="en-US" sz="2400">
                <a:solidFill>
                  <a:srgbClr val="FF0000"/>
                </a:solidFill>
                <a:latin typeface="方正粗金陵简体" panose="02000000000000000000" charset="-122"/>
                <a:ea typeface="方正粗金陵简体" panose="02000000000000000000" charset="-122"/>
              </a:endParaRPr>
            </a:p>
          </p:txBody>
        </p:sp>
      </p:grpSp>
      <p:grpSp>
        <p:nvGrpSpPr>
          <p:cNvPr id="12" name="组合 11"/>
          <p:cNvGrpSpPr/>
          <p:nvPr/>
        </p:nvGrpSpPr>
        <p:grpSpPr>
          <a:xfrm>
            <a:off x="1260432" y="1078097"/>
            <a:ext cx="5133464" cy="4884666"/>
            <a:chOff x="776539" y="734813"/>
            <a:chExt cx="5133464" cy="4884666"/>
          </a:xfrm>
          <a:solidFill>
            <a:schemeClr val="accent2">
              <a:lumMod val="60000"/>
              <a:lumOff val="40000"/>
            </a:schemeClr>
          </a:solidFill>
        </p:grpSpPr>
        <p:sp>
          <p:nvSpPr>
            <p:cNvPr id="14" name="文本框 13"/>
            <p:cNvSpPr txBox="1"/>
            <p:nvPr/>
          </p:nvSpPr>
          <p:spPr>
            <a:xfrm>
              <a:off x="826713" y="2844769"/>
              <a:ext cx="1060371" cy="521970"/>
            </a:xfrm>
            <a:prstGeom prst="rect">
              <a:avLst/>
            </a:prstGeom>
            <a:grpFill/>
            <a:ln>
              <a:noFill/>
            </a:ln>
          </p:spPr>
          <p:txBody>
            <a:bodyPr wrap="square" rtlCol="0">
              <a:spAutoFit/>
            </a:bodyPr>
            <a:lstStyle>
              <a:defPPr>
                <a:defRPr lang="zh-CN"/>
              </a:defPPr>
              <a:lvl1pPr>
                <a:defRPr sz="28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dirty="0">
                  <a:solidFill>
                    <a:schemeClr val="tx1"/>
                  </a:solidFill>
                  <a:effectLst/>
                  <a:latin typeface="方正汉文正楷" panose="02010600010101010101" charset="-122"/>
                  <a:ea typeface="方正汉文正楷" panose="02010600010101010101" charset="-122"/>
                </a:rPr>
                <a:t>德国</a:t>
              </a:r>
              <a:endParaRPr lang="zh-CN" altLang="en-US" dirty="0">
                <a:solidFill>
                  <a:schemeClr val="tx1"/>
                </a:solidFill>
                <a:effectLst/>
                <a:latin typeface="方正汉文正楷" panose="02010600010101010101" charset="-122"/>
                <a:ea typeface="方正汉文正楷" panose="02010600010101010101" charset="-122"/>
              </a:endParaRPr>
            </a:p>
          </p:txBody>
        </p:sp>
        <p:sp>
          <p:nvSpPr>
            <p:cNvPr id="21" name="文本框 20"/>
            <p:cNvSpPr txBox="1"/>
            <p:nvPr/>
          </p:nvSpPr>
          <p:spPr>
            <a:xfrm>
              <a:off x="843461" y="4666344"/>
              <a:ext cx="1060371" cy="953135"/>
            </a:xfrm>
            <a:prstGeom prst="rect">
              <a:avLst/>
            </a:prstGeom>
            <a:grpFill/>
            <a:ln>
              <a:noFill/>
            </a:ln>
          </p:spPr>
          <p:txBody>
            <a:bodyPr wrap="square" rtlCol="0">
              <a:spAutoFit/>
            </a:bodyPr>
            <a:lstStyle>
              <a:defPPr>
                <a:defRPr lang="zh-CN"/>
              </a:defPPr>
              <a:lvl1pPr>
                <a:defRPr sz="28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dirty="0">
                  <a:solidFill>
                    <a:schemeClr val="tx1"/>
                  </a:solidFill>
                  <a:effectLst/>
                  <a:latin typeface="方正汉文正楷" panose="02010600010101010101" charset="-122"/>
                  <a:ea typeface="方正汉文正楷" panose="02010600010101010101" charset="-122"/>
                </a:rPr>
                <a:t>奥匈帝国</a:t>
              </a:r>
              <a:endParaRPr lang="zh-CN" altLang="en-US" dirty="0">
                <a:solidFill>
                  <a:schemeClr val="tx1"/>
                </a:solidFill>
                <a:effectLst/>
                <a:latin typeface="方正汉文正楷" panose="02010600010101010101" charset="-122"/>
                <a:ea typeface="方正汉文正楷" panose="02010600010101010101" charset="-122"/>
              </a:endParaRPr>
            </a:p>
          </p:txBody>
        </p:sp>
        <p:sp>
          <p:nvSpPr>
            <p:cNvPr id="23" name="文本框 22"/>
            <p:cNvSpPr txBox="1"/>
            <p:nvPr/>
          </p:nvSpPr>
          <p:spPr>
            <a:xfrm>
              <a:off x="776539" y="1130344"/>
              <a:ext cx="1366891" cy="521970"/>
            </a:xfrm>
            <a:prstGeom prst="rect">
              <a:avLst/>
            </a:prstGeom>
            <a:grpFill/>
            <a:ln>
              <a:noFill/>
            </a:ln>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b="1" dirty="0">
                  <a:solidFill>
                    <a:schemeClr val="tx1"/>
                  </a:solidFill>
                  <a:effectLst/>
                  <a:latin typeface="方正汉文正楷" panose="02010600010101010101" charset="-122"/>
                  <a:ea typeface="方正汉文正楷" panose="02010600010101010101" charset="-122"/>
                </a:rPr>
                <a:t>意大利</a:t>
              </a:r>
              <a:endParaRPr lang="zh-CN" altLang="en-US" b="1" dirty="0">
                <a:solidFill>
                  <a:schemeClr val="tx1"/>
                </a:solidFill>
                <a:effectLst/>
                <a:latin typeface="方正汉文正楷" panose="02010600010101010101" charset="-122"/>
                <a:ea typeface="方正汉文正楷" panose="02010600010101010101" charset="-122"/>
              </a:endParaRPr>
            </a:p>
          </p:txBody>
        </p:sp>
        <p:sp>
          <p:nvSpPr>
            <p:cNvPr id="24" name="文本框 23"/>
            <p:cNvSpPr txBox="1"/>
            <p:nvPr/>
          </p:nvSpPr>
          <p:spPr>
            <a:xfrm>
              <a:off x="4977999" y="2844769"/>
              <a:ext cx="898151" cy="521970"/>
            </a:xfrm>
            <a:prstGeom prst="rect">
              <a:avLst/>
            </a:prstGeom>
            <a:grpFill/>
            <a:ln>
              <a:noFill/>
            </a:ln>
          </p:spPr>
          <p:txBody>
            <a:bodyPr wrap="square" rtlCol="0">
              <a:spAutoFit/>
            </a:bodyPr>
            <a:lstStyle>
              <a:defPPr>
                <a:defRPr lang="zh-CN"/>
              </a:defPPr>
              <a:lvl1pPr>
                <a:defRPr sz="28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dirty="0">
                  <a:solidFill>
                    <a:schemeClr val="tx1"/>
                  </a:solidFill>
                  <a:effectLst/>
                  <a:latin typeface="方正汉文正楷" panose="02010600010101010101" charset="-122"/>
                  <a:ea typeface="方正汉文正楷" panose="02010600010101010101" charset="-122"/>
                </a:rPr>
                <a:t>英国</a:t>
              </a:r>
              <a:endParaRPr lang="zh-CN" altLang="en-US" dirty="0">
                <a:solidFill>
                  <a:schemeClr val="tx1"/>
                </a:solidFill>
                <a:effectLst/>
                <a:latin typeface="方正汉文正楷" panose="02010600010101010101" charset="-122"/>
                <a:ea typeface="方正汉文正楷" panose="02010600010101010101" charset="-122"/>
              </a:endParaRPr>
            </a:p>
          </p:txBody>
        </p:sp>
        <p:sp>
          <p:nvSpPr>
            <p:cNvPr id="26" name="文本框 25"/>
            <p:cNvSpPr txBox="1"/>
            <p:nvPr/>
          </p:nvSpPr>
          <p:spPr>
            <a:xfrm>
              <a:off x="4972192" y="4881787"/>
              <a:ext cx="898151" cy="521970"/>
            </a:xfrm>
            <a:prstGeom prst="rect">
              <a:avLst/>
            </a:prstGeom>
            <a:grpFill/>
            <a:ln>
              <a:noFill/>
            </a:ln>
          </p:spPr>
          <p:txBody>
            <a:bodyPr wrap="square" rtlCol="0">
              <a:spAutoFit/>
            </a:bodyPr>
            <a:lstStyle>
              <a:defPPr>
                <a:defRPr lang="zh-CN"/>
              </a:defPPr>
              <a:lvl1pPr>
                <a:defRPr sz="28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dirty="0">
                  <a:solidFill>
                    <a:schemeClr val="tx1"/>
                  </a:solidFill>
                  <a:effectLst/>
                  <a:latin typeface="方正汉文正楷" panose="02010600010101010101" charset="-122"/>
                  <a:ea typeface="方正汉文正楷" panose="02010600010101010101" charset="-122"/>
                </a:rPr>
                <a:t>俄国</a:t>
              </a:r>
              <a:endParaRPr lang="zh-CN" altLang="en-US" dirty="0">
                <a:solidFill>
                  <a:schemeClr val="tx1"/>
                </a:solidFill>
                <a:effectLst/>
                <a:latin typeface="方正汉文正楷" panose="02010600010101010101" charset="-122"/>
                <a:ea typeface="方正汉文正楷" panose="02010600010101010101" charset="-122"/>
              </a:endParaRPr>
            </a:p>
          </p:txBody>
        </p:sp>
        <p:sp>
          <p:nvSpPr>
            <p:cNvPr id="29" name="文本框 28"/>
            <p:cNvSpPr txBox="1"/>
            <p:nvPr/>
          </p:nvSpPr>
          <p:spPr>
            <a:xfrm>
              <a:off x="5011852" y="1085397"/>
              <a:ext cx="898151" cy="521970"/>
            </a:xfrm>
            <a:prstGeom prst="rect">
              <a:avLst/>
            </a:prstGeom>
            <a:grpFill/>
            <a:ln>
              <a:noFill/>
            </a:ln>
          </p:spPr>
          <p:txBody>
            <a:bodyPr wrap="square" rtlCol="0">
              <a:spAutoFit/>
            </a:bodyPr>
            <a:lstStyle>
              <a:defPPr>
                <a:defRPr lang="zh-CN"/>
              </a:defPPr>
              <a:lvl1pPr>
                <a:defRPr sz="28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dirty="0">
                  <a:solidFill>
                    <a:schemeClr val="tx1"/>
                  </a:solidFill>
                  <a:effectLst/>
                  <a:latin typeface="方正汉文正楷" panose="02010600010101010101" charset="-122"/>
                  <a:ea typeface="方正汉文正楷" panose="02010600010101010101" charset="-122"/>
                </a:rPr>
                <a:t>法国</a:t>
              </a:r>
              <a:endParaRPr lang="zh-CN" altLang="en-US" dirty="0">
                <a:solidFill>
                  <a:schemeClr val="tx1"/>
                </a:solidFill>
                <a:effectLst/>
                <a:latin typeface="方正汉文正楷" panose="02010600010101010101" charset="-122"/>
                <a:ea typeface="方正汉文正楷" panose="02010600010101010101" charset="-122"/>
              </a:endParaRPr>
            </a:p>
          </p:txBody>
        </p:sp>
        <p:cxnSp>
          <p:nvCxnSpPr>
            <p:cNvPr id="32" name="直接箭头连接符 31"/>
            <p:cNvCxnSpPr/>
            <p:nvPr/>
          </p:nvCxnSpPr>
          <p:spPr>
            <a:xfrm flipH="1">
              <a:off x="1900501" y="1563846"/>
              <a:ext cx="3087858" cy="1465779"/>
            </a:xfrm>
            <a:prstGeom prst="straightConnector1">
              <a:avLst/>
            </a:prstGeom>
            <a:grpFill/>
            <a:ln w="57150" cap="flat" cmpd="sng" algn="ctr">
              <a:solidFill>
                <a:srgbClr val="FF0000"/>
              </a:solidFill>
              <a:prstDash val="solid"/>
              <a:miter lim="800000"/>
              <a:headEnd type="triangle"/>
              <a:tailEnd type="triangle"/>
            </a:ln>
            <a:effectLst/>
          </p:spPr>
        </p:cxnSp>
        <p:sp>
          <p:nvSpPr>
            <p:cNvPr id="33" name="文本框 32"/>
            <p:cNvSpPr txBox="1"/>
            <p:nvPr/>
          </p:nvSpPr>
          <p:spPr>
            <a:xfrm rot="20016190">
              <a:off x="1786824" y="1902578"/>
              <a:ext cx="2760345" cy="368300"/>
            </a:xfrm>
            <a:prstGeom prst="rect">
              <a:avLst/>
            </a:prstGeom>
            <a:grpFill/>
            <a:ln>
              <a:noFill/>
            </a:ln>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1800" b="1" dirty="0">
                  <a:solidFill>
                    <a:schemeClr val="tx1"/>
                  </a:solidFill>
                  <a:effectLst/>
                  <a:latin typeface="方正汉文正楷" panose="02010600010101010101" charset="-122"/>
                  <a:ea typeface="方正汉文正楷" panose="02010600010101010101" charset="-122"/>
                </a:rPr>
                <a:t>领土争端与殖民地的争夺</a:t>
              </a:r>
              <a:endParaRPr lang="zh-CN" altLang="en-US" sz="1800" b="1" dirty="0">
                <a:solidFill>
                  <a:schemeClr val="tx1"/>
                </a:solidFill>
                <a:effectLst/>
                <a:latin typeface="方正汉文正楷" panose="02010600010101010101" charset="-122"/>
                <a:ea typeface="方正汉文正楷" panose="02010600010101010101" charset="-122"/>
              </a:endParaRPr>
            </a:p>
          </p:txBody>
        </p:sp>
        <p:cxnSp>
          <p:nvCxnSpPr>
            <p:cNvPr id="35" name="直接箭头连接符 34"/>
            <p:cNvCxnSpPr/>
            <p:nvPr/>
          </p:nvCxnSpPr>
          <p:spPr>
            <a:xfrm flipH="1">
              <a:off x="1968413" y="5145725"/>
              <a:ext cx="2928256" cy="0"/>
            </a:xfrm>
            <a:prstGeom prst="straightConnector1">
              <a:avLst/>
            </a:prstGeom>
            <a:grpFill/>
            <a:ln w="57150" cap="flat" cmpd="sng" algn="ctr">
              <a:solidFill>
                <a:srgbClr val="FF0000"/>
              </a:solidFill>
              <a:prstDash val="solid"/>
              <a:miter lim="800000"/>
              <a:headEnd type="triangle"/>
              <a:tailEnd type="triangle"/>
            </a:ln>
            <a:effectLst/>
          </p:spPr>
        </p:cxnSp>
        <p:sp>
          <p:nvSpPr>
            <p:cNvPr id="38" name="文本框 37"/>
            <p:cNvSpPr txBox="1"/>
            <p:nvPr/>
          </p:nvSpPr>
          <p:spPr>
            <a:xfrm>
              <a:off x="2271964" y="4638158"/>
              <a:ext cx="2212975" cy="429895"/>
            </a:xfrm>
            <a:prstGeom prst="rect">
              <a:avLst/>
            </a:prstGeom>
            <a:grpFill/>
            <a:ln>
              <a:noFill/>
            </a:ln>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2200" b="1" dirty="0">
                  <a:solidFill>
                    <a:schemeClr val="tx1"/>
                  </a:solidFill>
                  <a:effectLst/>
                  <a:latin typeface="方正汉文正楷" panose="02010600010101010101" charset="-122"/>
                  <a:ea typeface="方正汉文正楷" panose="02010600010101010101" charset="-122"/>
                </a:rPr>
                <a:t>巴尔干半岛问题</a:t>
              </a:r>
              <a:endParaRPr lang="zh-CN" altLang="en-US" sz="2200" b="1" dirty="0">
                <a:solidFill>
                  <a:schemeClr val="tx1"/>
                </a:solidFill>
                <a:effectLst/>
                <a:latin typeface="方正汉文正楷" panose="02010600010101010101" charset="-122"/>
                <a:ea typeface="方正汉文正楷" panose="02010600010101010101" charset="-122"/>
              </a:endParaRPr>
            </a:p>
          </p:txBody>
        </p:sp>
        <p:cxnSp>
          <p:nvCxnSpPr>
            <p:cNvPr id="39" name="直接箭头连接符 38"/>
            <p:cNvCxnSpPr/>
            <p:nvPr/>
          </p:nvCxnSpPr>
          <p:spPr>
            <a:xfrm flipH="1">
              <a:off x="2143430" y="1323512"/>
              <a:ext cx="2868422" cy="7093"/>
            </a:xfrm>
            <a:prstGeom prst="straightConnector1">
              <a:avLst/>
            </a:prstGeom>
            <a:grpFill/>
            <a:ln w="57150" cap="flat" cmpd="sng" algn="ctr">
              <a:solidFill>
                <a:srgbClr val="FF0000"/>
              </a:solidFill>
              <a:prstDash val="solid"/>
              <a:miter lim="800000"/>
              <a:headEnd type="triangle"/>
              <a:tailEnd type="triangle"/>
            </a:ln>
            <a:effectLst/>
          </p:spPr>
        </p:cxnSp>
        <p:sp>
          <p:nvSpPr>
            <p:cNvPr id="43" name="文本框 42"/>
            <p:cNvSpPr txBox="1"/>
            <p:nvPr/>
          </p:nvSpPr>
          <p:spPr>
            <a:xfrm>
              <a:off x="2741864" y="734813"/>
              <a:ext cx="1588135" cy="398780"/>
            </a:xfrm>
            <a:prstGeom prst="rect">
              <a:avLst/>
            </a:prstGeom>
            <a:grpFill/>
            <a:ln>
              <a:noFill/>
            </a:ln>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2000" b="1" dirty="0">
                  <a:solidFill>
                    <a:schemeClr val="tx1"/>
                  </a:solidFill>
                  <a:effectLst/>
                  <a:latin typeface="方正汉文正楷" panose="02010600010101010101" charset="-122"/>
                  <a:ea typeface="方正汉文正楷" panose="02010600010101010101" charset="-122"/>
                </a:rPr>
                <a:t>突尼斯问题</a:t>
              </a:r>
              <a:endParaRPr lang="zh-CN" altLang="en-US" sz="2000" b="1" dirty="0">
                <a:solidFill>
                  <a:schemeClr val="tx1"/>
                </a:solidFill>
                <a:effectLst/>
                <a:latin typeface="方正汉文正楷" panose="02010600010101010101" charset="-122"/>
                <a:ea typeface="方正汉文正楷" panose="02010600010101010101" charset="-122"/>
              </a:endParaRPr>
            </a:p>
          </p:txBody>
        </p:sp>
        <p:cxnSp>
          <p:nvCxnSpPr>
            <p:cNvPr id="44" name="直接箭头连接符 43"/>
            <p:cNvCxnSpPr/>
            <p:nvPr/>
          </p:nvCxnSpPr>
          <p:spPr>
            <a:xfrm flipH="1">
              <a:off x="1934071" y="3164290"/>
              <a:ext cx="3077781" cy="7093"/>
            </a:xfrm>
            <a:prstGeom prst="straightConnector1">
              <a:avLst/>
            </a:prstGeom>
            <a:grpFill/>
            <a:ln w="57150" cap="flat" cmpd="sng" algn="ctr">
              <a:solidFill>
                <a:srgbClr val="FF0000"/>
              </a:solidFill>
              <a:prstDash val="solid"/>
              <a:miter lim="800000"/>
              <a:headEnd type="triangle"/>
              <a:tailEnd type="triangle"/>
            </a:ln>
            <a:effectLst/>
          </p:spPr>
        </p:cxnSp>
        <p:sp>
          <p:nvSpPr>
            <p:cNvPr id="46" name="文本框 45"/>
            <p:cNvSpPr txBox="1"/>
            <p:nvPr/>
          </p:nvSpPr>
          <p:spPr>
            <a:xfrm>
              <a:off x="2531044" y="2701408"/>
              <a:ext cx="2297430" cy="368300"/>
            </a:xfrm>
            <a:prstGeom prst="rect">
              <a:avLst/>
            </a:prstGeom>
            <a:grpFill/>
            <a:ln>
              <a:noFill/>
            </a:ln>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1800" b="1" dirty="0">
                  <a:solidFill>
                    <a:schemeClr val="tx1"/>
                  </a:solidFill>
                  <a:effectLst/>
                  <a:latin typeface="方正汉文正楷" panose="02010600010101010101" charset="-122"/>
                  <a:ea typeface="方正汉文正楷" panose="02010600010101010101" charset="-122"/>
                </a:rPr>
                <a:t>争夺世界和欧洲霸权</a:t>
              </a:r>
              <a:endParaRPr lang="zh-CN" altLang="en-US" sz="1800" b="1" dirty="0">
                <a:solidFill>
                  <a:schemeClr val="tx1"/>
                </a:solidFill>
                <a:effectLst/>
                <a:latin typeface="方正汉文正楷" panose="02010600010101010101" charset="-122"/>
                <a:ea typeface="方正汉文正楷" panose="02010600010101010101" charset="-122"/>
              </a:endParaRPr>
            </a:p>
          </p:txBody>
        </p:sp>
        <p:cxnSp>
          <p:nvCxnSpPr>
            <p:cNvPr id="47" name="直接箭头连接符 46"/>
            <p:cNvCxnSpPr/>
            <p:nvPr/>
          </p:nvCxnSpPr>
          <p:spPr>
            <a:xfrm flipH="1" flipV="1">
              <a:off x="1933807" y="3346470"/>
              <a:ext cx="3039110" cy="1478915"/>
            </a:xfrm>
            <a:prstGeom prst="straightConnector1">
              <a:avLst/>
            </a:prstGeom>
            <a:grpFill/>
            <a:ln w="57150" cap="flat" cmpd="sng" algn="ctr">
              <a:solidFill>
                <a:srgbClr val="FF0000"/>
              </a:solidFill>
              <a:prstDash val="solid"/>
              <a:miter lim="800000"/>
              <a:headEnd type="triangle"/>
              <a:tailEnd type="triangle"/>
            </a:ln>
            <a:effectLst/>
          </p:spPr>
        </p:cxnSp>
        <p:sp>
          <p:nvSpPr>
            <p:cNvPr id="52" name="文本框 51"/>
            <p:cNvSpPr txBox="1"/>
            <p:nvPr/>
          </p:nvSpPr>
          <p:spPr>
            <a:xfrm rot="1626222">
              <a:off x="3122291" y="3673977"/>
              <a:ext cx="1450745" cy="429895"/>
            </a:xfrm>
            <a:prstGeom prst="rect">
              <a:avLst/>
            </a:prstGeom>
            <a:grpFill/>
            <a:ln>
              <a:noFill/>
            </a:ln>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2200" b="1" dirty="0">
                  <a:solidFill>
                    <a:schemeClr val="tx1"/>
                  </a:solidFill>
                  <a:effectLst/>
                  <a:latin typeface="方正汉文正楷" panose="02010600010101010101" charset="-122"/>
                  <a:ea typeface="方正汉文正楷" panose="02010600010101010101" charset="-122"/>
                </a:rPr>
                <a:t>贸易摩擦</a:t>
              </a:r>
              <a:endParaRPr lang="zh-CN" altLang="en-US" sz="2200" b="1" dirty="0">
                <a:solidFill>
                  <a:schemeClr val="tx1"/>
                </a:solidFill>
                <a:effectLst/>
                <a:latin typeface="方正汉文正楷" panose="02010600010101010101" charset="-122"/>
                <a:ea typeface="方正汉文正楷" panose="02010600010101010101" charset="-122"/>
              </a:endParaRPr>
            </a:p>
          </p:txBody>
        </p:sp>
      </p:grpSp>
      <p:grpSp>
        <p:nvGrpSpPr>
          <p:cNvPr id="53" name="组合 52"/>
          <p:cNvGrpSpPr/>
          <p:nvPr/>
        </p:nvGrpSpPr>
        <p:grpSpPr>
          <a:xfrm>
            <a:off x="339004" y="1461099"/>
            <a:ext cx="747814" cy="4626351"/>
            <a:chOff x="238295" y="1174681"/>
            <a:chExt cx="747814" cy="4626351"/>
          </a:xfrm>
          <a:solidFill>
            <a:schemeClr val="accent2">
              <a:lumMod val="60000"/>
              <a:lumOff val="40000"/>
            </a:schemeClr>
          </a:solidFill>
        </p:grpSpPr>
        <p:sp>
          <p:nvSpPr>
            <p:cNvPr id="54" name="矩形: 圆角 40"/>
            <p:cNvSpPr/>
            <p:nvPr/>
          </p:nvSpPr>
          <p:spPr>
            <a:xfrm>
              <a:off x="266784" y="1174681"/>
              <a:ext cx="719325" cy="4626351"/>
            </a:xfrm>
            <a:prstGeom prst="roundRect">
              <a:avLst/>
            </a:prstGeom>
            <a:grpFill/>
            <a:ln w="12700" cap="flat" cmpd="sng" algn="ctr">
              <a:noFill/>
              <a:prstDash val="solid"/>
              <a:miter lim="800000"/>
            </a:ln>
            <a:effectLst/>
          </p:spPr>
          <p:txBody>
            <a:bodyPr rtlCol="0" anchor="ctr"/>
            <a:lstStyle/>
            <a:p>
              <a:pPr algn="ctr"/>
              <a:endParaRPr lang="zh-CN" altLang="en-US" b="1" dirty="0">
                <a:solidFill>
                  <a:schemeClr val="tx1"/>
                </a:solidFill>
                <a:effectLst/>
                <a:latin typeface="方正汉文正楷" panose="02010600010101010101" charset="-122"/>
                <a:ea typeface="方正汉文正楷" panose="02010600010101010101" charset="-122"/>
              </a:endParaRPr>
            </a:p>
          </p:txBody>
        </p:sp>
        <p:sp>
          <p:nvSpPr>
            <p:cNvPr id="55" name="文本框 54"/>
            <p:cNvSpPr txBox="1"/>
            <p:nvPr/>
          </p:nvSpPr>
          <p:spPr>
            <a:xfrm>
              <a:off x="238295" y="1926411"/>
              <a:ext cx="719325" cy="279971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4400" b="1" dirty="0">
                  <a:solidFill>
                    <a:schemeClr val="tx1"/>
                  </a:solidFill>
                  <a:effectLst/>
                  <a:latin typeface="方正汉文正楷" panose="02010600010101010101" charset="-122"/>
                  <a:ea typeface="方正汉文正楷" panose="02010600010101010101" charset="-122"/>
                </a:rPr>
                <a:t>三</a:t>
              </a:r>
              <a:endParaRPr lang="en-US" altLang="zh-CN" sz="4400" b="1" dirty="0">
                <a:solidFill>
                  <a:schemeClr val="tx1"/>
                </a:solidFill>
                <a:effectLst/>
                <a:latin typeface="方正汉文正楷" panose="02010600010101010101" charset="-122"/>
                <a:ea typeface="方正汉文正楷" panose="02010600010101010101" charset="-122"/>
              </a:endParaRPr>
            </a:p>
            <a:p>
              <a:r>
                <a:rPr lang="zh-CN" altLang="en-US" sz="4400" b="1" dirty="0">
                  <a:solidFill>
                    <a:schemeClr val="tx1"/>
                  </a:solidFill>
                  <a:effectLst/>
                  <a:latin typeface="方正汉文正楷" panose="02010600010101010101" charset="-122"/>
                  <a:ea typeface="方正汉文正楷" panose="02010600010101010101" charset="-122"/>
                </a:rPr>
                <a:t>国</a:t>
              </a:r>
              <a:endParaRPr lang="en-US" altLang="zh-CN" sz="4400" b="1" dirty="0">
                <a:solidFill>
                  <a:schemeClr val="tx1"/>
                </a:solidFill>
                <a:effectLst/>
                <a:latin typeface="方正汉文正楷" panose="02010600010101010101" charset="-122"/>
                <a:ea typeface="方正汉文正楷" panose="02010600010101010101" charset="-122"/>
              </a:endParaRPr>
            </a:p>
            <a:p>
              <a:r>
                <a:rPr lang="zh-CN" altLang="en-US" sz="4400" b="1" dirty="0">
                  <a:solidFill>
                    <a:schemeClr val="tx1"/>
                  </a:solidFill>
                  <a:effectLst/>
                  <a:latin typeface="方正汉文正楷" panose="02010600010101010101" charset="-122"/>
                  <a:ea typeface="方正汉文正楷" panose="02010600010101010101" charset="-122"/>
                </a:rPr>
                <a:t>同</a:t>
              </a:r>
              <a:endParaRPr lang="en-US" altLang="zh-CN" sz="4400" b="1" dirty="0">
                <a:solidFill>
                  <a:schemeClr val="tx1"/>
                </a:solidFill>
                <a:effectLst/>
                <a:latin typeface="方正汉文正楷" panose="02010600010101010101" charset="-122"/>
                <a:ea typeface="方正汉文正楷" panose="02010600010101010101" charset="-122"/>
              </a:endParaRPr>
            </a:p>
            <a:p>
              <a:r>
                <a:rPr lang="zh-CN" altLang="en-US" sz="4400" b="1" dirty="0">
                  <a:solidFill>
                    <a:schemeClr val="tx1"/>
                  </a:solidFill>
                  <a:effectLst/>
                  <a:latin typeface="方正汉文正楷" panose="02010600010101010101" charset="-122"/>
                  <a:ea typeface="方正汉文正楷" panose="02010600010101010101" charset="-122"/>
                </a:rPr>
                <a:t>盟</a:t>
              </a:r>
              <a:endParaRPr lang="zh-CN" altLang="en-US" sz="4400" b="1" dirty="0">
                <a:solidFill>
                  <a:schemeClr val="tx1"/>
                </a:solidFill>
                <a:effectLst/>
                <a:latin typeface="方正汉文正楷" panose="02010600010101010101" charset="-122"/>
                <a:ea typeface="方正汉文正楷" panose="02010600010101010101" charset="-122"/>
              </a:endParaRPr>
            </a:p>
          </p:txBody>
        </p:sp>
      </p:grpSp>
      <p:grpSp>
        <p:nvGrpSpPr>
          <p:cNvPr id="56" name="组合 55"/>
          <p:cNvGrpSpPr/>
          <p:nvPr/>
        </p:nvGrpSpPr>
        <p:grpSpPr>
          <a:xfrm>
            <a:off x="6509293" y="1428681"/>
            <a:ext cx="747814" cy="4626351"/>
            <a:chOff x="238295" y="1174681"/>
            <a:chExt cx="747814" cy="4626351"/>
          </a:xfrm>
          <a:solidFill>
            <a:schemeClr val="accent2">
              <a:lumMod val="60000"/>
              <a:lumOff val="40000"/>
            </a:schemeClr>
          </a:solidFill>
        </p:grpSpPr>
        <p:sp>
          <p:nvSpPr>
            <p:cNvPr id="57" name="矩形: 圆角 49"/>
            <p:cNvSpPr/>
            <p:nvPr/>
          </p:nvSpPr>
          <p:spPr>
            <a:xfrm>
              <a:off x="266784" y="1174681"/>
              <a:ext cx="719325" cy="4626351"/>
            </a:xfrm>
            <a:prstGeom prst="roundRect">
              <a:avLst/>
            </a:prstGeom>
            <a:grpFill/>
            <a:ln w="12700" cap="flat" cmpd="sng" algn="ctr">
              <a:noFill/>
              <a:prstDash val="solid"/>
              <a:miter lim="800000"/>
            </a:ln>
            <a:effectLst/>
          </p:spPr>
          <p:txBody>
            <a:bodyPr rtlCol="0" anchor="ctr"/>
            <a:lstStyle/>
            <a:p>
              <a:pPr algn="ctr"/>
              <a:endParaRPr lang="zh-CN" altLang="en-US" b="1" dirty="0">
                <a:solidFill>
                  <a:schemeClr val="tx1"/>
                </a:solidFill>
                <a:effectLst/>
                <a:latin typeface="方正汉文正楷" panose="02010600010101010101" charset="-122"/>
                <a:ea typeface="方正汉文正楷" panose="02010600010101010101" charset="-122"/>
              </a:endParaRPr>
            </a:p>
          </p:txBody>
        </p:sp>
        <p:sp>
          <p:nvSpPr>
            <p:cNvPr id="58" name="文本框 57"/>
            <p:cNvSpPr txBox="1"/>
            <p:nvPr/>
          </p:nvSpPr>
          <p:spPr>
            <a:xfrm>
              <a:off x="238295" y="1926411"/>
              <a:ext cx="719325" cy="279971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defPPr>
                <a:defRPr lang="zh-CN"/>
              </a:defPPr>
              <a:lvl1pPr>
                <a:defRPr sz="2800">
                  <a:solidFill>
                    <a:sysClr val="window" lastClr="FFFFFF"/>
                  </a:solidFill>
                  <a:effectLst>
                    <a:outerShdw blurRad="38100" dist="38100" dir="2700000" algn="tl">
                      <a:srgbClr val="000000">
                        <a:alpha val="43137"/>
                      </a:srgbClr>
                    </a:outerShdw>
                  </a:effectLst>
                  <a:latin typeface="字魂96号-虎啸手书" panose="00000500000000000000" pitchFamily="2" charset="-122"/>
                  <a:ea typeface="字魂96号-虎啸手书" panose="00000500000000000000" pitchFamily="2" charset="-122"/>
                </a:defRPr>
              </a:lvl1pPr>
            </a:lstStyle>
            <a:p>
              <a:r>
                <a:rPr lang="zh-CN" altLang="en-US" sz="4400" b="1" dirty="0">
                  <a:solidFill>
                    <a:schemeClr val="tx1"/>
                  </a:solidFill>
                  <a:effectLst/>
                  <a:latin typeface="方正汉文正楷" panose="02010600010101010101" charset="-122"/>
                  <a:ea typeface="方正汉文正楷" panose="02010600010101010101" charset="-122"/>
                </a:rPr>
                <a:t>三国协约</a:t>
              </a:r>
              <a:endParaRPr lang="zh-CN" altLang="en-US" sz="4400" b="1" dirty="0">
                <a:solidFill>
                  <a:schemeClr val="tx1"/>
                </a:solidFill>
                <a:effectLst/>
                <a:latin typeface="方正汉文正楷" panose="02010600010101010101" charset="-122"/>
                <a:ea typeface="方正汉文正楷" panose="02010600010101010101" charset="-122"/>
              </a:endParaRPr>
            </a:p>
          </p:txBody>
        </p:sp>
      </p:grpSp>
      <p:pic>
        <p:nvPicPr>
          <p:cNvPr id="7170" name="图片 1"/>
          <p:cNvPicPr>
            <a:picLocks noChangeAspect="1"/>
          </p:cNvPicPr>
          <p:nvPr>
            <p:custDataLst>
              <p:tags r:id="rId8"/>
            </p:custDataLst>
          </p:nvPr>
        </p:nvPicPr>
        <p:blipFill>
          <a:blip r:embed="rId9"/>
          <a:srcRect l="401" t="961" r="288" b="1259"/>
          <a:stretch>
            <a:fillRect/>
          </a:stretch>
        </p:blipFill>
        <p:spPr>
          <a:xfrm>
            <a:off x="7440930" y="379095"/>
            <a:ext cx="4313555" cy="3034030"/>
          </a:xfrm>
          <a:prstGeom prst="rect">
            <a:avLst/>
          </a:prstGeom>
          <a:noFill/>
          <a:ln w="9525">
            <a:noFill/>
          </a:ln>
          <a:effectLst>
            <a:outerShdw algn="tl" rotWithShape="0">
              <a:srgbClr val="000000">
                <a:alpha val="70000"/>
              </a:srgbClr>
            </a:outerShdw>
          </a:effectLst>
        </p:spPr>
      </p:pic>
      <p:pic>
        <p:nvPicPr>
          <p:cNvPr id="23555" name="Picture 3" descr="msotw9_temp0"/>
          <p:cNvPicPr>
            <a:picLocks noChangeAspect="1"/>
          </p:cNvPicPr>
          <p:nvPr/>
        </p:nvPicPr>
        <p:blipFill>
          <a:blip r:embed="rId10">
            <a:lum bright="-32001" contrast="48000"/>
          </a:blip>
          <a:srcRect l="84" t="12134" r="2103" b="1669"/>
          <a:stretch>
            <a:fillRect/>
          </a:stretch>
        </p:blipFill>
        <p:spPr>
          <a:xfrm>
            <a:off x="7440930" y="3515995"/>
            <a:ext cx="4401185" cy="2447290"/>
          </a:xfrm>
          <a:prstGeom prst="rect">
            <a:avLst/>
          </a:prstGeom>
          <a:noFill/>
          <a:ln w="12700" cap="flat" cmpd="sng">
            <a:noFill/>
            <a:prstDash val="solid"/>
            <a:miter/>
            <a:headEnd type="none" w="med" len="med"/>
            <a:tailEnd type="none" w="med" len="med"/>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4" presetClass="entr" presetSubtype="16"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ox(i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54" presetClass="entr" presetSubtype="0" accel="100000" fill="hold" nodeType="clickEffect">
                                  <p:stCondLst>
                                    <p:cond delay="0"/>
                                  </p:stCondLst>
                                  <p:childTnLst>
                                    <p:set>
                                      <p:cBhvr>
                                        <p:cTn id="19" dur="1" fill="hold">
                                          <p:stCondLst>
                                            <p:cond delay="0"/>
                                          </p:stCondLst>
                                        </p:cTn>
                                        <p:tgtEl>
                                          <p:spTgt spid="23555"/>
                                        </p:tgtEl>
                                        <p:attrNameLst>
                                          <p:attrName>style.visibility</p:attrName>
                                        </p:attrNameLst>
                                      </p:cBhvr>
                                      <p:to>
                                        <p:strVal val="visible"/>
                                      </p:to>
                                    </p:set>
                                    <p:anim calcmode="lin" valueType="num">
                                      <p:cBhvr>
                                        <p:cTn id="20" dur="500" fill="hold"/>
                                        <p:tgtEl>
                                          <p:spTgt spid="23555"/>
                                        </p:tgtEl>
                                        <p:attrNameLst>
                                          <p:attrName>ppt_w</p:attrName>
                                        </p:attrNameLst>
                                      </p:cBhvr>
                                      <p:tavLst>
                                        <p:tav tm="0">
                                          <p:val>
                                            <p:strVal val="#ppt_w*0.05"/>
                                          </p:val>
                                        </p:tav>
                                        <p:tav tm="100000">
                                          <p:val>
                                            <p:strVal val="#ppt_w"/>
                                          </p:val>
                                        </p:tav>
                                      </p:tavLst>
                                    </p:anim>
                                    <p:anim calcmode="lin" valueType="num">
                                      <p:cBhvr>
                                        <p:cTn id="21" dur="500" fill="hold"/>
                                        <p:tgtEl>
                                          <p:spTgt spid="23555"/>
                                        </p:tgtEl>
                                        <p:attrNameLst>
                                          <p:attrName>ppt_h</p:attrName>
                                        </p:attrNameLst>
                                      </p:cBhvr>
                                      <p:tavLst>
                                        <p:tav tm="0">
                                          <p:val>
                                            <p:strVal val="#ppt_h"/>
                                          </p:val>
                                        </p:tav>
                                        <p:tav tm="100000">
                                          <p:val>
                                            <p:strVal val="#ppt_h"/>
                                          </p:val>
                                        </p:tav>
                                      </p:tavLst>
                                    </p:anim>
                                    <p:anim calcmode="lin" valueType="num">
                                      <p:cBhvr>
                                        <p:cTn id="22" dur="500" fill="hold"/>
                                        <p:tgtEl>
                                          <p:spTgt spid="23555"/>
                                        </p:tgtEl>
                                        <p:attrNameLst>
                                          <p:attrName>ppt_x</p:attrName>
                                        </p:attrNameLst>
                                      </p:cBhvr>
                                      <p:tavLst>
                                        <p:tav tm="0">
                                          <p:val>
                                            <p:strVal val="#ppt_x-.2"/>
                                          </p:val>
                                        </p:tav>
                                        <p:tav tm="100000">
                                          <p:val>
                                            <p:strVal val="#ppt_x"/>
                                          </p:val>
                                        </p:tav>
                                      </p:tavLst>
                                    </p:anim>
                                    <p:anim calcmode="lin" valueType="num">
                                      <p:cBhvr>
                                        <p:cTn id="23" dur="500" fill="hold"/>
                                        <p:tgtEl>
                                          <p:spTgt spid="23555"/>
                                        </p:tgtEl>
                                        <p:attrNameLst>
                                          <p:attrName>ppt_y</p:attrName>
                                        </p:attrNameLst>
                                      </p:cBhvr>
                                      <p:tavLst>
                                        <p:tav tm="0">
                                          <p:val>
                                            <p:strVal val="#ppt_y"/>
                                          </p:val>
                                        </p:tav>
                                        <p:tav tm="100000">
                                          <p:val>
                                            <p:strVal val="#ppt_y"/>
                                          </p:val>
                                        </p:tav>
                                      </p:tavLst>
                                    </p:anim>
                                    <p:animEffect transition="in" filter="fade">
                                      <p:cBhvr>
                                        <p:cTn id="24" dur="500"/>
                                        <p:tgtEl>
                                          <p:spTgt spid="23555"/>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81647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引线点燃</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——一战的缘起</a:t>
            </a:r>
            <a:endParaRPr kumimoji="0" lang="zh-CN" altLang="en-US" sz="2800" i="0" u="none" strike="noStrike" kern="1200" cap="none" spc="0" normalizeH="0" baseline="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壹</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pSp>
        <p:nvGrpSpPr>
          <p:cNvPr id="18" name="组合 17"/>
          <p:cNvGrpSpPr/>
          <p:nvPr/>
        </p:nvGrpSpPr>
        <p:grpSpPr>
          <a:xfrm>
            <a:off x="456565" y="1035050"/>
            <a:ext cx="6339205" cy="3819525"/>
            <a:chOff x="719" y="1630"/>
            <a:chExt cx="11269" cy="6015"/>
          </a:xfrm>
        </p:grpSpPr>
        <p:pic>
          <p:nvPicPr>
            <p:cNvPr id="2" name="Picture 18" descr="msotw9_temp0"/>
            <p:cNvPicPr>
              <a:picLocks noChangeAspect="1"/>
            </p:cNvPicPr>
            <p:nvPr/>
          </p:nvPicPr>
          <p:blipFill>
            <a:blip r:embed="rId6">
              <a:lum bright="-29999" contrast="40000"/>
            </a:blip>
            <a:stretch>
              <a:fillRect/>
            </a:stretch>
          </p:blipFill>
          <p:spPr>
            <a:xfrm>
              <a:off x="719" y="1630"/>
              <a:ext cx="11269" cy="6015"/>
            </a:xfrm>
            <a:prstGeom prst="rect">
              <a:avLst/>
            </a:prstGeom>
            <a:noFill/>
            <a:ln w="12700">
              <a:noFill/>
            </a:ln>
          </p:spPr>
        </p:pic>
        <p:sp>
          <p:nvSpPr>
            <p:cNvPr id="15" name="Freeform 5"/>
            <p:cNvSpPr/>
            <p:nvPr/>
          </p:nvSpPr>
          <p:spPr>
            <a:xfrm>
              <a:off x="3116" y="2278"/>
              <a:ext cx="5650" cy="4719"/>
            </a:xfrm>
            <a:custGeom>
              <a:avLst/>
              <a:gdLst>
                <a:gd name="txL" fmla="*/ 0 w 2522"/>
                <a:gd name="txT" fmla="*/ 0 h 2832"/>
                <a:gd name="txR" fmla="*/ 2522 w 2522"/>
                <a:gd name="txB" fmla="*/ 2832 h 2832"/>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txL" t="txT" r="txR" b="txB"/>
              <a:pathLst>
                <a:path w="2522" h="2832">
                  <a:moveTo>
                    <a:pt x="0" y="845"/>
                  </a:moveTo>
                  <a:cubicBezTo>
                    <a:pt x="49" y="992"/>
                    <a:pt x="136" y="1078"/>
                    <a:pt x="282" y="1127"/>
                  </a:cubicBezTo>
                  <a:cubicBezTo>
                    <a:pt x="285" y="1117"/>
                    <a:pt x="319" y="1050"/>
                    <a:pt x="269" y="1050"/>
                  </a:cubicBezTo>
                  <a:cubicBezTo>
                    <a:pt x="256" y="1050"/>
                    <a:pt x="275" y="1077"/>
                    <a:pt x="282" y="1088"/>
                  </a:cubicBezTo>
                  <a:cubicBezTo>
                    <a:pt x="292" y="1103"/>
                    <a:pt x="307" y="1114"/>
                    <a:pt x="320" y="1127"/>
                  </a:cubicBezTo>
                  <a:cubicBezTo>
                    <a:pt x="347" y="1206"/>
                    <a:pt x="332" y="1291"/>
                    <a:pt x="359" y="1370"/>
                  </a:cubicBezTo>
                  <a:cubicBezTo>
                    <a:pt x="334" y="1443"/>
                    <a:pt x="318" y="1515"/>
                    <a:pt x="295" y="1588"/>
                  </a:cubicBezTo>
                  <a:cubicBezTo>
                    <a:pt x="299" y="1626"/>
                    <a:pt x="290" y="1669"/>
                    <a:pt x="307" y="1703"/>
                  </a:cubicBezTo>
                  <a:cubicBezTo>
                    <a:pt x="315" y="1719"/>
                    <a:pt x="343" y="1709"/>
                    <a:pt x="359" y="1716"/>
                  </a:cubicBezTo>
                  <a:cubicBezTo>
                    <a:pt x="407" y="1736"/>
                    <a:pt x="423" y="1776"/>
                    <a:pt x="474" y="1792"/>
                  </a:cubicBezTo>
                  <a:cubicBezTo>
                    <a:pt x="478" y="1831"/>
                    <a:pt x="474" y="1871"/>
                    <a:pt x="487" y="1908"/>
                  </a:cubicBezTo>
                  <a:cubicBezTo>
                    <a:pt x="490" y="1916"/>
                    <a:pt x="589" y="1963"/>
                    <a:pt x="602" y="1972"/>
                  </a:cubicBezTo>
                  <a:cubicBezTo>
                    <a:pt x="598" y="2015"/>
                    <a:pt x="604" y="2060"/>
                    <a:pt x="589" y="2100"/>
                  </a:cubicBezTo>
                  <a:cubicBezTo>
                    <a:pt x="584" y="2112"/>
                    <a:pt x="560" y="2103"/>
                    <a:pt x="551" y="2112"/>
                  </a:cubicBezTo>
                  <a:cubicBezTo>
                    <a:pt x="541" y="2122"/>
                    <a:pt x="542" y="2138"/>
                    <a:pt x="538" y="2151"/>
                  </a:cubicBezTo>
                  <a:cubicBezTo>
                    <a:pt x="542" y="2177"/>
                    <a:pt x="543" y="2203"/>
                    <a:pt x="551" y="2228"/>
                  </a:cubicBezTo>
                  <a:cubicBezTo>
                    <a:pt x="556" y="2242"/>
                    <a:pt x="561" y="2266"/>
                    <a:pt x="576" y="2266"/>
                  </a:cubicBezTo>
                  <a:cubicBezTo>
                    <a:pt x="589" y="2266"/>
                    <a:pt x="583" y="2240"/>
                    <a:pt x="589" y="2228"/>
                  </a:cubicBezTo>
                  <a:cubicBezTo>
                    <a:pt x="596" y="2214"/>
                    <a:pt x="606" y="2202"/>
                    <a:pt x="615" y="2189"/>
                  </a:cubicBezTo>
                  <a:cubicBezTo>
                    <a:pt x="620" y="2175"/>
                    <a:pt x="626" y="2109"/>
                    <a:pt x="666" y="2164"/>
                  </a:cubicBezTo>
                  <a:cubicBezTo>
                    <a:pt x="682" y="2186"/>
                    <a:pt x="683" y="2215"/>
                    <a:pt x="691" y="2240"/>
                  </a:cubicBezTo>
                  <a:cubicBezTo>
                    <a:pt x="696" y="2255"/>
                    <a:pt x="708" y="2266"/>
                    <a:pt x="717" y="2279"/>
                  </a:cubicBezTo>
                  <a:cubicBezTo>
                    <a:pt x="696" y="2340"/>
                    <a:pt x="675" y="2406"/>
                    <a:pt x="704" y="2471"/>
                  </a:cubicBezTo>
                  <a:cubicBezTo>
                    <a:pt x="710" y="2485"/>
                    <a:pt x="731" y="2486"/>
                    <a:pt x="743" y="2496"/>
                  </a:cubicBezTo>
                  <a:cubicBezTo>
                    <a:pt x="757" y="2508"/>
                    <a:pt x="770" y="2521"/>
                    <a:pt x="781" y="2535"/>
                  </a:cubicBezTo>
                  <a:cubicBezTo>
                    <a:pt x="800" y="2559"/>
                    <a:pt x="832" y="2612"/>
                    <a:pt x="832" y="2612"/>
                  </a:cubicBezTo>
                  <a:cubicBezTo>
                    <a:pt x="836" y="2637"/>
                    <a:pt x="826" y="2671"/>
                    <a:pt x="845" y="2688"/>
                  </a:cubicBezTo>
                  <a:cubicBezTo>
                    <a:pt x="868" y="2708"/>
                    <a:pt x="906" y="2692"/>
                    <a:pt x="935" y="2701"/>
                  </a:cubicBezTo>
                  <a:cubicBezTo>
                    <a:pt x="950" y="2705"/>
                    <a:pt x="960" y="2720"/>
                    <a:pt x="973" y="2727"/>
                  </a:cubicBezTo>
                  <a:cubicBezTo>
                    <a:pt x="1077" y="2784"/>
                    <a:pt x="1048" y="2772"/>
                    <a:pt x="1139" y="2791"/>
                  </a:cubicBezTo>
                  <a:cubicBezTo>
                    <a:pt x="1152" y="2804"/>
                    <a:pt x="1160" y="2826"/>
                    <a:pt x="1178" y="2829"/>
                  </a:cubicBezTo>
                  <a:cubicBezTo>
                    <a:pt x="1193" y="2832"/>
                    <a:pt x="1215" y="2819"/>
                    <a:pt x="1216" y="2804"/>
                  </a:cubicBezTo>
                  <a:cubicBezTo>
                    <a:pt x="1226" y="2683"/>
                    <a:pt x="1210" y="2682"/>
                    <a:pt x="1152" y="2624"/>
                  </a:cubicBezTo>
                  <a:cubicBezTo>
                    <a:pt x="1123" y="2537"/>
                    <a:pt x="1117" y="2555"/>
                    <a:pt x="1139" y="2458"/>
                  </a:cubicBezTo>
                  <a:cubicBezTo>
                    <a:pt x="1145" y="2432"/>
                    <a:pt x="1165" y="2381"/>
                    <a:pt x="1165" y="2381"/>
                  </a:cubicBezTo>
                  <a:cubicBezTo>
                    <a:pt x="1137" y="2341"/>
                    <a:pt x="1098" y="2297"/>
                    <a:pt x="1050" y="2279"/>
                  </a:cubicBezTo>
                  <a:cubicBezTo>
                    <a:pt x="1030" y="2271"/>
                    <a:pt x="964" y="2266"/>
                    <a:pt x="986" y="2266"/>
                  </a:cubicBezTo>
                  <a:cubicBezTo>
                    <a:pt x="1042" y="2266"/>
                    <a:pt x="1097" y="2275"/>
                    <a:pt x="1152" y="2279"/>
                  </a:cubicBezTo>
                  <a:cubicBezTo>
                    <a:pt x="1171" y="2334"/>
                    <a:pt x="1172" y="2350"/>
                    <a:pt x="1229" y="2368"/>
                  </a:cubicBezTo>
                  <a:cubicBezTo>
                    <a:pt x="1276" y="2364"/>
                    <a:pt x="1325" y="2370"/>
                    <a:pt x="1370" y="2356"/>
                  </a:cubicBezTo>
                  <a:cubicBezTo>
                    <a:pt x="1385" y="2351"/>
                    <a:pt x="1395" y="2332"/>
                    <a:pt x="1395" y="2317"/>
                  </a:cubicBezTo>
                  <a:cubicBezTo>
                    <a:pt x="1395" y="2240"/>
                    <a:pt x="1392" y="2161"/>
                    <a:pt x="1370" y="2087"/>
                  </a:cubicBezTo>
                  <a:cubicBezTo>
                    <a:pt x="1365" y="2069"/>
                    <a:pt x="1337" y="2069"/>
                    <a:pt x="1319" y="2061"/>
                  </a:cubicBezTo>
                  <a:cubicBezTo>
                    <a:pt x="1280" y="2044"/>
                    <a:pt x="1244" y="2024"/>
                    <a:pt x="1203" y="2010"/>
                  </a:cubicBezTo>
                  <a:cubicBezTo>
                    <a:pt x="1190" y="2001"/>
                    <a:pt x="1173" y="1997"/>
                    <a:pt x="1165" y="1984"/>
                  </a:cubicBezTo>
                  <a:cubicBezTo>
                    <a:pt x="1154" y="1965"/>
                    <a:pt x="1157" y="1941"/>
                    <a:pt x="1152" y="1920"/>
                  </a:cubicBezTo>
                  <a:cubicBezTo>
                    <a:pt x="1148" y="1903"/>
                    <a:pt x="1148" y="1884"/>
                    <a:pt x="1139" y="1869"/>
                  </a:cubicBezTo>
                  <a:cubicBezTo>
                    <a:pt x="1130" y="1853"/>
                    <a:pt x="1114" y="1844"/>
                    <a:pt x="1101" y="1831"/>
                  </a:cubicBezTo>
                  <a:cubicBezTo>
                    <a:pt x="1074" y="1751"/>
                    <a:pt x="1048" y="1709"/>
                    <a:pt x="1088" y="1613"/>
                  </a:cubicBezTo>
                  <a:cubicBezTo>
                    <a:pt x="1095" y="1597"/>
                    <a:pt x="1122" y="1604"/>
                    <a:pt x="1139" y="1600"/>
                  </a:cubicBezTo>
                  <a:cubicBezTo>
                    <a:pt x="1212" y="1624"/>
                    <a:pt x="1219" y="1685"/>
                    <a:pt x="1242" y="1754"/>
                  </a:cubicBezTo>
                  <a:cubicBezTo>
                    <a:pt x="1280" y="1750"/>
                    <a:pt x="1321" y="1755"/>
                    <a:pt x="1357" y="1741"/>
                  </a:cubicBezTo>
                  <a:cubicBezTo>
                    <a:pt x="1369" y="1736"/>
                    <a:pt x="1368" y="1716"/>
                    <a:pt x="1370" y="1703"/>
                  </a:cubicBezTo>
                  <a:cubicBezTo>
                    <a:pt x="1385" y="1619"/>
                    <a:pt x="1385" y="1532"/>
                    <a:pt x="1434" y="1460"/>
                  </a:cubicBezTo>
                  <a:cubicBezTo>
                    <a:pt x="1509" y="1464"/>
                    <a:pt x="1674" y="1495"/>
                    <a:pt x="1767" y="1472"/>
                  </a:cubicBezTo>
                  <a:cubicBezTo>
                    <a:pt x="1821" y="1486"/>
                    <a:pt x="1861" y="1506"/>
                    <a:pt x="1907" y="1536"/>
                  </a:cubicBezTo>
                  <a:cubicBezTo>
                    <a:pt x="1999" y="1525"/>
                    <a:pt x="2086" y="1503"/>
                    <a:pt x="2176" y="1485"/>
                  </a:cubicBezTo>
                  <a:cubicBezTo>
                    <a:pt x="2238" y="1445"/>
                    <a:pt x="2241" y="1414"/>
                    <a:pt x="2317" y="1396"/>
                  </a:cubicBezTo>
                  <a:cubicBezTo>
                    <a:pt x="2330" y="1387"/>
                    <a:pt x="2342" y="1378"/>
                    <a:pt x="2355" y="1370"/>
                  </a:cubicBezTo>
                  <a:cubicBezTo>
                    <a:pt x="2372" y="1360"/>
                    <a:pt x="2397" y="1361"/>
                    <a:pt x="2407" y="1344"/>
                  </a:cubicBezTo>
                  <a:cubicBezTo>
                    <a:pt x="2414" y="1333"/>
                    <a:pt x="2400" y="1318"/>
                    <a:pt x="2394" y="1306"/>
                  </a:cubicBezTo>
                  <a:cubicBezTo>
                    <a:pt x="2363" y="1246"/>
                    <a:pt x="2305" y="1238"/>
                    <a:pt x="2253" y="1204"/>
                  </a:cubicBezTo>
                  <a:cubicBezTo>
                    <a:pt x="2244" y="1178"/>
                    <a:pt x="2230" y="1154"/>
                    <a:pt x="2227" y="1127"/>
                  </a:cubicBezTo>
                  <a:cubicBezTo>
                    <a:pt x="2223" y="1093"/>
                    <a:pt x="2224" y="1057"/>
                    <a:pt x="2215" y="1024"/>
                  </a:cubicBezTo>
                  <a:cubicBezTo>
                    <a:pt x="2203" y="980"/>
                    <a:pt x="2112" y="935"/>
                    <a:pt x="2112" y="935"/>
                  </a:cubicBezTo>
                  <a:cubicBezTo>
                    <a:pt x="2104" y="922"/>
                    <a:pt x="2090" y="911"/>
                    <a:pt x="2087" y="896"/>
                  </a:cubicBezTo>
                  <a:cubicBezTo>
                    <a:pt x="2083" y="875"/>
                    <a:pt x="2115" y="832"/>
                    <a:pt x="2125" y="820"/>
                  </a:cubicBezTo>
                  <a:cubicBezTo>
                    <a:pt x="2169" y="767"/>
                    <a:pt x="2230" y="728"/>
                    <a:pt x="2279" y="679"/>
                  </a:cubicBezTo>
                  <a:cubicBezTo>
                    <a:pt x="2255" y="608"/>
                    <a:pt x="2284" y="577"/>
                    <a:pt x="2343" y="538"/>
                  </a:cubicBezTo>
                  <a:cubicBezTo>
                    <a:pt x="2371" y="467"/>
                    <a:pt x="2406" y="399"/>
                    <a:pt x="2445" y="333"/>
                  </a:cubicBezTo>
                  <a:cubicBezTo>
                    <a:pt x="2430" y="272"/>
                    <a:pt x="2390" y="213"/>
                    <a:pt x="2330" y="192"/>
                  </a:cubicBezTo>
                  <a:cubicBezTo>
                    <a:pt x="2334" y="154"/>
                    <a:pt x="2322" y="110"/>
                    <a:pt x="2343" y="77"/>
                  </a:cubicBezTo>
                  <a:cubicBezTo>
                    <a:pt x="2354" y="59"/>
                    <a:pt x="2480" y="42"/>
                    <a:pt x="2496" y="39"/>
                  </a:cubicBezTo>
                  <a:cubicBezTo>
                    <a:pt x="2505" y="26"/>
                    <a:pt x="2522" y="0"/>
                    <a:pt x="2522" y="0"/>
                  </a:cubicBezTo>
                </a:path>
              </a:pathLst>
            </a:custGeom>
            <a:noFill/>
            <a:ln w="57150" cap="flat" cmpd="sng">
              <a:solidFill>
                <a:srgbClr val="FF0000">
                  <a:alpha val="100000"/>
                </a:srgbClr>
              </a:solidFill>
              <a:prstDash val="solid"/>
              <a:round/>
              <a:headEnd type="none" w="med" len="med"/>
              <a:tailEnd type="none" w="med" len="med"/>
            </a:ln>
          </p:spPr>
          <p:txBody>
            <a:bodyPr/>
            <a:p>
              <a:endParaRPr lang="zh-CN" altLang="en-US"/>
            </a:p>
          </p:txBody>
        </p:sp>
      </p:grpSp>
      <p:sp>
        <p:nvSpPr>
          <p:cNvPr id="20" name="文本框 19"/>
          <p:cNvSpPr txBox="1"/>
          <p:nvPr/>
        </p:nvSpPr>
        <p:spPr>
          <a:xfrm>
            <a:off x="560070" y="5056505"/>
            <a:ext cx="6235065" cy="1198880"/>
          </a:xfrm>
          <a:prstGeom prst="rect">
            <a:avLst/>
          </a:prstGeom>
          <a:noFill/>
          <a:ln w="28575">
            <a:solidFill>
              <a:schemeClr val="tx1"/>
            </a:solidFill>
            <a:prstDash val="dashDot"/>
          </a:ln>
        </p:spPr>
        <p:txBody>
          <a:bodyPr wrap="square" rtlCol="0" anchor="t">
            <a:spAutoFit/>
          </a:bodyPr>
          <a:p>
            <a:pPr indent="673100" fontAlgn="auto"/>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欧洲已变成一只</a:t>
            </a:r>
            <a:r>
              <a:rPr lang="en-US" altLang="zh-CN"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火药桶</a:t>
            </a:r>
            <a:r>
              <a:rPr lang="en-US" altLang="zh-CN"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，只等一粒火星将它引爆。</a:t>
            </a:r>
            <a:endPar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endParaRPr>
          </a:p>
          <a:p>
            <a:pPr algn="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rPr>
              <a:t>——美国历史学家谈战前欧洲形势</a:t>
            </a:r>
            <a:endPar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endParaRPr>
          </a:p>
        </p:txBody>
      </p:sp>
      <p:sp>
        <p:nvSpPr>
          <p:cNvPr id="21" name="矩形 20"/>
          <p:cNvSpPr/>
          <p:nvPr/>
        </p:nvSpPr>
        <p:spPr>
          <a:xfrm>
            <a:off x="6929755" y="1119505"/>
            <a:ext cx="4824730" cy="3080385"/>
          </a:xfrm>
          <a:prstGeom prst="rect">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indent="0" algn="l" fontAlgn="auto" latinLnBrk="1">
              <a:spcAft>
                <a:spcPts val="0"/>
              </a:spcAft>
              <a:buClrTx/>
              <a:buSzTx/>
              <a:buFontTx/>
            </a:pPr>
            <a:r>
              <a:rPr lang="en-US" altLang="zh-CN"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     </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欧洲列强争夺的焦点集中在巴尔干地区。巴尔干地区</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sym typeface="+mn-ea"/>
              </a:rPr>
              <a:t>民族成分复杂</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。俄国支持塞尔维亚政府建立大南斯拉夫国家；德国支持奥匈帝国控制巴尔干地区。1912年和1913年，巴尔干地区</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sym typeface="+mn-ea"/>
              </a:rPr>
              <a:t>连续发生战争</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a:solidFill>
                  <a:srgbClr val="FF0000"/>
                </a:solidFill>
                <a:latin typeface="方正汉文正楷" panose="02010600010101010101" charset="-122"/>
                <a:ea typeface="方正汉文正楷" panose="02010600010101010101" charset="-122"/>
                <a:cs typeface="方正汉文正楷" panose="02010600010101010101" charset="-122"/>
                <a:sym typeface="+mn-ea"/>
              </a:rPr>
              <a:t>三国同盟和三国协约两大军事集团插手</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巴尔干地区的事务。</a:t>
            </a:r>
            <a:endPar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endParaRPr>
          </a:p>
        </p:txBody>
      </p:sp>
      <p:grpSp>
        <p:nvGrpSpPr>
          <p:cNvPr id="28" name="组合 27"/>
          <p:cNvGrpSpPr/>
          <p:nvPr/>
        </p:nvGrpSpPr>
        <p:grpSpPr>
          <a:xfrm>
            <a:off x="6841490" y="4373245"/>
            <a:ext cx="5021580" cy="2131060"/>
            <a:chOff x="10774" y="6887"/>
            <a:chExt cx="7908" cy="3356"/>
          </a:xfrm>
        </p:grpSpPr>
        <p:grpSp>
          <p:nvGrpSpPr>
            <p:cNvPr id="22" name="组合 21"/>
            <p:cNvGrpSpPr/>
            <p:nvPr/>
          </p:nvGrpSpPr>
          <p:grpSpPr>
            <a:xfrm>
              <a:off x="10774" y="6887"/>
              <a:ext cx="7909" cy="3356"/>
              <a:chOff x="10798" y="6335"/>
              <a:chExt cx="7909" cy="3356"/>
            </a:xfrm>
          </p:grpSpPr>
          <p:grpSp>
            <p:nvGrpSpPr>
              <p:cNvPr id="23" name="组合 22"/>
              <p:cNvGrpSpPr/>
              <p:nvPr/>
            </p:nvGrpSpPr>
            <p:grpSpPr>
              <a:xfrm>
                <a:off x="14604" y="7655"/>
                <a:ext cx="4103" cy="2036"/>
                <a:chOff x="16166" y="8969"/>
                <a:chExt cx="2622" cy="1113"/>
              </a:xfrm>
            </p:grpSpPr>
            <p:pic>
              <p:nvPicPr>
                <p:cNvPr id="24" name="图片 23" descr="70858207ae35f346a73261985faa98ae09e1e5c152f6-xZ32bk_fw658"/>
                <p:cNvPicPr>
                  <a:picLocks noChangeAspect="1"/>
                </p:cNvPicPr>
                <p:nvPr/>
              </p:nvPicPr>
              <p:blipFill>
                <a:blip r:embed="rId7">
                  <a:clrChange>
                    <a:clrFrom>
                      <a:srgbClr val="F6F6F6">
                        <a:alpha val="100000"/>
                      </a:srgbClr>
                    </a:clrFrom>
                    <a:clrTo>
                      <a:srgbClr val="F6F6F6">
                        <a:alpha val="100000"/>
                        <a:alpha val="0"/>
                      </a:srgbClr>
                    </a:clrTo>
                  </a:clrChange>
                </a:blip>
                <a:srcRect l="14746" t="7942" r="15303" b="17464"/>
                <a:stretch>
                  <a:fillRect/>
                </a:stretch>
              </p:blipFill>
              <p:spPr>
                <a:xfrm>
                  <a:off x="17135" y="8969"/>
                  <a:ext cx="1653" cy="1113"/>
                </a:xfrm>
                <a:prstGeom prst="rect">
                  <a:avLst/>
                </a:prstGeom>
              </p:spPr>
            </p:pic>
            <p:pic>
              <p:nvPicPr>
                <p:cNvPr id="25" name="图片 24" descr="千库网_两根交叉摆放的炫目仙女棒烟花_元素编号12986770 (1)"/>
                <p:cNvPicPr>
                  <a:picLocks noChangeAspect="1"/>
                </p:cNvPicPr>
                <p:nvPr/>
              </p:nvPicPr>
              <p:blipFill>
                <a:blip r:embed="rId8"/>
                <a:srcRect l="27667" t="5509" r="16969" b="43601"/>
                <a:stretch>
                  <a:fillRect/>
                </a:stretch>
              </p:blipFill>
              <p:spPr>
                <a:xfrm rot="20520000">
                  <a:off x="16166" y="9069"/>
                  <a:ext cx="914" cy="841"/>
                </a:xfrm>
                <a:prstGeom prst="rect">
                  <a:avLst/>
                </a:prstGeom>
              </p:spPr>
            </p:pic>
          </p:grpSp>
          <p:sp>
            <p:nvSpPr>
              <p:cNvPr id="26" name="文本框 25"/>
              <p:cNvSpPr txBox="1"/>
              <p:nvPr/>
            </p:nvSpPr>
            <p:spPr>
              <a:xfrm>
                <a:off x="10798" y="6335"/>
                <a:ext cx="7908" cy="1016"/>
              </a:xfrm>
              <a:prstGeom prst="rect">
                <a:avLst/>
              </a:prstGeom>
              <a:noFill/>
            </p:spPr>
            <p:txBody>
              <a:bodyPr wrap="square" rtlCol="0">
                <a:spAutoFit/>
              </a:bodyPr>
              <a:p>
                <a:r>
                  <a:rPr lang="en-US" altLang="zh-CN" sz="3600" b="1">
                    <a:solidFill>
                      <a:schemeClr val="accent2">
                        <a:lumMod val="40000"/>
                        <a:lumOff val="60000"/>
                      </a:schemeClr>
                    </a:solidFill>
                    <a:sym typeface="+mn-ea"/>
                  </a:rPr>
                  <a:t>  </a:t>
                </a:r>
                <a:r>
                  <a:rPr lang="zh-CN" altLang="en-US" sz="2800" b="1">
                    <a:solidFill>
                      <a:srgbClr val="FF0000"/>
                    </a:solidFill>
                    <a:latin typeface="方正北魏楷书_GBK" panose="02000000000000000000" charset="-122"/>
                    <a:ea typeface="方正北魏楷书_GBK" panose="02000000000000000000" charset="-122"/>
                    <a:sym typeface="+mn-ea"/>
                  </a:rPr>
                  <a:t>巴尔干半岛成为欧洲火药桶</a:t>
                </a:r>
                <a:endParaRPr lang="zh-CN" altLang="en-US" sz="2800" b="1">
                  <a:solidFill>
                    <a:srgbClr val="FF0000"/>
                  </a:solidFill>
                  <a:latin typeface="方正北魏楷书_GBK" panose="02000000000000000000" charset="-122"/>
                  <a:ea typeface="方正北魏楷书_GBK" panose="02000000000000000000" charset="-122"/>
                  <a:sym typeface="+mn-ea"/>
                </a:endParaRPr>
              </a:p>
            </p:txBody>
          </p:sp>
        </p:grpSp>
        <p:sp>
          <p:nvSpPr>
            <p:cNvPr id="27" name="文本框 26"/>
            <p:cNvSpPr txBox="1"/>
            <p:nvPr/>
          </p:nvSpPr>
          <p:spPr>
            <a:xfrm>
              <a:off x="11798" y="8124"/>
              <a:ext cx="2653" cy="1888"/>
            </a:xfrm>
            <a:prstGeom prst="rect">
              <a:avLst/>
            </a:prstGeom>
            <a:noFill/>
          </p:spPr>
          <p:txBody>
            <a:bodyPr wrap="square" rtlCol="0">
              <a:spAutoFit/>
            </a:bodyPr>
            <a:p>
              <a:r>
                <a:rPr lang="zh-CN" altLang="en-US" sz="3600" b="1">
                  <a:solidFill>
                    <a:srgbClr val="FF0000"/>
                  </a:solidFill>
                  <a:latin typeface="方正北魏楷书_GBK" panose="02000000000000000000" charset="-122"/>
                  <a:ea typeface="方正北魏楷书_GBK" panose="02000000000000000000" charset="-122"/>
                </a:rPr>
                <a:t>一点</a:t>
              </a:r>
              <a:endParaRPr lang="zh-CN" altLang="en-US" sz="3600" b="1">
                <a:solidFill>
                  <a:srgbClr val="FF0000"/>
                </a:solidFill>
                <a:latin typeface="方正北魏楷书_GBK" panose="02000000000000000000" charset="-122"/>
                <a:ea typeface="方正北魏楷书_GBK" panose="02000000000000000000" charset="-122"/>
              </a:endParaRPr>
            </a:p>
            <a:p>
              <a:r>
                <a:rPr lang="zh-CN" altLang="en-US" sz="3600" b="1">
                  <a:solidFill>
                    <a:srgbClr val="FF0000"/>
                  </a:solidFill>
                  <a:latin typeface="方正北魏楷书_GBK" panose="02000000000000000000" charset="-122"/>
                  <a:ea typeface="方正北魏楷书_GBK" panose="02000000000000000000" charset="-122"/>
                </a:rPr>
                <a:t>既爆</a:t>
              </a:r>
              <a:endParaRPr lang="zh-CN" altLang="en-US" sz="3600" b="1">
                <a:solidFill>
                  <a:srgbClr val="FF0000"/>
                </a:solidFill>
                <a:latin typeface="方正北魏楷书_GBK" panose="02000000000000000000" charset="-122"/>
                <a:ea typeface="方正北魏楷书_GBK" panose="02000000000000000000" charset="-122"/>
              </a:endParaRPr>
            </a:p>
          </p:txBody>
        </p:sp>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0.05"/>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 calcmode="lin" valueType="num">
                                      <p:cBhvr>
                                        <p:cTn id="9" dur="500" fill="hold"/>
                                        <p:tgtEl>
                                          <p:spTgt spid="18"/>
                                        </p:tgtEl>
                                        <p:attrNameLst>
                                          <p:attrName>ppt_x</p:attrName>
                                        </p:attrNameLst>
                                      </p:cBhvr>
                                      <p:tavLst>
                                        <p:tav tm="0">
                                          <p:val>
                                            <p:strVal val="#ppt_x-.2"/>
                                          </p:val>
                                        </p:tav>
                                        <p:tav tm="100000">
                                          <p:val>
                                            <p:strVal val="#ppt_x"/>
                                          </p:val>
                                        </p:tav>
                                      </p:tavLst>
                                    </p:anim>
                                    <p:anim calcmode="lin" valueType="num">
                                      <p:cBhvr>
                                        <p:cTn id="10" dur="500" fill="hold"/>
                                        <p:tgtEl>
                                          <p:spTgt spid="18"/>
                                        </p:tgtEl>
                                        <p:attrNameLst>
                                          <p:attrName>ppt_y</p:attrName>
                                        </p:attrNameLst>
                                      </p:cBhvr>
                                      <p:tavLst>
                                        <p:tav tm="0">
                                          <p:val>
                                            <p:strVal val="#ppt_y"/>
                                          </p:val>
                                        </p:tav>
                                        <p:tav tm="100000">
                                          <p:val>
                                            <p:strVal val="#ppt_y"/>
                                          </p:val>
                                        </p:tav>
                                      </p:tavLst>
                                    </p:anim>
                                    <p:animEffect transition="in" filter="fade">
                                      <p:cBhvr>
                                        <p:cTn id="11" dur="500"/>
                                        <p:tgtEl>
                                          <p:spTgt spid="18"/>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strVal val="#ppt_w*0.05"/>
                                          </p:val>
                                        </p:tav>
                                        <p:tav tm="100000">
                                          <p:val>
                                            <p:strVal val="#ppt_w"/>
                                          </p:val>
                                        </p:tav>
                                      </p:tavLst>
                                    </p:anim>
                                    <p:anim calcmode="lin" valueType="num">
                                      <p:cBhvr>
                                        <p:cTn id="15" dur="500" fill="hold"/>
                                        <p:tgtEl>
                                          <p:spTgt spid="21"/>
                                        </p:tgtEl>
                                        <p:attrNameLst>
                                          <p:attrName>ppt_h</p:attrName>
                                        </p:attrNameLst>
                                      </p:cBhvr>
                                      <p:tavLst>
                                        <p:tav tm="0">
                                          <p:val>
                                            <p:strVal val="#ppt_h"/>
                                          </p:val>
                                        </p:tav>
                                        <p:tav tm="100000">
                                          <p:val>
                                            <p:strVal val="#ppt_h"/>
                                          </p:val>
                                        </p:tav>
                                      </p:tavLst>
                                    </p:anim>
                                    <p:anim calcmode="lin" valueType="num">
                                      <p:cBhvr>
                                        <p:cTn id="16" dur="500" fill="hold"/>
                                        <p:tgtEl>
                                          <p:spTgt spid="21"/>
                                        </p:tgtEl>
                                        <p:attrNameLst>
                                          <p:attrName>ppt_x</p:attrName>
                                        </p:attrNameLst>
                                      </p:cBhvr>
                                      <p:tavLst>
                                        <p:tav tm="0">
                                          <p:val>
                                            <p:strVal val="#ppt_x-.2"/>
                                          </p:val>
                                        </p:tav>
                                        <p:tav tm="100000">
                                          <p:val>
                                            <p:strVal val="#ppt_x"/>
                                          </p:val>
                                        </p:tav>
                                      </p:tavLst>
                                    </p:anim>
                                    <p:anim calcmode="lin" valueType="num">
                                      <p:cBhvr>
                                        <p:cTn id="17" dur="500" fill="hold"/>
                                        <p:tgtEl>
                                          <p:spTgt spid="21"/>
                                        </p:tgtEl>
                                        <p:attrNameLst>
                                          <p:attrName>ppt_y</p:attrName>
                                        </p:attrNameLst>
                                      </p:cBhvr>
                                      <p:tavLst>
                                        <p:tav tm="0">
                                          <p:val>
                                            <p:strVal val="#ppt_y"/>
                                          </p:val>
                                        </p:tav>
                                        <p:tav tm="100000">
                                          <p:val>
                                            <p:strVal val="#ppt_y"/>
                                          </p:val>
                                        </p:tav>
                                      </p:tavLst>
                                    </p:anim>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79070" y="165735"/>
            <a:ext cx="11791950" cy="652716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箭头: 五边形 7"/>
          <p:cNvSpPr/>
          <p:nvPr>
            <p:custDataLst>
              <p:tags r:id="rId3"/>
            </p:custDataLst>
          </p:nvPr>
        </p:nvSpPr>
        <p:spPr>
          <a:xfrm>
            <a:off x="824865" y="165735"/>
            <a:ext cx="4816475" cy="652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cs typeface="+mn-cs"/>
              </a:rPr>
              <a:t>引线点燃</a:t>
            </a:r>
            <a:r>
              <a:rPr kumimoji="0" lang="zh-CN" altLang="en-US" sz="2800" i="0" u="none" strike="noStrike" kern="1200" cap="none" spc="0" normalizeH="0" baseline="0" noProof="0">
                <a:ln>
                  <a:noFill/>
                </a:ln>
                <a:solidFill>
                  <a:schemeClr val="tx1"/>
                </a:solidFill>
                <a:effectLst/>
                <a:uLnTx/>
                <a:uFillTx/>
                <a:latin typeface="方正颜真卿楷书 简繁" panose="02000500000000000000" pitchFamily="2" charset="-122"/>
                <a:ea typeface="方正颜真卿楷书 简繁" panose="02000500000000000000" pitchFamily="2" charset="-122"/>
              </a:rPr>
              <a:t>——一战的缘起</a:t>
            </a:r>
            <a:endParaRPr kumimoji="0" lang="zh-CN" altLang="en-US" sz="2800" i="0" u="none" strike="noStrike" kern="1200" cap="none" spc="0" normalizeH="0" baseline="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0" name="Freeform 771"/>
          <p:cNvSpPr>
            <a:spLocks noEditPoints="1"/>
          </p:cNvSpPr>
          <p:nvPr>
            <p:custDataLst>
              <p:tags r:id="rId4"/>
            </p:custDataLst>
          </p:nvPr>
        </p:nvSpPr>
        <p:spPr bwMode="auto">
          <a:xfrm>
            <a:off x="0" y="0"/>
            <a:ext cx="1075055" cy="930275"/>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cs"/>
            </a:endParaRPr>
          </a:p>
        </p:txBody>
      </p:sp>
      <p:sp>
        <p:nvSpPr>
          <p:cNvPr id="31" name="文本框 30"/>
          <p:cNvSpPr txBox="1"/>
          <p:nvPr>
            <p:custDataLst>
              <p:tags r:id="rId5"/>
            </p:custDataLst>
          </p:nvPr>
        </p:nvSpPr>
        <p:spPr>
          <a:xfrm>
            <a:off x="191135" y="111125"/>
            <a:ext cx="692785" cy="706755"/>
          </a:xfrm>
          <a:prstGeom prst="rect">
            <a:avLst/>
          </a:prstGeom>
          <a:noFill/>
        </p:spPr>
        <p:txBody>
          <a:bodyPr wrap="square" rtlCol="0">
            <a:spAutoFit/>
          </a:bodyPr>
          <a:p>
            <a:pPr marR="0" defTabSz="914400" fontAlgn="auto">
              <a:buClrTx/>
              <a:buSzTx/>
              <a:buFontTx/>
              <a:buNone/>
              <a:defRPr/>
            </a:pPr>
            <a:r>
              <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rPr>
              <a:t>壹</a:t>
            </a:r>
            <a:endParaRPr kumimoji="0" lang="zh-CN" altLang="en-US" sz="4000" b="1" i="0" kern="1200" cap="none" spc="0" normalizeH="0" baseline="0" noProof="0">
              <a:solidFill>
                <a:prstClr val="white"/>
              </a:solidFill>
              <a:latin typeface="方正大标宋简体" panose="02000000000000000000" charset="-122"/>
              <a:ea typeface="方正大标宋简体" panose="02000000000000000000" charset="-122"/>
              <a:cs typeface="+mn-cs"/>
            </a:endParaRPr>
          </a:p>
        </p:txBody>
      </p:sp>
      <p:grpSp>
        <p:nvGrpSpPr>
          <p:cNvPr id="23" name="组合 22"/>
          <p:cNvGrpSpPr/>
          <p:nvPr/>
        </p:nvGrpSpPr>
        <p:grpSpPr>
          <a:xfrm>
            <a:off x="304800" y="989965"/>
            <a:ext cx="3509010" cy="1936750"/>
            <a:chOff x="433" y="528"/>
            <a:chExt cx="5526" cy="3050"/>
          </a:xfrm>
        </p:grpSpPr>
        <p:grpSp>
          <p:nvGrpSpPr>
            <p:cNvPr id="16" name="组合 15"/>
            <p:cNvGrpSpPr/>
            <p:nvPr/>
          </p:nvGrpSpPr>
          <p:grpSpPr>
            <a:xfrm>
              <a:off x="433" y="528"/>
              <a:ext cx="5526" cy="3050"/>
              <a:chOff x="433" y="528"/>
              <a:chExt cx="5526" cy="3050"/>
            </a:xfrm>
          </p:grpSpPr>
          <p:grpSp>
            <p:nvGrpSpPr>
              <p:cNvPr id="14" name="组合 13"/>
              <p:cNvGrpSpPr/>
              <p:nvPr/>
            </p:nvGrpSpPr>
            <p:grpSpPr>
              <a:xfrm>
                <a:off x="433" y="528"/>
                <a:ext cx="5526" cy="3050"/>
                <a:chOff x="433" y="528"/>
                <a:chExt cx="5526" cy="3050"/>
              </a:xfrm>
            </p:grpSpPr>
            <p:pic>
              <p:nvPicPr>
                <p:cNvPr id="11" name="图片 10" descr="f7246b600c3387440d058642710f71ffd62aa0d7"/>
                <p:cNvPicPr>
                  <a:picLocks noChangeAspect="1"/>
                </p:cNvPicPr>
                <p:nvPr/>
              </p:nvPicPr>
              <p:blipFill>
                <a:blip r:embed="rId6"/>
                <a:srcRect l="6687" t="26919" r="5138" b="5640"/>
                <a:stretch>
                  <a:fillRect/>
                </a:stretch>
              </p:blipFill>
              <p:spPr>
                <a:xfrm>
                  <a:off x="433" y="528"/>
                  <a:ext cx="5526" cy="3050"/>
                </a:xfrm>
                <a:prstGeom prst="rect">
                  <a:avLst/>
                </a:prstGeom>
              </p:spPr>
            </p:pic>
            <p:sp>
              <p:nvSpPr>
                <p:cNvPr id="13" name="椭圆 12"/>
                <p:cNvSpPr/>
                <p:nvPr/>
              </p:nvSpPr>
              <p:spPr>
                <a:xfrm>
                  <a:off x="3222" y="1579"/>
                  <a:ext cx="271" cy="23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5" name="文本框 14"/>
              <p:cNvSpPr txBox="1"/>
              <p:nvPr/>
            </p:nvSpPr>
            <p:spPr>
              <a:xfrm>
                <a:off x="1722" y="1432"/>
                <a:ext cx="2280" cy="531"/>
              </a:xfrm>
              <a:prstGeom prst="rect">
                <a:avLst/>
              </a:prstGeom>
              <a:noFill/>
            </p:spPr>
            <p:txBody>
              <a:bodyPr wrap="square" rtlCol="0">
                <a:spAutoFit/>
              </a:bodyPr>
              <a:p>
                <a:r>
                  <a:rPr lang="zh-CN" altLang="en-US" sz="1600" b="1">
                    <a:solidFill>
                      <a:schemeClr val="tx1"/>
                    </a:solidFill>
                  </a:rPr>
                  <a:t>萨拉热窝</a:t>
                </a:r>
                <a:endParaRPr lang="zh-CN" altLang="en-US" sz="1600" b="1">
                  <a:solidFill>
                    <a:schemeClr val="tx1"/>
                  </a:solidFill>
                </a:endParaRPr>
              </a:p>
            </p:txBody>
          </p:sp>
        </p:grpSp>
        <p:sp>
          <p:nvSpPr>
            <p:cNvPr id="4" name="矩形 3"/>
            <p:cNvSpPr/>
            <p:nvPr/>
          </p:nvSpPr>
          <p:spPr>
            <a:xfrm>
              <a:off x="4199" y="1329"/>
              <a:ext cx="1375" cy="487"/>
            </a:xfrm>
            <a:prstGeom prst="rect">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2" name="组合 21"/>
          <p:cNvGrpSpPr/>
          <p:nvPr/>
        </p:nvGrpSpPr>
        <p:grpSpPr>
          <a:xfrm>
            <a:off x="363855" y="3098800"/>
            <a:ext cx="3449955" cy="2578100"/>
            <a:chOff x="4374" y="7963"/>
            <a:chExt cx="5433" cy="4060"/>
          </a:xfrm>
        </p:grpSpPr>
        <p:pic>
          <p:nvPicPr>
            <p:cNvPr id="6" name="图片 5" descr="t014a82fb2fa2eb1b7b.webp"/>
            <p:cNvPicPr>
              <a:picLocks noChangeAspect="1"/>
            </p:cNvPicPr>
            <p:nvPr/>
          </p:nvPicPr>
          <p:blipFill>
            <a:blip r:embed="rId7"/>
            <a:stretch>
              <a:fillRect/>
            </a:stretch>
          </p:blipFill>
          <p:spPr>
            <a:xfrm>
              <a:off x="4374" y="7963"/>
              <a:ext cx="5433" cy="3374"/>
            </a:xfrm>
            <a:prstGeom prst="rect">
              <a:avLst/>
            </a:prstGeom>
          </p:spPr>
        </p:pic>
        <p:sp>
          <p:nvSpPr>
            <p:cNvPr id="21" name="文本框 20"/>
            <p:cNvSpPr txBox="1"/>
            <p:nvPr/>
          </p:nvSpPr>
          <p:spPr>
            <a:xfrm>
              <a:off x="4374" y="11443"/>
              <a:ext cx="5377" cy="580"/>
            </a:xfrm>
            <a:prstGeom prst="rect">
              <a:avLst/>
            </a:prstGeom>
            <a:noFill/>
          </p:spPr>
          <p:txBody>
            <a:bodyPr wrap="square" rtlCol="0">
              <a:spAutoFit/>
            </a:bodyPr>
            <a:p>
              <a:pPr algn="ctr"/>
              <a:r>
                <a:rPr lang="zh-CN" altLang="en-US">
                  <a:latin typeface="方正汉文正楷" panose="02010600010101010101" charset="-122"/>
                  <a:ea typeface="方正汉文正楷" panose="02010600010101010101" charset="-122"/>
                </a:rPr>
                <a:t>裴迪南夫妇遇刺身亡</a:t>
              </a:r>
              <a:endParaRPr lang="zh-CN" altLang="en-US">
                <a:latin typeface="方正汉文正楷" panose="02010600010101010101" charset="-122"/>
                <a:ea typeface="方正汉文正楷" panose="02010600010101010101" charset="-122"/>
              </a:endParaRPr>
            </a:p>
          </p:txBody>
        </p:sp>
      </p:grpSp>
      <p:sp>
        <p:nvSpPr>
          <p:cNvPr id="3" name="Rectangle 3"/>
          <p:cNvSpPr>
            <a:spLocks noChangeArrowheads="1"/>
          </p:cNvSpPr>
          <p:nvPr/>
        </p:nvSpPr>
        <p:spPr bwMode="auto">
          <a:xfrm>
            <a:off x="4017645" y="930275"/>
            <a:ext cx="7573645" cy="1198880"/>
          </a:xfrm>
          <a:prstGeom prst="rect">
            <a:avLst/>
          </a:prstGeom>
          <a:noFill/>
          <a:ln>
            <a:noFill/>
          </a:ln>
          <a:effectLst/>
        </p:spPr>
        <p:txBody>
          <a:bodyPr wrap="square">
            <a:spAutoFit/>
          </a:bodyPr>
          <a:p>
            <a:pPr marL="0" marR="0" lvl="0" indent="0" algn="just" defTabSz="914400" rtl="0" eaLnBrk="0" fontAlgn="base" hangingPunct="0">
              <a:lnSpc>
                <a:spcPct val="100000"/>
              </a:lnSpc>
              <a:spcBef>
                <a:spcPct val="0"/>
              </a:spcBef>
              <a:spcAft>
                <a:spcPct val="0"/>
              </a:spcAft>
              <a:buClrTx/>
              <a:buSzTx/>
              <a:buFontTx/>
              <a:buNone/>
              <a:defRPr/>
            </a:pPr>
            <a:r>
              <a:rPr kumimoji="1" lang="en-US" altLang="zh-CN" sz="2400" b="1" i="0" u="none" strike="noStrike" kern="12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       </a:t>
            </a:r>
            <a:r>
              <a:rPr kumimoji="1" lang="zh-CN" altLang="en-US" sz="2400" i="0" u="none" strike="noStrike" kern="1200" cap="none" spc="0" normalizeH="0" baseline="0" noProof="0" dirty="0">
                <a:ln>
                  <a:noFill/>
                </a:ln>
                <a:solidFill>
                  <a:srgbClr val="FF0000"/>
                </a:solidFill>
                <a:effectLst/>
                <a:uLnTx/>
                <a:uFillTx/>
                <a:latin typeface="方正汉文正楷" panose="02010600010101010101" charset="-122"/>
                <a:ea typeface="方正汉文正楷" panose="02010600010101010101" charset="-122"/>
                <a:cs typeface="方正汉文正楷" panose="02010600010101010101" charset="-122"/>
                <a:sym typeface="+mn-ea"/>
              </a:rPr>
              <a:t>萨拉热窝事件</a:t>
            </a:r>
            <a:r>
              <a:rPr kumimoji="1" lang="zh-CN" altLang="en-US"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sym typeface="+mn-ea"/>
              </a:rPr>
              <a:t>中的</a:t>
            </a:r>
            <a:r>
              <a:rPr kumimoji="0" lang="zh-CN" altLang="en-US"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sym typeface="+mn-ea"/>
              </a:rPr>
              <a:t>刺客普林西普在被审判时陈述道：</a:t>
            </a:r>
            <a:r>
              <a:rPr kumimoji="0" lang="en-US" altLang="zh-CN"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sym typeface="+mn-ea"/>
              </a:rPr>
              <a:t>“</a:t>
            </a:r>
            <a:r>
              <a:rPr kumimoji="0" lang="zh-CN" altLang="en-US" sz="2400" i="0" u="none" strike="noStrike" kern="1200" cap="none" spc="0" normalizeH="0" baseline="0" noProof="0" dirty="0">
                <a:ln>
                  <a:noFill/>
                </a:ln>
                <a:solidFill>
                  <a:schemeClr val="tx1"/>
                </a:solidFill>
                <a:effectLst/>
                <a:uLnTx/>
                <a:uFillTx/>
                <a:latin typeface="方正汉文正楷" panose="02010600010101010101" charset="-122"/>
                <a:ea typeface="方正汉文正楷" panose="02010600010101010101" charset="-122"/>
                <a:cs typeface="方正汉文正楷" panose="02010600010101010101" charset="-122"/>
                <a:sym typeface="+mn-ea"/>
              </a:rPr>
              <a:t>我毫不后悔，因为我坚信我消灭了一个给我们带来灾难的人，做了一件好事。”</a:t>
            </a:r>
            <a:endParaRPr kumimoji="0" lang="zh-CN" altLang="en-US" sz="2400" i="0" u="none" strike="noStrike" kern="1200" cap="none" spc="0" normalizeH="0" baseline="0" noProof="0" dirty="0">
              <a:ln>
                <a:noFill/>
              </a:ln>
              <a:effectLst/>
              <a:uLnTx/>
              <a:uFillTx/>
              <a:latin typeface="方正汉文正楷" panose="02010600010101010101" charset="-122"/>
              <a:ea typeface="方正汉文正楷" panose="02010600010101010101" charset="-122"/>
              <a:cs typeface="方正汉文正楷" panose="02010600010101010101" charset="-122"/>
              <a:sym typeface="+mn-ea"/>
            </a:endParaRPr>
          </a:p>
        </p:txBody>
      </p:sp>
      <p:sp>
        <p:nvSpPr>
          <p:cNvPr id="5" name="Rectangle 5"/>
          <p:cNvSpPr txBox="1"/>
          <p:nvPr/>
        </p:nvSpPr>
        <p:spPr>
          <a:xfrm>
            <a:off x="4230370" y="2268855"/>
            <a:ext cx="7265670" cy="876935"/>
          </a:xfrm>
          <a:prstGeom prst="rect">
            <a:avLst/>
          </a:prstGeom>
          <a:solidFill>
            <a:schemeClr val="accent5">
              <a:lumMod val="20000"/>
              <a:lumOff val="80000"/>
            </a:schemeClr>
          </a:solidFill>
          <a:ln w="28575" cap="flat" cmpd="sng">
            <a:solidFill>
              <a:schemeClr val="tx1"/>
            </a:solidFill>
            <a:prstDash val="dashDot"/>
            <a:round/>
            <a:headEnd type="none" w="med" len="med"/>
            <a:tailEnd type="none" w="med" len="med"/>
          </a:ln>
        </p:spPr>
        <p:txBody>
          <a:bodyPr wrap="square" anchor="t">
            <a:noAutofit/>
          </a:bodyPr>
          <a:p>
            <a:pPr>
              <a:buClrTx/>
              <a:buSzTx/>
              <a:buFont typeface="Wingdings" panose="05000000000000000000" pitchFamily="2" charset="2"/>
            </a:pPr>
            <a:r>
              <a:rPr lang="zh-CN" altLang="en-US" sz="2800" dirty="0">
                <a:latin typeface="方正北魏楷书_GBK" panose="02000000000000000000" charset="-122"/>
                <a:ea typeface="方正北魏楷书_GBK" panose="02000000000000000000" charset="-122"/>
                <a:cs typeface="华文中宋" panose="02010600040101010101" charset="-122"/>
                <a:sym typeface="+mn-ea"/>
              </a:rPr>
              <a:t>思考：</a:t>
            </a:r>
            <a:r>
              <a:rPr lang="en-US" altLang="zh-CN" sz="2800" dirty="0">
                <a:latin typeface="方正北魏楷书_GBK" panose="02000000000000000000" charset="-122"/>
                <a:ea typeface="方正北魏楷书_GBK" panose="02000000000000000000" charset="-122"/>
                <a:cs typeface="华文中宋" panose="02010600040101010101" charset="-122"/>
                <a:sym typeface="+mn-ea"/>
              </a:rPr>
              <a:t>普林西普的本来目的是挽救民族危机，他的目的达到了吗？</a:t>
            </a:r>
            <a:endParaRPr lang="en-US" altLang="zh-CN" sz="2800" dirty="0">
              <a:latin typeface="方正北魏楷书_GBK" panose="02000000000000000000" charset="-122"/>
              <a:ea typeface="方正北魏楷书_GBK" panose="02000000000000000000" charset="-122"/>
              <a:cs typeface="华文中宋" panose="02010600040101010101" charset="-122"/>
              <a:sym typeface="+mn-ea"/>
            </a:endParaRPr>
          </a:p>
        </p:txBody>
      </p:sp>
      <p:grpSp>
        <p:nvGrpSpPr>
          <p:cNvPr id="24" name="组合 23"/>
          <p:cNvGrpSpPr/>
          <p:nvPr/>
        </p:nvGrpSpPr>
        <p:grpSpPr>
          <a:xfrm>
            <a:off x="4857750" y="3429000"/>
            <a:ext cx="6749415" cy="2972435"/>
            <a:chOff x="7650" y="5400"/>
            <a:chExt cx="10629" cy="4681"/>
          </a:xfrm>
        </p:grpSpPr>
        <p:pic>
          <p:nvPicPr>
            <p:cNvPr id="7" name="图片 6"/>
            <p:cNvPicPr>
              <a:picLocks noChangeAspect="1"/>
            </p:cNvPicPr>
            <p:nvPr/>
          </p:nvPicPr>
          <p:blipFill>
            <a:blip r:embed="rId8"/>
            <a:stretch>
              <a:fillRect/>
            </a:stretch>
          </p:blipFill>
          <p:spPr>
            <a:xfrm>
              <a:off x="15447" y="5400"/>
              <a:ext cx="2833" cy="4101"/>
            </a:xfrm>
            <a:prstGeom prst="rect">
              <a:avLst/>
            </a:prstGeom>
          </p:spPr>
        </p:pic>
        <p:sp>
          <p:nvSpPr>
            <p:cNvPr id="9" name="文本框 8"/>
            <p:cNvSpPr txBox="1"/>
            <p:nvPr/>
          </p:nvSpPr>
          <p:spPr>
            <a:xfrm>
              <a:off x="15539" y="9501"/>
              <a:ext cx="2741" cy="580"/>
            </a:xfrm>
            <a:prstGeom prst="rect">
              <a:avLst/>
            </a:prstGeom>
            <a:noFill/>
          </p:spPr>
          <p:txBody>
            <a:bodyPr wrap="square" rtlCol="0">
              <a:spAutoFit/>
            </a:bodyPr>
            <a:p>
              <a:pPr algn="ctr"/>
              <a:r>
                <a:rPr lang="zh-CN" altLang="en-US">
                  <a:latin typeface="方正汉文正楷" panose="02010600010101010101" charset="-122"/>
                  <a:ea typeface="方正汉文正楷" panose="02010600010101010101" charset="-122"/>
                </a:rPr>
                <a:t>德皇威廉二世</a:t>
              </a:r>
              <a:endParaRPr lang="zh-CN" altLang="en-US">
                <a:latin typeface="方正汉文正楷" panose="02010600010101010101" charset="-122"/>
                <a:ea typeface="方正汉文正楷" panose="02010600010101010101" charset="-122"/>
              </a:endParaRPr>
            </a:p>
          </p:txBody>
        </p:sp>
        <p:sp>
          <p:nvSpPr>
            <p:cNvPr id="10" name="椭圆形标注 9"/>
            <p:cNvSpPr/>
            <p:nvPr/>
          </p:nvSpPr>
          <p:spPr>
            <a:xfrm flipH="1">
              <a:off x="7650" y="5405"/>
              <a:ext cx="8754" cy="1168"/>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pPr>
              <a:r>
                <a:rPr lang="en-US" altLang="zh-CN"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a:t>
              </a:r>
              <a:r>
                <a:rPr lang="zh-CN" altLang="en-US"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这是千载难逢的机会</a:t>
              </a:r>
              <a:r>
                <a:rPr lang="en-US" altLang="zh-CN"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a:t>
              </a:r>
              <a:endParaRPr lang="en-US" altLang="zh-CN" sz="2400">
                <a:solidFill>
                  <a:schemeClr val="tx1"/>
                </a:solidFill>
                <a:latin typeface="方正汉文正楷" panose="02010600010101010101" charset="-122"/>
                <a:ea typeface="方正汉文正楷" panose="02010600010101010101" charset="-122"/>
                <a:cs typeface="方正汉文正楷" panose="02010600010101010101" charset="-122"/>
                <a:sym typeface="+mn-ea"/>
              </a:endParaRPr>
            </a:p>
          </p:txBody>
        </p:sp>
      </p:grpSp>
      <p:grpSp>
        <p:nvGrpSpPr>
          <p:cNvPr id="25" name="组合 24"/>
          <p:cNvGrpSpPr/>
          <p:nvPr/>
        </p:nvGrpSpPr>
        <p:grpSpPr>
          <a:xfrm>
            <a:off x="3885565" y="4507230"/>
            <a:ext cx="5607685" cy="2048510"/>
            <a:chOff x="6119" y="7098"/>
            <a:chExt cx="8831" cy="3226"/>
          </a:xfrm>
        </p:grpSpPr>
        <p:pic>
          <p:nvPicPr>
            <p:cNvPr id="104" name="图片 103"/>
            <p:cNvPicPr/>
            <p:nvPr/>
          </p:nvPicPr>
          <p:blipFill>
            <a:blip r:embed="rId9"/>
            <a:stretch>
              <a:fillRect/>
            </a:stretch>
          </p:blipFill>
          <p:spPr>
            <a:xfrm flipH="1">
              <a:off x="6119" y="7238"/>
              <a:ext cx="2551" cy="3087"/>
            </a:xfrm>
            <a:prstGeom prst="rect">
              <a:avLst/>
            </a:prstGeom>
            <a:noFill/>
            <a:ln w="9525">
              <a:noFill/>
            </a:ln>
          </p:spPr>
        </p:pic>
        <p:sp>
          <p:nvSpPr>
            <p:cNvPr id="12" name="椭圆形标注 11"/>
            <p:cNvSpPr/>
            <p:nvPr/>
          </p:nvSpPr>
          <p:spPr>
            <a:xfrm>
              <a:off x="8276" y="7098"/>
              <a:ext cx="6674" cy="2044"/>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pPr>
              <a:r>
                <a:rPr sz="2400">
                  <a:solidFill>
                    <a:schemeClr val="tx1"/>
                  </a:solidFill>
                  <a:latin typeface="方正汉文正楷" panose="02010600010101010101" charset="-122"/>
                  <a:ea typeface="方正汉文正楷" panose="02010600010101010101" charset="-122"/>
                  <a:cs typeface="方正汉文正楷" panose="02010600010101010101" charset="-122"/>
                  <a:sym typeface="+mn-ea"/>
                </a:rPr>
                <a:t>塞尔维亚“作为一个政治因素，必须从巴尔干抹掉</a:t>
              </a:r>
              <a:endParaRPr sz="2400">
                <a:solidFill>
                  <a:schemeClr val="tx1"/>
                </a:solidFill>
                <a:latin typeface="方正汉文正楷" panose="02010600010101010101" charset="-122"/>
                <a:ea typeface="方正汉文正楷" panose="02010600010101010101" charset="-122"/>
                <a:cs typeface="方正汉文正楷" panose="02010600010101010101" charset="-122"/>
                <a:sym typeface="+mn-ea"/>
              </a:endParaRPr>
            </a:p>
          </p:txBody>
        </p:sp>
      </p:grpSp>
      <p:pic>
        <p:nvPicPr>
          <p:cNvPr id="17" name="图片 16" descr="错误"/>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94930" y="2653665"/>
            <a:ext cx="570230" cy="570230"/>
          </a:xfrm>
          <a:prstGeom prst="rect">
            <a:avLst/>
          </a:prstGeom>
        </p:spPr>
      </p:pic>
      <p:grpSp>
        <p:nvGrpSpPr>
          <p:cNvPr id="18" name="组合 17"/>
          <p:cNvGrpSpPr/>
          <p:nvPr/>
        </p:nvGrpSpPr>
        <p:grpSpPr>
          <a:xfrm>
            <a:off x="3225800" y="6083300"/>
            <a:ext cx="6583045" cy="523240"/>
            <a:chOff x="215552" y="5463115"/>
            <a:chExt cx="12610341" cy="668514"/>
          </a:xfrm>
        </p:grpSpPr>
        <p:sp>
          <p:nvSpPr>
            <p:cNvPr id="19" name="Freeform 764"/>
            <p:cNvSpPr>
              <a:spLocks noEditPoints="1"/>
            </p:cNvSpPr>
            <p:nvPr>
              <p:custDataLst>
                <p:tags r:id="rId12"/>
              </p:custDataLst>
            </p:nvPr>
          </p:nvSpPr>
          <p:spPr bwMode="auto">
            <a:xfrm>
              <a:off x="215552" y="5463115"/>
              <a:ext cx="12610341" cy="668514"/>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p:spPr>
          <p:style>
            <a:lnRef idx="0">
              <a:srgbClr val="FFFFFF"/>
            </a:lnRef>
            <a:fillRef idx="2">
              <a:schemeClr val="accent3"/>
            </a:fillRef>
            <a:effectRef idx="1">
              <a:schemeClr val="accent3"/>
            </a:effectRef>
            <a:fontRef idx="minor">
              <a:schemeClr val="lt1"/>
            </a:fontRef>
          </p:style>
          <p:txBody>
            <a:bodyPr vert="horz" wrap="square" lIns="91440" tIns="45720" rIns="91440" bIns="45720" numCol="1" anchor="t" anchorCtr="0" compatLnSpc="1"/>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方正粗金陵简体" panose="02000000000000000000" charset="-122"/>
                <a:ea typeface="方正粗金陵简体" panose="02000000000000000000" charset="-122"/>
              </a:endParaRPr>
            </a:p>
          </p:txBody>
        </p:sp>
        <p:sp>
          <p:nvSpPr>
            <p:cNvPr id="20" name="文本框 19"/>
            <p:cNvSpPr txBox="1"/>
            <p:nvPr>
              <p:custDataLst>
                <p:tags r:id="rId13"/>
              </p:custDataLst>
            </p:nvPr>
          </p:nvSpPr>
          <p:spPr>
            <a:xfrm>
              <a:off x="976708" y="5519906"/>
              <a:ext cx="11300324" cy="588195"/>
            </a:xfrm>
            <a:prstGeom prst="rect">
              <a:avLst/>
            </a:prstGeom>
            <a:noFill/>
          </p:spPr>
          <p:txBody>
            <a:bodyPr wrap="square" rtlCol="0">
              <a:spAutoFit/>
            </a:bodyPr>
            <a:p>
              <a:pPr algn="ctr"/>
              <a:r>
                <a:rPr lang="zh-CN" altLang="en-US" sz="2400">
                  <a:solidFill>
                    <a:srgbClr val="FF0000"/>
                  </a:solidFill>
                  <a:latin typeface="方正粗金陵简体" panose="02000000000000000000" charset="-122"/>
                  <a:ea typeface="方正粗金陵简体" panose="02000000000000000000" charset="-122"/>
                </a:rPr>
                <a:t>萨拉热窝事件</a:t>
              </a:r>
              <a:r>
                <a:rPr lang="zh-CN" altLang="en-US" sz="2400">
                  <a:solidFill>
                    <a:schemeClr val="bg1"/>
                  </a:solidFill>
                  <a:latin typeface="方正粗金陵简体" panose="02000000000000000000" charset="-122"/>
                  <a:ea typeface="方正粗金陵简体" panose="02000000000000000000" charset="-122"/>
                </a:rPr>
                <a:t>成为一战的</a:t>
              </a:r>
              <a:r>
                <a:rPr lang="zh-CN" altLang="en-US" sz="2400">
                  <a:solidFill>
                    <a:schemeClr val="bg1"/>
                  </a:solidFill>
                  <a:latin typeface="方正粗金陵简体" panose="02000000000000000000" charset="-122"/>
                  <a:ea typeface="方正粗金陵简体" panose="02000000000000000000" charset="-122"/>
                </a:rPr>
                <a:t>导火线</a:t>
              </a:r>
              <a:endParaRPr lang="zh-CN" altLang="en-US" sz="2400">
                <a:solidFill>
                  <a:schemeClr val="bg1"/>
                </a:solidFill>
                <a:latin typeface="方正粗金陵简体" panose="02000000000000000000" charset="-122"/>
                <a:ea typeface="方正粗金陵简体" panose="02000000000000000000" charset="-122"/>
              </a:endParaRPr>
            </a:p>
          </p:txBody>
        </p:sp>
      </p:gr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ppt_w*0.05"/>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anim calcmode="lin" valueType="num">
                                      <p:cBhvr>
                                        <p:cTn id="17" dur="500" fill="hold"/>
                                        <p:tgtEl>
                                          <p:spTgt spid="3"/>
                                        </p:tgtEl>
                                        <p:attrNameLst>
                                          <p:attrName>ppt_x</p:attrName>
                                        </p:attrNameLst>
                                      </p:cBhvr>
                                      <p:tavLst>
                                        <p:tav tm="0">
                                          <p:val>
                                            <p:strVal val="#ppt_x-.2"/>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900" decel="100000" fill="hold"/>
                                        <p:tgtEl>
                                          <p:spTgt spid="1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1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5.xml><?xml version="1.0" encoding="utf-8"?>
<p:tagLst xmlns:p="http://schemas.openxmlformats.org/presentationml/2006/main">
  <p:tag name="KSO_WM_TAG_VERSION" val="1.0"/>
  <p:tag name="KSO_WM_TEMPLATE_CATEGORY" val="custom"/>
  <p:tag name="KSO_WM_TEMPLATE_INDEX" val="237"/>
</p:tagLst>
</file>

<file path=ppt/tags/tag126.xml><?xml version="1.0" encoding="utf-8"?>
<p:tagLst xmlns:p="http://schemas.openxmlformats.org/presentationml/2006/main">
  <p:tag name="KSO_WM_TAG_VERSION" val="1.0"/>
  <p:tag name="KSO_WM_TEMPLATE_CATEGORY" val="custom"/>
  <p:tag name="KSO_WM_TEMPLATE_INDEX" val="237"/>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AS_UNIQUEID" val="598"/>
  <p:tag name="KSO_WM_BEAUTIFY_FLAG" val=""/>
</p:tagLst>
</file>

<file path=ppt/tags/tag19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ID" val="diagram20212026_1*f*1"/>
  <p:tag name="KSO_WM_TEMPLATE_CATEGORY" val="diagram"/>
  <p:tag name="KSO_WM_TEMPLATE_INDEX" val="20212026"/>
  <p:tag name="KSO_WM_UNIT_LAYERLEVEL" val="1"/>
  <p:tag name="KSO_WM_TAG_VERSION" val="1.0"/>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7b95c679221345409fc992a0180a6f5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f591af329c34303bf18860378735beb"/>
  <p:tag name="KSO_WM_UNIT_SUPPORT_BIG_FONT" val="1"/>
  <p:tag name="KSO_WM_UNIT_TEXT_FILL_FORE_SCHEMECOLOR_INDEX_BRIGHTNESS" val="0.25"/>
  <p:tag name="KSO_WM_UNIT_TEXT_FILL_FORE_SCHEMECOLOR_INDEX" val="13"/>
  <p:tag name="KSO_WM_UNIT_TEXT_FILL_TYPE" val="1"/>
  <p:tag name="KSO_WM_TEMPLATE_ASSEMBLE_XID" val="60656f114054ed1e2fb802ea"/>
  <p:tag name="KSO_WM_TEMPLATE_ASSEMBLE_GROUPID" val="60656f114054ed1e2fb802ea"/>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AS_UNIQUEID" val="978"/>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AS_UNIQUEID" val="978"/>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AS_UNIQUEID" val="598"/>
  <p:tag name="KSO_WM_BEAUTIFY_FLAG" val=""/>
</p:tagLst>
</file>

<file path=ppt/tags/tag206.xml><?xml version="1.0" encoding="utf-8"?>
<p:tagLst xmlns:p="http://schemas.openxmlformats.org/presentationml/2006/main">
  <p:tag name="AS_UNIQUEID" val="1534"/>
  <p:tag name="KSO_WM_BEAUTIFY_FLAG" val=""/>
</p:tagLst>
</file>

<file path=ppt/tags/tag207.xml><?xml version="1.0" encoding="utf-8"?>
<p:tagLst xmlns:p="http://schemas.openxmlformats.org/presentationml/2006/main">
  <p:tag name="AS_UNIQUEID" val="1536"/>
  <p:tag name="KSO_WM_BEAUTIFY_FLAG" val=""/>
</p:tagLst>
</file>

<file path=ppt/tags/tag208.xml><?xml version="1.0" encoding="utf-8"?>
<p:tagLst xmlns:p="http://schemas.openxmlformats.org/presentationml/2006/main">
  <p:tag name="AS_UNIQUEID" val="1537"/>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AS_UNIQUEID" val="1036"/>
  <p:tag name="KSO_WM_UNIT_PLACING_PICTURE_USER_VIEWPORT" val="{&quot;height&quot;:8488,&quot;width&quot;:18908}"/>
  <p:tag name="REFSHAPE" val="620166572"/>
</p:tagLst>
</file>

<file path=ppt/tags/tag212.xml><?xml version="1.0" encoding="utf-8"?>
<p:tagLst xmlns:p="http://schemas.openxmlformats.org/presentationml/2006/main">
  <p:tag name="AS_UNIQUEID" val="3236"/>
</p:tagLst>
</file>

<file path=ppt/tags/tag213.xml><?xml version="1.0" encoding="utf-8"?>
<p:tagLst xmlns:p="http://schemas.openxmlformats.org/presentationml/2006/main">
  <p:tag name="AS_UNIQUEID" val="3237"/>
</p:tagLst>
</file>

<file path=ppt/tags/tag214.xml><?xml version="1.0" encoding="utf-8"?>
<p:tagLst xmlns:p="http://schemas.openxmlformats.org/presentationml/2006/main">
  <p:tag name="AS_UNIQUEID" val="3238"/>
</p:tagLst>
</file>

<file path=ppt/tags/tag215.xml><?xml version="1.0" encoding="utf-8"?>
<p:tagLst xmlns:p="http://schemas.openxmlformats.org/presentationml/2006/main">
  <p:tag name="AS_UNIQUEID" val="3237"/>
</p:tagLst>
</file>

<file path=ppt/tags/tag216.xml><?xml version="1.0" encoding="utf-8"?>
<p:tagLst xmlns:p="http://schemas.openxmlformats.org/presentationml/2006/main">
  <p:tag name="AS_UNIQUEID" val="3236"/>
</p:tagLst>
</file>

<file path=ppt/tags/tag217.xml><?xml version="1.0" encoding="utf-8"?>
<p:tagLst xmlns:p="http://schemas.openxmlformats.org/presentationml/2006/main">
  <p:tag name="AS_UNIQUEID" val="3237"/>
</p:tagLst>
</file>

<file path=ppt/tags/tag218.xml><?xml version="1.0" encoding="utf-8"?>
<p:tagLst xmlns:p="http://schemas.openxmlformats.org/presentationml/2006/main">
  <p:tag name="AS_UNIQUEID" val="3236"/>
</p:tagLst>
</file>

<file path=ppt/tags/tag219.xml><?xml version="1.0" encoding="utf-8"?>
<p:tagLst xmlns:p="http://schemas.openxmlformats.org/presentationml/2006/main">
  <p:tag name="AS_UNIQUEID" val="3237"/>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1.xml><?xml version="1.0" encoding="utf-8"?>
<p:tagLst xmlns:p="http://schemas.openxmlformats.org/presentationml/2006/main">
  <p:tag name="AS_UNIQUEID" val="598"/>
  <p:tag name="KSO_WM_BEAUTIFY_FLAG" val=""/>
</p:tagLst>
</file>

<file path=ppt/tags/tag222.xml><?xml version="1.0" encoding="utf-8"?>
<p:tagLst xmlns:p="http://schemas.openxmlformats.org/presentationml/2006/main">
  <p:tag name="AS_UNIQUEID" val="1534"/>
  <p:tag name="KSO_WM_BEAUTIFY_FLAG" val=""/>
</p:tagLst>
</file>

<file path=ppt/tags/tag223.xml><?xml version="1.0" encoding="utf-8"?>
<p:tagLst xmlns:p="http://schemas.openxmlformats.org/presentationml/2006/main">
  <p:tag name="AS_UNIQUEID" val="1536"/>
  <p:tag name="KSO_WM_BEAUTIFY_FLAG" val=""/>
</p:tagLst>
</file>

<file path=ppt/tags/tag224.xml><?xml version="1.0" encoding="utf-8"?>
<p:tagLst xmlns:p="http://schemas.openxmlformats.org/presentationml/2006/main">
  <p:tag name="AS_UNIQUEID" val="1537"/>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UNIT_TABLE_BEAUTIFY" val="smartTable{3f8031d4-c95c-4bc7-806a-15631bee1b78}"/>
  <p:tag name="TABLE_SKINIDX" val="3"/>
  <p:tag name="TABLE_ENCOLOR" val="#FFFFFF"/>
</p:tagLst>
</file>

<file path=ppt/tags/tag22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9.xml><?xml version="1.0" encoding="utf-8"?>
<p:tagLst xmlns:p="http://schemas.openxmlformats.org/presentationml/2006/main">
  <p:tag name="AS_UNIQUEID" val="598"/>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1534"/>
  <p:tag name="KSO_WM_BEAUTIFY_FLAG" val=""/>
</p:tagLst>
</file>

<file path=ppt/tags/tag231.xml><?xml version="1.0" encoding="utf-8"?>
<p:tagLst xmlns:p="http://schemas.openxmlformats.org/presentationml/2006/main">
  <p:tag name="AS_UNIQUEID" val="1536"/>
  <p:tag name="KSO_WM_BEAUTIFY_FLAG" val=""/>
</p:tagLst>
</file>

<file path=ppt/tags/tag232.xml><?xml version="1.0" encoding="utf-8"?>
<p:tagLst xmlns:p="http://schemas.openxmlformats.org/presentationml/2006/main">
  <p:tag name="AS_UNIQUEID" val="1537"/>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AS_UNIQUEID" val="1042"/>
  <p:tag name="KSO_WM_UNIT_PLACING_PICTURE_USER_VIEWPORT" val="{&quot;height&quot;:7341,&quot;width&quot;:9147}"/>
</p:tagLst>
</file>

<file path=ppt/tags/tag2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7.xml><?xml version="1.0" encoding="utf-8"?>
<p:tagLst xmlns:p="http://schemas.openxmlformats.org/presentationml/2006/main">
  <p:tag name="AS_UNIQUEID" val="598"/>
  <p:tag name="KSO_WM_BEAUTIFY_FLAG" val=""/>
</p:tagLst>
</file>

<file path=ppt/tags/tag238.xml><?xml version="1.0" encoding="utf-8"?>
<p:tagLst xmlns:p="http://schemas.openxmlformats.org/presentationml/2006/main">
  <p:tag name="AS_UNIQUEID" val="1534"/>
  <p:tag name="KSO_WM_BEAUTIFY_FLAG" val=""/>
</p:tagLst>
</file>

<file path=ppt/tags/tag239.xml><?xml version="1.0" encoding="utf-8"?>
<p:tagLst xmlns:p="http://schemas.openxmlformats.org/presentationml/2006/main">
  <p:tag name="AS_UNIQUEID" val="1536"/>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1537"/>
  <p:tag name="KSO_WM_BEAUTIFY_FLAG" val=""/>
</p:tagLst>
</file>

<file path=ppt/tags/tag2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2.xml><?xml version="1.0" encoding="utf-8"?>
<p:tagLst xmlns:p="http://schemas.openxmlformats.org/presentationml/2006/main">
  <p:tag name="AS_UNIQUEID" val="598"/>
  <p:tag name="KSO_WM_BEAUTIFY_FLAG" val=""/>
</p:tagLst>
</file>

<file path=ppt/tags/tag243.xml><?xml version="1.0" encoding="utf-8"?>
<p:tagLst xmlns:p="http://schemas.openxmlformats.org/presentationml/2006/main">
  <p:tag name="AS_UNIQUEID" val="1534"/>
  <p:tag name="KSO_WM_BEAUTIFY_FLAG" val=""/>
</p:tagLst>
</file>

<file path=ppt/tags/tag244.xml><?xml version="1.0" encoding="utf-8"?>
<p:tagLst xmlns:p="http://schemas.openxmlformats.org/presentationml/2006/main">
  <p:tag name="AS_UNIQUEID" val="1536"/>
  <p:tag name="KSO_WM_BEAUTIFY_FLAG" val=""/>
</p:tagLst>
</file>

<file path=ppt/tags/tag245.xml><?xml version="1.0" encoding="utf-8"?>
<p:tagLst xmlns:p="http://schemas.openxmlformats.org/presentationml/2006/main">
  <p:tag name="AS_UNIQUEID" val="1537"/>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9.xml><?xml version="1.0" encoding="utf-8"?>
<p:tagLst xmlns:p="http://schemas.openxmlformats.org/presentationml/2006/main">
  <p:tag name="AS_UNIQUEID" val="97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AS_UNIQUEID" val="978"/>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AS_UNIQUEID" val="598"/>
  <p:tag name="KSO_WM_BEAUTIFY_FLAG" val=""/>
</p:tagLst>
</file>

<file path=ppt/tags/tag259.xml><?xml version="1.0" encoding="utf-8"?>
<p:tagLst xmlns:p="http://schemas.openxmlformats.org/presentationml/2006/main">
  <p:tag name="AS_UNIQUEID" val="1534"/>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1536"/>
  <p:tag name="KSO_WM_BEAUTIFY_FLAG" val=""/>
</p:tagLst>
</file>

<file path=ppt/tags/tag261.xml><?xml version="1.0" encoding="utf-8"?>
<p:tagLst xmlns:p="http://schemas.openxmlformats.org/presentationml/2006/main">
  <p:tag name="AS_UNIQUEID" val="1537"/>
  <p:tag name="KSO_WM_BEAUTIFY_FLAG" val=""/>
</p:tagLst>
</file>

<file path=ppt/tags/tag262.xml><?xml version="1.0" encoding="utf-8"?>
<p:tagLst xmlns:p="http://schemas.openxmlformats.org/presentationml/2006/main">
  <p:tag name="AS_UNIQUEID" val="4958"/>
</p:tagLst>
</file>

<file path=ppt/tags/tag263.xml><?xml version="1.0" encoding="utf-8"?>
<p:tagLst xmlns:p="http://schemas.openxmlformats.org/presentationml/2006/main">
  <p:tag name="AS_UNIQUEID" val="4949"/>
</p:tagLst>
</file>

<file path=ppt/tags/tag264.xml><?xml version="1.0" encoding="utf-8"?>
<p:tagLst xmlns:p="http://schemas.openxmlformats.org/presentationml/2006/main">
  <p:tag name="AS_UNIQUEID" val="4951"/>
</p:tagLst>
</file>

<file path=ppt/tags/tag265.xml><?xml version="1.0" encoding="utf-8"?>
<p:tagLst xmlns:p="http://schemas.openxmlformats.org/presentationml/2006/main">
  <p:tag name="AS_UNIQUEID" val="4957"/>
</p:tagLst>
</file>

<file path=ppt/tags/tag266.xml><?xml version="1.0" encoding="utf-8"?>
<p:tagLst xmlns:p="http://schemas.openxmlformats.org/presentationml/2006/main">
  <p:tag name="AS_UNIQUEID" val="4952"/>
</p:tagLst>
</file>

<file path=ppt/tags/tag267.xml><?xml version="1.0" encoding="utf-8"?>
<p:tagLst xmlns:p="http://schemas.openxmlformats.org/presentationml/2006/main">
  <p:tag name="AS_UNIQUEID" val="4953"/>
</p:tagLst>
</file>

<file path=ppt/tags/tag268.xml><?xml version="1.0" encoding="utf-8"?>
<p:tagLst xmlns:p="http://schemas.openxmlformats.org/presentationml/2006/main">
  <p:tag name="AS_UNIQUEID" val="4954"/>
</p:tagLst>
</file>

<file path=ppt/tags/tag269.xml><?xml version="1.0" encoding="utf-8"?>
<p:tagLst xmlns:p="http://schemas.openxmlformats.org/presentationml/2006/main">
  <p:tag name="AS_UNIQUEID" val="495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4956"/>
</p:tagLst>
</file>

<file path=ppt/tags/tag2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2.xml><?xml version="1.0" encoding="utf-8"?>
<p:tagLst xmlns:p="http://schemas.openxmlformats.org/presentationml/2006/main">
  <p:tag name="AS_UNIQUEID" val="598"/>
  <p:tag name="KSO_WM_BEAUTIFY_FLAG" val=""/>
</p:tagLst>
</file>

<file path=ppt/tags/tag273.xml><?xml version="1.0" encoding="utf-8"?>
<p:tagLst xmlns:p="http://schemas.openxmlformats.org/presentationml/2006/main">
  <p:tag name="AS_UNIQUEID" val="1534"/>
  <p:tag name="KSO_WM_BEAUTIFY_FLAG" val=""/>
</p:tagLst>
</file>

<file path=ppt/tags/tag274.xml><?xml version="1.0" encoding="utf-8"?>
<p:tagLst xmlns:p="http://schemas.openxmlformats.org/presentationml/2006/main">
  <p:tag name="AS_UNIQUEID" val="1536"/>
  <p:tag name="KSO_WM_BEAUTIFY_FLAG" val=""/>
</p:tagLst>
</file>

<file path=ppt/tags/tag275.xml><?xml version="1.0" encoding="utf-8"?>
<p:tagLst xmlns:p="http://schemas.openxmlformats.org/presentationml/2006/main">
  <p:tag name="AS_UNIQUEID" val="1537"/>
  <p:tag name="KSO_WM_BEAUTIFY_FLAG" val=""/>
</p:tagLst>
</file>

<file path=ppt/tags/tag276.xml><?xml version="1.0" encoding="utf-8"?>
<p:tagLst xmlns:p="http://schemas.openxmlformats.org/presentationml/2006/main">
  <p:tag name="KSO_WM_DIAGRAM_VIRTUALLY_FRAME" val="{&quot;height&quot;:466.6,&quot;left&quot;:141.95,&quot;top&quot;:44.25,&quot;width&quot;:773.45}"/>
</p:tagLst>
</file>

<file path=ppt/tags/tag277.xml><?xml version="1.0" encoding="utf-8"?>
<p:tagLst xmlns:p="http://schemas.openxmlformats.org/presentationml/2006/main">
  <p:tag name="KSO_WM_DIAGRAM_VIRTUALLY_FRAME" val="{&quot;height&quot;:466.6,&quot;left&quot;:141.95,&quot;top&quot;:44.25,&quot;width&quot;:773.45}"/>
</p:tagLst>
</file>

<file path=ppt/tags/tag278.xml><?xml version="1.0" encoding="utf-8"?>
<p:tagLst xmlns:p="http://schemas.openxmlformats.org/presentationml/2006/main">
  <p:tag name="KSO_WM_DIAGRAM_VIRTUALLY_FRAME" val="{&quot;height&quot;:466.6,&quot;left&quot;:141.95,&quot;top&quot;:44.25,&quot;width&quot;:773.45}"/>
</p:tagLst>
</file>

<file path=ppt/tags/tag279.xml><?xml version="1.0" encoding="utf-8"?>
<p:tagLst xmlns:p="http://schemas.openxmlformats.org/presentationml/2006/main">
  <p:tag name="KSO_WM_DIAGRAM_VIRTUALLY_FRAME" val="{&quot;height&quot;:466.6,&quot;left&quot;:141.95,&quot;top&quot;:44.25,&quot;width&quot;:773.4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466.6,&quot;left&quot;:141.95,&quot;top&quot;:44.25,&quot;width&quot;:773.45}"/>
</p:tagLst>
</file>

<file path=ppt/tags/tag281.xml><?xml version="1.0" encoding="utf-8"?>
<p:tagLst xmlns:p="http://schemas.openxmlformats.org/presentationml/2006/main">
  <p:tag name="KSO_WM_DIAGRAM_VIRTUALLY_FRAME" val="{&quot;height&quot;:466.6,&quot;left&quot;:141.95,&quot;top&quot;:44.25,&quot;width&quot;:773.45}"/>
</p:tagLst>
</file>

<file path=ppt/tags/tag282.xml><?xml version="1.0" encoding="utf-8"?>
<p:tagLst xmlns:p="http://schemas.openxmlformats.org/presentationml/2006/main">
  <p:tag name="KSO_WM_DIAGRAM_VIRTUALLY_FRAME" val="{&quot;height&quot;:466.6,&quot;left&quot;:141.95,&quot;top&quot;:44.25,&quot;width&quot;:773.45}"/>
</p:tagLst>
</file>

<file path=ppt/tags/tag283.xml><?xml version="1.0" encoding="utf-8"?>
<p:tagLst xmlns:p="http://schemas.openxmlformats.org/presentationml/2006/main">
  <p:tag name="KSO_WM_DIAGRAM_VIRTUALLY_FRAME" val="{&quot;height&quot;:466.6,&quot;left&quot;:141.95,&quot;top&quot;:44.25,&quot;width&quot;:773.45}"/>
</p:tagLst>
</file>

<file path=ppt/tags/tag284.xml><?xml version="1.0" encoding="utf-8"?>
<p:tagLst xmlns:p="http://schemas.openxmlformats.org/presentationml/2006/main">
  <p:tag name="KSO_WM_DIAGRAM_VIRTUALLY_FRAME" val="{&quot;height&quot;:466.6,&quot;left&quot;:141.95,&quot;top&quot;:44.25,&quot;width&quot;:773.45}"/>
</p:tagLst>
</file>

<file path=ppt/tags/tag285.xml><?xml version="1.0" encoding="utf-8"?>
<p:tagLst xmlns:p="http://schemas.openxmlformats.org/presentationml/2006/main">
  <p:tag name="KSO_WM_DIAGRAM_VIRTUALLY_FRAME" val="{&quot;height&quot;:466.6,&quot;left&quot;:141.95,&quot;top&quot;:44.25,&quot;width&quot;:773.45}"/>
</p:tagLst>
</file>

<file path=ppt/tags/tag2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7.xml><?xml version="1.0" encoding="utf-8"?>
<p:tagLst xmlns:p="http://schemas.openxmlformats.org/presentationml/2006/main">
  <p:tag name="AS_UNIQUEID" val="598"/>
  <p:tag name="KSO_WM_BEAUTIFY_FLAG" val=""/>
</p:tagLst>
</file>

<file path=ppt/tags/tag288.xml><?xml version="1.0" encoding="utf-8"?>
<p:tagLst xmlns:p="http://schemas.openxmlformats.org/presentationml/2006/main">
  <p:tag name="AS_UNIQUEID" val="1534"/>
  <p:tag name="KSO_WM_BEAUTIFY_FLAG" val=""/>
</p:tagLst>
</file>

<file path=ppt/tags/tag289.xml><?xml version="1.0" encoding="utf-8"?>
<p:tagLst xmlns:p="http://schemas.openxmlformats.org/presentationml/2006/main">
  <p:tag name="AS_UNIQUEID" val="1536"/>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1537"/>
  <p:tag name="KSO_WM_BEAUTIFY_FLAG" val=""/>
</p:tagLst>
</file>

<file path=ppt/tags/tag291.xml><?xml version="1.0" encoding="utf-8"?>
<p:tagLst xmlns:p="http://schemas.openxmlformats.org/presentationml/2006/main">
  <p:tag name="AS_UNIQUEID" val="431"/>
  <p:tag name="KSO_WM_BEAUTIFY_FLAG" val=""/>
  <p:tag name="KSO_WM_UNIT_TABLE_BEAUTIFY" val="smartTable{2b39bfc3-8f48-4591-bfb6-eb4fc6ec35c7}"/>
  <p:tag name="TABLE_ENDDRAG_ORIGIN_RECT" val="902*419"/>
  <p:tag name="TABLE_ENDDRAG_RECT" val="18*114*902*419"/>
</p:tagLst>
</file>

<file path=ppt/tags/tag292.xml><?xml version="1.0" encoding="utf-8"?>
<p:tagLst xmlns:p="http://schemas.openxmlformats.org/presentationml/2006/main">
  <p:tag name="AS_UNIQUEID" val="434"/>
  <p:tag name="KSO_WM_BEAUTIFY_FLAG" val=""/>
</p:tagLst>
</file>

<file path=ppt/tags/tag293.xml><?xml version="1.0" encoding="utf-8"?>
<p:tagLst xmlns:p="http://schemas.openxmlformats.org/presentationml/2006/main">
  <p:tag name="AS_UNIQUEID" val="435"/>
  <p:tag name="KSO_WM_BEAUTIFY_FLAG" val=""/>
</p:tagLst>
</file>

<file path=ppt/tags/tag294.xml><?xml version="1.0" encoding="utf-8"?>
<p:tagLst xmlns:p="http://schemas.openxmlformats.org/presentationml/2006/main">
  <p:tag name="AS_UNIQUEID" val="436"/>
  <p:tag name="KSO_WM_BEAUTIFY_FLAG" val=""/>
</p:tagLst>
</file>

<file path=ppt/tags/tag295.xml><?xml version="1.0" encoding="utf-8"?>
<p:tagLst xmlns:p="http://schemas.openxmlformats.org/presentationml/2006/main">
  <p:tag name="AS_UNIQUEID" val="437"/>
  <p:tag name="KSO_WM_BEAUTIFY_FLAG" val=""/>
</p:tagLst>
</file>

<file path=ppt/tags/tag296.xml><?xml version="1.0" encoding="utf-8"?>
<p:tagLst xmlns:p="http://schemas.openxmlformats.org/presentationml/2006/main">
  <p:tag name="AS_UNIQUEID" val="438"/>
  <p:tag name="KSO_WM_BEAUTIFY_FLAG" val=""/>
</p:tagLst>
</file>

<file path=ppt/tags/tag297.xml><?xml version="1.0" encoding="utf-8"?>
<p:tagLst xmlns:p="http://schemas.openxmlformats.org/presentationml/2006/main">
  <p:tag name="AS_UNIQUEID" val="439"/>
  <p:tag name="KSO_WM_BEAUTIFY_FLAG" val=""/>
</p:tagLst>
</file>

<file path=ppt/tags/tag298.xml><?xml version="1.0" encoding="utf-8"?>
<p:tagLst xmlns:p="http://schemas.openxmlformats.org/presentationml/2006/main">
  <p:tag name="AS_UNIQUEID" val="440"/>
  <p:tag name="KSO_WM_BEAUTIFY_FLAG" val=""/>
</p:tagLst>
</file>

<file path=ppt/tags/tag299.xml><?xml version="1.0" encoding="utf-8"?>
<p:tagLst xmlns:p="http://schemas.openxmlformats.org/presentationml/2006/main">
  <p:tag name="AS_UNIQUEID" val="441"/>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442"/>
  <p:tag name="KSO_WM_BEAUTIFY_FLAG" val=""/>
</p:tagLst>
</file>

<file path=ppt/tags/tag3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2.xml><?xml version="1.0" encoding="utf-8"?>
<p:tagLst xmlns:p="http://schemas.openxmlformats.org/presentationml/2006/main">
  <p:tag name="AS_UNIQUEID" val="598"/>
  <p:tag name="KSO_WM_BEAUTIFY_FLAG" val=""/>
</p:tagLst>
</file>

<file path=ppt/tags/tag303.xml><?xml version="1.0" encoding="utf-8"?>
<p:tagLst xmlns:p="http://schemas.openxmlformats.org/presentationml/2006/main">
  <p:tag name="AS_UNIQUEID" val="1534"/>
  <p:tag name="KSO_WM_BEAUTIFY_FLAG" val=""/>
</p:tagLst>
</file>

<file path=ppt/tags/tag304.xml><?xml version="1.0" encoding="utf-8"?>
<p:tagLst xmlns:p="http://schemas.openxmlformats.org/presentationml/2006/main">
  <p:tag name="AS_UNIQUEID" val="1536"/>
  <p:tag name="KSO_WM_BEAUTIFY_FLAG" val=""/>
</p:tagLst>
</file>

<file path=ppt/tags/tag305.xml><?xml version="1.0" encoding="utf-8"?>
<p:tagLst xmlns:p="http://schemas.openxmlformats.org/presentationml/2006/main">
  <p:tag name="AS_UNIQUEID" val="1537"/>
  <p:tag name="KSO_WM_BEAUTIFY_FLAG" val=""/>
</p:tagLst>
</file>

<file path=ppt/tags/tag3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7.xml><?xml version="1.0" encoding="utf-8"?>
<p:tagLst xmlns:p="http://schemas.openxmlformats.org/presentationml/2006/main">
  <p:tag name="AS_UNIQUEID" val="598"/>
  <p:tag name="KSO_WM_BEAUTIFY_FLAG" val=""/>
</p:tagLst>
</file>

<file path=ppt/tags/tag308.xml><?xml version="1.0" encoding="utf-8"?>
<p:tagLst xmlns:p="http://schemas.openxmlformats.org/presentationml/2006/main">
  <p:tag name="AS_UNIQUEID" val="1534"/>
  <p:tag name="KSO_WM_BEAUTIFY_FLAG" val=""/>
</p:tagLst>
</file>

<file path=ppt/tags/tag309.xml><?xml version="1.0" encoding="utf-8"?>
<p:tagLst xmlns:p="http://schemas.openxmlformats.org/presentationml/2006/main">
  <p:tag name="AS_UNIQUEID" val="1536"/>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1537"/>
  <p:tag name="KSO_WM_BEAUTIFY_FLAG" val=""/>
</p:tagLst>
</file>

<file path=ppt/tags/tag311.xml><?xml version="1.0" encoding="utf-8"?>
<p:tagLst xmlns:p="http://schemas.openxmlformats.org/presentationml/2006/main">
  <p:tag name="AS_UNIQUEID" val="4998"/>
</p:tagLst>
</file>

<file path=ppt/tags/tag312.xml><?xml version="1.0" encoding="utf-8"?>
<p:tagLst xmlns:p="http://schemas.openxmlformats.org/presentationml/2006/main">
  <p:tag name="AS_UNIQUEID" val="4999"/>
</p:tagLst>
</file>

<file path=ppt/tags/tag313.xml><?xml version="1.0" encoding="utf-8"?>
<p:tagLst xmlns:p="http://schemas.openxmlformats.org/presentationml/2006/main">
  <p:tag name="AS_UNIQUEID" val="5000"/>
</p:tagLst>
</file>

<file path=ppt/tags/tag314.xml><?xml version="1.0" encoding="utf-8"?>
<p:tagLst xmlns:p="http://schemas.openxmlformats.org/presentationml/2006/main">
  <p:tag name="AS_UNIQUEID" val="5001"/>
</p:tagLst>
</file>

<file path=ppt/tags/tag315.xml><?xml version="1.0" encoding="utf-8"?>
<p:tagLst xmlns:p="http://schemas.openxmlformats.org/presentationml/2006/main">
  <p:tag name="AS_UNIQUEID" val="5002"/>
</p:tagLst>
</file>

<file path=ppt/tags/tag316.xml><?xml version="1.0" encoding="utf-8"?>
<p:tagLst xmlns:p="http://schemas.openxmlformats.org/presentationml/2006/main">
  <p:tag name="AS_UNIQUEID" val="5003"/>
</p:tagLst>
</file>

<file path=ppt/tags/tag317.xml><?xml version="1.0" encoding="utf-8"?>
<p:tagLst xmlns:p="http://schemas.openxmlformats.org/presentationml/2006/main">
  <p:tag name="AS_UNIQUEID" val="5004"/>
</p:tagLst>
</file>

<file path=ppt/tags/tag318.xml><?xml version="1.0" encoding="utf-8"?>
<p:tagLst xmlns:p="http://schemas.openxmlformats.org/presentationml/2006/main">
  <p:tag name="AS_UNIQUEID" val="5005"/>
</p:tagLst>
</file>

<file path=ppt/tags/tag319.xml><?xml version="1.0" encoding="utf-8"?>
<p:tagLst xmlns:p="http://schemas.openxmlformats.org/presentationml/2006/main">
  <p:tag name="AS_UNIQUEID" val="500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5007"/>
</p:tagLst>
</file>

<file path=ppt/tags/tag321.xml><?xml version="1.0" encoding="utf-8"?>
<p:tagLst xmlns:p="http://schemas.openxmlformats.org/presentationml/2006/main">
  <p:tag name="AS_UNIQUEID" val="5008"/>
</p:tagLst>
</file>

<file path=ppt/tags/tag322.xml><?xml version="1.0" encoding="utf-8"?>
<p:tagLst xmlns:p="http://schemas.openxmlformats.org/presentationml/2006/main">
  <p:tag name="AS_UNIQUEID" val="5009"/>
</p:tagLst>
</file>

<file path=ppt/tags/tag323.xml><?xml version="1.0" encoding="utf-8"?>
<p:tagLst xmlns:p="http://schemas.openxmlformats.org/presentationml/2006/main">
  <p:tag name="AS_UNIQUEID" val="5010"/>
</p:tagLst>
</file>

<file path=ppt/tags/tag324.xml><?xml version="1.0" encoding="utf-8"?>
<p:tagLst xmlns:p="http://schemas.openxmlformats.org/presentationml/2006/main">
  <p:tag name="AS_UNIQUEID" val="5012"/>
</p:tagLst>
</file>

<file path=ppt/tags/tag325.xml><?xml version="1.0" encoding="utf-8"?>
<p:tagLst xmlns:p="http://schemas.openxmlformats.org/presentationml/2006/main">
  <p:tag name="AS_UNIQUEID" val="3084"/>
</p:tagLst>
</file>

<file path=ppt/tags/tag3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7.xml><?xml version="1.0" encoding="utf-8"?>
<p:tagLst xmlns:p="http://schemas.openxmlformats.org/presentationml/2006/main">
  <p:tag name="AS_UNIQUEID" val="978"/>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3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35.xml><?xml version="1.0" encoding="utf-8"?>
<p:tagLst xmlns:p="http://schemas.openxmlformats.org/presentationml/2006/main">
  <p:tag name="AS_UNIQUEID" val="1534"/>
  <p:tag name="KSO_WM_BEAUTIFY_FLAG" val=""/>
</p:tagLst>
</file>

<file path=ppt/tags/tag336.xml><?xml version="1.0" encoding="utf-8"?>
<p:tagLst xmlns:p="http://schemas.openxmlformats.org/presentationml/2006/main">
  <p:tag name="AS_UNIQUEID" val="1536"/>
  <p:tag name="KSO_WM_BEAUTIFY_FLAG" val=""/>
</p:tagLst>
</file>

<file path=ppt/tags/tag337.xml><?xml version="1.0" encoding="utf-8"?>
<p:tagLst xmlns:p="http://schemas.openxmlformats.org/presentationml/2006/main">
  <p:tag name="AS_UNIQUEID" val="1537"/>
  <p:tag name="KSO_WM_BEAUTIFY_FLAG" val=""/>
</p:tagLst>
</file>

<file path=ppt/tags/tag338.xml><?xml version="1.0" encoding="utf-8"?>
<p:tagLst xmlns:p="http://schemas.openxmlformats.org/presentationml/2006/main">
  <p:tag name="AS_UNIQUEID" val="598"/>
  <p:tag name="KSO_WM_BEAUTIFY_FLAG" val=""/>
</p:tagLst>
</file>

<file path=ppt/tags/tag339.xml><?xml version="1.0" encoding="utf-8"?>
<p:tagLst xmlns:p="http://schemas.openxmlformats.org/presentationml/2006/main">
  <p:tag name="AS_UNIQUEID" val="1534"/>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1536"/>
  <p:tag name="KSO_WM_BEAUTIFY_FLAG" val=""/>
</p:tagLst>
</file>

<file path=ppt/tags/tag341.xml><?xml version="1.0" encoding="utf-8"?>
<p:tagLst xmlns:p="http://schemas.openxmlformats.org/presentationml/2006/main">
  <p:tag name="AS_UNIQUEID" val="1537"/>
  <p:tag name="KSO_WM_BEAUTIFY_FLAG" val=""/>
</p:tagLst>
</file>

<file path=ppt/tags/tag342.xml><?xml version="1.0" encoding="utf-8"?>
<p:tagLst xmlns:p="http://schemas.openxmlformats.org/presentationml/2006/main">
  <p:tag name="AS_UNIQUEID" val="4773"/>
</p:tagLst>
</file>

<file path=ppt/tags/tag343.xml><?xml version="1.0" encoding="utf-8"?>
<p:tagLst xmlns:p="http://schemas.openxmlformats.org/presentationml/2006/main">
  <p:tag name="AS_UNIQUEID" val="4774"/>
</p:tagLst>
</file>

<file path=ppt/tags/tag344.xml><?xml version="1.0" encoding="utf-8"?>
<p:tagLst xmlns:p="http://schemas.openxmlformats.org/presentationml/2006/main">
  <p:tag name="AS_UNIQUEID" val="4775"/>
</p:tagLst>
</file>

<file path=ppt/tags/tag345.xml><?xml version="1.0" encoding="utf-8"?>
<p:tagLst xmlns:p="http://schemas.openxmlformats.org/presentationml/2006/main">
  <p:tag name="AS_UNIQUEID" val="4776"/>
</p:tagLst>
</file>

<file path=ppt/tags/tag346.xml><?xml version="1.0" encoding="utf-8"?>
<p:tagLst xmlns:p="http://schemas.openxmlformats.org/presentationml/2006/main">
  <p:tag name="AS_UNIQUEID" val="4777"/>
</p:tagLst>
</file>

<file path=ppt/tags/tag347.xml><?xml version="1.0" encoding="utf-8"?>
<p:tagLst xmlns:p="http://schemas.openxmlformats.org/presentationml/2006/main">
  <p:tag name="AS_UNIQUEID" val="4778"/>
</p:tagLst>
</file>

<file path=ppt/tags/tag348.xml><?xml version="1.0" encoding="utf-8"?>
<p:tagLst xmlns:p="http://schemas.openxmlformats.org/presentationml/2006/main">
  <p:tag name="AS_UNIQUEID" val="4779"/>
</p:tagLst>
</file>

<file path=ppt/tags/tag349.xml><?xml version="1.0" encoding="utf-8"?>
<p:tagLst xmlns:p="http://schemas.openxmlformats.org/presentationml/2006/main">
  <p:tag name="AS_UNIQUEID" val="478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4781"/>
</p:tagLst>
</file>

<file path=ppt/tags/tag351.xml><?xml version="1.0" encoding="utf-8"?>
<p:tagLst xmlns:p="http://schemas.openxmlformats.org/presentationml/2006/main">
  <p:tag name="AS_UNIQUEID" val="4782"/>
</p:tagLst>
</file>

<file path=ppt/tags/tag352.xml><?xml version="1.0" encoding="utf-8"?>
<p:tagLst xmlns:p="http://schemas.openxmlformats.org/presentationml/2006/main">
  <p:tag name="AS_UNIQUEID" val="4783"/>
</p:tagLst>
</file>

<file path=ppt/tags/tag353.xml><?xml version="1.0" encoding="utf-8"?>
<p:tagLst xmlns:p="http://schemas.openxmlformats.org/presentationml/2006/main">
  <p:tag name="AS_UNIQUEID" val="4784"/>
</p:tagLst>
</file>

<file path=ppt/tags/tag354.xml><?xml version="1.0" encoding="utf-8"?>
<p:tagLst xmlns:p="http://schemas.openxmlformats.org/presentationml/2006/main">
  <p:tag name="AS_UNIQUEID" val="4785"/>
</p:tagLst>
</file>

<file path=ppt/tags/tag355.xml><?xml version="1.0" encoding="utf-8"?>
<p:tagLst xmlns:p="http://schemas.openxmlformats.org/presentationml/2006/main">
  <p:tag name="AS_UNIQUEID" val="4786"/>
</p:tagLst>
</file>

<file path=ppt/tags/tag356.xml><?xml version="1.0" encoding="utf-8"?>
<p:tagLst xmlns:p="http://schemas.openxmlformats.org/presentationml/2006/main">
  <p:tag name="AS_UNIQUEID" val="4787"/>
</p:tagLst>
</file>

<file path=ppt/tags/tag357.xml><?xml version="1.0" encoding="utf-8"?>
<p:tagLst xmlns:p="http://schemas.openxmlformats.org/presentationml/2006/main">
  <p:tag name="AS_UNIQUEID" val="4788"/>
</p:tagLst>
</file>

<file path=ppt/tags/tag358.xml><?xml version="1.0" encoding="utf-8"?>
<p:tagLst xmlns:p="http://schemas.openxmlformats.org/presentationml/2006/main">
  <p:tag name="AS_UNIQUEID" val="4789"/>
</p:tagLst>
</file>

<file path=ppt/tags/tag359.xml><?xml version="1.0" encoding="utf-8"?>
<p:tagLst xmlns:p="http://schemas.openxmlformats.org/presentationml/2006/main">
  <p:tag name="AS_UNIQUEID" val="479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4792"/>
</p:tagLst>
</file>

<file path=ppt/tags/tag361.xml><?xml version="1.0" encoding="utf-8"?>
<p:tagLst xmlns:p="http://schemas.openxmlformats.org/presentationml/2006/main">
  <p:tag name="AS_UNIQUEID" val="4793"/>
</p:tagLst>
</file>

<file path=ppt/tags/tag362.xml><?xml version="1.0" encoding="utf-8"?>
<p:tagLst xmlns:p="http://schemas.openxmlformats.org/presentationml/2006/main">
  <p:tag name="AS_UNIQUEID" val="4794"/>
</p:tagLst>
</file>

<file path=ppt/tags/tag363.xml><?xml version="1.0" encoding="utf-8"?>
<p:tagLst xmlns:p="http://schemas.openxmlformats.org/presentationml/2006/main">
  <p:tag name="AS_UNIQUEID" val="4795"/>
</p:tagLst>
</file>

<file path=ppt/tags/tag364.xml><?xml version="1.0" encoding="utf-8"?>
<p:tagLst xmlns:p="http://schemas.openxmlformats.org/presentationml/2006/main">
  <p:tag name="AS_UNIQUEID" val="4796"/>
</p:tagLst>
</file>

<file path=ppt/tags/tag365.xml><?xml version="1.0" encoding="utf-8"?>
<p:tagLst xmlns:p="http://schemas.openxmlformats.org/presentationml/2006/main">
  <p:tag name="AS_UNIQUEID" val="4797"/>
</p:tagLst>
</file>

<file path=ppt/tags/tag366.xml><?xml version="1.0" encoding="utf-8"?>
<p:tagLst xmlns:p="http://schemas.openxmlformats.org/presentationml/2006/main">
  <p:tag name="AS_UNIQUEID" val="4798"/>
</p:tagLst>
</file>

<file path=ppt/tags/tag3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8.xml><?xml version="1.0" encoding="utf-8"?>
<p:tagLst xmlns:p="http://schemas.openxmlformats.org/presentationml/2006/main">
  <p:tag name="AS_UNIQUEID" val="598"/>
  <p:tag name="KSO_WM_BEAUTIFY_FLAG" val=""/>
</p:tagLst>
</file>

<file path=ppt/tags/tag369.xml><?xml version="1.0" encoding="utf-8"?>
<p:tagLst xmlns:p="http://schemas.openxmlformats.org/presentationml/2006/main">
  <p:tag name="AS_UNIQUEID" val="1534"/>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1536"/>
  <p:tag name="KSO_WM_BEAUTIFY_FLAG" val=""/>
</p:tagLst>
</file>

<file path=ppt/tags/tag371.xml><?xml version="1.0" encoding="utf-8"?>
<p:tagLst xmlns:p="http://schemas.openxmlformats.org/presentationml/2006/main">
  <p:tag name="AS_UNIQUEID" val="1537"/>
  <p:tag name="KSO_WM_BEAUTIFY_FLAG" val=""/>
</p:tagLst>
</file>

<file path=ppt/tags/tag372.xml><?xml version="1.0" encoding="utf-8"?>
<p:tagLst xmlns:p="http://schemas.openxmlformats.org/presentationml/2006/main">
  <p:tag name="AS_UNIQUEID" val="4819"/>
</p:tagLst>
</file>

<file path=ppt/tags/tag373.xml><?xml version="1.0" encoding="utf-8"?>
<p:tagLst xmlns:p="http://schemas.openxmlformats.org/presentationml/2006/main">
  <p:tag name="AS_UNIQUEID" val="2246"/>
  <p:tag name="KSO_WM_BEAUTIFY_FLAG" val=""/>
  <p:tag name="KSO_WM_DIAGRAM_VIRTUALLY_FRAME" val="{&quot;height&quot;:400.3,&quot;left&quot;:112.8,&quot;top&quot;:126.7,&quot;width&quot;:829.8}"/>
</p:tagLst>
</file>

<file path=ppt/tags/tag374.xml><?xml version="1.0" encoding="utf-8"?>
<p:tagLst xmlns:p="http://schemas.openxmlformats.org/presentationml/2006/main">
  <p:tag name="AS_UNIQUEID" val="2247"/>
  <p:tag name="KSO_WM_BEAUTIFY_FLAG" val=""/>
  <p:tag name="KSO_WM_DIAGRAM_VIRTUALLY_FRAME" val="{&quot;height&quot;:400.3,&quot;left&quot;:112.8,&quot;top&quot;:126.7,&quot;width&quot;:829.8}"/>
</p:tagLst>
</file>

<file path=ppt/tags/tag375.xml><?xml version="1.0" encoding="utf-8"?>
<p:tagLst xmlns:p="http://schemas.openxmlformats.org/presentationml/2006/main">
  <p:tag name="AS_UNIQUEID" val="2248"/>
  <p:tag name="KSO_WM_BEAUTIFY_FLAG" val=""/>
  <p:tag name="KSO_WM_DIAGRAM_VIRTUALLY_FRAME" val="{&quot;height&quot;:400.3,&quot;left&quot;:112.8,&quot;top&quot;:126.7,&quot;width&quot;:829.8}"/>
</p:tagLst>
</file>

<file path=ppt/tags/tag376.xml><?xml version="1.0" encoding="utf-8"?>
<p:tagLst xmlns:p="http://schemas.openxmlformats.org/presentationml/2006/main">
  <p:tag name="AS_UNIQUEID" val="2249"/>
  <p:tag name="KSO_WM_BEAUTIFY_FLAG" val=""/>
  <p:tag name="KSO_WM_DIAGRAM_VIRTUALLY_FRAME" val="{&quot;height&quot;:400.3,&quot;left&quot;:112.8,&quot;top&quot;:126.7,&quot;width&quot;:829.8}"/>
</p:tagLst>
</file>

<file path=ppt/tags/tag377.xml><?xml version="1.0" encoding="utf-8"?>
<p:tagLst xmlns:p="http://schemas.openxmlformats.org/presentationml/2006/main">
  <p:tag name="AS_UNIQUEID" val="2250"/>
  <p:tag name="KSO_WM_BEAUTIFY_FLAG" val=""/>
  <p:tag name="KSO_WM_DIAGRAM_VIRTUALLY_FRAME" val="{&quot;height&quot;:400.3,&quot;left&quot;:112.8,&quot;top&quot;:126.7,&quot;width&quot;:829.8}"/>
</p:tagLst>
</file>

<file path=ppt/tags/tag378.xml><?xml version="1.0" encoding="utf-8"?>
<p:tagLst xmlns:p="http://schemas.openxmlformats.org/presentationml/2006/main">
  <p:tag name="AS_UNIQUEID" val="6172"/>
  <p:tag name="KSO_WM_BEAUTIFY_FLAG" val=""/>
  <p:tag name="KSO_WM_DIAGRAM_VIRTUALLY_FRAME" val="{&quot;height&quot;:400.3,&quot;left&quot;:112.8,&quot;top&quot;:126.7,&quot;width&quot;:829.8}"/>
</p:tagLst>
</file>

<file path=ppt/tags/tag379.xml><?xml version="1.0" encoding="utf-8"?>
<p:tagLst xmlns:p="http://schemas.openxmlformats.org/presentationml/2006/main">
  <p:tag name="AS_UNIQUEID" val="1092"/>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3086"/>
</p:tagLst>
</file>

<file path=ppt/tags/tag3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2.xml><?xml version="1.0" encoding="utf-8"?>
<p:tagLst xmlns:p="http://schemas.openxmlformats.org/presentationml/2006/main">
  <p:tag name="AS_UNIQUEID" val="598"/>
  <p:tag name="KSO_WM_BEAUTIFY_FLAG" val=""/>
</p:tagLst>
</file>

<file path=ppt/tags/tag383.xml><?xml version="1.0" encoding="utf-8"?>
<p:tagLst xmlns:p="http://schemas.openxmlformats.org/presentationml/2006/main">
  <p:tag name="AS_UNIQUEID" val="1534"/>
  <p:tag name="KSO_WM_BEAUTIFY_FLAG" val=""/>
</p:tagLst>
</file>

<file path=ppt/tags/tag384.xml><?xml version="1.0" encoding="utf-8"?>
<p:tagLst xmlns:p="http://schemas.openxmlformats.org/presentationml/2006/main">
  <p:tag name="AS_UNIQUEID" val="1536"/>
  <p:tag name="KSO_WM_BEAUTIFY_FLAG" val=""/>
</p:tagLst>
</file>

<file path=ppt/tags/tag385.xml><?xml version="1.0" encoding="utf-8"?>
<p:tagLst xmlns:p="http://schemas.openxmlformats.org/presentationml/2006/main">
  <p:tag name="AS_UNIQUEID" val="1537"/>
  <p:tag name="KSO_WM_BEAUTIFY_FLAG" val=""/>
</p:tagLst>
</file>

<file path=ppt/tags/tag386.xml><?xml version="1.0" encoding="utf-8"?>
<p:tagLst xmlns:p="http://schemas.openxmlformats.org/presentationml/2006/main">
  <p:tag name="AS_UNIQUEID" val="3083"/>
</p:tagLst>
</file>

<file path=ppt/tags/tag387.xml><?xml version="1.0" encoding="utf-8"?>
<p:tagLst xmlns:p="http://schemas.openxmlformats.org/presentationml/2006/main">
  <p:tag name="AS_UNIQUEID" val="6175"/>
</p:tagLst>
</file>

<file path=ppt/tags/tag388.xml><?xml version="1.0" encoding="utf-8"?>
<p:tagLst xmlns:p="http://schemas.openxmlformats.org/presentationml/2006/main">
  <p:tag name="AS_UNIQUEID" val="6175"/>
</p:tagLst>
</file>

<file path=ppt/tags/tag389.xml><?xml version="1.0" encoding="utf-8"?>
<p:tagLst xmlns:p="http://schemas.openxmlformats.org/presentationml/2006/main">
  <p:tag name="AS_UNIQUEID" val="307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3076"/>
</p:tagLst>
</file>

<file path=ppt/tags/tag391.xml><?xml version="1.0" encoding="utf-8"?>
<p:tagLst xmlns:p="http://schemas.openxmlformats.org/presentationml/2006/main">
  <p:tag name="AS_UNIQUEID" val="3077"/>
</p:tagLst>
</file>

<file path=ppt/tags/tag392.xml><?xml version="1.0" encoding="utf-8"?>
<p:tagLst xmlns:p="http://schemas.openxmlformats.org/presentationml/2006/main">
  <p:tag name="AS_UNIQUEID" val="3078"/>
</p:tagLst>
</file>

<file path=ppt/tags/tag393.xml><?xml version="1.0" encoding="utf-8"?>
<p:tagLst xmlns:p="http://schemas.openxmlformats.org/presentationml/2006/main">
  <p:tag name="AS_UNIQUEID" val="3081"/>
</p:tagLst>
</file>

<file path=ppt/tags/tag394.xml><?xml version="1.0" encoding="utf-8"?>
<p:tagLst xmlns:p="http://schemas.openxmlformats.org/presentationml/2006/main">
  <p:tag name="AS_UNIQUEID" val="3082"/>
</p:tagLst>
</file>

<file path=ppt/tags/tag395.xml><?xml version="1.0" encoding="utf-8"?>
<p:tagLst xmlns:p="http://schemas.openxmlformats.org/presentationml/2006/main">
  <p:tag name="AS_UNIQUEID" val="3084"/>
</p:tagLst>
</file>

<file path=ppt/tags/tag396.xml><?xml version="1.0" encoding="utf-8"?>
<p:tagLst xmlns:p="http://schemas.openxmlformats.org/presentationml/2006/main">
  <p:tag name="AS_UNIQUEID" val="3432"/>
</p:tagLst>
</file>

<file path=ppt/tags/tag3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8.xml><?xml version="1.0" encoding="utf-8"?>
<p:tagLst xmlns:p="http://schemas.openxmlformats.org/presentationml/2006/main">
  <p:tag name="AS_UNIQUEID" val="598"/>
  <p:tag name="KSO_WM_BEAUTIFY_FLAG" val=""/>
</p:tagLst>
</file>

<file path=ppt/tags/tag399.xml><?xml version="1.0" encoding="utf-8"?>
<p:tagLst xmlns:p="http://schemas.openxmlformats.org/presentationml/2006/main">
  <p:tag name="AS_UNIQUEID" val="1534"/>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1536"/>
  <p:tag name="KSO_WM_BEAUTIFY_FLAG" val=""/>
</p:tagLst>
</file>

<file path=ppt/tags/tag401.xml><?xml version="1.0" encoding="utf-8"?>
<p:tagLst xmlns:p="http://schemas.openxmlformats.org/presentationml/2006/main">
  <p:tag name="AS_UNIQUEID" val="1537"/>
  <p:tag name="KSO_WM_BEAUTIFY_FLAG" val=""/>
</p:tagLst>
</file>

<file path=ppt/tags/tag402.xml><?xml version="1.0" encoding="utf-8"?>
<p:tagLst xmlns:p="http://schemas.openxmlformats.org/presentationml/2006/main">
  <p:tag name="KSO_WM_DIAGRAM_VIRTUALLY_FRAME" val="{&quot;height&quot;:439.25,&quot;left&quot;:16.9,&quot;top&quot;:81.5,&quot;width&quot;:946.05}"/>
</p:tagLst>
</file>

<file path=ppt/tags/tag403.xml><?xml version="1.0" encoding="utf-8"?>
<p:tagLst xmlns:p="http://schemas.openxmlformats.org/presentationml/2006/main">
  <p:tag name="KSO_WM_DIAGRAM_VIRTUALLY_FRAME" val="{&quot;height&quot;:439.25,&quot;left&quot;:16.9,&quot;top&quot;:81.5,&quot;width&quot;:946.05}"/>
</p:tagLst>
</file>

<file path=ppt/tags/tag404.xml><?xml version="1.0" encoding="utf-8"?>
<p:tagLst xmlns:p="http://schemas.openxmlformats.org/presentationml/2006/main">
  <p:tag name="KSO_WM_DIAGRAM_VIRTUALLY_FRAME" val="{&quot;height&quot;:439.25,&quot;left&quot;:16.9,&quot;top&quot;:81.5,&quot;width&quot;:946.05}"/>
</p:tagLst>
</file>

<file path=ppt/tags/tag405.xml><?xml version="1.0" encoding="utf-8"?>
<p:tagLst xmlns:p="http://schemas.openxmlformats.org/presentationml/2006/main">
  <p:tag name="KSO_WM_DIAGRAM_VIRTUALLY_FRAME" val="{&quot;height&quot;:439.25,&quot;left&quot;:16.9,&quot;top&quot;:81.5,&quot;width&quot;:946.05}"/>
</p:tagLst>
</file>

<file path=ppt/tags/tag406.xml><?xml version="1.0" encoding="utf-8"?>
<p:tagLst xmlns:p="http://schemas.openxmlformats.org/presentationml/2006/main">
  <p:tag name="KSO_WM_DIAGRAM_VIRTUALLY_FRAME" val="{&quot;height&quot;:439.25,&quot;left&quot;:16.9,&quot;top&quot;:81.5,&quot;width&quot;:946.05}"/>
</p:tagLst>
</file>

<file path=ppt/tags/tag407.xml><?xml version="1.0" encoding="utf-8"?>
<p:tagLst xmlns:p="http://schemas.openxmlformats.org/presentationml/2006/main">
  <p:tag name="KSO_WM_DIAGRAM_VIRTUALLY_FRAME" val="{&quot;height&quot;:439.25,&quot;left&quot;:16.9,&quot;top&quot;:81.5,&quot;width&quot;:946.05}"/>
</p:tagLst>
</file>

<file path=ppt/tags/tag408.xml><?xml version="1.0" encoding="utf-8"?>
<p:tagLst xmlns:p="http://schemas.openxmlformats.org/presentationml/2006/main">
  <p:tag name="KSO_WM_DIAGRAM_VIRTUALLY_FRAME" val="{&quot;height&quot;:439.25,&quot;left&quot;:16.9,&quot;top&quot;:81.5,&quot;width&quot;:946.05}"/>
</p:tagLst>
</file>

<file path=ppt/tags/tag409.xml><?xml version="1.0" encoding="utf-8"?>
<p:tagLst xmlns:p="http://schemas.openxmlformats.org/presentationml/2006/main">
  <p:tag name="KSO_WM_DIAGRAM_VIRTUALLY_FRAME" val="{&quot;height&quot;:439.25,&quot;left&quot;:16.9,&quot;top&quot;:81.5,&quot;width&quot;:946.05}"/>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DIAGRAM_VIRTUALLY_FRAME" val="{&quot;height&quot;:439.25,&quot;left&quot;:16.9,&quot;top&quot;:81.5,&quot;width&quot;:946.05}"/>
</p:tagLst>
</file>

<file path=ppt/tags/tag411.xml><?xml version="1.0" encoding="utf-8"?>
<p:tagLst xmlns:p="http://schemas.openxmlformats.org/presentationml/2006/main">
  <p:tag name="KSO_WM_DIAGRAM_VIRTUALLY_FRAME" val="{&quot;height&quot;:439.25,&quot;left&quot;:16.9,&quot;top&quot;:81.5,&quot;width&quot;:946.05}"/>
</p:tagLst>
</file>

<file path=ppt/tags/tag4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3.xml><?xml version="1.0" encoding="utf-8"?>
<p:tagLst xmlns:p="http://schemas.openxmlformats.org/presentationml/2006/main">
  <p:tag name="AS_UNIQUEID" val="598"/>
  <p:tag name="KSO_WM_BEAUTIFY_FLAG" val=""/>
</p:tagLst>
</file>

<file path=ppt/tags/tag414.xml><?xml version="1.0" encoding="utf-8"?>
<p:tagLst xmlns:p="http://schemas.openxmlformats.org/presentationml/2006/main">
  <p:tag name="AS_UNIQUEID" val="1534"/>
  <p:tag name="KSO_WM_BEAUTIFY_FLAG" val=""/>
</p:tagLst>
</file>

<file path=ppt/tags/tag415.xml><?xml version="1.0" encoding="utf-8"?>
<p:tagLst xmlns:p="http://schemas.openxmlformats.org/presentationml/2006/main">
  <p:tag name="AS_UNIQUEID" val="1536"/>
  <p:tag name="KSO_WM_BEAUTIFY_FLAG" val=""/>
</p:tagLst>
</file>

<file path=ppt/tags/tag416.xml><?xml version="1.0" encoding="utf-8"?>
<p:tagLst xmlns:p="http://schemas.openxmlformats.org/presentationml/2006/main">
  <p:tag name="AS_UNIQUEID" val="1537"/>
  <p:tag name="KSO_WM_BEAUTIFY_FLAG" val=""/>
</p:tagLst>
</file>

<file path=ppt/tags/tag417.xml><?xml version="1.0" encoding="utf-8"?>
<p:tagLst xmlns:p="http://schemas.openxmlformats.org/presentationml/2006/main">
  <p:tag name="KSO_WM_DIAGRAM_VIRTUALLY_FRAME" val="{&quot;height&quot;:393.65,&quot;left&quot;:16.9,&quot;top&quot;:81.5,&quot;width&quot;:946.05}"/>
</p:tagLst>
</file>

<file path=ppt/tags/tag418.xml><?xml version="1.0" encoding="utf-8"?>
<p:tagLst xmlns:p="http://schemas.openxmlformats.org/presentationml/2006/main">
  <p:tag name="KSO_WM_DIAGRAM_VIRTUALLY_FRAME" val="{&quot;height&quot;:393.65,&quot;left&quot;:16.9,&quot;top&quot;:81.5,&quot;width&quot;:946.05}"/>
</p:tagLst>
</file>

<file path=ppt/tags/tag419.xml><?xml version="1.0" encoding="utf-8"?>
<p:tagLst xmlns:p="http://schemas.openxmlformats.org/presentationml/2006/main">
  <p:tag name="KSO_WM_DIAGRAM_VIRTUALLY_FRAME" val="{&quot;height&quot;:393.65,&quot;left&quot;:16.9,&quot;top&quot;:81.5,&quot;width&quot;:946.05}"/>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DIAGRAM_VIRTUALLY_FRAME" val="{&quot;height&quot;:393.65,&quot;left&quot;:16.9,&quot;top&quot;:81.5,&quot;width&quot;:946.05}"/>
</p:tagLst>
</file>

<file path=ppt/tags/tag421.xml><?xml version="1.0" encoding="utf-8"?>
<p:tagLst xmlns:p="http://schemas.openxmlformats.org/presentationml/2006/main">
  <p:tag name="KSO_WM_DIAGRAM_VIRTUALLY_FRAME" val="{&quot;height&quot;:393.65,&quot;left&quot;:16.9,&quot;top&quot;:81.5,&quot;width&quot;:946.05}"/>
</p:tagLst>
</file>

<file path=ppt/tags/tag422.xml><?xml version="1.0" encoding="utf-8"?>
<p:tagLst xmlns:p="http://schemas.openxmlformats.org/presentationml/2006/main">
  <p:tag name="KSO_WM_DIAGRAM_VIRTUALLY_FRAME" val="{&quot;height&quot;:393.65,&quot;left&quot;:16.9,&quot;top&quot;:81.5,&quot;width&quot;:946.05}"/>
</p:tagLst>
</file>

<file path=ppt/tags/tag423.xml><?xml version="1.0" encoding="utf-8"?>
<p:tagLst xmlns:p="http://schemas.openxmlformats.org/presentationml/2006/main">
  <p:tag name="KSO_WM_DIAGRAM_VIRTUALLY_FRAME" val="{&quot;height&quot;:393.65,&quot;left&quot;:16.9,&quot;top&quot;:81.5,&quot;width&quot;:946.05}"/>
</p:tagLst>
</file>

<file path=ppt/tags/tag42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AS_UNIQUEID" val="598"/>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PP_MARK_KEY" val="42cf9954-1610-43cc-b653-98470b0f5b4d"/>
  <p:tag name="COMMONDATA" val="eyJoZGlkIjoiNDVmMjZkYWI2NzA0OTM3MWM0Y2M0N2I3ZTM0NzE4ZjUifQ=="/>
  <p:tag name="commondata" val="eyJoZGlkIjoiNzZmYjE4MzdjOTI1MDJkMjAwNWJhNmVhYzRmZjBiMzEifQ=="/>
  <p:tag name="resource_record_key" val="{&quot;29&quot;:[20426248,20426279,20426325]}"/>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MH" val="20151014145756"/>
  <p:tag name="MH_LIBRARY" val="CONTENTS"/>
  <p:tag name="MH_TYPE" val="OTHERS"/>
  <p:tag name="ID" val="545823"/>
</p:tagLst>
</file>

<file path=ppt/tags/tag64.xml><?xml version="1.0" encoding="utf-8"?>
<p:tagLst xmlns:p="http://schemas.openxmlformats.org/presentationml/2006/main">
  <p:tag name="MH" val="20151014145756"/>
  <p:tag name="MH_LIBRARY" val="CONTENTS"/>
  <p:tag name="MH_TYPE" val="OTHERS"/>
  <p:tag name="ID" val="545823"/>
</p:tagLst>
</file>

<file path=ppt/tags/tag65.xml><?xml version="1.0" encoding="utf-8"?>
<p:tagLst xmlns:p="http://schemas.openxmlformats.org/presentationml/2006/main">
  <p:tag name="MH" val="20151014152641"/>
  <p:tag name="MH_LIBRARY" val="GRAPHIC"/>
  <p:tag name="MH_ORDER" val="Rectangle 2"/>
</p:tagLst>
</file>

<file path=ppt/tags/tag66.xml><?xml version="1.0" encoding="utf-8"?>
<p:tagLst xmlns:p="http://schemas.openxmlformats.org/presentationml/2006/main">
  <p:tag name="MH" val="20151014152641"/>
  <p:tag name="MH_LIBRARY" val="GRAPHIC"/>
  <p:tag name="MH_ORDER" val="Shape"/>
  <p:tag name="KSO_WM_TAG_VERSION" val="1.0"/>
  <p:tag name="KSO_WM_BEAUTIFY_FLAG" val="#wm#"/>
  <p:tag name="KSO_WM_UNIT_TYPE" val="i"/>
  <p:tag name="KSO_WM_UNIT_ID" val="279*i*1"/>
  <p:tag name="KSO_WM_TEMPLATE_CATEGORY" val="custom"/>
  <p:tag name="KSO_WM_TEMPLATE_INDEX" val="160137"/>
</p:tagLst>
</file>

<file path=ppt/tags/tag67.xml><?xml version="1.0" encoding="utf-8"?>
<p:tagLst xmlns:p="http://schemas.openxmlformats.org/presentationml/2006/main">
  <p:tag name="MH" val="20151014152641"/>
  <p:tag name="MH_LIBRARY" val="GRAPHIC"/>
  <p:tag name="MH_ORDER" val="Shape"/>
  <p:tag name="KSO_WM_UNIT_INDEX" val="4"/>
  <p:tag name="KSO_WM_UNIT_CLEAR" val="1"/>
  <p:tag name="KSO_WM_UNIT_LAYERLEVEL" val="1"/>
  <p:tag name="KSO_WM_UNIT_VALUE" val="0"/>
  <p:tag name="KSO_WM_UNIT_ISCONTENTSTITLE" val="0"/>
  <p:tag name="KSO_WM_UNIT_HIGHLIGHT" val="0"/>
  <p:tag name="KSO_WM_UNIT_COMPATIBLE" val="0"/>
  <p:tag name="KSO_WM_TAG_VERSION" val="1.0"/>
  <p:tag name="KSO_WM_BEAUTIFY_FLAG" val="#wm#"/>
  <p:tag name="KSO_WM_UNIT_TYPE" val="i"/>
  <p:tag name="KSO_WM_UNIT_ID" val="279*i*2"/>
  <p:tag name="KSO_WM_TEMPLATE_CATEGORY" val="custom"/>
  <p:tag name="KSO_WM_TEMPLATE_INDEX" val="160137"/>
</p:tagLst>
</file>

<file path=ppt/tags/tag68.xml><?xml version="1.0" encoding="utf-8"?>
<p:tagLst xmlns:p="http://schemas.openxmlformats.org/presentationml/2006/main">
  <p:tag name="MH" val="20151014152641"/>
  <p:tag name="MH_LIBRARY" val="GRAPHIC"/>
  <p:tag name="MH_ORDER" val="Shape"/>
  <p:tag name="KSO_WM_TAG_VERSION" val="1.0"/>
  <p:tag name="KSO_WM_BEAUTIFY_FLAG" val="#wm#"/>
  <p:tag name="KSO_WM_UNIT_TYPE" val="i"/>
  <p:tag name="KSO_WM_UNIT_ID" val="279*i*3"/>
  <p:tag name="KSO_WM_TEMPLATE_CATEGORY" val="custom"/>
  <p:tag name="KSO_WM_TEMPLATE_INDEX" val="160137"/>
</p:tagLst>
</file>

<file path=ppt/tags/tag69.xml><?xml version="1.0" encoding="utf-8"?>
<p:tagLst xmlns:p="http://schemas.openxmlformats.org/presentationml/2006/main">
  <p:tag name="MH" val="20151014152641"/>
  <p:tag name="MH_LIBRARY" val="GRAPHIC"/>
  <p:tag name="MH_ORDER" val="Shape"/>
  <p:tag name="KSO_WM_TAG_VERSION" val="1.0"/>
  <p:tag name="KSO_WM_BEAUTIFY_FLAG" val="#wm#"/>
  <p:tag name="KSO_WM_UNIT_TYPE" val="i"/>
  <p:tag name="KSO_WM_UNIT_ID" val="279*i*4"/>
  <p:tag name="KSO_WM_TEMPLATE_CATEGORY" val="custom"/>
  <p:tag name="KSO_WM_TEMPLATE_INDEX" val="16013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79000"/>
          </a:schemeClr>
        </a:solidFill>
        <a:ln>
          <a:noFill/>
        </a:ln>
      </a:spPr>
      <a:bodyPr rtlCol="0" anchor="ctr"/>
      <a:lstStyle>
        <a:defPPr marL="0" marR="0" lvl="0" indent="0" algn="ctr" defTabSz="914400" rtl="0" eaLnBrk="1" fontAlgn="auto" latinLnBrk="0" hangingPunct="1">
          <a:lnSpc>
            <a:spcPct val="100000"/>
          </a:lnSpc>
          <a:spcBef>
            <a:spcPct val="0"/>
          </a:spcBef>
          <a:spcAft>
            <a:spcPct val="0"/>
          </a:spcAft>
          <a:buClrTx/>
          <a:buSzTx/>
          <a:buFontTx/>
          <a:buNone/>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000120140530A99PPBG">
  <a:themeElements>
    <a:clrScheme name="abc">
      <a:dk1>
        <a:srgbClr val="4D4D4D"/>
      </a:dk1>
      <a:lt1>
        <a:srgbClr val="FFFFFF"/>
      </a:lt1>
      <a:dk2>
        <a:srgbClr val="FFFFFF"/>
      </a:dk2>
      <a:lt2>
        <a:srgbClr val="4D4D4D"/>
      </a:lt2>
      <a:accent1>
        <a:srgbClr val="946A7D"/>
      </a:accent1>
      <a:accent2>
        <a:srgbClr val="B99179"/>
      </a:accent2>
      <a:accent3>
        <a:srgbClr val="9994A6"/>
      </a:accent3>
      <a:accent4>
        <a:srgbClr val="898CC1"/>
      </a:accent4>
      <a:accent5>
        <a:srgbClr val="626FCC"/>
      </a:accent5>
      <a:accent6>
        <a:srgbClr val="4DA98A"/>
      </a:accent6>
      <a:hlink>
        <a:srgbClr val="00AEF0"/>
      </a:hlink>
      <a:folHlink>
        <a:srgbClr val="AFB2B4"/>
      </a:folHlink>
    </a:clrScheme>
    <a:fontScheme name="自定义 10">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4775</Words>
  <Application>WPS 演示</Application>
  <PresentationFormat>宽屏</PresentationFormat>
  <Paragraphs>569</Paragraphs>
  <Slides>24</Slides>
  <Notes>2</Notes>
  <HiddenSlides>0</HiddenSlides>
  <MMClips>4</MMClips>
  <ScaleCrop>false</ScaleCrop>
  <HeadingPairs>
    <vt:vector size="8" baseType="variant">
      <vt:variant>
        <vt:lpstr>已用的字体</vt:lpstr>
      </vt:variant>
      <vt:variant>
        <vt:i4>40</vt:i4>
      </vt:variant>
      <vt:variant>
        <vt:lpstr>主题</vt:lpstr>
      </vt:variant>
      <vt:variant>
        <vt:i4>4</vt:i4>
      </vt:variant>
      <vt:variant>
        <vt:lpstr>嵌入 OLE 服务器</vt:lpstr>
      </vt:variant>
      <vt:variant>
        <vt:i4>1</vt:i4>
      </vt:variant>
      <vt:variant>
        <vt:lpstr>幻灯片标题</vt:lpstr>
      </vt:variant>
      <vt:variant>
        <vt:i4>24</vt:i4>
      </vt:variant>
    </vt:vector>
  </HeadingPairs>
  <TitlesOfParts>
    <vt:vector size="69" baseType="lpstr">
      <vt:lpstr>Arial</vt:lpstr>
      <vt:lpstr>宋体</vt:lpstr>
      <vt:lpstr>Wingdings</vt:lpstr>
      <vt:lpstr>Wingdings</vt:lpstr>
      <vt:lpstr>微软雅黑</vt:lpstr>
      <vt:lpstr>Tw Cen MT</vt:lpstr>
      <vt:lpstr>华文仿宋</vt:lpstr>
      <vt:lpstr>黑体</vt:lpstr>
      <vt:lpstr>Wingdings 2</vt:lpstr>
      <vt:lpstr>幼圆</vt:lpstr>
      <vt:lpstr>汉仪旗黑-85S</vt:lpstr>
      <vt:lpstr>等线</vt:lpstr>
      <vt:lpstr>方正汉文正楷</vt:lpstr>
      <vt:lpstr>方正字迹-龙吟体 简</vt:lpstr>
      <vt:lpstr>汉仪尚巍手书W</vt:lpstr>
      <vt:lpstr>方正粗黑宋简体</vt:lpstr>
      <vt:lpstr>方正颜真卿楷书 简繁</vt:lpstr>
      <vt:lpstr>微软雅黑 Light</vt:lpstr>
      <vt:lpstr>仿宋</vt:lpstr>
      <vt:lpstr>Calibri</vt:lpstr>
      <vt:lpstr>方正北魏楷书简体</vt:lpstr>
      <vt:lpstr>方正苏新诗柳楷简体</vt:lpstr>
      <vt:lpstr>方正乙瑛碑隶书 简</vt:lpstr>
      <vt:lpstr>楷体</vt:lpstr>
      <vt:lpstr>方正大标宋简体</vt:lpstr>
      <vt:lpstr>方正粗金陵简体</vt:lpstr>
      <vt:lpstr>方正北魏楷书_GBK</vt:lpstr>
      <vt:lpstr>字魂96号-虎啸手书</vt:lpstr>
      <vt:lpstr>华文中宋</vt:lpstr>
      <vt:lpstr>MS PGothic</vt:lpstr>
      <vt:lpstr>Arial Unicode MS</vt:lpstr>
      <vt:lpstr>等线 Light</vt:lpstr>
      <vt:lpstr>方正字迹-吕建德行楷简体</vt:lpstr>
      <vt:lpstr>Impact</vt:lpstr>
      <vt:lpstr>GalaxyText Std</vt:lpstr>
      <vt:lpstr>Segoe Print</vt:lpstr>
      <vt:lpstr>Georgia</vt:lpstr>
      <vt:lpstr>汉仪劲楷简</vt:lpstr>
      <vt:lpstr>Times New Roman</vt:lpstr>
      <vt:lpstr>Segoe UI</vt:lpstr>
      <vt:lpstr>Office 主题​​</vt:lpstr>
      <vt:lpstr>WPS</vt:lpstr>
      <vt:lpstr>2_A000120140530A99PPBG</vt:lpstr>
      <vt:lpstr>自定义设计方案</vt:lpstr>
      <vt:lpstr>MS_ClipArt_Gallery.2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导入新课</dc:title>
  <dc:creator>园园</dc:creator>
  <cp:lastModifiedBy>訴裞蒓嫃的馨灵</cp:lastModifiedBy>
  <cp:revision>53</cp:revision>
  <dcterms:created xsi:type="dcterms:W3CDTF">2023-04-09T08:51:00Z</dcterms:created>
  <dcterms:modified xsi:type="dcterms:W3CDTF">2024-05-12T14:15:59Z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D6AAFFE7FB404C199DA406D274FA9B14_13</vt:lpwstr>
  </property>
  <property fmtid="{D5CDD505-2E9C-101B-9397-08002B2CF9AE}" pid="3" name="KSOProductBuildVer">
    <vt:lpwstr>2052-12.1.0.16729</vt:lpwstr>
  </property>
</Properties>
</file>