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59" r:id="rId7"/>
    <p:sldId id="260" r:id="rId8"/>
    <p:sldId id="261" r:id="rId9"/>
    <p:sldId id="262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老师的手,真巧！捏只小鸭“呷呷呷”——身子直摇。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老师的手，真巧！折只小狗“汪汪汪”——冲我直叫。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老师的手，真巧！画只小羊“咩咩咩”——要吃青草。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老师的手，真巧！做架飞船“嗖嗖嗖”——飞得高高。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4520" y="477520"/>
            <a:ext cx="5902325" cy="5902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7890" y="394970"/>
            <a:ext cx="58293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00" y="571500"/>
            <a:ext cx="635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00" y="247650"/>
            <a:ext cx="6350000" cy="6362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8615" y="208280"/>
            <a:ext cx="2948940" cy="2948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295" y="114935"/>
            <a:ext cx="3136265" cy="3136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615" y="3747135"/>
            <a:ext cx="2878455" cy="2590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925" y="3157220"/>
            <a:ext cx="3526155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/Users/apple/Desktop/IMG_0781(20240511-155242).JPGIMG_0781(20240511-155242)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 t="3279" b="3279"/>
          <a:stretch>
            <a:fillRect/>
          </a:stretch>
        </p:blipFill>
        <p:spPr>
          <a:xfrm>
            <a:off x="2325370" y="174625"/>
            <a:ext cx="7232650" cy="65093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汉仪旗黑</vt:lpstr>
      <vt:lpstr>宋体</vt:lpstr>
      <vt:lpstr>Arial Unicode MS</vt:lpstr>
      <vt:lpstr>汉仪书宋二KW</vt:lpstr>
      <vt:lpstr>Calibri Light</vt:lpstr>
      <vt:lpstr>Helvetica Neue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teiiwa</dc:creator>
  <cp:lastModifiedBy>曹小希</cp:lastModifiedBy>
  <cp:revision>4</cp:revision>
  <dcterms:created xsi:type="dcterms:W3CDTF">2024-05-11T07:54:50Z</dcterms:created>
  <dcterms:modified xsi:type="dcterms:W3CDTF">2024-05-11T07:54:50Z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ICV">
    <vt:lpwstr>82BA2773482D369B4A243F662C8C16E3_42</vt:lpwstr>
  </property>
</Properties>
</file>