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5"/>
  </p:notesMasterIdLst>
  <p:handoutMasterIdLst>
    <p:handoutMasterId r:id="rId20"/>
  </p:handoutMasterIdLst>
  <p:sldIdLst>
    <p:sldId id="275" r:id="rId4"/>
    <p:sldId id="276"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Lst>
  <p:sldSz cx="12192000" cy="6858000"/>
  <p:notesSz cx="7103745" cy="10234295"/>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207"/>
        <p:guide pos="3840"/>
      </p:guideLst>
    </p:cSldViewPr>
  </p:slideViewPr>
  <p:notesTextViewPr>
    <p:cViewPr>
      <p:scale>
        <a:sx n="3" d="2"/>
        <a:sy n="3" d="2"/>
      </p:scale>
      <p:origin x="0" y="0"/>
    </p:cViewPr>
  </p:notesTextViewPr>
  <p:notesViewPr>
    <p:cSldViewPr>
      <p:cViewPr>
        <p:scale>
          <a:sx n="1" d="100"/>
          <a:sy n="1" d="100"/>
        </p:scale>
        <p:origin x="0" y="0"/>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gs" Target="tags/tag275.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image" Target="../media/image5.png"/><Relationship Id="rId7" Type="http://schemas.openxmlformats.org/officeDocument/2006/relationships/tags" Target="../tags/tag3.xml"/><Relationship Id="rId6" Type="http://schemas.openxmlformats.org/officeDocument/2006/relationships/image" Target="../media/image4.png"/><Relationship Id="rId5" Type="http://schemas.openxmlformats.org/officeDocument/2006/relationships/tags" Target="../tags/tag2.xml"/><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jpeg"/><Relationship Id="rId18" Type="http://schemas.openxmlformats.org/officeDocument/2006/relationships/tags" Target="../tags/tag11.xml"/><Relationship Id="rId17" Type="http://schemas.openxmlformats.org/officeDocument/2006/relationships/tags" Target="../tags/tag10.xml"/><Relationship Id="rId16" Type="http://schemas.openxmlformats.org/officeDocument/2006/relationships/tags" Target="../tags/tag9.xml"/><Relationship Id="rId15" Type="http://schemas.openxmlformats.org/officeDocument/2006/relationships/tags" Target="../tags/tag8.xml"/><Relationship Id="rId14" Type="http://schemas.openxmlformats.org/officeDocument/2006/relationships/tags" Target="../tags/tag7.xml"/><Relationship Id="rId13" Type="http://schemas.openxmlformats.org/officeDocument/2006/relationships/image" Target="../media/image7.png"/><Relationship Id="rId12" Type="http://schemas.openxmlformats.org/officeDocument/2006/relationships/tags" Target="../tags/tag6.xml"/><Relationship Id="rId11" Type="http://schemas.openxmlformats.org/officeDocument/2006/relationships/tags" Target="../tags/tag5.xml"/><Relationship Id="rId10"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image" Target="../media/image8.jpeg"/><Relationship Id="rId3" Type="http://schemas.openxmlformats.org/officeDocument/2006/relationships/tags" Target="../tags/tag17.xml"/><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61.xml"/><Relationship Id="rId8" Type="http://schemas.openxmlformats.org/officeDocument/2006/relationships/image" Target="../media/image5.png"/><Relationship Id="rId7" Type="http://schemas.openxmlformats.org/officeDocument/2006/relationships/tags" Target="../tags/tag60.xml"/><Relationship Id="rId6" Type="http://schemas.openxmlformats.org/officeDocument/2006/relationships/image" Target="../media/image4.png"/><Relationship Id="rId5" Type="http://schemas.openxmlformats.org/officeDocument/2006/relationships/tags" Target="../tags/tag59.xml"/><Relationship Id="rId4" Type="http://schemas.openxmlformats.org/officeDocument/2006/relationships/image" Target="../media/image3.png"/><Relationship Id="rId3" Type="http://schemas.openxmlformats.org/officeDocument/2006/relationships/tags" Target="../tags/tag58.xml"/><Relationship Id="rId2" Type="http://schemas.openxmlformats.org/officeDocument/2006/relationships/image" Target="../media/image2.jpeg"/><Relationship Id="rId18" Type="http://schemas.openxmlformats.org/officeDocument/2006/relationships/tags" Target="../tags/tag68.xml"/><Relationship Id="rId17" Type="http://schemas.openxmlformats.org/officeDocument/2006/relationships/tags" Target="../tags/tag67.xml"/><Relationship Id="rId16" Type="http://schemas.openxmlformats.org/officeDocument/2006/relationships/tags" Target="../tags/tag66.xml"/><Relationship Id="rId15" Type="http://schemas.openxmlformats.org/officeDocument/2006/relationships/tags" Target="../tags/tag65.xml"/><Relationship Id="rId14" Type="http://schemas.openxmlformats.org/officeDocument/2006/relationships/tags" Target="../tags/tag64.xml"/><Relationship Id="rId13" Type="http://schemas.openxmlformats.org/officeDocument/2006/relationships/image" Target="../media/image7.png"/><Relationship Id="rId12" Type="http://schemas.openxmlformats.org/officeDocument/2006/relationships/tags" Target="../tags/tag63.xml"/><Relationship Id="rId11" Type="http://schemas.openxmlformats.org/officeDocument/2006/relationships/tags" Target="../tags/tag62.xml"/><Relationship Id="rId10"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image" Target="../media/image6.png"/><Relationship Id="rId2" Type="http://schemas.openxmlformats.org/officeDocument/2006/relationships/tags" Target="../tags/tag6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image" Target="../media/image6.png"/><Relationship Id="rId2" Type="http://schemas.openxmlformats.org/officeDocument/2006/relationships/tags" Target="../tags/tag80.xml"/><Relationship Id="rId10" Type="http://schemas.openxmlformats.org/officeDocument/2006/relationships/tags" Target="../tags/tag87.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image" Target="../media/image9.png"/><Relationship Id="rId2" Type="http://schemas.openxmlformats.org/officeDocument/2006/relationships/tags" Target="../tags/tag88.xml"/><Relationship Id="rId10" Type="http://schemas.openxmlformats.org/officeDocument/2006/relationships/tags" Target="../tags/tag95.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image" Target="../media/image9.png"/><Relationship Id="rId2" Type="http://schemas.openxmlformats.org/officeDocument/2006/relationships/tags" Target="../tags/tag96.xml"/><Relationship Id="rId10" Type="http://schemas.openxmlformats.org/officeDocument/2006/relationships/tags" Target="../tags/tag103.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image" Target="../media/image9.png"/><Relationship Id="rId2" Type="http://schemas.openxmlformats.org/officeDocument/2006/relationships/tags" Target="../tags/tag104.xml"/><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image" Target="../media/image9.png"/><Relationship Id="rId2" Type="http://schemas.openxmlformats.org/officeDocument/2006/relationships/tags" Target="../tags/tag114.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a:t>单击此处添加标题</a:t>
            </a:r>
            <a:endParaRPr lang="zh-CN" altLang="en-US"/>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单击此处添加副标题</a:t>
            </a:r>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0">
          <a:blip r:embed="rId2">
            <a:lum/>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pic>
        <p:nvPicPr>
          <p:cNvPr id="17" name="图片 16"/>
          <p:cNvPicPr>
            <a:picLocks noChangeAspect="1"/>
          </p:cNvPicPr>
          <p:nvPr>
            <p:custDataLst>
              <p:tags r:id="rId3"/>
            </p:custDataLst>
          </p:nvPr>
        </p:nvPicPr>
        <p:blipFill>
          <a:blip r:embed="rId4"/>
          <a:stretch>
            <a:fillRect/>
          </a:stretch>
        </p:blipFill>
        <p:spPr>
          <a:xfrm>
            <a:off x="4406157" y="1715911"/>
            <a:ext cx="993566" cy="1017948"/>
          </a:xfrm>
          <a:prstGeom prst="rect">
            <a:avLst/>
          </a:prstGeom>
        </p:spPr>
      </p:pic>
      <p:pic>
        <p:nvPicPr>
          <p:cNvPr id="12" name="图片 11"/>
          <p:cNvPicPr>
            <a:picLocks noChangeAspect="1"/>
          </p:cNvPicPr>
          <p:nvPr>
            <p:custDataLst>
              <p:tags r:id="rId5"/>
            </p:custDataLst>
          </p:nvPr>
        </p:nvPicPr>
        <p:blipFill>
          <a:blip r:embed="rId6"/>
          <a:stretch>
            <a:fillRect/>
          </a:stretch>
        </p:blipFill>
        <p:spPr>
          <a:xfrm>
            <a:off x="10572750" y="4266428"/>
            <a:ext cx="1619250" cy="2066926"/>
          </a:xfrm>
          <a:prstGeom prst="rect">
            <a:avLst/>
          </a:prstGeom>
        </p:spPr>
      </p:pic>
      <p:pic>
        <p:nvPicPr>
          <p:cNvPr id="13" name="图片 12"/>
          <p:cNvPicPr>
            <a:picLocks noChangeAspect="1"/>
          </p:cNvPicPr>
          <p:nvPr>
            <p:custDataLst>
              <p:tags r:id="rId7"/>
            </p:custDataLst>
          </p:nvPr>
        </p:nvPicPr>
        <p:blipFill>
          <a:blip r:embed="rId8"/>
          <a:stretch>
            <a:fillRect/>
          </a:stretch>
        </p:blipFill>
        <p:spPr>
          <a:xfrm>
            <a:off x="0" y="355073"/>
            <a:ext cx="6557903" cy="6502927"/>
          </a:xfrm>
          <a:prstGeom prst="rect">
            <a:avLst/>
          </a:prstGeom>
        </p:spPr>
      </p:pic>
      <p:pic>
        <p:nvPicPr>
          <p:cNvPr id="14" name="图片 13"/>
          <p:cNvPicPr>
            <a:picLocks noChangeAspect="1"/>
          </p:cNvPicPr>
          <p:nvPr>
            <p:custDataLst>
              <p:tags r:id="rId9"/>
            </p:custDataLst>
          </p:nvPr>
        </p:nvPicPr>
        <p:blipFill>
          <a:blip r:embed="rId10"/>
          <a:stretch>
            <a:fillRect/>
          </a:stretch>
        </p:blipFill>
        <p:spPr>
          <a:xfrm>
            <a:off x="9036398" y="5154903"/>
            <a:ext cx="2788926" cy="1703097"/>
          </a:xfrm>
          <a:prstGeom prst="rect">
            <a:avLst/>
          </a:prstGeom>
        </p:spPr>
      </p:pic>
      <p:sp>
        <p:nvSpPr>
          <p:cNvPr id="15" name="Freeform 5"/>
          <p:cNvSpPr>
            <a:spLocks noChangeArrowheads="1"/>
          </p:cNvSpPr>
          <p:nvPr>
            <p:custDataLst>
              <p:tags r:id="rId11"/>
            </p:custDataLst>
          </p:nvPr>
        </p:nvSpPr>
        <p:spPr bwMode="auto">
          <a:xfrm>
            <a:off x="6045999" y="2950373"/>
            <a:ext cx="4630738" cy="107950"/>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accent1"/>
          </a:solidFill>
          <a:ln>
            <a:noFill/>
          </a:ln>
        </p:spPr>
        <p:txBody>
          <a:bodyPr/>
          <a:lstStyle/>
          <a:p>
            <a:endParaRPr lang="zh-CN" altLang="en-US">
              <a:solidFill>
                <a:schemeClr val="tx1"/>
              </a:solidFill>
            </a:endParaRPr>
          </a:p>
        </p:txBody>
      </p:sp>
      <p:pic>
        <p:nvPicPr>
          <p:cNvPr id="16" name="图片 15"/>
          <p:cNvPicPr>
            <a:picLocks noChangeAspect="1"/>
          </p:cNvPicPr>
          <p:nvPr>
            <p:custDataLst>
              <p:tags r:id="rId12"/>
            </p:custDataLst>
          </p:nvPr>
        </p:nvPicPr>
        <p:blipFill>
          <a:blip r:embed="rId13"/>
          <a:stretch>
            <a:fillRect/>
          </a:stretch>
        </p:blipFill>
        <p:spPr>
          <a:xfrm>
            <a:off x="6498427" y="0"/>
            <a:ext cx="5693573" cy="1234294"/>
          </a:xfrm>
          <a:prstGeom prst="rect">
            <a:avLst/>
          </a:prstGeom>
        </p:spPr>
      </p:pic>
      <p:sp>
        <p:nvSpPr>
          <p:cNvPr id="7" name="标题 1"/>
          <p:cNvSpPr>
            <a:spLocks noGrp="1"/>
          </p:cNvSpPr>
          <p:nvPr>
            <p:ph type="ctrTitle" hasCustomPrompt="1"/>
            <p:custDataLst>
              <p:tags r:id="rId14"/>
            </p:custDataLst>
          </p:nvPr>
        </p:nvSpPr>
        <p:spPr>
          <a:xfrm>
            <a:off x="5399723" y="2200275"/>
            <a:ext cx="5849302" cy="800898"/>
          </a:xfrm>
        </p:spPr>
        <p:txBody>
          <a:bodyPr anchor="b">
            <a:normAutofit/>
          </a:bodyPr>
          <a:lstStyle>
            <a:lvl1pPr algn="ctr">
              <a:defRPr sz="4000"/>
            </a:lvl1pPr>
          </a:lstStyle>
          <a:p>
            <a:r>
              <a:rPr lang="zh-CN" altLang="en-US"/>
              <a:t>单击此处编辑标题</a:t>
            </a:r>
            <a:endParaRPr lang="zh-CN" altLang="en-US"/>
          </a:p>
        </p:txBody>
      </p:sp>
      <p:sp>
        <p:nvSpPr>
          <p:cNvPr id="8" name="副标题 2"/>
          <p:cNvSpPr>
            <a:spLocks noGrp="1"/>
          </p:cNvSpPr>
          <p:nvPr>
            <p:ph type="subTitle" idx="1"/>
            <p:custDataLst>
              <p:tags r:id="rId15"/>
            </p:custDataLst>
          </p:nvPr>
        </p:nvSpPr>
        <p:spPr>
          <a:xfrm>
            <a:off x="5399723" y="3093248"/>
            <a:ext cx="5849302" cy="822446"/>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9" name="日期占位符 3"/>
          <p:cNvSpPr>
            <a:spLocks noGrp="1"/>
          </p:cNvSpPr>
          <p:nvPr>
            <p:ph type="dt" sz="half" idx="10"/>
            <p:custDataLst>
              <p:tags r:id="rId16"/>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10" name="页脚占位符 4"/>
          <p:cNvSpPr>
            <a:spLocks noGrp="1"/>
          </p:cNvSpPr>
          <p:nvPr>
            <p:ph type="ftr" sz="quarter" idx="11"/>
            <p:custDataLst>
              <p:tags r:id="rId17"/>
            </p:custDataLst>
          </p:nvPr>
        </p:nvSpPr>
        <p:spPr>
          <a:xfrm>
            <a:off x="4038600" y="6356350"/>
            <a:ext cx="4114800" cy="365125"/>
          </a:xfrm>
        </p:spPr>
        <p:txBody>
          <a:bodyPr/>
          <a:lstStyle/>
          <a:p>
            <a:endParaRPr lang="zh-CN" altLang="en-US"/>
          </a:p>
        </p:txBody>
      </p:sp>
      <p:sp>
        <p:nvSpPr>
          <p:cNvPr id="11" name="灯片编号占位符 5"/>
          <p:cNvSpPr>
            <a:spLocks noGrp="1"/>
          </p:cNvSpPr>
          <p:nvPr>
            <p:ph type="sldNum" sz="quarter" idx="12"/>
            <p:custDataLst>
              <p:tags r:id="rId18"/>
            </p:custDataLst>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750" fill="hold"/>
                                        <p:tgtEl>
                                          <p:spTgt spid="16"/>
                                        </p:tgtEl>
                                        <p:attrNameLst>
                                          <p:attrName>ppt_x</p:attrName>
                                        </p:attrNameLst>
                                      </p:cBhvr>
                                      <p:tavLst>
                                        <p:tav tm="0">
                                          <p:val>
                                            <p:strVal val="1+#ppt_w/2"/>
                                          </p:val>
                                        </p:tav>
                                        <p:tav tm="100000">
                                          <p:val>
                                            <p:strVal val="#ppt_x"/>
                                          </p:val>
                                        </p:tav>
                                      </p:tavLst>
                                    </p:anim>
                                    <p:anim calcmode="lin" valueType="num">
                                      <p:cBhvr additive="base">
                                        <p:cTn id="18" dur="5750" fill="hold"/>
                                        <p:tgtEl>
                                          <p:spTgt spid="16"/>
                                        </p:tgtEl>
                                        <p:attrNameLst>
                                          <p:attrName>ppt_y</p:attrName>
                                        </p:attrNameLst>
                                      </p:cBhvr>
                                      <p:tavLst>
                                        <p:tav tm="0">
                                          <p:val>
                                            <p:strVal val="#ppt_y"/>
                                          </p:val>
                                        </p:tav>
                                        <p:tav tm="100000">
                                          <p:val>
                                            <p:strVal val="#ppt_y"/>
                                          </p:val>
                                        </p:tav>
                                      </p:tavLst>
                                    </p:anim>
                                  </p:childTnLst>
                                </p:cTn>
                              </p:par>
                              <p:par>
                                <p:cTn id="19" presetID="22" presetClass="entr" presetSubtype="8" fill="hold" grpId="0" nodeType="withEffect">
                                  <p:stCondLst>
                                    <p:cond delay="200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par>
                                <p:cTn id="22" presetID="42"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750"/>
                                        <p:tgtEl>
                                          <p:spTgt spid="17"/>
                                        </p:tgtEl>
                                      </p:cBhvr>
                                    </p:animEffect>
                                    <p:anim calcmode="lin" valueType="num">
                                      <p:cBhvr>
                                        <p:cTn id="25" dur="5750" fill="hold"/>
                                        <p:tgtEl>
                                          <p:spTgt spid="17"/>
                                        </p:tgtEl>
                                        <p:attrNameLst>
                                          <p:attrName>ppt_x</p:attrName>
                                        </p:attrNameLst>
                                      </p:cBhvr>
                                      <p:tavLst>
                                        <p:tav tm="0">
                                          <p:val>
                                            <p:strVal val="#ppt_x"/>
                                          </p:val>
                                        </p:tav>
                                        <p:tav tm="100000">
                                          <p:val>
                                            <p:strVal val="#ppt_x"/>
                                          </p:val>
                                        </p:tav>
                                      </p:tavLst>
                                    </p:anim>
                                    <p:anim calcmode="lin" valueType="num">
                                      <p:cBhvr>
                                        <p:cTn id="26" dur="57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lvl1pPr>
              <a:defRPr sz="2400"/>
            </a:lvl1pPr>
            <a:lvl2pPr>
              <a:defRPr sz="2000"/>
            </a:lvl2pPr>
            <a:lvl3pPr>
              <a:defRPr sz="1800"/>
            </a:lvl3pPr>
            <a:lvl4pPr>
              <a:defRPr sz="1800"/>
            </a:lvl4pPr>
            <a:lvl5pPr>
              <a:defRPr sz="18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0">
          <a:blip r:embed="rId2">
            <a:lum/>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7" name="云形标注 6"/>
          <p:cNvSpPr/>
          <p:nvPr>
            <p:custDataLst>
              <p:tags r:id="rId3"/>
            </p:custDataLst>
          </p:nvPr>
        </p:nvSpPr>
        <p:spPr>
          <a:xfrm>
            <a:off x="4010025" y="1529715"/>
            <a:ext cx="4171950" cy="1897380"/>
          </a:xfrm>
          <a:prstGeom prst="cloudCallout">
            <a:avLst/>
          </a:prstGeom>
          <a:blipFill>
            <a:blip r:embed="rId4">
              <a:extLst>
                <a:ext uri="{28A0092B-C50C-407E-A947-70E740481C1C}">
                  <a14:useLocalDpi xmlns:a14="http://schemas.microsoft.com/office/drawing/2010/main" val="0"/>
                </a:ext>
              </a:extLst>
            </a:blip>
            <a:stretch>
              <a:fillRect/>
            </a:stretch>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a:solidFill>
                <a:srgbClr val="FFC000"/>
              </a:solidFill>
            </a:endParaRPr>
          </a:p>
        </p:txBody>
      </p:sp>
      <p:sp>
        <p:nvSpPr>
          <p:cNvPr id="2" name="标题 1"/>
          <p:cNvSpPr>
            <a:spLocks noGrp="1"/>
          </p:cNvSpPr>
          <p:nvPr>
            <p:ph type="title"/>
            <p:custDataLst>
              <p:tags r:id="rId5"/>
            </p:custDataLst>
          </p:nvPr>
        </p:nvSpPr>
        <p:spPr>
          <a:xfrm>
            <a:off x="2117725" y="3629819"/>
            <a:ext cx="7956550" cy="1452562"/>
          </a:xfrm>
        </p:spPr>
        <p:txBody>
          <a:bodyPr anchor="ctr" anchorCtr="0">
            <a:normAutofit/>
          </a:bodyPr>
          <a:lstStyle>
            <a:lvl1pPr algn="ctr">
              <a:defRPr sz="4400"/>
            </a:lvl1pPr>
          </a:lstStyle>
          <a:p>
            <a:r>
              <a:rPr lang="zh-CN" altLang="en-US"/>
              <a:t>单击此处编辑母版标题样式</a:t>
            </a:r>
            <a:endParaRPr lang="zh-CN" altLang="en-US"/>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615609"/>
            <a:ext cx="5157787" cy="357405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custDataLst>
              <p:tags r:id="rId5"/>
            </p:custDataLst>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615609"/>
            <a:ext cx="5183188" cy="357405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838200" y="713673"/>
            <a:ext cx="4681654" cy="1428161"/>
          </a:xfrm>
        </p:spPr>
        <p:txBody>
          <a:bodyPr anchor="t" anchorCtr="0">
            <a:normAutofit/>
          </a:bodyPr>
          <a:lstStyle>
            <a:lvl1pPr>
              <a:defRPr sz="3600"/>
            </a:lvl1pPr>
          </a:lstStyle>
          <a:p>
            <a:r>
              <a:rPr lang="zh-CN" altLang="en-US"/>
              <a:t>单击此处编辑标题</a:t>
            </a:r>
            <a:endParaRPr lang="zh-CN" altLang="en-US"/>
          </a:p>
        </p:txBody>
      </p:sp>
      <p:sp>
        <p:nvSpPr>
          <p:cNvPr id="3" name="图片占位符 2"/>
          <p:cNvSpPr>
            <a:spLocks noGrp="1" noChangeAspect="1"/>
          </p:cNvSpPr>
          <p:nvPr>
            <p:ph type="pic" idx="1"/>
            <p:custDataLst>
              <p:tags r:id="rId3"/>
            </p:custDataLst>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transition spd="slow">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444898" y="365125"/>
            <a:ext cx="908901" cy="5811838"/>
          </a:xfrm>
        </p:spPr>
        <p:txBody>
          <a:bodyPr vert="eaVert">
            <a:normAutofit/>
          </a:bodyPr>
          <a:lstStyle>
            <a:lvl1pPr>
              <a:defRPr sz="4400"/>
            </a:lvl1pPr>
          </a:lstStyle>
          <a:p>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838199" y="365125"/>
            <a:ext cx="9446443"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a:t>单击此处编辑母版标题样式</a:t>
            </a:r>
            <a:endParaRPr lang="zh-CN" altLang="en-US"/>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838200" y="551543"/>
            <a:ext cx="10515600" cy="555897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slow">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0">
          <a:blip r:embed="rId2">
            <a:lum/>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3"/>
            </p:custDataLst>
          </p:nvPr>
        </p:nvPicPr>
        <p:blipFill>
          <a:blip r:embed="rId4"/>
          <a:stretch>
            <a:fillRect/>
          </a:stretch>
        </p:blipFill>
        <p:spPr>
          <a:xfrm>
            <a:off x="4406157" y="1715911"/>
            <a:ext cx="993566" cy="1017948"/>
          </a:xfrm>
          <a:prstGeom prst="rect">
            <a:avLst/>
          </a:prstGeom>
        </p:spPr>
      </p:pic>
      <p:pic>
        <p:nvPicPr>
          <p:cNvPr id="7" name="图片 6"/>
          <p:cNvPicPr>
            <a:picLocks noChangeAspect="1"/>
          </p:cNvPicPr>
          <p:nvPr>
            <p:custDataLst>
              <p:tags r:id="rId5"/>
            </p:custDataLst>
          </p:nvPr>
        </p:nvPicPr>
        <p:blipFill>
          <a:blip r:embed="rId6"/>
          <a:stretch>
            <a:fillRect/>
          </a:stretch>
        </p:blipFill>
        <p:spPr>
          <a:xfrm>
            <a:off x="10572750" y="4266428"/>
            <a:ext cx="1619250" cy="2066926"/>
          </a:xfrm>
          <a:prstGeom prst="rect">
            <a:avLst/>
          </a:prstGeom>
        </p:spPr>
      </p:pic>
      <p:pic>
        <p:nvPicPr>
          <p:cNvPr id="8" name="图片 7"/>
          <p:cNvPicPr>
            <a:picLocks noChangeAspect="1"/>
          </p:cNvPicPr>
          <p:nvPr>
            <p:custDataLst>
              <p:tags r:id="rId7"/>
            </p:custDataLst>
          </p:nvPr>
        </p:nvPicPr>
        <p:blipFill>
          <a:blip r:embed="rId8"/>
          <a:stretch>
            <a:fillRect/>
          </a:stretch>
        </p:blipFill>
        <p:spPr>
          <a:xfrm>
            <a:off x="0" y="355073"/>
            <a:ext cx="6557903" cy="6502927"/>
          </a:xfrm>
          <a:prstGeom prst="rect">
            <a:avLst/>
          </a:prstGeom>
        </p:spPr>
      </p:pic>
      <p:pic>
        <p:nvPicPr>
          <p:cNvPr id="9" name="图片 8"/>
          <p:cNvPicPr>
            <a:picLocks noChangeAspect="1"/>
          </p:cNvPicPr>
          <p:nvPr>
            <p:custDataLst>
              <p:tags r:id="rId9"/>
            </p:custDataLst>
          </p:nvPr>
        </p:nvPicPr>
        <p:blipFill>
          <a:blip r:embed="rId10"/>
          <a:stretch>
            <a:fillRect/>
          </a:stretch>
        </p:blipFill>
        <p:spPr>
          <a:xfrm>
            <a:off x="9036398" y="5154903"/>
            <a:ext cx="2788926" cy="1703097"/>
          </a:xfrm>
          <a:prstGeom prst="rect">
            <a:avLst/>
          </a:prstGeom>
        </p:spPr>
      </p:pic>
      <p:sp>
        <p:nvSpPr>
          <p:cNvPr id="10" name="Freeform 5"/>
          <p:cNvSpPr>
            <a:spLocks noChangeArrowheads="1"/>
          </p:cNvSpPr>
          <p:nvPr>
            <p:custDataLst>
              <p:tags r:id="rId11"/>
            </p:custDataLst>
          </p:nvPr>
        </p:nvSpPr>
        <p:spPr bwMode="auto">
          <a:xfrm>
            <a:off x="6045999" y="2950373"/>
            <a:ext cx="4630738" cy="107950"/>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chemeClr val="accent1"/>
          </a:solidFill>
          <a:ln>
            <a:noFill/>
          </a:ln>
        </p:spPr>
        <p:txBody>
          <a:bodyPr/>
          <a:lstStyle/>
          <a:p>
            <a:endParaRPr lang="zh-CN" altLang="en-US"/>
          </a:p>
        </p:txBody>
      </p:sp>
      <p:pic>
        <p:nvPicPr>
          <p:cNvPr id="11" name="图片 10"/>
          <p:cNvPicPr>
            <a:picLocks noChangeAspect="1"/>
          </p:cNvPicPr>
          <p:nvPr>
            <p:custDataLst>
              <p:tags r:id="rId12"/>
            </p:custDataLst>
          </p:nvPr>
        </p:nvPicPr>
        <p:blipFill>
          <a:blip r:embed="rId13"/>
          <a:stretch>
            <a:fillRect/>
          </a:stretch>
        </p:blipFill>
        <p:spPr>
          <a:xfrm>
            <a:off x="6498427" y="0"/>
            <a:ext cx="5693573" cy="1234294"/>
          </a:xfrm>
          <a:prstGeom prst="rect">
            <a:avLst/>
          </a:prstGeom>
        </p:spPr>
      </p:pic>
      <p:sp>
        <p:nvSpPr>
          <p:cNvPr id="12" name="标题 1"/>
          <p:cNvSpPr>
            <a:spLocks noGrp="1"/>
          </p:cNvSpPr>
          <p:nvPr>
            <p:ph type="ctrTitle" hasCustomPrompt="1"/>
            <p:custDataLst>
              <p:tags r:id="rId14"/>
            </p:custDataLst>
          </p:nvPr>
        </p:nvSpPr>
        <p:spPr>
          <a:xfrm>
            <a:off x="5399723" y="3080040"/>
            <a:ext cx="5849302" cy="683458"/>
          </a:xfrm>
        </p:spPr>
        <p:txBody>
          <a:bodyPr lIns="90000" tIns="46800" rIns="90000" bIns="46800" anchor="ctr" anchorCtr="0">
            <a:noAutofit/>
          </a:bodyPr>
          <a:lstStyle>
            <a:lvl1pPr algn="ctr">
              <a:defRPr sz="4000">
                <a:solidFill>
                  <a:schemeClr val="tx1">
                    <a:lumMod val="75000"/>
                    <a:lumOff val="25000"/>
                  </a:schemeClr>
                </a:solidFill>
              </a:defRPr>
            </a:lvl1pPr>
          </a:lstStyle>
          <a:p>
            <a:r>
              <a:rPr lang="zh-CN" altLang="en-US"/>
              <a:t>单击此处编辑标题</a:t>
            </a:r>
            <a:endParaRPr lang="zh-CN" altLang="en-US"/>
          </a:p>
        </p:txBody>
      </p:sp>
      <p:sp>
        <p:nvSpPr>
          <p:cNvPr id="14" name="日期占位符 3"/>
          <p:cNvSpPr>
            <a:spLocks noGrp="1"/>
          </p:cNvSpPr>
          <p:nvPr>
            <p:ph type="dt" sz="half" idx="10"/>
            <p:custDataLst>
              <p:tags r:id="rId15"/>
            </p:custDataLst>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15" name="页脚占位符 4"/>
          <p:cNvSpPr>
            <a:spLocks noGrp="1"/>
          </p:cNvSpPr>
          <p:nvPr>
            <p:ph type="ftr" sz="quarter" idx="11"/>
            <p:custDataLst>
              <p:tags r:id="rId16"/>
            </p:custDataLst>
          </p:nvPr>
        </p:nvSpPr>
        <p:spPr>
          <a:xfrm>
            <a:off x="4038600" y="6356350"/>
            <a:ext cx="4114800" cy="365125"/>
          </a:xfrm>
        </p:spPr>
        <p:txBody>
          <a:bodyPr/>
          <a:lstStyle/>
          <a:p>
            <a:endParaRPr lang="zh-CN" altLang="en-US"/>
          </a:p>
        </p:txBody>
      </p:sp>
      <p:sp>
        <p:nvSpPr>
          <p:cNvPr id="16" name="灯片编号占位符 5"/>
          <p:cNvSpPr>
            <a:spLocks noGrp="1"/>
          </p:cNvSpPr>
          <p:nvPr>
            <p:ph type="sldNum" sz="quarter" idx="12"/>
            <p:custDataLst>
              <p:tags r:id="rId17"/>
            </p:custDataLst>
          </p:nvPr>
        </p:nvSpPr>
        <p:spPr>
          <a:xfrm>
            <a:off x="8610600" y="6356350"/>
            <a:ext cx="2743200" cy="365125"/>
          </a:xfrm>
        </p:spPr>
        <p:txBody>
          <a:bodyPr/>
          <a:lstStyle/>
          <a:p>
            <a:fld id="{565CE74E-AB26-4998-AD42-012C4C1AD076}" type="slidenum">
              <a:rPr lang="zh-CN" altLang="en-US" smtClean="0"/>
            </a:fld>
            <a:endParaRPr lang="zh-CN" altLang="en-US"/>
          </a:p>
        </p:txBody>
      </p:sp>
      <p:sp>
        <p:nvSpPr>
          <p:cNvPr id="17" name="文本框 16"/>
          <p:cNvSpPr txBox="1"/>
          <p:nvPr>
            <p:custDataLst>
              <p:tags r:id="rId18"/>
            </p:custDataLst>
          </p:nvPr>
        </p:nvSpPr>
        <p:spPr>
          <a:xfrm>
            <a:off x="6019149" y="1492570"/>
            <a:ext cx="4596386" cy="1862048"/>
          </a:xfrm>
          <a:prstGeom prst="rect">
            <a:avLst/>
          </a:prstGeom>
          <a:noFill/>
        </p:spPr>
        <p:txBody>
          <a:bodyPr wrap="none" rtlCol="0">
            <a:spAutoFit/>
          </a:bodyPr>
          <a:lstStyle>
            <a:defPPr>
              <a:defRPr lang="zh-CN"/>
            </a:defPPr>
            <a:lvl1pPr>
              <a:defRPr sz="16600">
                <a:solidFill>
                  <a:schemeClr val="tx1">
                    <a:lumMod val="75000"/>
                    <a:lumOff val="25000"/>
                  </a:schemeClr>
                </a:solidFill>
                <a:latin typeface="新蒂黑板报" panose="03000600000000000000" pitchFamily="66" charset="-122"/>
                <a:ea typeface="新蒂黑板报" panose="03000600000000000000" pitchFamily="66" charset="-122"/>
              </a:defRPr>
            </a:lvl1pPr>
          </a:lstStyle>
          <a:p>
            <a:pPr algn="ctr"/>
            <a:r>
              <a:rPr lang="en-US" altLang="zh-CN" sz="11500">
                <a:solidFill>
                  <a:schemeClr val="tx1">
                    <a:lumMod val="75000"/>
                    <a:lumOff val="25000"/>
                  </a:schemeClr>
                </a:solidFill>
              </a:rPr>
              <a:t>Thanks</a:t>
            </a:r>
            <a:endParaRPr lang="zh-CN" altLang="en-US" sz="11500">
              <a:solidFill>
                <a:schemeClr val="tx1">
                  <a:lumMod val="75000"/>
                  <a:lumOff val="25000"/>
                </a:schemeClr>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750" fill="hold"/>
                                        <p:tgtEl>
                                          <p:spTgt spid="11"/>
                                        </p:tgtEl>
                                        <p:attrNameLst>
                                          <p:attrName>ppt_x</p:attrName>
                                        </p:attrNameLst>
                                      </p:cBhvr>
                                      <p:tavLst>
                                        <p:tav tm="0">
                                          <p:val>
                                            <p:strVal val="1+#ppt_w/2"/>
                                          </p:val>
                                        </p:tav>
                                        <p:tav tm="100000">
                                          <p:val>
                                            <p:strVal val="#ppt_x"/>
                                          </p:val>
                                        </p:tav>
                                      </p:tavLst>
                                    </p:anim>
                                    <p:anim calcmode="lin" valueType="num">
                                      <p:cBhvr additive="base">
                                        <p:cTn id="18" dur="5750" fill="hold"/>
                                        <p:tgtEl>
                                          <p:spTgt spid="11"/>
                                        </p:tgtEl>
                                        <p:attrNameLst>
                                          <p:attrName>ppt_y</p:attrName>
                                        </p:attrNameLst>
                                      </p:cBhvr>
                                      <p:tavLst>
                                        <p:tav tm="0">
                                          <p:val>
                                            <p:strVal val="#ppt_y"/>
                                          </p:val>
                                        </p:tav>
                                        <p:tav tm="100000">
                                          <p:val>
                                            <p:strVal val="#ppt_y"/>
                                          </p:val>
                                        </p:tav>
                                      </p:tavLst>
                                    </p:anim>
                                  </p:childTnLst>
                                </p:cTn>
                              </p:par>
                              <p:par>
                                <p:cTn id="19" presetID="22" presetClass="entr" presetSubtype="8" fill="hold" grpId="0" nodeType="withEffect">
                                  <p:stCondLst>
                                    <p:cond delay="200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750"/>
                                        <p:tgtEl>
                                          <p:spTgt spid="6"/>
                                        </p:tgtEl>
                                      </p:cBhvr>
                                    </p:animEffect>
                                    <p:anim calcmode="lin" valueType="num">
                                      <p:cBhvr>
                                        <p:cTn id="25" dur="5750" fill="hold"/>
                                        <p:tgtEl>
                                          <p:spTgt spid="6"/>
                                        </p:tgtEl>
                                        <p:attrNameLst>
                                          <p:attrName>ppt_x</p:attrName>
                                        </p:attrNameLst>
                                      </p:cBhvr>
                                      <p:tavLst>
                                        <p:tav tm="0">
                                          <p:val>
                                            <p:strVal val="#ppt_x"/>
                                          </p:val>
                                        </p:tav>
                                        <p:tav tm="100000">
                                          <p:val>
                                            <p:strVal val="#ppt_x"/>
                                          </p:val>
                                        </p:tav>
                                      </p:tavLst>
                                    </p:anim>
                                    <p:anim calcmode="lin" valueType="num">
                                      <p:cBhvr>
                                        <p:cTn id="26" dur="5750" fill="hold"/>
                                        <p:tgtEl>
                                          <p:spTgt spid="6"/>
                                        </p:tgtEl>
                                        <p:attrNameLst>
                                          <p:attrName>ppt_y</p:attrName>
                                        </p:attrNameLst>
                                      </p:cBhvr>
                                      <p:tavLst>
                                        <p:tav tm="0">
                                          <p:val>
                                            <p:strVal val="#ppt_y+.1"/>
                                          </p:val>
                                        </p:tav>
                                        <p:tav tm="100000">
                                          <p:val>
                                            <p:strVal val="#ppt_y"/>
                                          </p:val>
                                        </p:tav>
                                      </p:tavLst>
                                    </p:anim>
                                  </p:childTnLst>
                                </p:cTn>
                              </p:par>
                              <p:par>
                                <p:cTn id="27" presetID="56" presetClass="entr" presetSubtype="0" fill="hold" grpId="0" nodeType="withEffect">
                                  <p:stCondLst>
                                    <p:cond delay="1000"/>
                                  </p:stCondLst>
                                  <p:iterate type="lt">
                                    <p:tmPct val="10000"/>
                                  </p:iterate>
                                  <p:childTnLst>
                                    <p:set>
                                      <p:cBhvr>
                                        <p:cTn id="28" dur="1" fill="hold">
                                          <p:stCondLst>
                                            <p:cond delay="0"/>
                                          </p:stCondLst>
                                        </p:cTn>
                                        <p:tgtEl>
                                          <p:spTgt spid="17"/>
                                        </p:tgtEl>
                                        <p:attrNameLst>
                                          <p:attrName>style.visibility</p:attrName>
                                        </p:attrNameLst>
                                      </p:cBhvr>
                                      <p:to>
                                        <p:strVal val="visible"/>
                                      </p:to>
                                    </p:set>
                                    <p:anim by="(-#ppt_w*2)" calcmode="lin" valueType="num">
                                      <p:cBhvr rctx="PPT">
                                        <p:cTn id="29" dur="500" autoRev="1" fill="hold">
                                          <p:stCondLst>
                                            <p:cond delay="0"/>
                                          </p:stCondLst>
                                        </p:cTn>
                                        <p:tgtEl>
                                          <p:spTgt spid="17"/>
                                        </p:tgtEl>
                                        <p:attrNameLst>
                                          <p:attrName>ppt_w</p:attrName>
                                        </p:attrNameLst>
                                      </p:cBhvr>
                                    </p:anim>
                                    <p:anim by="(#ppt_w*0.50)" calcmode="lin" valueType="num">
                                      <p:cBhvr>
                                        <p:cTn id="30" dur="500" decel="50000" autoRev="1" fill="hold">
                                          <p:stCondLst>
                                            <p:cond delay="0"/>
                                          </p:stCondLst>
                                        </p:cTn>
                                        <p:tgtEl>
                                          <p:spTgt spid="17"/>
                                        </p:tgtEl>
                                        <p:attrNameLst>
                                          <p:attrName>ppt_x</p:attrName>
                                        </p:attrNameLst>
                                      </p:cBhvr>
                                    </p:anim>
                                    <p:anim from="(-#ppt_h/2)" to="(#ppt_y)" calcmode="lin" valueType="num">
                                      <p:cBhvr>
                                        <p:cTn id="31" dur="1000" fill="hold">
                                          <p:stCondLst>
                                            <p:cond delay="0"/>
                                          </p:stCondLst>
                                        </p:cTn>
                                        <p:tgtEl>
                                          <p:spTgt spid="17"/>
                                        </p:tgtEl>
                                        <p:attrNameLst>
                                          <p:attrName>ppt_y</p:attrName>
                                        </p:attrNameLst>
                                      </p:cBhvr>
                                    </p:anim>
                                    <p:animRot by="21600000">
                                      <p:cBhvr>
                                        <p:cTn id="32" dur="1000"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14" name="图片 13"/>
          <p:cNvPicPr>
            <a:picLocks noChangeAspect="1"/>
          </p:cNvPicPr>
          <p:nvPr userDrawn="1">
            <p:custDataLst>
              <p:tags r:id="rId2"/>
            </p:custDataLst>
          </p:nvPr>
        </p:nvPicPr>
        <p:blipFill>
          <a:blip r:embed="rId3"/>
          <a:stretch>
            <a:fillRect/>
          </a:stretch>
        </p:blipFill>
        <p:spPr>
          <a:xfrm>
            <a:off x="9402793" y="-27"/>
            <a:ext cx="2788926" cy="1703097"/>
          </a:xfrm>
          <a:prstGeom prst="rect">
            <a:avLst/>
          </a:prstGeom>
        </p:spPr>
      </p:pic>
      <p:sp>
        <p:nvSpPr>
          <p:cNvPr id="2" name="标题 1"/>
          <p:cNvSpPr>
            <a:spLocks noGrp="1"/>
          </p:cNvSpPr>
          <p:nvPr>
            <p:ph type="title"/>
            <p:custDataLst>
              <p:tags r:id="rId4"/>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charset="-122"/>
              </a:defRPr>
            </a:lvl1pPr>
          </a:lstStyle>
          <a:p>
            <a:r>
              <a:rPr lang="zh-CN" altLang="en-US"/>
              <a:t>单击此处编辑标题</a:t>
            </a:r>
            <a:endParaRPr lang="zh-CN" altLang="en-US"/>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spd="slow">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pic>
        <p:nvPicPr>
          <p:cNvPr id="14" name="图片 13"/>
          <p:cNvPicPr>
            <a:picLocks noChangeAspect="1"/>
          </p:cNvPicPr>
          <p:nvPr userDrawn="1">
            <p:custDataLst>
              <p:tags r:id="rId2"/>
            </p:custDataLst>
          </p:nvPr>
        </p:nvPicPr>
        <p:blipFill>
          <a:blip r:embed="rId3"/>
          <a:stretch>
            <a:fillRect/>
          </a:stretch>
        </p:blipFill>
        <p:spPr>
          <a:xfrm>
            <a:off x="9402793" y="-27"/>
            <a:ext cx="2788926" cy="1703097"/>
          </a:xfrm>
          <a:prstGeom prst="rect">
            <a:avLst/>
          </a:prstGeom>
        </p:spPr>
      </p:pic>
      <p:sp>
        <p:nvSpPr>
          <p:cNvPr id="8" name="矩形 7"/>
          <p:cNvSpPr/>
          <p:nvPr userDrawn="1">
            <p:custDataLst>
              <p:tags r:id="rId4"/>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5"/>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charset="-122"/>
              </a:defRPr>
            </a:lvl1pPr>
          </a:lstStyle>
          <a:p>
            <a:r>
              <a:rPr lang="zh-CN" altLang="en-US"/>
              <a:t>单击编辑标题</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pic>
        <p:nvPicPr>
          <p:cNvPr id="13" name="图片 12"/>
          <p:cNvPicPr>
            <a:picLocks noChangeAspect="1"/>
          </p:cNvPicPr>
          <p:nvPr userDrawn="1">
            <p:custDataLst>
              <p:tags r:id="rId2"/>
            </p:custDataLst>
          </p:nvPr>
        </p:nvPicPr>
        <p:blipFill>
          <a:blip r:embed="rId3"/>
          <a:stretch>
            <a:fillRect/>
          </a:stretch>
        </p:blipFill>
        <p:spPr>
          <a:xfrm>
            <a:off x="0" y="5302250"/>
            <a:ext cx="1568450" cy="1555750"/>
          </a:xfrm>
          <a:prstGeom prst="rect">
            <a:avLst/>
          </a:prstGeom>
        </p:spPr>
      </p:pic>
      <p:sp>
        <p:nvSpPr>
          <p:cNvPr id="10" name="矩形 9"/>
          <p:cNvSpPr/>
          <p:nvPr userDrawn="1">
            <p:custDataLst>
              <p:tags r:id="rId4"/>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a:t>单击此处编辑母版文本样式</a:t>
            </a:r>
            <a:endParaRPr lang="zh-CN" altLang="en-US"/>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13" name="图片 12"/>
          <p:cNvPicPr>
            <a:picLocks noChangeAspect="1"/>
          </p:cNvPicPr>
          <p:nvPr userDrawn="1">
            <p:custDataLst>
              <p:tags r:id="rId2"/>
            </p:custDataLst>
          </p:nvPr>
        </p:nvPicPr>
        <p:blipFill>
          <a:blip r:embed="rId3"/>
          <a:stretch>
            <a:fillRect/>
          </a:stretch>
        </p:blipFill>
        <p:spPr>
          <a:xfrm>
            <a:off x="-6985" y="-31750"/>
            <a:ext cx="1568450" cy="1555750"/>
          </a:xfrm>
          <a:prstGeom prst="rect">
            <a:avLst/>
          </a:prstGeom>
        </p:spPr>
      </p:pic>
      <p:sp>
        <p:nvSpPr>
          <p:cNvPr id="8" name="矩形 7"/>
          <p:cNvSpPr/>
          <p:nvPr userDrawn="1">
            <p:custDataLst>
              <p:tags r:id="rId4"/>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a:t>单击此处编辑母版文本样式</a:t>
            </a:r>
            <a:endParaRPr lang="zh-CN" alt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a:blip r:embed="rId3"/>
          <a:stretch>
            <a:fillRect/>
          </a:stretch>
        </p:blipFill>
        <p:spPr>
          <a:xfrm>
            <a:off x="0" y="5302250"/>
            <a:ext cx="1568450" cy="1555750"/>
          </a:xfrm>
          <a:prstGeom prst="rect">
            <a:avLst/>
          </a:prstGeom>
        </p:spPr>
      </p:pic>
      <p:sp>
        <p:nvSpPr>
          <p:cNvPr id="10" name="矩形 9"/>
          <p:cNvSpPr/>
          <p:nvPr userDrawn="1">
            <p:custDataLst>
              <p:tags r:id="rId4"/>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a:t>单击此处编辑母版文本样式</a:t>
            </a:r>
            <a:endParaRPr lang="zh-CN" altLang="en-US"/>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a:t>单击此处编辑母版文本样式</a:t>
            </a:r>
            <a:endParaRPr lang="zh-CN" alt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pic>
        <p:nvPicPr>
          <p:cNvPr id="13" name="图片 12"/>
          <p:cNvPicPr>
            <a:picLocks noChangeAspect="1"/>
          </p:cNvPicPr>
          <p:nvPr userDrawn="1">
            <p:custDataLst>
              <p:tags r:id="rId2"/>
            </p:custDataLst>
          </p:nvPr>
        </p:nvPicPr>
        <p:blipFill>
          <a:blip r:embed="rId3"/>
          <a:stretch>
            <a:fillRect/>
          </a:stretch>
        </p:blipFill>
        <p:spPr>
          <a:xfrm>
            <a:off x="13970" y="-45720"/>
            <a:ext cx="1568450" cy="1555750"/>
          </a:xfrm>
          <a:prstGeom prst="rect">
            <a:avLst/>
          </a:prstGeom>
        </p:spPr>
      </p:pic>
      <p:sp>
        <p:nvSpPr>
          <p:cNvPr id="10" name="矩形 9"/>
          <p:cNvSpPr/>
          <p:nvPr userDrawn="1">
            <p:custDataLst>
              <p:tags r:id="rId4"/>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5"/>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a:t>单击此处编辑标题</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文本占位符 6"/>
          <p:cNvSpPr>
            <a:spLocks noGrp="1"/>
          </p:cNvSpPr>
          <p:nvPr>
            <p:ph type="body" sz="quarter" idx="13"/>
            <p:custDataLst>
              <p:tags r:id="rId9"/>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a:t>单击此处编辑母版文本样式</a:t>
            </a:r>
            <a:endParaRPr lang="zh-CN" alt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a:t>单击此处编辑母版标题样式</a:t>
            </a:r>
            <a:endParaRPr lang="zh-CN" altLang="en-US"/>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615609"/>
            <a:ext cx="5157787" cy="357405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615609"/>
            <a:ext cx="5183188" cy="357405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a:t>单击此处编辑标题</a:t>
            </a:r>
            <a:endParaRPr lang="zh-CN" altLang="en-US"/>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file:///D:\qq&#25991;&#20214;\712321467\Image\C2C\Image2\%7b75232B38-A165-1FB7-499C-2E1C792CACB5%7d.png" TargetMode="External"/><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8" Type="http://schemas.openxmlformats.org/officeDocument/2006/relationships/theme" Target="../theme/theme2.xml"/><Relationship Id="rId27" Type="http://schemas.openxmlformats.org/officeDocument/2006/relationships/image" Target="file:///D:\qq&#25991;&#20214;\712321467\Image\C2C\Image2\%7b75232B38-A165-1FB7-499C-2E1C792CACB5%7d.png" TargetMode="External"/><Relationship Id="rId26" Type="http://schemas.openxmlformats.org/officeDocument/2006/relationships/image" Target="../media/image1.png"/><Relationship Id="rId25" Type="http://schemas.openxmlformats.org/officeDocument/2006/relationships/tags" Target="../tags/tag126.xml"/><Relationship Id="rId24" Type="http://schemas.openxmlformats.org/officeDocument/2006/relationships/tags" Target="../tags/tag125.xml"/><Relationship Id="rId23" Type="http://schemas.openxmlformats.org/officeDocument/2006/relationships/tags" Target="../tags/tag124.xml"/><Relationship Id="rId22" Type="http://schemas.openxmlformats.org/officeDocument/2006/relationships/tags" Target="../tags/tag123.xml"/><Relationship Id="rId21" Type="http://schemas.openxmlformats.org/officeDocument/2006/relationships/tags" Target="../tags/tag122.xml"/><Relationship Id="rId20" Type="http://schemas.openxmlformats.org/officeDocument/2006/relationships/tags" Target="../tags/tag121.xml"/><Relationship Id="rId2" Type="http://schemas.openxmlformats.org/officeDocument/2006/relationships/slideLayout" Target="../slideLayouts/slideLayout12.xml"/><Relationship Id="rId19" Type="http://schemas.openxmlformats.org/officeDocument/2006/relationships/image" Target="../media/image10.jpeg"/><Relationship Id="rId18" Type="http://schemas.openxmlformats.org/officeDocument/2006/relationships/slideLayout" Target="../slideLayouts/slideLayout28.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pic>
        <p:nvPicPr>
          <p:cNvPr id="7" name="图片 1073743875" descr="学科网 zxxk.com"/>
          <p:cNvPicPr>
            <a:picLocks noChangeAspect="1"/>
          </p:cNvPicPr>
          <p:nvPr/>
        </p:nvPicPr>
        <p:blipFill>
          <a:blip r:embed="rId11" r:link="rId12"/>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9">
            <a:lum/>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20"/>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8" name="文本占位符 2"/>
          <p:cNvSpPr>
            <a:spLocks noGrp="1"/>
          </p:cNvSpPr>
          <p:nvPr>
            <p:ph type="body" idx="1"/>
            <p:custDataLst>
              <p:tags r:id="rId21"/>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日期占位符 3"/>
          <p:cNvSpPr>
            <a:spLocks noGrp="1"/>
          </p:cNvSpPr>
          <p:nvPr>
            <p:ph type="dt" sz="half" idx="2"/>
            <p:custDataLst>
              <p:tags r:id="rId22"/>
            </p:custDataLst>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a:p>
        </p:txBody>
      </p:sp>
      <p:sp>
        <p:nvSpPr>
          <p:cNvPr id="10" name="页脚占位符 4"/>
          <p:cNvSpPr>
            <a:spLocks noGrp="1"/>
          </p:cNvSpPr>
          <p:nvPr>
            <p:ph type="ftr" sz="quarter" idx="3"/>
            <p:custDataLst>
              <p:tags r:id="rId23"/>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custDataLst>
              <p:tags r:id="rId24"/>
            </p:custDataLst>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p:custDataLst>
              <p:tags r:id="rId25"/>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12" name="图片 1073743875" descr="学科网 zxxk.com"/>
          <p:cNvPicPr>
            <a:picLocks noChangeAspect="1"/>
          </p:cNvPicPr>
          <p:nvPr/>
        </p:nvPicPr>
        <p:blipFill>
          <a:blip r:embed="rId26" r:link="rId27"/>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Lst>
  <p:transition spd="slow">
    <p:randomBar dir="vert"/>
  </p:transition>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18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1.xml"/><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s>
</file>

<file path=ppt/slides/_rels/slide10.xml.rels><?xml version="1.0" encoding="UTF-8" standalone="yes"?>
<Relationships xmlns="http://schemas.openxmlformats.org/package/2006/relationships"><Relationship Id="rId9" Type="http://schemas.openxmlformats.org/officeDocument/2006/relationships/tags" Target="../tags/tag194.xml"/><Relationship Id="rId8" Type="http://schemas.openxmlformats.org/officeDocument/2006/relationships/tags" Target="../tags/tag193.xml"/><Relationship Id="rId7" Type="http://schemas.openxmlformats.org/officeDocument/2006/relationships/tags" Target="../tags/tag192.xml"/><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tags" Target="../tags/tag189.xml"/><Relationship Id="rId3" Type="http://schemas.openxmlformats.org/officeDocument/2006/relationships/tags" Target="../tags/tag188.xml"/><Relationship Id="rId24" Type="http://schemas.openxmlformats.org/officeDocument/2006/relationships/slideLayout" Target="../slideLayouts/slideLayout17.xml"/><Relationship Id="rId23" Type="http://schemas.openxmlformats.org/officeDocument/2006/relationships/tags" Target="../tags/tag207.xml"/><Relationship Id="rId22" Type="http://schemas.openxmlformats.org/officeDocument/2006/relationships/image" Target="../media/image20.jpeg"/><Relationship Id="rId21" Type="http://schemas.openxmlformats.org/officeDocument/2006/relationships/tags" Target="../tags/tag206.xml"/><Relationship Id="rId20" Type="http://schemas.openxmlformats.org/officeDocument/2006/relationships/tags" Target="../tags/tag205.xml"/><Relationship Id="rId2" Type="http://schemas.openxmlformats.org/officeDocument/2006/relationships/image" Target="../media/image6.png"/><Relationship Id="rId19" Type="http://schemas.openxmlformats.org/officeDocument/2006/relationships/tags" Target="../tags/tag204.xml"/><Relationship Id="rId18" Type="http://schemas.openxmlformats.org/officeDocument/2006/relationships/tags" Target="../tags/tag203.xml"/><Relationship Id="rId17" Type="http://schemas.openxmlformats.org/officeDocument/2006/relationships/tags" Target="../tags/tag202.xml"/><Relationship Id="rId16" Type="http://schemas.openxmlformats.org/officeDocument/2006/relationships/tags" Target="../tags/tag201.xml"/><Relationship Id="rId15" Type="http://schemas.openxmlformats.org/officeDocument/2006/relationships/tags" Target="../tags/tag200.xml"/><Relationship Id="rId14" Type="http://schemas.openxmlformats.org/officeDocument/2006/relationships/tags" Target="../tags/tag199.xml"/><Relationship Id="rId13" Type="http://schemas.openxmlformats.org/officeDocument/2006/relationships/tags" Target="../tags/tag198.xml"/><Relationship Id="rId12" Type="http://schemas.openxmlformats.org/officeDocument/2006/relationships/tags" Target="../tags/tag197.xml"/><Relationship Id="rId11" Type="http://schemas.openxmlformats.org/officeDocument/2006/relationships/tags" Target="../tags/tag196.xml"/><Relationship Id="rId10" Type="http://schemas.openxmlformats.org/officeDocument/2006/relationships/tags" Target="../tags/tag195.xml"/><Relationship Id="rId1" Type="http://schemas.openxmlformats.org/officeDocument/2006/relationships/tags" Target="../tags/tag187.xml"/></Relationships>
</file>

<file path=ppt/slides/_rels/slide11.xml.rels><?xml version="1.0" encoding="UTF-8" standalone="yes"?>
<Relationships xmlns="http://schemas.openxmlformats.org/package/2006/relationships"><Relationship Id="rId9" Type="http://schemas.openxmlformats.org/officeDocument/2006/relationships/tags" Target="../tags/tag215.xml"/><Relationship Id="rId8" Type="http://schemas.openxmlformats.org/officeDocument/2006/relationships/tags" Target="../tags/tag214.xml"/><Relationship Id="rId7" Type="http://schemas.openxmlformats.org/officeDocument/2006/relationships/tags" Target="../tags/tag213.xml"/><Relationship Id="rId6" Type="http://schemas.openxmlformats.org/officeDocument/2006/relationships/tags" Target="../tags/tag212.xml"/><Relationship Id="rId5" Type="http://schemas.openxmlformats.org/officeDocument/2006/relationships/tags" Target="../tags/tag211.xml"/><Relationship Id="rId4" Type="http://schemas.openxmlformats.org/officeDocument/2006/relationships/tags" Target="../tags/tag210.xml"/><Relationship Id="rId3" Type="http://schemas.openxmlformats.org/officeDocument/2006/relationships/tags" Target="../tags/tag209.xml"/><Relationship Id="rId24" Type="http://schemas.openxmlformats.org/officeDocument/2006/relationships/slideLayout" Target="../slideLayouts/slideLayout17.xml"/><Relationship Id="rId23" Type="http://schemas.openxmlformats.org/officeDocument/2006/relationships/tags" Target="../tags/tag228.xml"/><Relationship Id="rId22" Type="http://schemas.openxmlformats.org/officeDocument/2006/relationships/image" Target="../media/image21.jpeg"/><Relationship Id="rId21" Type="http://schemas.openxmlformats.org/officeDocument/2006/relationships/tags" Target="../tags/tag227.xml"/><Relationship Id="rId20" Type="http://schemas.openxmlformats.org/officeDocument/2006/relationships/tags" Target="../tags/tag226.xml"/><Relationship Id="rId2" Type="http://schemas.openxmlformats.org/officeDocument/2006/relationships/image" Target="../media/image6.png"/><Relationship Id="rId19" Type="http://schemas.openxmlformats.org/officeDocument/2006/relationships/tags" Target="../tags/tag225.xml"/><Relationship Id="rId18" Type="http://schemas.openxmlformats.org/officeDocument/2006/relationships/tags" Target="../tags/tag224.xml"/><Relationship Id="rId17" Type="http://schemas.openxmlformats.org/officeDocument/2006/relationships/tags" Target="../tags/tag223.xml"/><Relationship Id="rId16" Type="http://schemas.openxmlformats.org/officeDocument/2006/relationships/tags" Target="../tags/tag222.xml"/><Relationship Id="rId15" Type="http://schemas.openxmlformats.org/officeDocument/2006/relationships/tags" Target="../tags/tag221.xml"/><Relationship Id="rId14" Type="http://schemas.openxmlformats.org/officeDocument/2006/relationships/tags" Target="../tags/tag220.xml"/><Relationship Id="rId13" Type="http://schemas.openxmlformats.org/officeDocument/2006/relationships/tags" Target="../tags/tag219.xml"/><Relationship Id="rId12" Type="http://schemas.openxmlformats.org/officeDocument/2006/relationships/tags" Target="../tags/tag218.xml"/><Relationship Id="rId11" Type="http://schemas.openxmlformats.org/officeDocument/2006/relationships/tags" Target="../tags/tag217.xml"/><Relationship Id="rId10" Type="http://schemas.openxmlformats.org/officeDocument/2006/relationships/tags" Target="../tags/tag216.xml"/><Relationship Id="rId1" Type="http://schemas.openxmlformats.org/officeDocument/2006/relationships/tags" Target="../tags/tag208.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7.xml"/><Relationship Id="rId5" Type="http://schemas.openxmlformats.org/officeDocument/2006/relationships/tags" Target="../tags/tag232.xml"/><Relationship Id="rId4" Type="http://schemas.openxmlformats.org/officeDocument/2006/relationships/image" Target="../media/image22.jpeg"/><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s>
</file>

<file path=ppt/slides/_rels/slide13.xml.rels><?xml version="1.0" encoding="UTF-8" standalone="yes"?>
<Relationships xmlns="http://schemas.openxmlformats.org/package/2006/relationships"><Relationship Id="rId9" Type="http://schemas.openxmlformats.org/officeDocument/2006/relationships/tags" Target="../tags/tag240.xml"/><Relationship Id="rId8" Type="http://schemas.openxmlformats.org/officeDocument/2006/relationships/tags" Target="../tags/tag239.xml"/><Relationship Id="rId7" Type="http://schemas.openxmlformats.org/officeDocument/2006/relationships/tags" Target="../tags/tag238.xml"/><Relationship Id="rId6" Type="http://schemas.openxmlformats.org/officeDocument/2006/relationships/tags" Target="../tags/tag237.xml"/><Relationship Id="rId5" Type="http://schemas.openxmlformats.org/officeDocument/2006/relationships/tags" Target="../tags/tag236.xml"/><Relationship Id="rId4" Type="http://schemas.openxmlformats.org/officeDocument/2006/relationships/tags" Target="../tags/tag235.xml"/><Relationship Id="rId3" Type="http://schemas.openxmlformats.org/officeDocument/2006/relationships/tags" Target="../tags/tag234.xml"/><Relationship Id="rId24" Type="http://schemas.openxmlformats.org/officeDocument/2006/relationships/slideLayout" Target="../slideLayouts/slideLayout17.xml"/><Relationship Id="rId23" Type="http://schemas.openxmlformats.org/officeDocument/2006/relationships/tags" Target="../tags/tag253.xml"/><Relationship Id="rId22" Type="http://schemas.openxmlformats.org/officeDocument/2006/relationships/image" Target="../media/image23.jpeg"/><Relationship Id="rId21" Type="http://schemas.openxmlformats.org/officeDocument/2006/relationships/tags" Target="../tags/tag252.xml"/><Relationship Id="rId20" Type="http://schemas.openxmlformats.org/officeDocument/2006/relationships/tags" Target="../tags/tag251.xml"/><Relationship Id="rId2" Type="http://schemas.openxmlformats.org/officeDocument/2006/relationships/image" Target="../media/image6.png"/><Relationship Id="rId19" Type="http://schemas.openxmlformats.org/officeDocument/2006/relationships/tags" Target="../tags/tag250.xml"/><Relationship Id="rId18" Type="http://schemas.openxmlformats.org/officeDocument/2006/relationships/tags" Target="../tags/tag249.xml"/><Relationship Id="rId17" Type="http://schemas.openxmlformats.org/officeDocument/2006/relationships/tags" Target="../tags/tag248.xml"/><Relationship Id="rId16" Type="http://schemas.openxmlformats.org/officeDocument/2006/relationships/tags" Target="../tags/tag247.xml"/><Relationship Id="rId15" Type="http://schemas.openxmlformats.org/officeDocument/2006/relationships/tags" Target="../tags/tag246.xml"/><Relationship Id="rId14" Type="http://schemas.openxmlformats.org/officeDocument/2006/relationships/tags" Target="../tags/tag245.xml"/><Relationship Id="rId13" Type="http://schemas.openxmlformats.org/officeDocument/2006/relationships/tags" Target="../tags/tag244.xml"/><Relationship Id="rId12" Type="http://schemas.openxmlformats.org/officeDocument/2006/relationships/tags" Target="../tags/tag243.xml"/><Relationship Id="rId11" Type="http://schemas.openxmlformats.org/officeDocument/2006/relationships/tags" Target="../tags/tag242.xml"/><Relationship Id="rId10" Type="http://schemas.openxmlformats.org/officeDocument/2006/relationships/tags" Target="../tags/tag241.xml"/><Relationship Id="rId1" Type="http://schemas.openxmlformats.org/officeDocument/2006/relationships/tags" Target="../tags/tag233.xml"/></Relationships>
</file>

<file path=ppt/slides/_rels/slide14.xml.rels><?xml version="1.0" encoding="UTF-8" standalone="yes"?>
<Relationships xmlns="http://schemas.openxmlformats.org/package/2006/relationships"><Relationship Id="rId9" Type="http://schemas.openxmlformats.org/officeDocument/2006/relationships/tags" Target="../tags/tag261.xml"/><Relationship Id="rId8" Type="http://schemas.openxmlformats.org/officeDocument/2006/relationships/tags" Target="../tags/tag260.xml"/><Relationship Id="rId7" Type="http://schemas.openxmlformats.org/officeDocument/2006/relationships/tags" Target="../tags/tag259.xml"/><Relationship Id="rId6" Type="http://schemas.openxmlformats.org/officeDocument/2006/relationships/tags" Target="../tags/tag258.xml"/><Relationship Id="rId5" Type="http://schemas.openxmlformats.org/officeDocument/2006/relationships/tags" Target="../tags/tag257.xml"/><Relationship Id="rId4" Type="http://schemas.openxmlformats.org/officeDocument/2006/relationships/tags" Target="../tags/tag256.xml"/><Relationship Id="rId3" Type="http://schemas.openxmlformats.org/officeDocument/2006/relationships/tags" Target="../tags/tag255.xml"/><Relationship Id="rId22" Type="http://schemas.openxmlformats.org/officeDocument/2006/relationships/slideLayout" Target="../slideLayouts/slideLayout17.xml"/><Relationship Id="rId21" Type="http://schemas.openxmlformats.org/officeDocument/2006/relationships/tags" Target="../tags/tag273.xml"/><Relationship Id="rId20" Type="http://schemas.openxmlformats.org/officeDocument/2006/relationships/tags" Target="../tags/tag272.xml"/><Relationship Id="rId2" Type="http://schemas.openxmlformats.org/officeDocument/2006/relationships/image" Target="../media/image6.png"/><Relationship Id="rId19" Type="http://schemas.openxmlformats.org/officeDocument/2006/relationships/tags" Target="../tags/tag271.xml"/><Relationship Id="rId18" Type="http://schemas.openxmlformats.org/officeDocument/2006/relationships/tags" Target="../tags/tag270.xml"/><Relationship Id="rId17" Type="http://schemas.openxmlformats.org/officeDocument/2006/relationships/tags" Target="../tags/tag269.xml"/><Relationship Id="rId16" Type="http://schemas.openxmlformats.org/officeDocument/2006/relationships/tags" Target="../tags/tag268.xml"/><Relationship Id="rId15" Type="http://schemas.openxmlformats.org/officeDocument/2006/relationships/tags" Target="../tags/tag267.xml"/><Relationship Id="rId14" Type="http://schemas.openxmlformats.org/officeDocument/2006/relationships/tags" Target="../tags/tag266.xml"/><Relationship Id="rId13" Type="http://schemas.openxmlformats.org/officeDocument/2006/relationships/tags" Target="../tags/tag265.xml"/><Relationship Id="rId12" Type="http://schemas.openxmlformats.org/officeDocument/2006/relationships/tags" Target="../tags/tag264.xml"/><Relationship Id="rId11" Type="http://schemas.openxmlformats.org/officeDocument/2006/relationships/tags" Target="../tags/tag263.xml"/><Relationship Id="rId10" Type="http://schemas.openxmlformats.org/officeDocument/2006/relationships/tags" Target="../tags/tag262.xml"/><Relationship Id="rId1" Type="http://schemas.openxmlformats.org/officeDocument/2006/relationships/tags" Target="../tags/tag254.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1.xml"/><Relationship Id="rId2" Type="http://schemas.openxmlformats.org/officeDocument/2006/relationships/tags" Target="../tags/tag274.xml"/><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image" Target="../media/image6.png"/><Relationship Id="rId12" Type="http://schemas.openxmlformats.org/officeDocument/2006/relationships/slideLayout" Target="../slideLayouts/slideLayout17.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tags" Target="../tags/tag130.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7.xml"/><Relationship Id="rId6" Type="http://schemas.openxmlformats.org/officeDocument/2006/relationships/tags" Target="../tags/tag141.xml"/><Relationship Id="rId5" Type="http://schemas.openxmlformats.org/officeDocument/2006/relationships/image" Target="../media/image13.jpeg"/><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image" Target="../media/image6.png"/><Relationship Id="rId1" Type="http://schemas.openxmlformats.org/officeDocument/2006/relationships/tags" Target="../tags/tag138.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7.xml"/><Relationship Id="rId6" Type="http://schemas.openxmlformats.org/officeDocument/2006/relationships/tags" Target="../tags/tag145.xml"/><Relationship Id="rId5" Type="http://schemas.openxmlformats.org/officeDocument/2006/relationships/image" Target="../media/image14.jpeg"/><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image" Target="../media/image6.png"/><Relationship Id="rId1" Type="http://schemas.openxmlformats.org/officeDocument/2006/relationships/tags" Target="../tags/tag142.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7.xml"/><Relationship Id="rId5" Type="http://schemas.openxmlformats.org/officeDocument/2006/relationships/tags" Target="../tags/tag149.xml"/><Relationship Id="rId4" Type="http://schemas.openxmlformats.org/officeDocument/2006/relationships/image" Target="../media/image15.jpeg"/><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s>
</file>

<file path=ppt/slides/_rels/slide6.xml.rels><?xml version="1.0" encoding="UTF-8" standalone="yes"?>
<Relationships xmlns="http://schemas.openxmlformats.org/package/2006/relationships"><Relationship Id="rId9" Type="http://schemas.openxmlformats.org/officeDocument/2006/relationships/tags" Target="../tags/tag156.xml"/><Relationship Id="rId8" Type="http://schemas.openxmlformats.org/officeDocument/2006/relationships/image" Target="../media/image16.jpeg"/><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image" Target="../media/image6.png"/><Relationship Id="rId10" Type="http://schemas.openxmlformats.org/officeDocument/2006/relationships/slideLayout" Target="../slideLayouts/slideLayout17.xml"/><Relationship Id="rId1" Type="http://schemas.openxmlformats.org/officeDocument/2006/relationships/tags" Target="../tags/tag150.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7.xml"/><Relationship Id="rId6" Type="http://schemas.openxmlformats.org/officeDocument/2006/relationships/tags" Target="../tags/tag161.xml"/><Relationship Id="rId5" Type="http://schemas.openxmlformats.org/officeDocument/2006/relationships/image" Target="../media/image17.jpeg"/><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s>
</file>

<file path=ppt/slides/_rels/slide8.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 Type="http://schemas.openxmlformats.org/officeDocument/2006/relationships/tags" Target="../tags/tag163.xml"/><Relationship Id="rId24" Type="http://schemas.openxmlformats.org/officeDocument/2006/relationships/slideLayout" Target="../slideLayouts/slideLayout17.xml"/><Relationship Id="rId23" Type="http://schemas.openxmlformats.org/officeDocument/2006/relationships/tags" Target="../tags/tag182.xml"/><Relationship Id="rId22" Type="http://schemas.openxmlformats.org/officeDocument/2006/relationships/image" Target="../media/image18.jpeg"/><Relationship Id="rId21" Type="http://schemas.openxmlformats.org/officeDocument/2006/relationships/tags" Target="../tags/tag181.xml"/><Relationship Id="rId20" Type="http://schemas.openxmlformats.org/officeDocument/2006/relationships/tags" Target="../tags/tag180.xml"/><Relationship Id="rId2" Type="http://schemas.openxmlformats.org/officeDocument/2006/relationships/image" Target="../media/image6.png"/><Relationship Id="rId19" Type="http://schemas.openxmlformats.org/officeDocument/2006/relationships/tags" Target="../tags/tag179.xml"/><Relationship Id="rId18" Type="http://schemas.openxmlformats.org/officeDocument/2006/relationships/tags" Target="../tags/tag178.xml"/><Relationship Id="rId17" Type="http://schemas.openxmlformats.org/officeDocument/2006/relationships/tags" Target="../tags/tag177.xml"/><Relationship Id="rId16" Type="http://schemas.openxmlformats.org/officeDocument/2006/relationships/tags" Target="../tags/tag176.xml"/><Relationship Id="rId15" Type="http://schemas.openxmlformats.org/officeDocument/2006/relationships/tags" Target="../tags/tag175.xml"/><Relationship Id="rId14" Type="http://schemas.openxmlformats.org/officeDocument/2006/relationships/tags" Target="../tags/tag174.xml"/><Relationship Id="rId13" Type="http://schemas.openxmlformats.org/officeDocument/2006/relationships/tags" Target="../tags/tag173.xml"/><Relationship Id="rId12" Type="http://schemas.openxmlformats.org/officeDocument/2006/relationships/tags" Target="../tags/tag172.xml"/><Relationship Id="rId11" Type="http://schemas.openxmlformats.org/officeDocument/2006/relationships/tags" Target="../tags/tag171.xml"/><Relationship Id="rId10" Type="http://schemas.openxmlformats.org/officeDocument/2006/relationships/tags" Target="../tags/tag170.xml"/><Relationship Id="rId1" Type="http://schemas.openxmlformats.org/officeDocument/2006/relationships/tags" Target="../tags/tag162.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7.xml"/><Relationship Id="rId5" Type="http://schemas.openxmlformats.org/officeDocument/2006/relationships/tags" Target="../tags/tag186.xml"/><Relationship Id="rId4" Type="http://schemas.openxmlformats.org/officeDocument/2006/relationships/image" Target="../media/image19.jpeg"/><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custDataLst>
              <p:tags r:id="rId1"/>
            </p:custDataLst>
          </p:nvPr>
        </p:nvSpPr>
        <p:spPr>
          <a:xfrm>
            <a:off x="4029075" y="2358390"/>
            <a:ext cx="6884670" cy="800735"/>
          </a:xfrm>
          <a:prstGeom prst="rect">
            <a:avLst/>
          </a:prstGeom>
        </p:spPr>
        <p:txBody>
          <a:bodyPr vert="horz" lIns="91440" tIns="45720" rIns="91440" bIns="45720" rtlCol="0" anchor="b"/>
          <a:lstStyle>
            <a:lvl1pPr algn="ctr">
              <a:lnSpc>
                <a:spcPct val="90000"/>
              </a:lnSpc>
              <a:defRPr sz="4000">
                <a:latin typeface="+mj-lt"/>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indent="0" algn="ctr">
              <a:lnSpc>
                <a:spcPct val="90000"/>
              </a:lnSpc>
              <a:spcBef>
                <a:spcPct val="0"/>
              </a:spcBef>
              <a:spcAft>
                <a:spcPct val="0"/>
              </a:spcAft>
              <a:buSzTx/>
              <a:buNone/>
            </a:pPr>
            <a:r>
              <a:rPr lang="zh-CN" altLang="en-US" sz="13800">
                <a:solidFill>
                  <a:schemeClr val="accent1"/>
                </a:solidFill>
                <a:sym typeface="+mn-ea"/>
              </a:rPr>
              <a:t>家长会</a:t>
            </a:r>
            <a:endParaRPr lang="zh-CN" altLang="en-US" sz="13800">
              <a:solidFill>
                <a:schemeClr val="accent1"/>
              </a:solidFill>
              <a:sym typeface="+mn-ea"/>
            </a:endParaRPr>
          </a:p>
        </p:txBody>
      </p:sp>
      <p:sp>
        <p:nvSpPr>
          <p:cNvPr id="20" name="文本框 19"/>
          <p:cNvSpPr txBox="1"/>
          <p:nvPr>
            <p:custDataLst>
              <p:tags r:id="rId2"/>
            </p:custDataLst>
          </p:nvPr>
        </p:nvSpPr>
        <p:spPr>
          <a:xfrm>
            <a:off x="7053692" y="3963319"/>
            <a:ext cx="2505815" cy="59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nchorCtr="0">
            <a:normAutofit/>
          </a:bodyPr>
          <a:lstStyle>
            <a:defPPr>
              <a:defRPr lang="zh-CN"/>
            </a:defPPr>
            <a:lvl1pPr algn="ctr">
              <a:defRPr sz="2000">
                <a:latin typeface="+mn-ea"/>
                <a:ea typeface="+mn-ea"/>
              </a:defRPr>
            </a:lvl1pPr>
          </a:lstStyle>
          <a:p>
            <a:pPr marL="0" indent="0" algn="ctr">
              <a:lnSpc>
                <a:spcPct val="100000"/>
              </a:lnSpc>
              <a:spcBef>
                <a:spcPct val="0"/>
              </a:spcBef>
              <a:spcAft>
                <a:spcPct val="0"/>
              </a:spcAft>
              <a:buSzTx/>
              <a:buNone/>
            </a:pPr>
            <a:r>
              <a:rPr lang="en-US" altLang="zh-CN" sz="2000">
                <a:solidFill>
                  <a:schemeClr val="dk1"/>
                </a:solidFill>
                <a:latin typeface="+mn-lt"/>
              </a:rPr>
              <a:t>2024.5.7</a:t>
            </a:r>
            <a:endParaRPr lang="en-US" altLang="zh-CN" sz="2000">
              <a:solidFill>
                <a:schemeClr val="dk1"/>
              </a:solidFill>
              <a:latin typeface="+mn-lt"/>
            </a:endParaRPr>
          </a:p>
        </p:txBody>
      </p:sp>
    </p:spTree>
    <p:custDataLst>
      <p:tags r:id="rId3"/>
    </p:custData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1" name="图片 20"/>
          <p:cNvPicPr>
            <a:picLocks noChangeAspect="1"/>
          </p:cNvPicPr>
          <p:nvPr userDrawn="1">
            <p:custDataLst>
              <p:tags r:id="rId1"/>
            </p:custDataLst>
          </p:nvPr>
        </p:nvPicPr>
        <p:blipFill>
          <a:blip r:embed="rId2"/>
          <a:stretch>
            <a:fillRect/>
          </a:stretch>
        </p:blipFill>
        <p:spPr>
          <a:xfrm>
            <a:off x="9402793" y="-27"/>
            <a:ext cx="2788926" cy="1703097"/>
          </a:xfrm>
          <a:prstGeom prst="rect">
            <a:avLst/>
          </a:prstGeom>
        </p:spPr>
      </p:pic>
      <p:sp>
        <p:nvSpPr>
          <p:cNvPr id="19" name="文本框 18"/>
          <p:cNvSpPr txBox="1"/>
          <p:nvPr>
            <p:custDataLst>
              <p:tags r:id="rId3"/>
            </p:custDataLst>
          </p:nvPr>
        </p:nvSpPr>
        <p:spPr>
          <a:xfrm>
            <a:off x="1226185" y="1181100"/>
            <a:ext cx="4594225" cy="1358900"/>
          </a:xfrm>
          <a:prstGeom prst="rect">
            <a:avLst/>
          </a:prstGeom>
          <a:noFill/>
        </p:spPr>
        <p:txBody>
          <a:bodyPr wrap="square" lIns="63500" tIns="25400" rIns="63500" bIns="25400" rtlCol="0" anchor="ctr" anchorCtr="0">
            <a:normAutofit/>
          </a:bodyPr>
          <a:lstStyle/>
          <a:p>
            <a:pPr algn="ctr"/>
            <a:r>
              <a:rPr lang="zh-CN" altLang="zh-CN" sz="2400" b="1" spc="160">
                <a:solidFill>
                  <a:schemeClr val="accent1"/>
                </a:solidFill>
                <a:uFillTx/>
                <a:latin typeface="黑体" panose="02010609060101010101" pitchFamily="49" charset="-122"/>
                <a:ea typeface="黑体" panose="02010609060101010101" pitchFamily="49" charset="-122"/>
                <a:cs typeface="黑体" panose="02010609060101010101" pitchFamily="49" charset="-122"/>
              </a:rPr>
              <a:t>7.不吝啬的鼓励</a:t>
            </a:r>
            <a:br>
              <a:rPr lang="zh-CN" altLang="zh-CN" sz="2400" b="1" spc="160">
                <a:solidFill>
                  <a:schemeClr val="accent1"/>
                </a:solidFill>
                <a:uFillTx/>
                <a:latin typeface="黑体" panose="02010609060101010101" pitchFamily="49" charset="-122"/>
                <a:ea typeface="黑体" panose="02010609060101010101" pitchFamily="49" charset="-122"/>
                <a:cs typeface="黑体" panose="02010609060101010101" pitchFamily="49" charset="-122"/>
              </a:rPr>
            </a:br>
            <a:r>
              <a:rPr lang="zh-CN" altLang="zh-CN" sz="2400" b="1" spc="160">
                <a:solidFill>
                  <a:schemeClr val="accent1"/>
                </a:solidFill>
                <a:uFillTx/>
                <a:latin typeface="黑体" panose="02010609060101010101" pitchFamily="49" charset="-122"/>
                <a:ea typeface="黑体" panose="02010609060101010101" pitchFamily="49" charset="-122"/>
                <a:cs typeface="黑体" panose="02010609060101010101" pitchFamily="49" charset="-122"/>
              </a:rPr>
              <a:t>——给小孩不断进取的力量</a:t>
            </a:r>
            <a:endParaRPr lang="zh-CN" altLang="zh-CN" sz="2400" b="1" spc="160">
              <a:solidFill>
                <a:schemeClr val="accent1"/>
              </a:solidFill>
              <a:uFillTx/>
              <a:latin typeface="黑体" panose="02010609060101010101" pitchFamily="49" charset="-122"/>
              <a:ea typeface="黑体" panose="02010609060101010101" pitchFamily="49" charset="-122"/>
              <a:cs typeface="黑体" panose="02010609060101010101" pitchFamily="49" charset="-122"/>
            </a:endParaRPr>
          </a:p>
        </p:txBody>
      </p:sp>
      <p:sp>
        <p:nvSpPr>
          <p:cNvPr id="20" name="Title 6"/>
          <p:cNvSpPr txBox="1"/>
          <p:nvPr>
            <p:custDataLst>
              <p:tags r:id="rId4"/>
            </p:custDataLst>
          </p:nvPr>
        </p:nvSpPr>
        <p:spPr>
          <a:xfrm>
            <a:off x="1295400" y="2251075"/>
            <a:ext cx="4608195" cy="3606165"/>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algn="l" fontAlgn="auto">
              <a:lnSpc>
                <a:spcPct val="150000"/>
              </a:lnSpc>
              <a:spcAft>
                <a:spcPts val="800"/>
              </a:spcAft>
            </a:pPr>
            <a:r>
              <a:rPr altLang="zh-CN" sz="2000" spc="100">
                <a:ln w="3175">
                  <a:noFill/>
                  <a:prstDash val="dash"/>
                </a:ln>
                <a:solidFill>
                  <a:schemeClr val="dk1">
                    <a:lumMod val="75000"/>
                    <a:lumOff val="25000"/>
                  </a:schemeClr>
                </a:solidFill>
                <a:uFillTx/>
                <a:latin typeface="黑体" panose="02010609060101010101" pitchFamily="49" charset="-122"/>
                <a:ea typeface="黑体" panose="02010609060101010101" pitchFamily="49" charset="-122"/>
                <a:cs typeface="微软雅黑" panose="020B0503020204020204" charset="-122"/>
              </a:rPr>
              <a:t>    </a:t>
            </a:r>
            <a:r>
              <a:rPr lang="zh-CN" altLang="en-US" sz="2000" spc="100">
                <a:ln w="3175">
                  <a:noFill/>
                  <a:prstDash val="dash"/>
                </a:ln>
                <a:solidFill>
                  <a:schemeClr val="dk1">
                    <a:lumMod val="75000"/>
                    <a:lumOff val="25000"/>
                  </a:schemeClr>
                </a:solidFill>
                <a:uFillTx/>
                <a:latin typeface="黑体" panose="02010609060101010101" pitchFamily="49" charset="-122"/>
                <a:ea typeface="黑体" panose="02010609060101010101" pitchFamily="49" charset="-122"/>
                <a:cs typeface="微软雅黑" panose="020B0503020204020204" charset="-122"/>
              </a:rPr>
              <a:t>小孩专门容易对自己失去信心，也专门容易因为困难而舍弃努力。因此，家长要不断地鼓舞小孩，给他们前进的勇气和必胜的信心，如此小孩就能带着父母的期待改正缺点，不断进步。</a:t>
            </a:r>
            <a:endParaRPr lang="zh-CN" altLang="en-US" sz="2000" spc="100">
              <a:ln w="3175">
                <a:noFill/>
                <a:prstDash val="dash"/>
              </a:ln>
              <a:solidFill>
                <a:schemeClr val="dk1">
                  <a:lumMod val="75000"/>
                  <a:lumOff val="25000"/>
                </a:schemeClr>
              </a:solidFill>
              <a:uFillTx/>
              <a:latin typeface="黑体" panose="02010609060101010101" pitchFamily="49" charset="-122"/>
              <a:ea typeface="黑体" panose="02010609060101010101" pitchFamily="49" charset="-122"/>
              <a:cs typeface="微软雅黑" panose="020B0503020204020204" charset="-122"/>
            </a:endParaRPr>
          </a:p>
        </p:txBody>
      </p:sp>
      <p:grpSp>
        <p:nvGrpSpPr>
          <p:cNvPr id="2" name="组合 1"/>
          <p:cNvGrpSpPr/>
          <p:nvPr>
            <p:custDataLst>
              <p:tags r:id="rId5"/>
            </p:custDataLst>
          </p:nvPr>
        </p:nvGrpSpPr>
        <p:grpSpPr>
          <a:xfrm>
            <a:off x="457200" y="457200"/>
            <a:ext cx="11277600" cy="5943600"/>
            <a:chOff x="720" y="720"/>
            <a:chExt cx="17760" cy="9360"/>
          </a:xfrm>
        </p:grpSpPr>
        <p:sp>
          <p:nvSpPr>
            <p:cNvPr id="3" name="图形 11"/>
            <p:cNvSpPr/>
            <p:nvPr>
              <p:custDataLst>
                <p:tags r:id="rId6"/>
              </p:custDataLst>
            </p:nvPr>
          </p:nvSpPr>
          <p:spPr>
            <a:xfrm>
              <a:off x="72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sp>
          <p:nvSpPr>
            <p:cNvPr id="4" name="图形 11"/>
            <p:cNvSpPr/>
            <p:nvPr>
              <p:custDataLst>
                <p:tags r:id="rId7"/>
              </p:custDataLst>
            </p:nvPr>
          </p:nvSpPr>
          <p:spPr>
            <a:xfrm rot="16200000">
              <a:off x="72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cxnSp>
          <p:nvCxnSpPr>
            <p:cNvPr id="5" name="直接连接符 4"/>
            <p:cNvCxnSpPr/>
            <p:nvPr>
              <p:custDataLst>
                <p:tags r:id="rId8"/>
              </p:custDataLst>
            </p:nvPr>
          </p:nvCxnSpPr>
          <p:spPr>
            <a:xfrm>
              <a:off x="1680" y="72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6" name="直接连接符 5"/>
            <p:cNvCxnSpPr/>
            <p:nvPr>
              <p:custDataLst>
                <p:tags r:id="rId9"/>
              </p:custDataLst>
            </p:nvPr>
          </p:nvCxnSpPr>
          <p:spPr>
            <a:xfrm>
              <a:off x="1680" y="984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7" name="直接连接符 6"/>
            <p:cNvCxnSpPr/>
            <p:nvPr>
              <p:custDataLst>
                <p:tags r:id="rId10"/>
              </p:custDataLst>
            </p:nvPr>
          </p:nvCxnSpPr>
          <p:spPr>
            <a:xfrm flipH="1">
              <a:off x="72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8" name="图形 11"/>
            <p:cNvSpPr/>
            <p:nvPr>
              <p:custDataLst>
                <p:tags r:id="rId11"/>
              </p:custDataLst>
            </p:nvPr>
          </p:nvSpPr>
          <p:spPr>
            <a:xfrm rot="5400000">
              <a:off x="1743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sp>
          <p:nvSpPr>
            <p:cNvPr id="9" name="图形 11"/>
            <p:cNvSpPr/>
            <p:nvPr>
              <p:custDataLst>
                <p:tags r:id="rId12"/>
              </p:custDataLst>
            </p:nvPr>
          </p:nvSpPr>
          <p:spPr>
            <a:xfrm rot="10800000">
              <a:off x="1743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cxnSp>
          <p:nvCxnSpPr>
            <p:cNvPr id="10" name="直接连接符 9"/>
            <p:cNvCxnSpPr/>
            <p:nvPr>
              <p:custDataLst>
                <p:tags r:id="rId13"/>
              </p:custDataLst>
            </p:nvPr>
          </p:nvCxnSpPr>
          <p:spPr>
            <a:xfrm flipH="1">
              <a:off x="1848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1" name="图形 11"/>
            <p:cNvSpPr/>
            <p:nvPr>
              <p:custDataLst>
                <p:tags r:id="rId14"/>
              </p:custDataLst>
            </p:nvPr>
          </p:nvSpPr>
          <p:spPr>
            <a:xfrm>
              <a:off x="96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sp>
          <p:nvSpPr>
            <p:cNvPr id="12" name="图形 11"/>
            <p:cNvSpPr/>
            <p:nvPr>
              <p:custDataLst>
                <p:tags r:id="rId15"/>
              </p:custDataLst>
            </p:nvPr>
          </p:nvSpPr>
          <p:spPr>
            <a:xfrm rot="16200000">
              <a:off x="96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cxnSp>
          <p:nvCxnSpPr>
            <p:cNvPr id="13" name="直接连接符 12"/>
            <p:cNvCxnSpPr/>
            <p:nvPr>
              <p:custDataLst>
                <p:tags r:id="rId16"/>
              </p:custDataLst>
            </p:nvPr>
          </p:nvCxnSpPr>
          <p:spPr>
            <a:xfrm>
              <a:off x="1680" y="96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4" name="直接连接符 13"/>
            <p:cNvCxnSpPr/>
            <p:nvPr>
              <p:custDataLst>
                <p:tags r:id="rId17"/>
              </p:custDataLst>
            </p:nvPr>
          </p:nvCxnSpPr>
          <p:spPr>
            <a:xfrm>
              <a:off x="1680" y="1008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5" name="直接连接符 14"/>
            <p:cNvCxnSpPr/>
            <p:nvPr>
              <p:custDataLst>
                <p:tags r:id="rId18"/>
              </p:custDataLst>
            </p:nvPr>
          </p:nvCxnSpPr>
          <p:spPr>
            <a:xfrm flipH="1">
              <a:off x="960" y="1784"/>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6" name="图形 11"/>
            <p:cNvSpPr/>
            <p:nvPr>
              <p:custDataLst>
                <p:tags r:id="rId19"/>
              </p:custDataLst>
            </p:nvPr>
          </p:nvSpPr>
          <p:spPr>
            <a:xfrm rot="5400000">
              <a:off x="1740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sp>
          <p:nvSpPr>
            <p:cNvPr id="17" name="图形 11"/>
            <p:cNvSpPr/>
            <p:nvPr>
              <p:custDataLst>
                <p:tags r:id="rId20"/>
              </p:custDataLst>
            </p:nvPr>
          </p:nvSpPr>
          <p:spPr>
            <a:xfrm rot="10800000">
              <a:off x="1740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cxnSp>
          <p:nvCxnSpPr>
            <p:cNvPr id="18" name="直接连接符 17"/>
            <p:cNvCxnSpPr/>
            <p:nvPr>
              <p:custDataLst>
                <p:tags r:id="rId21"/>
              </p:custDataLst>
            </p:nvPr>
          </p:nvCxnSpPr>
          <p:spPr>
            <a:xfrm flipH="1">
              <a:off x="18240" y="1680"/>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grpSp>
      <p:pic>
        <p:nvPicPr>
          <p:cNvPr id="22" name="http://photo-static-api.fotomore.com/creative/vcg/400/new/VCG41N803693678.jpg" descr="templates\picture_hover\&amp;pky230_sjzg_VCG41N803693678&amp;2&amp;src_toppic_inpsrchzd1&amp;"/>
          <p:cNvPicPr>
            <a:picLocks noChangeAspect="1"/>
          </p:cNvPicPr>
          <p:nvPr/>
        </p:nvPicPr>
        <p:blipFill>
          <a:blip r:embed="rId22"/>
          <a:stretch>
            <a:fillRect/>
          </a:stretch>
        </p:blipFill>
        <p:spPr>
          <a:xfrm>
            <a:off x="5903595" y="1475105"/>
            <a:ext cx="4855845" cy="4316095"/>
          </a:xfrm>
          <a:prstGeom prst="rect">
            <a:avLst/>
          </a:prstGeom>
        </p:spPr>
      </p:pic>
    </p:spTree>
    <p:custDataLst>
      <p:tags r:id="rId23"/>
    </p:custData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1" name="图片 20"/>
          <p:cNvPicPr>
            <a:picLocks noChangeAspect="1"/>
          </p:cNvPicPr>
          <p:nvPr userDrawn="1">
            <p:custDataLst>
              <p:tags r:id="rId1"/>
            </p:custDataLst>
          </p:nvPr>
        </p:nvPicPr>
        <p:blipFill>
          <a:blip r:embed="rId2"/>
          <a:stretch>
            <a:fillRect/>
          </a:stretch>
        </p:blipFill>
        <p:spPr>
          <a:xfrm>
            <a:off x="9402793" y="24738"/>
            <a:ext cx="2788926" cy="1703097"/>
          </a:xfrm>
          <a:prstGeom prst="rect">
            <a:avLst/>
          </a:prstGeom>
        </p:spPr>
      </p:pic>
      <p:sp>
        <p:nvSpPr>
          <p:cNvPr id="19" name="文本框 18"/>
          <p:cNvSpPr txBox="1"/>
          <p:nvPr>
            <p:custDataLst>
              <p:tags r:id="rId3"/>
            </p:custDataLst>
          </p:nvPr>
        </p:nvSpPr>
        <p:spPr>
          <a:xfrm>
            <a:off x="837565" y="1504950"/>
            <a:ext cx="4862830" cy="762000"/>
          </a:xfrm>
          <a:prstGeom prst="rect">
            <a:avLst/>
          </a:prstGeom>
          <a:noFill/>
        </p:spPr>
        <p:txBody>
          <a:bodyPr wrap="square" lIns="63500" tIns="25400" rIns="63500" bIns="25400" rtlCol="0" anchor="ctr" anchorCtr="0">
            <a:normAutofit lnSpcReduction="10000"/>
          </a:bodyPr>
          <a:lstStyle/>
          <a:p>
            <a:pPr algn="ctr"/>
            <a:r>
              <a:rPr lang="zh-CN" altLang="zh-CN" sz="2400" b="1" spc="160">
                <a:solidFill>
                  <a:schemeClr val="accent1"/>
                </a:solidFill>
                <a:uFillTx/>
                <a:latin typeface="黑体" panose="02010609060101010101" pitchFamily="49" charset="-122"/>
                <a:ea typeface="黑体" panose="02010609060101010101" pitchFamily="49" charset="-122"/>
                <a:cs typeface="黑体" panose="02010609060101010101" pitchFamily="49" charset="-122"/>
              </a:rPr>
              <a:t>8.倾听很重要</a:t>
            </a:r>
            <a:br>
              <a:rPr lang="zh-CN" altLang="zh-CN" sz="2400" b="1" spc="160">
                <a:solidFill>
                  <a:schemeClr val="accent1"/>
                </a:solidFill>
                <a:uFillTx/>
                <a:latin typeface="黑体" panose="02010609060101010101" pitchFamily="49" charset="-122"/>
                <a:ea typeface="黑体" panose="02010609060101010101" pitchFamily="49" charset="-122"/>
                <a:cs typeface="黑体" panose="02010609060101010101" pitchFamily="49" charset="-122"/>
              </a:rPr>
            </a:br>
            <a:r>
              <a:rPr lang="zh-CN" altLang="zh-CN" sz="2400" b="1" spc="160">
                <a:solidFill>
                  <a:schemeClr val="accent1"/>
                </a:solidFill>
                <a:uFillTx/>
                <a:latin typeface="黑体" panose="02010609060101010101" pitchFamily="49" charset="-122"/>
                <a:ea typeface="黑体" panose="02010609060101010101" pitchFamily="49" charset="-122"/>
                <a:cs typeface="黑体" panose="02010609060101010101" pitchFamily="49" charset="-122"/>
              </a:rPr>
              <a:t>—认真了解小孩的感受</a:t>
            </a:r>
            <a:endParaRPr lang="zh-CN" altLang="zh-CN" sz="2400" b="1" spc="160">
              <a:solidFill>
                <a:schemeClr val="accent1"/>
              </a:solidFill>
              <a:uFillTx/>
              <a:latin typeface="黑体" panose="02010609060101010101" pitchFamily="49" charset="-122"/>
              <a:ea typeface="黑体" panose="02010609060101010101" pitchFamily="49" charset="-122"/>
              <a:cs typeface="黑体" panose="02010609060101010101" pitchFamily="49" charset="-122"/>
            </a:endParaRPr>
          </a:p>
        </p:txBody>
      </p:sp>
      <p:sp>
        <p:nvSpPr>
          <p:cNvPr id="20" name="Title 6"/>
          <p:cNvSpPr txBox="1"/>
          <p:nvPr>
            <p:custDataLst>
              <p:tags r:id="rId4"/>
            </p:custDataLst>
          </p:nvPr>
        </p:nvSpPr>
        <p:spPr>
          <a:xfrm>
            <a:off x="1066800" y="2597785"/>
            <a:ext cx="4958080" cy="280543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algn="l" fontAlgn="auto">
              <a:lnSpc>
                <a:spcPct val="150000"/>
              </a:lnSpc>
              <a:spcAft>
                <a:spcPts val="800"/>
              </a:spcAft>
            </a:pPr>
            <a:r>
              <a:rPr altLang="zh-CN" sz="2000" spc="100">
                <a:ln w="3175">
                  <a:noFill/>
                  <a:prstDash val="dash"/>
                </a:ln>
                <a:solidFill>
                  <a:schemeClr val="dk1">
                    <a:lumMod val="75000"/>
                    <a:lumOff val="25000"/>
                  </a:schemeClr>
                </a:solidFill>
                <a:uFillTx/>
                <a:latin typeface="黑体" panose="02010609060101010101" pitchFamily="49" charset="-122"/>
                <a:ea typeface="黑体" panose="02010609060101010101" pitchFamily="49" charset="-122"/>
                <a:cs typeface="微软雅黑" panose="020B0503020204020204" charset="-122"/>
              </a:rPr>
              <a:t>    </a:t>
            </a:r>
            <a:r>
              <a:rPr lang="zh-CN" altLang="en-US" sz="2000" spc="100">
                <a:ln w="3175">
                  <a:noFill/>
                  <a:prstDash val="dash"/>
                </a:ln>
                <a:solidFill>
                  <a:schemeClr val="dk1">
                    <a:lumMod val="75000"/>
                    <a:lumOff val="25000"/>
                  </a:schemeClr>
                </a:solidFill>
                <a:uFillTx/>
                <a:latin typeface="黑体" panose="02010609060101010101" pitchFamily="49" charset="-122"/>
                <a:ea typeface="黑体" panose="02010609060101010101" pitchFamily="49" charset="-122"/>
                <a:cs typeface="微软雅黑" panose="020B0503020204020204" charset="-122"/>
              </a:rPr>
              <a:t>小孩再小，都会有自己的方法，家长一定要耐心地去倾听，真正了解小孩的方法、感受，才能对小孩生理及心理上的问题、变化做出及时而细致的引导。有了如此的基础，亲子之间才能良好沟通，建立和谐的亲子关系。</a:t>
            </a:r>
            <a:endParaRPr lang="zh-CN" altLang="en-US" sz="2000" spc="100">
              <a:ln w="3175">
                <a:noFill/>
                <a:prstDash val="dash"/>
              </a:ln>
              <a:solidFill>
                <a:schemeClr val="dk1">
                  <a:lumMod val="75000"/>
                  <a:lumOff val="25000"/>
                </a:schemeClr>
              </a:solidFill>
              <a:uFillTx/>
              <a:latin typeface="黑体" panose="02010609060101010101" pitchFamily="49" charset="-122"/>
              <a:ea typeface="黑体" panose="02010609060101010101" pitchFamily="49" charset="-122"/>
              <a:cs typeface="微软雅黑" panose="020B0503020204020204" charset="-122"/>
            </a:endParaRPr>
          </a:p>
        </p:txBody>
      </p:sp>
      <p:grpSp>
        <p:nvGrpSpPr>
          <p:cNvPr id="2" name="组合 1"/>
          <p:cNvGrpSpPr/>
          <p:nvPr>
            <p:custDataLst>
              <p:tags r:id="rId5"/>
            </p:custDataLst>
          </p:nvPr>
        </p:nvGrpSpPr>
        <p:grpSpPr>
          <a:xfrm>
            <a:off x="457200" y="457200"/>
            <a:ext cx="11277600" cy="5943600"/>
            <a:chOff x="720" y="720"/>
            <a:chExt cx="17760" cy="9360"/>
          </a:xfrm>
        </p:grpSpPr>
        <p:sp>
          <p:nvSpPr>
            <p:cNvPr id="3" name="图形 11"/>
            <p:cNvSpPr/>
            <p:nvPr>
              <p:custDataLst>
                <p:tags r:id="rId6"/>
              </p:custDataLst>
            </p:nvPr>
          </p:nvSpPr>
          <p:spPr>
            <a:xfrm>
              <a:off x="72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sp>
          <p:nvSpPr>
            <p:cNvPr id="4" name="图形 11"/>
            <p:cNvSpPr/>
            <p:nvPr>
              <p:custDataLst>
                <p:tags r:id="rId7"/>
              </p:custDataLst>
            </p:nvPr>
          </p:nvSpPr>
          <p:spPr>
            <a:xfrm rot="16200000">
              <a:off x="72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cxnSp>
          <p:nvCxnSpPr>
            <p:cNvPr id="5" name="直接连接符 4"/>
            <p:cNvCxnSpPr/>
            <p:nvPr>
              <p:custDataLst>
                <p:tags r:id="rId8"/>
              </p:custDataLst>
            </p:nvPr>
          </p:nvCxnSpPr>
          <p:spPr>
            <a:xfrm>
              <a:off x="1680" y="72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6" name="直接连接符 5"/>
            <p:cNvCxnSpPr/>
            <p:nvPr>
              <p:custDataLst>
                <p:tags r:id="rId9"/>
              </p:custDataLst>
            </p:nvPr>
          </p:nvCxnSpPr>
          <p:spPr>
            <a:xfrm>
              <a:off x="1680" y="984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7" name="直接连接符 6"/>
            <p:cNvCxnSpPr/>
            <p:nvPr>
              <p:custDataLst>
                <p:tags r:id="rId10"/>
              </p:custDataLst>
            </p:nvPr>
          </p:nvCxnSpPr>
          <p:spPr>
            <a:xfrm flipH="1">
              <a:off x="72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8" name="图形 11"/>
            <p:cNvSpPr/>
            <p:nvPr>
              <p:custDataLst>
                <p:tags r:id="rId11"/>
              </p:custDataLst>
            </p:nvPr>
          </p:nvSpPr>
          <p:spPr>
            <a:xfrm rot="5400000">
              <a:off x="1743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sp>
          <p:nvSpPr>
            <p:cNvPr id="9" name="图形 11"/>
            <p:cNvSpPr/>
            <p:nvPr>
              <p:custDataLst>
                <p:tags r:id="rId12"/>
              </p:custDataLst>
            </p:nvPr>
          </p:nvSpPr>
          <p:spPr>
            <a:xfrm rot="10800000">
              <a:off x="1743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cxnSp>
          <p:nvCxnSpPr>
            <p:cNvPr id="10" name="直接连接符 9"/>
            <p:cNvCxnSpPr/>
            <p:nvPr>
              <p:custDataLst>
                <p:tags r:id="rId13"/>
              </p:custDataLst>
            </p:nvPr>
          </p:nvCxnSpPr>
          <p:spPr>
            <a:xfrm flipH="1">
              <a:off x="1848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1" name="图形 11"/>
            <p:cNvSpPr/>
            <p:nvPr>
              <p:custDataLst>
                <p:tags r:id="rId14"/>
              </p:custDataLst>
            </p:nvPr>
          </p:nvSpPr>
          <p:spPr>
            <a:xfrm>
              <a:off x="96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sp>
          <p:nvSpPr>
            <p:cNvPr id="12" name="图形 11"/>
            <p:cNvSpPr/>
            <p:nvPr>
              <p:custDataLst>
                <p:tags r:id="rId15"/>
              </p:custDataLst>
            </p:nvPr>
          </p:nvSpPr>
          <p:spPr>
            <a:xfrm rot="16200000">
              <a:off x="96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cxnSp>
          <p:nvCxnSpPr>
            <p:cNvPr id="13" name="直接连接符 12"/>
            <p:cNvCxnSpPr/>
            <p:nvPr>
              <p:custDataLst>
                <p:tags r:id="rId16"/>
              </p:custDataLst>
            </p:nvPr>
          </p:nvCxnSpPr>
          <p:spPr>
            <a:xfrm>
              <a:off x="1680" y="96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4" name="直接连接符 13"/>
            <p:cNvCxnSpPr/>
            <p:nvPr>
              <p:custDataLst>
                <p:tags r:id="rId17"/>
              </p:custDataLst>
            </p:nvPr>
          </p:nvCxnSpPr>
          <p:spPr>
            <a:xfrm>
              <a:off x="1680" y="1008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5" name="直接连接符 14"/>
            <p:cNvCxnSpPr/>
            <p:nvPr>
              <p:custDataLst>
                <p:tags r:id="rId18"/>
              </p:custDataLst>
            </p:nvPr>
          </p:nvCxnSpPr>
          <p:spPr>
            <a:xfrm flipH="1">
              <a:off x="960" y="1784"/>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6" name="图形 11"/>
            <p:cNvSpPr/>
            <p:nvPr>
              <p:custDataLst>
                <p:tags r:id="rId19"/>
              </p:custDataLst>
            </p:nvPr>
          </p:nvSpPr>
          <p:spPr>
            <a:xfrm rot="5400000">
              <a:off x="1740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sp>
          <p:nvSpPr>
            <p:cNvPr id="17" name="图形 11"/>
            <p:cNvSpPr/>
            <p:nvPr>
              <p:custDataLst>
                <p:tags r:id="rId20"/>
              </p:custDataLst>
            </p:nvPr>
          </p:nvSpPr>
          <p:spPr>
            <a:xfrm rot="10800000">
              <a:off x="1740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cxnSp>
          <p:nvCxnSpPr>
            <p:cNvPr id="18" name="直接连接符 17"/>
            <p:cNvCxnSpPr/>
            <p:nvPr>
              <p:custDataLst>
                <p:tags r:id="rId21"/>
              </p:custDataLst>
            </p:nvPr>
          </p:nvCxnSpPr>
          <p:spPr>
            <a:xfrm flipH="1">
              <a:off x="18240" y="1680"/>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grpSp>
      <p:pic>
        <p:nvPicPr>
          <p:cNvPr id="22" name="http://photo-static-api.fotomore.com/creative/vcg/400/new/VCG211308162044.jpg" descr="templates\picture_hover\&amp;pky200_sjzg_VCG211308162044&amp;2&amp;src_toppic_inpsrchzd1&amp;"/>
          <p:cNvPicPr>
            <a:picLocks noChangeAspect="1"/>
          </p:cNvPicPr>
          <p:nvPr/>
        </p:nvPicPr>
        <p:blipFill>
          <a:blip r:embed="rId22"/>
          <a:stretch>
            <a:fillRect/>
          </a:stretch>
        </p:blipFill>
        <p:spPr>
          <a:xfrm>
            <a:off x="6188710" y="1329690"/>
            <a:ext cx="4371975" cy="4639310"/>
          </a:xfrm>
          <a:prstGeom prst="rect">
            <a:avLst/>
          </a:prstGeom>
        </p:spPr>
      </p:pic>
    </p:spTree>
    <p:custDataLst>
      <p:tags r:id="rId23"/>
    </p:custData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800"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pitchFamily="49" charset="-122"/>
              <a:ea typeface="黑体" panose="02010609060101010101" pitchFamily="49" charset="-122"/>
            </a:endParaRPr>
          </a:p>
        </p:txBody>
      </p:sp>
      <p:sp>
        <p:nvSpPr>
          <p:cNvPr id="3" name="文本框 2"/>
          <p:cNvSpPr txBox="1"/>
          <p:nvPr>
            <p:custDataLst>
              <p:tags r:id="rId2"/>
            </p:custDataLst>
          </p:nvPr>
        </p:nvSpPr>
        <p:spPr>
          <a:xfrm>
            <a:off x="1496695" y="812800"/>
            <a:ext cx="4436110" cy="1302385"/>
          </a:xfrm>
          <a:prstGeom prst="rect">
            <a:avLst/>
          </a:prstGeom>
          <a:noFill/>
        </p:spPr>
        <p:txBody>
          <a:bodyPr wrap="square" lIns="63500" tIns="25400" rIns="63500" bIns="25400" rtlCol="0" anchor="b" anchorCtr="0">
            <a:normAutofit/>
          </a:bodyPr>
          <a:lstStyle/>
          <a:p>
            <a:pPr algn="l"/>
            <a:r>
              <a:rPr lang="zh-CN" altLang="zh-CN" sz="2400" b="1" spc="160">
                <a:solidFill>
                  <a:schemeClr val="accent1"/>
                </a:solidFill>
                <a:uFillTx/>
                <a:latin typeface="黑体" panose="02010609060101010101" pitchFamily="49" charset="-122"/>
                <a:ea typeface="黑体" panose="02010609060101010101" pitchFamily="49" charset="-122"/>
                <a:cs typeface="黑体" panose="02010609060101010101" pitchFamily="49" charset="-122"/>
              </a:rPr>
              <a:t>9.给孩子必要的包容</a:t>
            </a:r>
            <a:br>
              <a:rPr lang="zh-CN" altLang="zh-CN" sz="2400" b="1" spc="160">
                <a:solidFill>
                  <a:schemeClr val="accent1"/>
                </a:solidFill>
                <a:uFillTx/>
                <a:latin typeface="黑体" panose="02010609060101010101" pitchFamily="49" charset="-122"/>
                <a:ea typeface="黑体" panose="02010609060101010101" pitchFamily="49" charset="-122"/>
                <a:cs typeface="黑体" panose="02010609060101010101" pitchFamily="49" charset="-122"/>
              </a:rPr>
            </a:br>
            <a:r>
              <a:rPr lang="zh-CN" altLang="zh-CN" sz="2400" b="1" spc="160">
                <a:solidFill>
                  <a:schemeClr val="accent1"/>
                </a:solidFill>
                <a:uFillTx/>
                <a:latin typeface="黑体" panose="02010609060101010101" pitchFamily="49" charset="-122"/>
                <a:ea typeface="黑体" panose="02010609060101010101" pitchFamily="49" charset="-122"/>
                <a:cs typeface="黑体" panose="02010609060101010101" pitchFamily="49" charset="-122"/>
              </a:rPr>
              <a:t>—让孩子感受父母无条件的爱</a:t>
            </a:r>
            <a:endParaRPr lang="zh-CN" altLang="zh-CN" sz="2400" b="1" spc="160">
              <a:solidFill>
                <a:schemeClr val="accent1"/>
              </a:solidFill>
              <a:uFillTx/>
              <a:latin typeface="黑体" panose="02010609060101010101" pitchFamily="49" charset="-122"/>
              <a:ea typeface="黑体" panose="02010609060101010101" pitchFamily="49" charset="-122"/>
              <a:cs typeface="黑体" panose="02010609060101010101" pitchFamily="49" charset="-122"/>
            </a:endParaRPr>
          </a:p>
        </p:txBody>
      </p:sp>
      <p:sp>
        <p:nvSpPr>
          <p:cNvPr id="11" name="Title 6"/>
          <p:cNvSpPr txBox="1"/>
          <p:nvPr>
            <p:custDataLst>
              <p:tags r:id="rId3"/>
            </p:custDataLst>
          </p:nvPr>
        </p:nvSpPr>
        <p:spPr>
          <a:xfrm>
            <a:off x="666750" y="2321560"/>
            <a:ext cx="6397625" cy="3907155"/>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algn="l" fontAlgn="auto">
              <a:lnSpc>
                <a:spcPct val="150000"/>
              </a:lnSpc>
              <a:spcAft>
                <a:spcPts val="800"/>
              </a:spcAft>
            </a:pPr>
            <a:r>
              <a:rPr altLang="zh-CN" sz="2000" spc="100">
                <a:ln w="3175">
                  <a:noFill/>
                  <a:prstDash val="dash"/>
                </a:ln>
                <a:solidFill>
                  <a:schemeClr val="dk1">
                    <a:lumMod val="75000"/>
                    <a:lumOff val="25000"/>
                  </a:schemeClr>
                </a:solidFill>
                <a:uFillTx/>
                <a:latin typeface="黑体" panose="02010609060101010101" pitchFamily="49" charset="-122"/>
                <a:ea typeface="黑体" panose="02010609060101010101" pitchFamily="49" charset="-122"/>
                <a:cs typeface="微软雅黑" panose="020B0503020204020204" charset="-122"/>
              </a:rPr>
              <a:t>    </a:t>
            </a:r>
            <a:r>
              <a:rPr lang="zh-CN" altLang="en-US" sz="2000" spc="100">
                <a:ln w="3175">
                  <a:noFill/>
                  <a:prstDash val="dash"/>
                </a:ln>
                <a:solidFill>
                  <a:schemeClr val="dk1">
                    <a:lumMod val="75000"/>
                    <a:lumOff val="25000"/>
                  </a:schemeClr>
                </a:solidFill>
                <a:uFillTx/>
                <a:latin typeface="黑体" panose="02010609060101010101" pitchFamily="49" charset="-122"/>
                <a:ea typeface="黑体" panose="02010609060101010101" pitchFamily="49" charset="-122"/>
                <a:cs typeface="微软雅黑" panose="020B0503020204020204" charset="-122"/>
              </a:rPr>
              <a:t>小孩也许不够聪慧，也许有专门多缺点，但是作为父母，你绝对不能对小孩存有偏见，羞辱或嫌弃自己的小孩。对小孩一定要包容，要有耐心和信心。</a:t>
            </a:r>
            <a:endParaRPr lang="zh-CN" altLang="en-US" sz="2000" spc="100">
              <a:ln w="3175">
                <a:noFill/>
                <a:prstDash val="dash"/>
              </a:ln>
              <a:solidFill>
                <a:schemeClr val="dk1">
                  <a:lumMod val="75000"/>
                  <a:lumOff val="25000"/>
                </a:schemeClr>
              </a:solidFill>
              <a:uFillTx/>
              <a:latin typeface="黑体" panose="02010609060101010101" pitchFamily="49" charset="-122"/>
              <a:ea typeface="黑体" panose="02010609060101010101" pitchFamily="49" charset="-122"/>
              <a:cs typeface="微软雅黑" panose="020B0503020204020204" charset="-122"/>
            </a:endParaRPr>
          </a:p>
          <a:p>
            <a:pPr algn="l" fontAlgn="auto">
              <a:lnSpc>
                <a:spcPct val="150000"/>
              </a:lnSpc>
              <a:spcAft>
                <a:spcPts val="800"/>
              </a:spcAft>
            </a:pPr>
            <a:r>
              <a:rPr altLang="zh-CN" sz="2000" spc="100">
                <a:ln w="3175">
                  <a:noFill/>
                  <a:prstDash val="dash"/>
                </a:ln>
                <a:solidFill>
                  <a:schemeClr val="dk1">
                    <a:lumMod val="75000"/>
                    <a:lumOff val="25000"/>
                  </a:schemeClr>
                </a:solidFill>
                <a:uFillTx/>
                <a:latin typeface="黑体" panose="02010609060101010101" pitchFamily="49" charset="-122"/>
                <a:ea typeface="黑体" panose="02010609060101010101" pitchFamily="49" charset="-122"/>
                <a:cs typeface="微软雅黑" panose="020B0503020204020204" charset="-122"/>
              </a:rPr>
              <a:t>    </a:t>
            </a:r>
            <a:r>
              <a:rPr lang="zh-CN" altLang="en-US" sz="2000" spc="100">
                <a:ln w="3175">
                  <a:noFill/>
                  <a:prstDash val="dash"/>
                </a:ln>
                <a:solidFill>
                  <a:schemeClr val="dk1">
                    <a:lumMod val="75000"/>
                    <a:lumOff val="25000"/>
                  </a:schemeClr>
                </a:solidFill>
                <a:uFillTx/>
                <a:latin typeface="黑体" panose="02010609060101010101" pitchFamily="49" charset="-122"/>
                <a:ea typeface="黑体" panose="02010609060101010101" pitchFamily="49" charset="-122"/>
                <a:cs typeface="微软雅黑" panose="020B0503020204020204" charset="-122"/>
              </a:rPr>
              <a:t>生活中，小孩总难免有些过失、错误。有的是无意，有的是有意的。假如小孩所犯过错的性质不是专门严峻，那么家长就不妨给予包容、谅解，如此小孩不仅会在内疚自责中更认真地改正错误，还能够使小孩形成良好的宽容心态。</a:t>
            </a:r>
            <a:endParaRPr lang="zh-CN" altLang="en-US" sz="2000" spc="100">
              <a:ln w="3175">
                <a:noFill/>
                <a:prstDash val="dash"/>
              </a:ln>
              <a:solidFill>
                <a:schemeClr val="dk1">
                  <a:lumMod val="75000"/>
                  <a:lumOff val="25000"/>
                </a:schemeClr>
              </a:solidFill>
              <a:uFillTx/>
              <a:latin typeface="黑体" panose="02010609060101010101" pitchFamily="49" charset="-122"/>
              <a:ea typeface="黑体" panose="02010609060101010101" pitchFamily="49" charset="-122"/>
              <a:cs typeface="微软雅黑" panose="020B0503020204020204" charset="-122"/>
            </a:endParaRPr>
          </a:p>
        </p:txBody>
      </p:sp>
      <p:pic>
        <p:nvPicPr>
          <p:cNvPr id="2" name="http://photo-static-api.fotomore.com/creative/vcg/400/version23/VCG41472319955.jpg" descr="templates\picture_hover\&amp;pky180_sjzg_VCG41472319955&amp;2&amp;src_toppic_inpsrchzd1&amp;"/>
          <p:cNvPicPr>
            <a:picLocks noChangeAspect="1"/>
          </p:cNvPicPr>
          <p:nvPr/>
        </p:nvPicPr>
        <p:blipFill>
          <a:blip r:embed="rId4"/>
          <a:stretch>
            <a:fillRect/>
          </a:stretch>
        </p:blipFill>
        <p:spPr>
          <a:xfrm>
            <a:off x="7200265" y="334645"/>
            <a:ext cx="4699000" cy="6188710"/>
          </a:xfrm>
          <a:prstGeom prst="rect">
            <a:avLst/>
          </a:prstGeom>
        </p:spPr>
      </p:pic>
    </p:spTree>
    <p:custDataLst>
      <p:tags r:id="rId5"/>
    </p:custData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1" name="图片 20"/>
          <p:cNvPicPr>
            <a:picLocks noChangeAspect="1"/>
          </p:cNvPicPr>
          <p:nvPr userDrawn="1">
            <p:custDataLst>
              <p:tags r:id="rId1"/>
            </p:custDataLst>
          </p:nvPr>
        </p:nvPicPr>
        <p:blipFill>
          <a:blip r:embed="rId2"/>
          <a:stretch>
            <a:fillRect/>
          </a:stretch>
        </p:blipFill>
        <p:spPr>
          <a:xfrm>
            <a:off x="9402793" y="-27"/>
            <a:ext cx="2788926" cy="1703097"/>
          </a:xfrm>
          <a:prstGeom prst="rect">
            <a:avLst/>
          </a:prstGeom>
        </p:spPr>
      </p:pic>
      <p:sp>
        <p:nvSpPr>
          <p:cNvPr id="19" name="文本框 18"/>
          <p:cNvSpPr txBox="1"/>
          <p:nvPr>
            <p:custDataLst>
              <p:tags r:id="rId3"/>
            </p:custDataLst>
          </p:nvPr>
        </p:nvSpPr>
        <p:spPr>
          <a:xfrm>
            <a:off x="1427480" y="914400"/>
            <a:ext cx="5215890" cy="1358900"/>
          </a:xfrm>
          <a:prstGeom prst="rect">
            <a:avLst/>
          </a:prstGeom>
          <a:noFill/>
        </p:spPr>
        <p:txBody>
          <a:bodyPr wrap="square" lIns="63500" tIns="25400" rIns="63500" bIns="25400" rtlCol="0" anchor="ctr" anchorCtr="0">
            <a:normAutofit/>
          </a:bodyPr>
          <a:lstStyle/>
          <a:p>
            <a:pPr algn="ctr"/>
            <a:r>
              <a:rPr lang="zh-CN" altLang="zh-CN" sz="2400" b="1" spc="160">
                <a:solidFill>
                  <a:schemeClr val="accent1"/>
                </a:solidFill>
                <a:uFillTx/>
                <a:latin typeface="黑体" panose="02010609060101010101" pitchFamily="49" charset="-122"/>
                <a:ea typeface="黑体" panose="02010609060101010101" pitchFamily="49" charset="-122"/>
                <a:cs typeface="黑体" panose="02010609060101010101" pitchFamily="49" charset="-122"/>
              </a:rPr>
              <a:t>10.抓住教育契机</a:t>
            </a:r>
            <a:br>
              <a:rPr lang="zh-CN" altLang="zh-CN" sz="2400" b="1" spc="160">
                <a:solidFill>
                  <a:schemeClr val="accent1"/>
                </a:solidFill>
                <a:uFillTx/>
                <a:latin typeface="黑体" panose="02010609060101010101" pitchFamily="49" charset="-122"/>
                <a:ea typeface="黑体" panose="02010609060101010101" pitchFamily="49" charset="-122"/>
                <a:cs typeface="黑体" panose="02010609060101010101" pitchFamily="49" charset="-122"/>
              </a:rPr>
            </a:br>
            <a:r>
              <a:rPr lang="zh-CN" altLang="zh-CN" sz="2400" b="1" spc="160">
                <a:solidFill>
                  <a:schemeClr val="accent1"/>
                </a:solidFill>
                <a:uFillTx/>
                <a:latin typeface="黑体" panose="02010609060101010101" pitchFamily="49" charset="-122"/>
                <a:ea typeface="黑体" panose="02010609060101010101" pitchFamily="49" charset="-122"/>
                <a:cs typeface="黑体" panose="02010609060101010101" pitchFamily="49" charset="-122"/>
              </a:rPr>
              <a:t>—巧妙地引导小孩自觉走向正途</a:t>
            </a:r>
            <a:endParaRPr lang="zh-CN" altLang="zh-CN" sz="2400" b="1" spc="160">
              <a:solidFill>
                <a:schemeClr val="accent1"/>
              </a:solidFill>
              <a:uFillTx/>
              <a:latin typeface="黑体" panose="02010609060101010101" pitchFamily="49" charset="-122"/>
              <a:ea typeface="黑体" panose="02010609060101010101" pitchFamily="49" charset="-122"/>
              <a:cs typeface="黑体" panose="02010609060101010101" pitchFamily="49" charset="-122"/>
            </a:endParaRPr>
          </a:p>
        </p:txBody>
      </p:sp>
      <p:sp>
        <p:nvSpPr>
          <p:cNvPr id="20" name="Title 6"/>
          <p:cNvSpPr txBox="1"/>
          <p:nvPr>
            <p:custDataLst>
              <p:tags r:id="rId4"/>
            </p:custDataLst>
          </p:nvPr>
        </p:nvSpPr>
        <p:spPr>
          <a:xfrm>
            <a:off x="1427480" y="2273300"/>
            <a:ext cx="5540375" cy="336550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algn="l" fontAlgn="auto">
              <a:lnSpc>
                <a:spcPct val="150000"/>
              </a:lnSpc>
              <a:spcAft>
                <a:spcPts val="800"/>
              </a:spcAft>
            </a:pPr>
            <a:r>
              <a:rPr altLang="zh-CN" sz="2000" spc="100">
                <a:ln w="3175">
                  <a:noFill/>
                  <a:prstDash val="dash"/>
                </a:ln>
                <a:solidFill>
                  <a:schemeClr val="dk1">
                    <a:lumMod val="75000"/>
                    <a:lumOff val="25000"/>
                  </a:schemeClr>
                </a:solidFill>
                <a:uFillTx/>
                <a:latin typeface="黑体" panose="02010609060101010101" pitchFamily="49" charset="-122"/>
                <a:ea typeface="黑体" panose="02010609060101010101" pitchFamily="49" charset="-122"/>
                <a:cs typeface="微软雅黑" panose="020B0503020204020204" charset="-122"/>
              </a:rPr>
              <a:t>    </a:t>
            </a:r>
            <a:r>
              <a:rPr lang="zh-CN" altLang="en-US" sz="2000" spc="100">
                <a:ln w="3175">
                  <a:noFill/>
                  <a:prstDash val="dash"/>
                </a:ln>
                <a:solidFill>
                  <a:schemeClr val="dk1">
                    <a:lumMod val="75000"/>
                    <a:lumOff val="25000"/>
                  </a:schemeClr>
                </a:solidFill>
                <a:uFillTx/>
                <a:latin typeface="黑体" panose="02010609060101010101" pitchFamily="49" charset="-122"/>
                <a:ea typeface="黑体" panose="02010609060101010101" pitchFamily="49" charset="-122"/>
                <a:cs typeface="微软雅黑" panose="020B0503020204020204" charset="-122"/>
              </a:rPr>
              <a:t>絮絮叨叨的说教，凡事替小孩包办的父母是小孩最不喜爱的，聪慧的家长只会在小孩遇到难题或行为错误时，从旁稍加提示引导，帮小孩解决疑难问题，如此，小孩明白了道理，家长也达到了教育的目的。</a:t>
            </a:r>
            <a:endParaRPr lang="zh-CN" altLang="en-US" sz="2000" spc="100">
              <a:ln w="3175">
                <a:noFill/>
                <a:prstDash val="dash"/>
              </a:ln>
              <a:solidFill>
                <a:schemeClr val="dk1">
                  <a:lumMod val="75000"/>
                  <a:lumOff val="25000"/>
                </a:schemeClr>
              </a:solidFill>
              <a:uFillTx/>
              <a:latin typeface="黑体" panose="02010609060101010101" pitchFamily="49" charset="-122"/>
              <a:ea typeface="黑体" panose="02010609060101010101" pitchFamily="49" charset="-122"/>
              <a:cs typeface="微软雅黑" panose="020B0503020204020204" charset="-122"/>
            </a:endParaRPr>
          </a:p>
        </p:txBody>
      </p:sp>
      <p:grpSp>
        <p:nvGrpSpPr>
          <p:cNvPr id="2" name="组合 1"/>
          <p:cNvGrpSpPr/>
          <p:nvPr>
            <p:custDataLst>
              <p:tags r:id="rId5"/>
            </p:custDataLst>
          </p:nvPr>
        </p:nvGrpSpPr>
        <p:grpSpPr>
          <a:xfrm>
            <a:off x="457200" y="457200"/>
            <a:ext cx="11277600" cy="5943600"/>
            <a:chOff x="720" y="720"/>
            <a:chExt cx="17760" cy="9360"/>
          </a:xfrm>
        </p:grpSpPr>
        <p:sp>
          <p:nvSpPr>
            <p:cNvPr id="3" name="图形 11"/>
            <p:cNvSpPr/>
            <p:nvPr>
              <p:custDataLst>
                <p:tags r:id="rId6"/>
              </p:custDataLst>
            </p:nvPr>
          </p:nvSpPr>
          <p:spPr>
            <a:xfrm>
              <a:off x="72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sp>
          <p:nvSpPr>
            <p:cNvPr id="4" name="图形 11"/>
            <p:cNvSpPr/>
            <p:nvPr>
              <p:custDataLst>
                <p:tags r:id="rId7"/>
              </p:custDataLst>
            </p:nvPr>
          </p:nvSpPr>
          <p:spPr>
            <a:xfrm rot="16200000">
              <a:off x="72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cxnSp>
          <p:nvCxnSpPr>
            <p:cNvPr id="5" name="直接连接符 4"/>
            <p:cNvCxnSpPr/>
            <p:nvPr>
              <p:custDataLst>
                <p:tags r:id="rId8"/>
              </p:custDataLst>
            </p:nvPr>
          </p:nvCxnSpPr>
          <p:spPr>
            <a:xfrm>
              <a:off x="1680" y="72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6" name="直接连接符 5"/>
            <p:cNvCxnSpPr/>
            <p:nvPr>
              <p:custDataLst>
                <p:tags r:id="rId9"/>
              </p:custDataLst>
            </p:nvPr>
          </p:nvCxnSpPr>
          <p:spPr>
            <a:xfrm>
              <a:off x="1680" y="984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7" name="直接连接符 6"/>
            <p:cNvCxnSpPr/>
            <p:nvPr>
              <p:custDataLst>
                <p:tags r:id="rId10"/>
              </p:custDataLst>
            </p:nvPr>
          </p:nvCxnSpPr>
          <p:spPr>
            <a:xfrm flipH="1">
              <a:off x="72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8" name="图形 11"/>
            <p:cNvSpPr/>
            <p:nvPr>
              <p:custDataLst>
                <p:tags r:id="rId11"/>
              </p:custDataLst>
            </p:nvPr>
          </p:nvSpPr>
          <p:spPr>
            <a:xfrm rot="5400000">
              <a:off x="1743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sp>
          <p:nvSpPr>
            <p:cNvPr id="9" name="图形 11"/>
            <p:cNvSpPr/>
            <p:nvPr>
              <p:custDataLst>
                <p:tags r:id="rId12"/>
              </p:custDataLst>
            </p:nvPr>
          </p:nvSpPr>
          <p:spPr>
            <a:xfrm rot="10800000">
              <a:off x="1743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cxnSp>
          <p:nvCxnSpPr>
            <p:cNvPr id="10" name="直接连接符 9"/>
            <p:cNvCxnSpPr/>
            <p:nvPr>
              <p:custDataLst>
                <p:tags r:id="rId13"/>
              </p:custDataLst>
            </p:nvPr>
          </p:nvCxnSpPr>
          <p:spPr>
            <a:xfrm flipH="1">
              <a:off x="1848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1" name="图形 11"/>
            <p:cNvSpPr/>
            <p:nvPr>
              <p:custDataLst>
                <p:tags r:id="rId14"/>
              </p:custDataLst>
            </p:nvPr>
          </p:nvSpPr>
          <p:spPr>
            <a:xfrm>
              <a:off x="96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sp>
          <p:nvSpPr>
            <p:cNvPr id="12" name="图形 11"/>
            <p:cNvSpPr/>
            <p:nvPr>
              <p:custDataLst>
                <p:tags r:id="rId15"/>
              </p:custDataLst>
            </p:nvPr>
          </p:nvSpPr>
          <p:spPr>
            <a:xfrm rot="16200000">
              <a:off x="96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cxnSp>
          <p:nvCxnSpPr>
            <p:cNvPr id="13" name="直接连接符 12"/>
            <p:cNvCxnSpPr/>
            <p:nvPr>
              <p:custDataLst>
                <p:tags r:id="rId16"/>
              </p:custDataLst>
            </p:nvPr>
          </p:nvCxnSpPr>
          <p:spPr>
            <a:xfrm>
              <a:off x="1680" y="96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4" name="直接连接符 13"/>
            <p:cNvCxnSpPr/>
            <p:nvPr>
              <p:custDataLst>
                <p:tags r:id="rId17"/>
              </p:custDataLst>
            </p:nvPr>
          </p:nvCxnSpPr>
          <p:spPr>
            <a:xfrm>
              <a:off x="1680" y="1008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5" name="直接连接符 14"/>
            <p:cNvCxnSpPr/>
            <p:nvPr>
              <p:custDataLst>
                <p:tags r:id="rId18"/>
              </p:custDataLst>
            </p:nvPr>
          </p:nvCxnSpPr>
          <p:spPr>
            <a:xfrm flipH="1">
              <a:off x="960" y="1784"/>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6" name="图形 11"/>
            <p:cNvSpPr/>
            <p:nvPr>
              <p:custDataLst>
                <p:tags r:id="rId19"/>
              </p:custDataLst>
            </p:nvPr>
          </p:nvSpPr>
          <p:spPr>
            <a:xfrm rot="5400000">
              <a:off x="1740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sp>
          <p:nvSpPr>
            <p:cNvPr id="17" name="图形 11"/>
            <p:cNvSpPr/>
            <p:nvPr>
              <p:custDataLst>
                <p:tags r:id="rId20"/>
              </p:custDataLst>
            </p:nvPr>
          </p:nvSpPr>
          <p:spPr>
            <a:xfrm rot="10800000">
              <a:off x="1740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cxnSp>
          <p:nvCxnSpPr>
            <p:cNvPr id="18" name="直接连接符 17"/>
            <p:cNvCxnSpPr/>
            <p:nvPr>
              <p:custDataLst>
                <p:tags r:id="rId21"/>
              </p:custDataLst>
            </p:nvPr>
          </p:nvCxnSpPr>
          <p:spPr>
            <a:xfrm flipH="1">
              <a:off x="18240" y="1680"/>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grpSp>
      <p:pic>
        <p:nvPicPr>
          <p:cNvPr id="23" name="http://photo-static-api.fotomore.com/creative/vcg/400/version23/VCG21gic3785687.jpg" descr="templates\picture_hover\&amp;pky280_sjzg_VCG21gic3785687&amp;2&amp;src_toppic_inpsrchzd1&amp;"/>
          <p:cNvPicPr>
            <a:picLocks noChangeAspect="1"/>
          </p:cNvPicPr>
          <p:nvPr/>
        </p:nvPicPr>
        <p:blipFill>
          <a:blip r:embed="rId22"/>
          <a:stretch>
            <a:fillRect/>
          </a:stretch>
        </p:blipFill>
        <p:spPr>
          <a:xfrm>
            <a:off x="7134225" y="1105535"/>
            <a:ext cx="3096895" cy="4647565"/>
          </a:xfrm>
          <a:prstGeom prst="rect">
            <a:avLst/>
          </a:prstGeom>
        </p:spPr>
      </p:pic>
    </p:spTree>
    <p:custDataLst>
      <p:tags r:id="rId23"/>
    </p:custData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1" name="图片 20"/>
          <p:cNvPicPr>
            <a:picLocks noChangeAspect="1"/>
          </p:cNvPicPr>
          <p:nvPr userDrawn="1">
            <p:custDataLst>
              <p:tags r:id="rId1"/>
            </p:custDataLst>
          </p:nvPr>
        </p:nvPicPr>
        <p:blipFill>
          <a:blip r:embed="rId2"/>
          <a:stretch>
            <a:fillRect/>
          </a:stretch>
        </p:blipFill>
        <p:spPr>
          <a:xfrm>
            <a:off x="9402793" y="-27"/>
            <a:ext cx="2788926" cy="1703097"/>
          </a:xfrm>
          <a:prstGeom prst="rect">
            <a:avLst/>
          </a:prstGeom>
        </p:spPr>
      </p:pic>
      <p:sp>
        <p:nvSpPr>
          <p:cNvPr id="19" name="文本框 18"/>
          <p:cNvSpPr txBox="1"/>
          <p:nvPr>
            <p:custDataLst>
              <p:tags r:id="rId3"/>
            </p:custDataLst>
          </p:nvPr>
        </p:nvSpPr>
        <p:spPr>
          <a:xfrm>
            <a:off x="2575560" y="2507615"/>
            <a:ext cx="7705090" cy="1358900"/>
          </a:xfrm>
          <a:prstGeom prst="rect">
            <a:avLst/>
          </a:prstGeom>
          <a:noFill/>
        </p:spPr>
        <p:txBody>
          <a:bodyPr wrap="square" lIns="63500" tIns="25400" rIns="63500" bIns="25400" rtlCol="0" anchor="ctr" anchorCtr="0">
            <a:scene3d>
              <a:camera prst="orthographicFront"/>
              <a:lightRig rig="threePt" dir="t"/>
            </a:scene3d>
          </a:bodyPr>
          <a:lstStyle/>
          <a:p>
            <a:pPr algn="l">
              <a:lnSpc>
                <a:spcPct val="200000"/>
              </a:lnSpc>
            </a:pPr>
            <a:r>
              <a:rPr lang="en-US" altLang="zh-CN" sz="2400" b="1" spc="16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FillTx/>
                <a:latin typeface="黑体" panose="02010609060101010101" pitchFamily="49" charset="-122"/>
                <a:ea typeface="黑体" panose="02010609060101010101" pitchFamily="49" charset="-122"/>
              </a:rPr>
              <a:t>    </a:t>
            </a:r>
            <a:r>
              <a:rPr lang="zh-CN" altLang="zh-CN" sz="2400" b="1" spc="16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FillTx/>
                <a:latin typeface="黑体" panose="02010609060101010101" pitchFamily="49" charset="-122"/>
                <a:ea typeface="黑体" panose="02010609060101010101" pitchFamily="49" charset="-122"/>
              </a:rPr>
              <a:t>有孩子的家庭，就像多了一面镜子，他能照出你内心的一切。你快乐，他也快乐；你暴躁，他也暴躁。</a:t>
            </a:r>
            <a:endParaRPr lang="zh-CN" altLang="zh-CN" sz="2400" b="1" spc="16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uFillTx/>
              <a:latin typeface="黑体" panose="02010609060101010101" pitchFamily="49" charset="-122"/>
              <a:ea typeface="黑体" panose="02010609060101010101" pitchFamily="49" charset="-122"/>
            </a:endParaRPr>
          </a:p>
        </p:txBody>
      </p:sp>
      <p:grpSp>
        <p:nvGrpSpPr>
          <p:cNvPr id="2" name="组合 1"/>
          <p:cNvGrpSpPr/>
          <p:nvPr>
            <p:custDataLst>
              <p:tags r:id="rId4"/>
            </p:custDataLst>
          </p:nvPr>
        </p:nvGrpSpPr>
        <p:grpSpPr>
          <a:xfrm>
            <a:off x="457200" y="457200"/>
            <a:ext cx="11277600" cy="5943600"/>
            <a:chOff x="720" y="720"/>
            <a:chExt cx="17760" cy="9360"/>
          </a:xfrm>
        </p:grpSpPr>
        <p:sp>
          <p:nvSpPr>
            <p:cNvPr id="3" name="图形 11"/>
            <p:cNvSpPr/>
            <p:nvPr>
              <p:custDataLst>
                <p:tags r:id="rId5"/>
              </p:custDataLst>
            </p:nvPr>
          </p:nvSpPr>
          <p:spPr>
            <a:xfrm>
              <a:off x="72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sp>
          <p:nvSpPr>
            <p:cNvPr id="4" name="图形 11"/>
            <p:cNvSpPr/>
            <p:nvPr>
              <p:custDataLst>
                <p:tags r:id="rId6"/>
              </p:custDataLst>
            </p:nvPr>
          </p:nvSpPr>
          <p:spPr>
            <a:xfrm rot="16200000">
              <a:off x="72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cxnSp>
          <p:nvCxnSpPr>
            <p:cNvPr id="5" name="直接连接符 4"/>
            <p:cNvCxnSpPr/>
            <p:nvPr>
              <p:custDataLst>
                <p:tags r:id="rId7"/>
              </p:custDataLst>
            </p:nvPr>
          </p:nvCxnSpPr>
          <p:spPr>
            <a:xfrm>
              <a:off x="1680" y="72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6" name="直接连接符 5"/>
            <p:cNvCxnSpPr/>
            <p:nvPr>
              <p:custDataLst>
                <p:tags r:id="rId8"/>
              </p:custDataLst>
            </p:nvPr>
          </p:nvCxnSpPr>
          <p:spPr>
            <a:xfrm>
              <a:off x="1680" y="984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7" name="直接连接符 6"/>
            <p:cNvCxnSpPr/>
            <p:nvPr>
              <p:custDataLst>
                <p:tags r:id="rId9"/>
              </p:custDataLst>
            </p:nvPr>
          </p:nvCxnSpPr>
          <p:spPr>
            <a:xfrm flipH="1">
              <a:off x="72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8" name="图形 11"/>
            <p:cNvSpPr/>
            <p:nvPr>
              <p:custDataLst>
                <p:tags r:id="rId10"/>
              </p:custDataLst>
            </p:nvPr>
          </p:nvSpPr>
          <p:spPr>
            <a:xfrm rot="5400000">
              <a:off x="1743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sp>
          <p:nvSpPr>
            <p:cNvPr id="9" name="图形 11"/>
            <p:cNvSpPr/>
            <p:nvPr>
              <p:custDataLst>
                <p:tags r:id="rId11"/>
              </p:custDataLst>
            </p:nvPr>
          </p:nvSpPr>
          <p:spPr>
            <a:xfrm rot="10800000">
              <a:off x="1743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cxnSp>
          <p:nvCxnSpPr>
            <p:cNvPr id="10" name="直接连接符 9"/>
            <p:cNvCxnSpPr/>
            <p:nvPr>
              <p:custDataLst>
                <p:tags r:id="rId12"/>
              </p:custDataLst>
            </p:nvPr>
          </p:nvCxnSpPr>
          <p:spPr>
            <a:xfrm flipH="1">
              <a:off x="1848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1" name="图形 11"/>
            <p:cNvSpPr/>
            <p:nvPr>
              <p:custDataLst>
                <p:tags r:id="rId13"/>
              </p:custDataLst>
            </p:nvPr>
          </p:nvSpPr>
          <p:spPr>
            <a:xfrm>
              <a:off x="96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sp>
          <p:nvSpPr>
            <p:cNvPr id="12" name="图形 11"/>
            <p:cNvSpPr/>
            <p:nvPr>
              <p:custDataLst>
                <p:tags r:id="rId14"/>
              </p:custDataLst>
            </p:nvPr>
          </p:nvSpPr>
          <p:spPr>
            <a:xfrm rot="16200000">
              <a:off x="96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cxnSp>
          <p:nvCxnSpPr>
            <p:cNvPr id="13" name="直接连接符 12"/>
            <p:cNvCxnSpPr/>
            <p:nvPr>
              <p:custDataLst>
                <p:tags r:id="rId15"/>
              </p:custDataLst>
            </p:nvPr>
          </p:nvCxnSpPr>
          <p:spPr>
            <a:xfrm>
              <a:off x="1680" y="96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4" name="直接连接符 13"/>
            <p:cNvCxnSpPr/>
            <p:nvPr>
              <p:custDataLst>
                <p:tags r:id="rId16"/>
              </p:custDataLst>
            </p:nvPr>
          </p:nvCxnSpPr>
          <p:spPr>
            <a:xfrm>
              <a:off x="1680" y="1008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5" name="直接连接符 14"/>
            <p:cNvCxnSpPr/>
            <p:nvPr>
              <p:custDataLst>
                <p:tags r:id="rId17"/>
              </p:custDataLst>
            </p:nvPr>
          </p:nvCxnSpPr>
          <p:spPr>
            <a:xfrm flipH="1">
              <a:off x="960" y="1784"/>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6" name="图形 11"/>
            <p:cNvSpPr/>
            <p:nvPr>
              <p:custDataLst>
                <p:tags r:id="rId18"/>
              </p:custDataLst>
            </p:nvPr>
          </p:nvSpPr>
          <p:spPr>
            <a:xfrm rot="5400000">
              <a:off x="1740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sp>
          <p:nvSpPr>
            <p:cNvPr id="17" name="图形 11"/>
            <p:cNvSpPr/>
            <p:nvPr>
              <p:custDataLst>
                <p:tags r:id="rId19"/>
              </p:custDataLst>
            </p:nvPr>
          </p:nvSpPr>
          <p:spPr>
            <a:xfrm rot="10800000">
              <a:off x="1740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cxnSp>
          <p:nvCxnSpPr>
            <p:cNvPr id="18" name="直接连接符 17"/>
            <p:cNvCxnSpPr/>
            <p:nvPr>
              <p:custDataLst>
                <p:tags r:id="rId20"/>
              </p:custDataLst>
            </p:nvPr>
          </p:nvCxnSpPr>
          <p:spPr>
            <a:xfrm flipH="1">
              <a:off x="18240" y="1680"/>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grpSp>
    </p:spTree>
    <p:custDataLst>
      <p:tags r:id="rId21"/>
    </p:custData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1"/>
          <a:stretch>
            <a:fillRect/>
          </a:stretch>
        </p:blipFill>
        <p:spPr>
          <a:xfrm>
            <a:off x="10401300" y="12357100"/>
            <a:ext cx="317500" cy="228600"/>
          </a:xfrm>
          <a:prstGeom prst="cube">
            <a:avLst/>
          </a:prstGeom>
        </p:spPr>
      </p:pic>
    </p:spTree>
    <p:custDataLst>
      <p:tags r:id="rId2"/>
    </p:custData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4" name="图片 13"/>
          <p:cNvPicPr>
            <a:picLocks noChangeAspect="1"/>
          </p:cNvPicPr>
          <p:nvPr userDrawn="1">
            <p:custDataLst>
              <p:tags r:id="rId1"/>
            </p:custDataLst>
          </p:nvPr>
        </p:nvPicPr>
        <p:blipFill>
          <a:blip r:embed="rId2"/>
          <a:stretch>
            <a:fillRect/>
          </a:stretch>
        </p:blipFill>
        <p:spPr>
          <a:xfrm>
            <a:off x="9402793" y="-27"/>
            <a:ext cx="2788926" cy="1703097"/>
          </a:xfrm>
          <a:prstGeom prst="rect">
            <a:avLst/>
          </a:prstGeom>
        </p:spPr>
      </p:pic>
      <p:sp>
        <p:nvSpPr>
          <p:cNvPr id="8" name="矩形 7"/>
          <p:cNvSpPr/>
          <p:nvPr userDrawn="1">
            <p:custDataLst>
              <p:tags r:id="rId3"/>
            </p:custDataLst>
          </p:nvPr>
        </p:nvSpPr>
        <p:spPr>
          <a:xfrm>
            <a:off x="5937504" y="0"/>
            <a:ext cx="6254496" cy="68580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黑体" panose="02010609060101010101" pitchFamily="49" charset="-122"/>
              <a:ea typeface="黑体" panose="02010609060101010101" pitchFamily="49" charset="-122"/>
              <a:sym typeface="+mn-ea"/>
            </a:endParaRPr>
          </a:p>
        </p:txBody>
      </p:sp>
      <p:pic>
        <p:nvPicPr>
          <p:cNvPr id="22" name="图形 1"/>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a:off x="609600" y="609600"/>
            <a:ext cx="228600" cy="443865"/>
          </a:xfrm>
          <a:prstGeom prst="rect">
            <a:avLst/>
          </a:prstGeom>
        </p:spPr>
      </p:pic>
      <p:pic>
        <p:nvPicPr>
          <p:cNvPr id="23" name="图形 2"/>
          <p:cNvPicPr>
            <a:picLocks noChangeAspect="1"/>
          </p:cNvPicPr>
          <p:nvPr>
            <p:custDataLst>
              <p:tags r:id="rId7"/>
            </p:custDataLst>
          </p:nvPr>
        </p:nvPicPr>
        <p:blipFill>
          <a:blip r:embed="rId5">
            <a:extLst>
              <a:ext uri="{96DAC541-7B7A-43D3-8B79-37D633B846F1}">
                <asvg:svgBlip xmlns:asvg="http://schemas.microsoft.com/office/drawing/2016/SVG/main" r:embed="rId6"/>
              </a:ext>
            </a:extLst>
          </a:blip>
          <a:stretch>
            <a:fillRect/>
          </a:stretch>
        </p:blipFill>
        <p:spPr>
          <a:xfrm>
            <a:off x="912495" y="609600"/>
            <a:ext cx="228600" cy="443865"/>
          </a:xfrm>
          <a:prstGeom prst="rect">
            <a:avLst/>
          </a:prstGeom>
        </p:spPr>
      </p:pic>
      <p:pic>
        <p:nvPicPr>
          <p:cNvPr id="25" name="图形 3"/>
          <p:cNvPicPr>
            <a:picLocks noChangeAspect="1"/>
          </p:cNvPicPr>
          <p:nvPr>
            <p:custDataLst>
              <p:tags r:id="rId8"/>
            </p:custDataLst>
          </p:nvPr>
        </p:nvPicPr>
        <p:blipFill>
          <a:blip r:embed="rId5">
            <a:extLst>
              <a:ext uri="{96DAC541-7B7A-43D3-8B79-37D633B846F1}">
                <asvg:svgBlip xmlns:asvg="http://schemas.microsoft.com/office/drawing/2016/SVG/main" r:embed="rId6"/>
              </a:ext>
            </a:extLst>
          </a:blip>
          <a:stretch>
            <a:fillRect/>
          </a:stretch>
        </p:blipFill>
        <p:spPr>
          <a:xfrm rot="10800000">
            <a:off x="5179695" y="5790565"/>
            <a:ext cx="228600" cy="443865"/>
          </a:xfrm>
          <a:prstGeom prst="rect">
            <a:avLst/>
          </a:prstGeom>
        </p:spPr>
      </p:pic>
      <p:pic>
        <p:nvPicPr>
          <p:cNvPr id="26" name="图形 4"/>
          <p:cNvPicPr>
            <a:picLocks noChangeAspect="1"/>
          </p:cNvPicPr>
          <p:nvPr>
            <p:custDataLst>
              <p:tags r:id="rId9"/>
            </p:custDataLst>
          </p:nvPr>
        </p:nvPicPr>
        <p:blipFill>
          <a:blip r:embed="rId5">
            <a:extLst>
              <a:ext uri="{96DAC541-7B7A-43D3-8B79-37D633B846F1}">
                <asvg:svgBlip xmlns:asvg="http://schemas.microsoft.com/office/drawing/2016/SVG/main" r:embed="rId6"/>
              </a:ext>
            </a:extLst>
          </a:blip>
          <a:stretch>
            <a:fillRect/>
          </a:stretch>
        </p:blipFill>
        <p:spPr>
          <a:xfrm rot="10800000">
            <a:off x="4876800" y="5790565"/>
            <a:ext cx="228600" cy="443865"/>
          </a:xfrm>
          <a:prstGeom prst="rect">
            <a:avLst/>
          </a:prstGeom>
        </p:spPr>
      </p:pic>
      <p:sp>
        <p:nvSpPr>
          <p:cNvPr id="11" name="Title 6" descr="7b0a20202020227461726765744d6f64756c65223a202270726f636573734f6e6c696e65466f6e7473220a7d0a"/>
          <p:cNvSpPr txBox="1"/>
          <p:nvPr>
            <p:custDataLst>
              <p:tags r:id="rId10"/>
            </p:custDataLst>
          </p:nvPr>
        </p:nvSpPr>
        <p:spPr>
          <a:xfrm>
            <a:off x="509270" y="2097405"/>
            <a:ext cx="9814560" cy="2510790"/>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algn="l" fontAlgn="auto">
              <a:lnSpc>
                <a:spcPct val="200000"/>
              </a:lnSpc>
              <a:spcAft>
                <a:spcPts val="800"/>
              </a:spcAft>
            </a:pPr>
            <a:r>
              <a:rPr lang="zh-CN" altLang="en-US" sz="2000">
                <a:highlight>
                  <a:srgbClr val="FFFF00"/>
                </a:highlight>
                <a:sym typeface="+mn-ea"/>
              </a:rPr>
              <a:t>你今天比较忙，七点才下班，你的孩子想吃红烧鱼，家里又没有鱼，你会怎么办？</a:t>
            </a:r>
            <a:endParaRPr lang="zh-CN" altLang="en-US" sz="2000"/>
          </a:p>
          <a:p>
            <a:pPr algn="l" fontAlgn="auto">
              <a:lnSpc>
                <a:spcPct val="200000"/>
              </a:lnSpc>
              <a:spcAft>
                <a:spcPts val="800"/>
              </a:spcAft>
            </a:pPr>
            <a:r>
              <a:rPr lang="zh-CN" altLang="en-US" sz="2000">
                <a:sym typeface="+mn-ea"/>
              </a:rPr>
              <a:t>  </a:t>
            </a:r>
            <a:r>
              <a:rPr altLang="zh-CN" sz="2000">
                <a:solidFill>
                  <a:schemeClr val="accent4">
                    <a:lumMod val="75000"/>
                  </a:schemeClr>
                </a:solidFill>
                <a:sym typeface="+mn-ea"/>
              </a:rPr>
              <a:t>1</a:t>
            </a:r>
            <a:r>
              <a:rPr lang="zh-CN" altLang="en-US" sz="2000">
                <a:solidFill>
                  <a:schemeClr val="accent4">
                    <a:lumMod val="75000"/>
                  </a:schemeClr>
                </a:solidFill>
                <a:sym typeface="+mn-ea"/>
              </a:rPr>
              <a:t>、 去菜市场买一条，回来做给孩子吃，孩子在学校吃得不好，就指着晚餐了</a:t>
            </a:r>
            <a:endParaRPr lang="zh-CN" altLang="en-US" sz="2000">
              <a:solidFill>
                <a:schemeClr val="accent4">
                  <a:lumMod val="75000"/>
                </a:schemeClr>
              </a:solidFill>
            </a:endParaRPr>
          </a:p>
          <a:p>
            <a:pPr algn="l" fontAlgn="auto">
              <a:lnSpc>
                <a:spcPct val="200000"/>
              </a:lnSpc>
              <a:spcAft>
                <a:spcPts val="800"/>
              </a:spcAft>
            </a:pPr>
            <a:r>
              <a:rPr lang="zh-CN" altLang="en-US" sz="2000">
                <a:solidFill>
                  <a:schemeClr val="accent4">
                    <a:lumMod val="75000"/>
                  </a:schemeClr>
                </a:solidFill>
                <a:sym typeface="+mn-ea"/>
              </a:rPr>
              <a:t>  </a:t>
            </a:r>
            <a:r>
              <a:rPr altLang="zh-CN" sz="2000">
                <a:solidFill>
                  <a:schemeClr val="accent4">
                    <a:lumMod val="75000"/>
                  </a:schemeClr>
                </a:solidFill>
                <a:sym typeface="+mn-ea"/>
              </a:rPr>
              <a:t>2</a:t>
            </a:r>
            <a:r>
              <a:rPr lang="zh-CN" altLang="en-US" sz="2000">
                <a:solidFill>
                  <a:schemeClr val="accent4">
                    <a:lumMod val="75000"/>
                  </a:schemeClr>
                </a:solidFill>
                <a:sym typeface="+mn-ea"/>
              </a:rPr>
              <a:t>、让孩子出去买鱼，你休息一会，鱼买回来给孩子做</a:t>
            </a:r>
            <a:endParaRPr lang="zh-CN" altLang="en-US" sz="2000">
              <a:solidFill>
                <a:schemeClr val="accent4">
                  <a:lumMod val="75000"/>
                </a:schemeClr>
              </a:solidFill>
            </a:endParaRPr>
          </a:p>
          <a:p>
            <a:pPr algn="l" fontAlgn="auto">
              <a:lnSpc>
                <a:spcPct val="200000"/>
              </a:lnSpc>
              <a:spcAft>
                <a:spcPts val="800"/>
              </a:spcAft>
            </a:pPr>
            <a:r>
              <a:rPr altLang="zh-CN" sz="2000">
                <a:solidFill>
                  <a:schemeClr val="accent4">
                    <a:lumMod val="75000"/>
                  </a:schemeClr>
                </a:solidFill>
                <a:sym typeface="+mn-ea"/>
              </a:rPr>
              <a:t> </a:t>
            </a:r>
            <a:r>
              <a:rPr lang="zh-CN" altLang="en-US" sz="2000">
                <a:solidFill>
                  <a:schemeClr val="accent4">
                    <a:lumMod val="75000"/>
                  </a:schemeClr>
                </a:solidFill>
                <a:sym typeface="+mn-ea"/>
              </a:rPr>
              <a:t> </a:t>
            </a:r>
            <a:r>
              <a:rPr altLang="zh-CN" sz="2000">
                <a:solidFill>
                  <a:schemeClr val="accent4">
                    <a:lumMod val="75000"/>
                  </a:schemeClr>
                </a:solidFill>
                <a:sym typeface="+mn-ea"/>
              </a:rPr>
              <a:t>3</a:t>
            </a:r>
            <a:r>
              <a:rPr lang="zh-CN" altLang="en-US" sz="2000">
                <a:solidFill>
                  <a:schemeClr val="accent4">
                    <a:lumMod val="75000"/>
                  </a:schemeClr>
                </a:solidFill>
                <a:sym typeface="+mn-ea"/>
              </a:rPr>
              <a:t>、 你和孩子一起去买鱼，回来做</a:t>
            </a:r>
            <a:endParaRPr lang="zh-CN" altLang="en-US" sz="2000">
              <a:solidFill>
                <a:schemeClr val="accent4">
                  <a:lumMod val="75000"/>
                </a:schemeClr>
              </a:solidFill>
            </a:endParaRPr>
          </a:p>
          <a:p>
            <a:pPr algn="l" fontAlgn="auto">
              <a:lnSpc>
                <a:spcPct val="200000"/>
              </a:lnSpc>
              <a:spcAft>
                <a:spcPts val="800"/>
              </a:spcAft>
            </a:pPr>
            <a:r>
              <a:rPr altLang="zh-CN" sz="2000">
                <a:solidFill>
                  <a:schemeClr val="accent4">
                    <a:lumMod val="75000"/>
                  </a:schemeClr>
                </a:solidFill>
                <a:sym typeface="+mn-ea"/>
              </a:rPr>
              <a:t> </a:t>
            </a:r>
            <a:r>
              <a:rPr lang="zh-CN" altLang="en-US" sz="2000">
                <a:solidFill>
                  <a:schemeClr val="accent4">
                    <a:lumMod val="75000"/>
                  </a:schemeClr>
                </a:solidFill>
                <a:sym typeface="+mn-ea"/>
              </a:rPr>
              <a:t> </a:t>
            </a:r>
            <a:r>
              <a:rPr altLang="zh-CN" sz="2000">
                <a:solidFill>
                  <a:schemeClr val="accent4">
                    <a:lumMod val="75000"/>
                  </a:schemeClr>
                </a:solidFill>
                <a:sym typeface="+mn-ea"/>
              </a:rPr>
              <a:t>4</a:t>
            </a:r>
            <a:r>
              <a:rPr lang="zh-CN" altLang="en-US" sz="2000">
                <a:solidFill>
                  <a:schemeClr val="accent4">
                    <a:lumMod val="75000"/>
                  </a:schemeClr>
                </a:solidFill>
                <a:sym typeface="+mn-ea"/>
              </a:rPr>
              <a:t>、 告诉孩子你有点累，今天不吃了，过几天再做，过几天，孩子也没再提，你想着又不是什么多好吃的，也就算了</a:t>
            </a:r>
            <a:endParaRPr lang="zh-CN" altLang="en-US" sz="2000">
              <a:solidFill>
                <a:schemeClr val="accent4">
                  <a:lumMod val="75000"/>
                </a:schemeClr>
              </a:solidFill>
            </a:endParaRPr>
          </a:p>
          <a:p>
            <a:pPr algn="l" fontAlgn="auto">
              <a:lnSpc>
                <a:spcPct val="200000"/>
              </a:lnSpc>
              <a:spcAft>
                <a:spcPts val="800"/>
              </a:spcAft>
            </a:pPr>
            <a:r>
              <a:rPr altLang="zh-CN" sz="2000">
                <a:solidFill>
                  <a:schemeClr val="accent4">
                    <a:lumMod val="75000"/>
                  </a:schemeClr>
                </a:solidFill>
                <a:sym typeface="+mn-ea"/>
              </a:rPr>
              <a:t>  5</a:t>
            </a:r>
            <a:r>
              <a:rPr lang="zh-CN" altLang="en-US" sz="2000">
                <a:solidFill>
                  <a:schemeClr val="accent4">
                    <a:lumMod val="75000"/>
                  </a:schemeClr>
                </a:solidFill>
                <a:sym typeface="+mn-ea"/>
              </a:rPr>
              <a:t>、告诉孩子你今天比较忙，先不做，过两天你抽空，烧了鲜美的红烧鱼给孩子，</a:t>
            </a:r>
            <a:endParaRPr lang="zh-CN" altLang="en-US" sz="2000">
              <a:solidFill>
                <a:schemeClr val="accent4">
                  <a:lumMod val="75000"/>
                </a:schemeClr>
              </a:solidFill>
            </a:endParaRPr>
          </a:p>
          <a:p>
            <a:pPr algn="l" fontAlgn="auto">
              <a:lnSpc>
                <a:spcPct val="200000"/>
              </a:lnSpc>
              <a:spcAft>
                <a:spcPts val="800"/>
              </a:spcAft>
            </a:pPr>
            <a:r>
              <a:rPr altLang="zh-CN" sz="2000">
                <a:solidFill>
                  <a:schemeClr val="accent4">
                    <a:lumMod val="75000"/>
                  </a:schemeClr>
                </a:solidFill>
                <a:sym typeface="+mn-ea"/>
              </a:rPr>
              <a:t>  6</a:t>
            </a:r>
            <a:r>
              <a:rPr lang="zh-CN" altLang="en-US" sz="2000">
                <a:solidFill>
                  <a:schemeClr val="accent4">
                    <a:lumMod val="75000"/>
                  </a:schemeClr>
                </a:solidFill>
                <a:sym typeface="+mn-ea"/>
              </a:rPr>
              <a:t>、把孩子批评一顿：我累的要命，你就知道吃吃吃，一点都不知道体贴父母。</a:t>
            </a:r>
            <a:endParaRPr lang="zh-CN" altLang="en-US" sz="2000">
              <a:solidFill>
                <a:schemeClr val="accent4">
                  <a:lumMod val="75000"/>
                </a:schemeClr>
              </a:solidFill>
            </a:endParaRPr>
          </a:p>
          <a:p>
            <a:pPr algn="l" fontAlgn="auto">
              <a:lnSpc>
                <a:spcPct val="200000"/>
              </a:lnSpc>
              <a:spcAft>
                <a:spcPts val="800"/>
              </a:spcAft>
            </a:pPr>
            <a:r>
              <a:rPr altLang="zh-CN" sz="2000">
                <a:solidFill>
                  <a:schemeClr val="accent4">
                    <a:lumMod val="75000"/>
                  </a:schemeClr>
                </a:solidFill>
                <a:sym typeface="+mn-ea"/>
              </a:rPr>
              <a:t>       </a:t>
            </a:r>
            <a:r>
              <a:rPr lang="zh-CN" altLang="en-US" sz="2000">
                <a:solidFill>
                  <a:schemeClr val="accent4">
                    <a:lumMod val="75000"/>
                  </a:schemeClr>
                </a:solidFill>
                <a:sym typeface="+mn-ea"/>
              </a:rPr>
              <a:t>也许还有不同的反应……</a:t>
            </a:r>
            <a:endParaRPr lang="zh-CN" altLang="en-US" sz="2000" spc="100">
              <a:ln w="3175">
                <a:noFill/>
                <a:prstDash val="dash"/>
              </a:ln>
              <a:gradFill>
                <a:gsLst>
                  <a:gs pos="0">
                    <a:srgbClr val="007BD3"/>
                  </a:gs>
                  <a:gs pos="100000">
                    <a:srgbClr val="034373"/>
                  </a:gs>
                </a:gsLst>
                <a:lin scaled="0"/>
              </a:gradFill>
              <a:uFillTx/>
              <a:latin typeface="华文琥珀" panose="02010800040101010101" charset="-122"/>
              <a:ea typeface="华文琥珀" panose="02010800040101010101" charset="-122"/>
              <a:cs typeface="华文琥珀" panose="02010800040101010101" charset="-122"/>
              <a:sym typeface="方正全福体" panose="02000500000000000000" charset="-122"/>
            </a:endParaRPr>
          </a:p>
        </p:txBody>
      </p:sp>
    </p:spTree>
    <p:custDataLst>
      <p:tags r:id="rId11"/>
    </p:custData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4" name="图片 13"/>
          <p:cNvPicPr>
            <a:picLocks noChangeAspect="1"/>
          </p:cNvPicPr>
          <p:nvPr userDrawn="1">
            <p:custDataLst>
              <p:tags r:id="rId1"/>
            </p:custDataLst>
          </p:nvPr>
        </p:nvPicPr>
        <p:blipFill>
          <a:blip r:embed="rId2"/>
          <a:stretch>
            <a:fillRect/>
          </a:stretch>
        </p:blipFill>
        <p:spPr>
          <a:xfrm>
            <a:off x="9402793" y="-27"/>
            <a:ext cx="2788926" cy="1703097"/>
          </a:xfrm>
          <a:prstGeom prst="rect">
            <a:avLst/>
          </a:prstGeom>
        </p:spPr>
      </p:pic>
      <p:sp>
        <p:nvSpPr>
          <p:cNvPr id="8" name="矩形 7"/>
          <p:cNvSpPr/>
          <p:nvPr userDrawn="1">
            <p:custDataLst>
              <p:tags r:id="rId3"/>
            </p:custDataLst>
          </p:nvPr>
        </p:nvSpPr>
        <p:spPr>
          <a:xfrm>
            <a:off x="0" y="0"/>
            <a:ext cx="5161280" cy="68580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lt1"/>
              </a:solidFill>
              <a:latin typeface="黑体" panose="02010609060101010101" pitchFamily="49" charset="-122"/>
              <a:ea typeface="黑体" panose="02010609060101010101" pitchFamily="49" charset="-122"/>
              <a:sym typeface="+mn-ea"/>
            </a:endParaRPr>
          </a:p>
        </p:txBody>
      </p:sp>
      <p:sp>
        <p:nvSpPr>
          <p:cNvPr id="6" name="文本框 5"/>
          <p:cNvSpPr txBox="1"/>
          <p:nvPr>
            <p:custDataLst>
              <p:tags r:id="rId4"/>
            </p:custDataLst>
          </p:nvPr>
        </p:nvSpPr>
        <p:spPr>
          <a:xfrm>
            <a:off x="-86360" y="2246630"/>
            <a:ext cx="5247640" cy="1825625"/>
          </a:xfrm>
          <a:prstGeom prst="rect">
            <a:avLst/>
          </a:prstGeom>
          <a:noFill/>
        </p:spPr>
        <p:txBody>
          <a:bodyPr wrap="square" lIns="63500" tIns="25400" rIns="63500" bIns="25400" rtlCol="0" anchor="ctr" anchorCtr="0">
            <a:normAutofit/>
          </a:bodyPr>
          <a:lstStyle/>
          <a:p>
            <a:pPr lvl="0" algn="ctr">
              <a:buClrTx/>
              <a:buSzTx/>
              <a:buFontTx/>
            </a:pPr>
            <a:r>
              <a:rPr lang="zh-CN" altLang="zh-CN" sz="3200" b="1" spc="160">
                <a:solidFill>
                  <a:schemeClr val="accent1"/>
                </a:solidFill>
                <a:uFillTx/>
                <a:latin typeface="黑体" panose="02010609060101010101" pitchFamily="49" charset="-122"/>
                <a:ea typeface="黑体" panose="02010609060101010101" pitchFamily="49" charset="-122"/>
                <a:sym typeface="+mn-ea"/>
              </a:rPr>
              <a:t>三、家庭教育的十大方法</a:t>
            </a:r>
            <a:endParaRPr lang="zh-CN" altLang="zh-CN" sz="3200" b="1" spc="160">
              <a:solidFill>
                <a:schemeClr val="accent1"/>
              </a:solidFill>
              <a:uFillTx/>
              <a:latin typeface="黑体" panose="02010609060101010101" pitchFamily="49" charset="-122"/>
              <a:ea typeface="黑体" panose="02010609060101010101" pitchFamily="49" charset="-122"/>
              <a:sym typeface="+mn-ea"/>
            </a:endParaRPr>
          </a:p>
        </p:txBody>
      </p:sp>
      <p:pic>
        <p:nvPicPr>
          <p:cNvPr id="3" name="http://photo-static-api.fotomore.com/creative/vcg/400/new/VCG211245041023.jpg" descr="templates\picture_hover\&amp;pky230_sjzg_VCG211245041023&amp;2&amp;src_toppic_inpsrchzd1&amp;"/>
          <p:cNvPicPr>
            <a:picLocks noChangeAspect="1"/>
          </p:cNvPicPr>
          <p:nvPr/>
        </p:nvPicPr>
        <p:blipFill>
          <a:blip r:embed="rId5"/>
          <a:stretch>
            <a:fillRect/>
          </a:stretch>
        </p:blipFill>
        <p:spPr>
          <a:xfrm>
            <a:off x="5161280" y="0"/>
            <a:ext cx="7299960" cy="6858000"/>
          </a:xfrm>
          <a:prstGeom prst="rect">
            <a:avLst/>
          </a:prstGeom>
        </p:spPr>
      </p:pic>
    </p:spTree>
    <p:custDataLst>
      <p:tags r:id="rId6"/>
    </p:custData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4" name="图片 13"/>
          <p:cNvPicPr>
            <a:picLocks noChangeAspect="1"/>
          </p:cNvPicPr>
          <p:nvPr userDrawn="1">
            <p:custDataLst>
              <p:tags r:id="rId1"/>
            </p:custDataLst>
          </p:nvPr>
        </p:nvPicPr>
        <p:blipFill>
          <a:blip r:embed="rId2"/>
          <a:stretch>
            <a:fillRect/>
          </a:stretch>
        </p:blipFill>
        <p:spPr>
          <a:xfrm>
            <a:off x="9402793" y="-27"/>
            <a:ext cx="2788926" cy="1703097"/>
          </a:xfrm>
          <a:prstGeom prst="rect">
            <a:avLst/>
          </a:prstGeom>
        </p:spPr>
      </p:pic>
      <p:sp>
        <p:nvSpPr>
          <p:cNvPr id="6" name="文本框 5"/>
          <p:cNvSpPr txBox="1"/>
          <p:nvPr>
            <p:custDataLst>
              <p:tags r:id="rId3"/>
            </p:custDataLst>
          </p:nvPr>
        </p:nvSpPr>
        <p:spPr>
          <a:xfrm>
            <a:off x="1548135" y="1240803"/>
            <a:ext cx="5943638" cy="1127760"/>
          </a:xfrm>
          <a:prstGeom prst="rect">
            <a:avLst/>
          </a:prstGeom>
          <a:noFill/>
        </p:spPr>
        <p:txBody>
          <a:bodyPr wrap="square" lIns="63500" tIns="25400" rIns="63500" bIns="25400" rtlCol="0" anchor="b" anchorCtr="0"/>
          <a:lstStyle/>
          <a:p>
            <a:pPr algn="l">
              <a:lnSpc>
                <a:spcPct val="150000"/>
              </a:lnSpc>
            </a:pPr>
            <a:r>
              <a:rPr lang="zh-CN" altLang="zh-CN" sz="2400" b="1" spc="160">
                <a:solidFill>
                  <a:schemeClr val="accent1"/>
                </a:solidFill>
                <a:uFillTx/>
                <a:latin typeface="黑体" panose="02010609060101010101" pitchFamily="49" charset="-122"/>
                <a:ea typeface="黑体" panose="02010609060101010101" pitchFamily="49" charset="-122"/>
                <a:cs typeface="黑体" panose="02010609060101010101" pitchFamily="49" charset="-122"/>
              </a:rPr>
              <a:t>1.学会在孩子面前示弱</a:t>
            </a:r>
            <a:endParaRPr lang="zh-CN" altLang="zh-CN" sz="2400" b="1" spc="160">
              <a:solidFill>
                <a:schemeClr val="accent1"/>
              </a:solidFill>
              <a:uFillTx/>
              <a:latin typeface="黑体" panose="02010609060101010101" pitchFamily="49" charset="-122"/>
              <a:ea typeface="黑体" panose="02010609060101010101" pitchFamily="49" charset="-122"/>
              <a:cs typeface="黑体" panose="02010609060101010101" pitchFamily="49" charset="-122"/>
            </a:endParaRPr>
          </a:p>
          <a:p>
            <a:pPr algn="l">
              <a:lnSpc>
                <a:spcPct val="150000"/>
              </a:lnSpc>
            </a:pPr>
            <a:r>
              <a:rPr lang="en-US" altLang="zh-CN" sz="2400" b="1" spc="160">
                <a:solidFill>
                  <a:schemeClr val="accent1"/>
                </a:solidFill>
                <a:uFillTx/>
                <a:latin typeface="黑体" panose="02010609060101010101" pitchFamily="49" charset="-122"/>
                <a:ea typeface="黑体" panose="02010609060101010101" pitchFamily="49" charset="-122"/>
                <a:cs typeface="黑体" panose="02010609060101010101" pitchFamily="49" charset="-122"/>
              </a:rPr>
              <a:t> —</a:t>
            </a:r>
            <a:r>
              <a:rPr lang="zh-CN" altLang="en-US" sz="2400" b="1" spc="100">
                <a:ln w="3175">
                  <a:noFill/>
                  <a:prstDash val="dash"/>
                </a:ln>
                <a:solidFill>
                  <a:schemeClr val="dk1">
                    <a:lumMod val="75000"/>
                    <a:lumOff val="25000"/>
                  </a:schemeClr>
                </a:solidFill>
                <a:uFillTx/>
                <a:latin typeface="黑体" panose="02010609060101010101" pitchFamily="49" charset="-122"/>
                <a:ea typeface="黑体" panose="02010609060101010101" pitchFamily="49" charset="-122"/>
                <a:cs typeface="黑体" panose="02010609060101010101" pitchFamily="49" charset="-122"/>
                <a:sym typeface="+mn-ea"/>
              </a:rPr>
              <a:t>让孩子充当一次“小大人”</a:t>
            </a:r>
            <a:endParaRPr lang="en-US" altLang="zh-CN" sz="2400" b="1" spc="160">
              <a:solidFill>
                <a:schemeClr val="accent1"/>
              </a:solidFill>
              <a:uFillTx/>
              <a:latin typeface="黑体" panose="02010609060101010101" pitchFamily="49" charset="-122"/>
              <a:ea typeface="黑体" panose="02010609060101010101" pitchFamily="49" charset="-122"/>
              <a:cs typeface="黑体" panose="02010609060101010101" pitchFamily="49" charset="-122"/>
            </a:endParaRPr>
          </a:p>
        </p:txBody>
      </p:sp>
      <p:sp>
        <p:nvSpPr>
          <p:cNvPr id="11" name="Title 6"/>
          <p:cNvSpPr txBox="1"/>
          <p:nvPr>
            <p:custDataLst>
              <p:tags r:id="rId4"/>
            </p:custDataLst>
          </p:nvPr>
        </p:nvSpPr>
        <p:spPr>
          <a:xfrm>
            <a:off x="609600" y="2649855"/>
            <a:ext cx="6266815" cy="3653155"/>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algn="l" fontAlgn="auto">
              <a:lnSpc>
                <a:spcPct val="150000"/>
              </a:lnSpc>
              <a:spcAft>
                <a:spcPts val="800"/>
              </a:spcAft>
            </a:pPr>
            <a:r>
              <a:rPr altLang="zh-CN" sz="2000" spc="100">
                <a:ln w="3175">
                  <a:noFill/>
                  <a:prstDash val="dash"/>
                </a:ln>
                <a:solidFill>
                  <a:schemeClr val="dk1">
                    <a:lumMod val="75000"/>
                    <a:lumOff val="25000"/>
                  </a:schemeClr>
                </a:solidFill>
                <a:uFillTx/>
                <a:latin typeface="黑体" panose="02010609060101010101" pitchFamily="49" charset="-122"/>
                <a:ea typeface="黑体" panose="02010609060101010101" pitchFamily="49" charset="-122"/>
                <a:cs typeface="黑体" panose="02010609060101010101" pitchFamily="49" charset="-122"/>
              </a:rPr>
              <a:t>    </a:t>
            </a:r>
            <a:r>
              <a:rPr lang="zh-CN" altLang="en-US" sz="2000" spc="100">
                <a:ln w="3175">
                  <a:noFill/>
                  <a:prstDash val="dash"/>
                </a:ln>
                <a:solidFill>
                  <a:schemeClr val="dk1">
                    <a:lumMod val="75000"/>
                    <a:lumOff val="25000"/>
                  </a:schemeClr>
                </a:solidFill>
                <a:uFillTx/>
                <a:latin typeface="黑体" panose="02010609060101010101" pitchFamily="49" charset="-122"/>
                <a:ea typeface="黑体" panose="02010609060101010101" pitchFamily="49" charset="-122"/>
                <a:cs typeface="黑体" panose="02010609060101010101" pitchFamily="49" charset="-122"/>
              </a:rPr>
              <a:t>有些爸妈常常抱怨孩子对父母漠不关心，缺少责任感。其实，孩子的责任感是需要从小培养的。如果你总在孩子面前表现出一副风雨无惧的样子，孩子就会认为父母是不需要他们关心照顾的。因此，爸妈们不妨偶尔扮一次弱，向孩子求助，你会惊奇地发现孩子竟因此变成了懂事的“小大人”，而你也可以从孩子的帮助中获得很多东西。</a:t>
            </a:r>
            <a:endParaRPr lang="zh-CN" altLang="en-US" sz="2000" spc="100">
              <a:ln w="3175">
                <a:noFill/>
                <a:prstDash val="dash"/>
              </a:ln>
              <a:solidFill>
                <a:schemeClr val="dk1">
                  <a:lumMod val="75000"/>
                  <a:lumOff val="25000"/>
                </a:schemeClr>
              </a:solidFill>
              <a:uFillTx/>
              <a:latin typeface="黑体" panose="02010609060101010101" pitchFamily="49" charset="-122"/>
              <a:ea typeface="黑体" panose="02010609060101010101" pitchFamily="49" charset="-122"/>
              <a:cs typeface="黑体" panose="02010609060101010101" pitchFamily="49" charset="-122"/>
            </a:endParaRPr>
          </a:p>
        </p:txBody>
      </p:sp>
      <p:pic>
        <p:nvPicPr>
          <p:cNvPr id="2" name="http://photo-static-api.fotomore.com/creative/vcg/400/version23/VCG41488825764.jpg" descr="templates\picture_hover\&amp;pky150_sjzg_VCG41488825764&amp;2&amp;src_toppic_inpsrchzd1&amp;"/>
          <p:cNvPicPr>
            <a:picLocks noChangeAspect="1"/>
          </p:cNvPicPr>
          <p:nvPr/>
        </p:nvPicPr>
        <p:blipFill>
          <a:blip r:embed="rId5"/>
          <a:stretch>
            <a:fillRect/>
          </a:stretch>
        </p:blipFill>
        <p:spPr>
          <a:xfrm>
            <a:off x="7124700" y="74930"/>
            <a:ext cx="3803650" cy="6708140"/>
          </a:xfrm>
          <a:prstGeom prst="rect">
            <a:avLst/>
          </a:prstGeom>
        </p:spPr>
      </p:pic>
    </p:spTree>
    <p:custDataLst>
      <p:tags r:id="rId6"/>
    </p:custDataLst>
  </p:cSld>
  <p:clrMapOvr>
    <a:overrideClrMapping bg1="lt1" tx1="dk1" bg2="lt2" tx2="dk2" accent1="accent1" accent2="accent2" accent3="accent3" accent4="accent4" accent5="accent5" accent6="accent6" hlink="hlink" folHlink="folHlink"/>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800"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pitchFamily="49" charset="-122"/>
              <a:ea typeface="黑体" panose="02010609060101010101" pitchFamily="49" charset="-122"/>
            </a:endParaRPr>
          </a:p>
        </p:txBody>
      </p:sp>
      <p:sp>
        <p:nvSpPr>
          <p:cNvPr id="3" name="文本框 2"/>
          <p:cNvSpPr txBox="1"/>
          <p:nvPr>
            <p:custDataLst>
              <p:tags r:id="rId2"/>
            </p:custDataLst>
          </p:nvPr>
        </p:nvSpPr>
        <p:spPr>
          <a:xfrm>
            <a:off x="1205187" y="1159892"/>
            <a:ext cx="6096038" cy="757190"/>
          </a:xfrm>
          <a:prstGeom prst="rect">
            <a:avLst/>
          </a:prstGeom>
          <a:noFill/>
        </p:spPr>
        <p:txBody>
          <a:bodyPr wrap="square" lIns="63500" tIns="25400" rIns="63500" bIns="25400" rtlCol="0" anchor="b" anchorCtr="0">
            <a:normAutofit/>
          </a:bodyPr>
          <a:lstStyle/>
          <a:p>
            <a:pPr algn="l"/>
            <a:r>
              <a:rPr lang="zh-CN" altLang="zh-CN" sz="2400" b="1" spc="160">
                <a:solidFill>
                  <a:schemeClr val="accent1"/>
                </a:solidFill>
                <a:uFillTx/>
                <a:latin typeface="黑体" panose="02010609060101010101" pitchFamily="49" charset="-122"/>
                <a:ea typeface="黑体" panose="02010609060101010101" pitchFamily="49" charset="-122"/>
                <a:cs typeface="黑体" panose="02010609060101010101" pitchFamily="49" charset="-122"/>
              </a:rPr>
              <a:t>2.补强法则</a:t>
            </a:r>
            <a:r>
              <a:rPr lang="en-US" altLang="zh-CN" sz="2400" b="1" spc="160">
                <a:solidFill>
                  <a:schemeClr val="accent1"/>
                </a:solidFill>
                <a:uFillTx/>
                <a:latin typeface="黑体" panose="02010609060101010101" pitchFamily="49" charset="-122"/>
                <a:ea typeface="黑体" panose="02010609060101010101" pitchFamily="49" charset="-122"/>
                <a:cs typeface="黑体" panose="02010609060101010101" pitchFamily="49" charset="-122"/>
              </a:rPr>
              <a:t>—让孩子由自卑变自信</a:t>
            </a:r>
            <a:endParaRPr lang="en-US" altLang="zh-CN" sz="2400" b="1" spc="160">
              <a:solidFill>
                <a:schemeClr val="accent1"/>
              </a:solidFill>
              <a:uFillTx/>
              <a:latin typeface="黑体" panose="02010609060101010101" pitchFamily="49" charset="-122"/>
              <a:ea typeface="黑体" panose="02010609060101010101" pitchFamily="49" charset="-122"/>
              <a:cs typeface="黑体" panose="02010609060101010101" pitchFamily="49" charset="-122"/>
            </a:endParaRPr>
          </a:p>
        </p:txBody>
      </p:sp>
      <p:sp>
        <p:nvSpPr>
          <p:cNvPr id="11" name="Title 6"/>
          <p:cNvSpPr txBox="1"/>
          <p:nvPr>
            <p:custDataLst>
              <p:tags r:id="rId3"/>
            </p:custDataLst>
          </p:nvPr>
        </p:nvSpPr>
        <p:spPr>
          <a:xfrm>
            <a:off x="763905" y="2469515"/>
            <a:ext cx="6354445" cy="3122295"/>
          </a:xfrm>
          <a:prstGeom prst="rect">
            <a:avLst/>
          </a:prstGeom>
          <a:noFill/>
          <a:ln w="3175">
            <a:noFill/>
            <a:prstDash val="dash"/>
          </a:ln>
        </p:spPr>
        <p:txBody>
          <a:bodyPr wrap="square" lIns="63500" tIns="25400" rIns="63500" bIns="25400" anchor="t" anchorCtr="0">
            <a:normAutofit lnSpcReduction="20000"/>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algn="l" fontAlgn="auto">
              <a:lnSpc>
                <a:spcPct val="150000"/>
              </a:lnSpc>
              <a:spcAft>
                <a:spcPts val="800"/>
              </a:spcAft>
            </a:pPr>
            <a:r>
              <a:rPr altLang="zh-CN" sz="2000" spc="100">
                <a:ln w="3175">
                  <a:noFill/>
                  <a:prstDash val="dash"/>
                </a:ln>
                <a:solidFill>
                  <a:schemeClr val="dk1">
                    <a:lumMod val="75000"/>
                    <a:lumOff val="25000"/>
                  </a:schemeClr>
                </a:solidFill>
                <a:uFillTx/>
                <a:latin typeface="黑体" panose="02010609060101010101" pitchFamily="49" charset="-122"/>
                <a:ea typeface="黑体" panose="02010609060101010101" pitchFamily="49" charset="-122"/>
                <a:cs typeface="黑体" panose="02010609060101010101" pitchFamily="49" charset="-122"/>
              </a:rPr>
              <a:t>    </a:t>
            </a:r>
            <a:r>
              <a:rPr lang="zh-CN" altLang="en-US" sz="2000" spc="100">
                <a:ln w="3175">
                  <a:noFill/>
                  <a:prstDash val="dash"/>
                </a:ln>
                <a:solidFill>
                  <a:schemeClr val="dk1">
                    <a:lumMod val="75000"/>
                    <a:lumOff val="25000"/>
                  </a:schemeClr>
                </a:solidFill>
                <a:uFillTx/>
                <a:latin typeface="黑体" panose="02010609060101010101" pitchFamily="49" charset="-122"/>
                <a:ea typeface="黑体" panose="02010609060101010101" pitchFamily="49" charset="-122"/>
                <a:cs typeface="黑体" panose="02010609060101010101" pitchFamily="49" charset="-122"/>
              </a:rPr>
              <a:t>美国加州大家哲学博士詹姆斯·多伯林提出了“补强法则”。当一个人的行为得到满意的结果时，这种行为就会重复出现。因此，当孩子受到认可时，他(她)的自信就会被激发出来，不断重复令人满意的行为，直至摆脱自卑，成为自信上进的好孩子。</a:t>
            </a:r>
            <a:endParaRPr lang="zh-CN" altLang="en-US" sz="2000" spc="100">
              <a:ln w="3175">
                <a:noFill/>
                <a:prstDash val="dash"/>
              </a:ln>
              <a:solidFill>
                <a:schemeClr val="dk1">
                  <a:lumMod val="75000"/>
                  <a:lumOff val="25000"/>
                </a:schemeClr>
              </a:solidFill>
              <a:uFillTx/>
              <a:latin typeface="黑体" panose="02010609060101010101" pitchFamily="49" charset="-122"/>
              <a:ea typeface="黑体" panose="02010609060101010101" pitchFamily="49" charset="-122"/>
              <a:cs typeface="黑体" panose="02010609060101010101" pitchFamily="49" charset="-122"/>
            </a:endParaRPr>
          </a:p>
        </p:txBody>
      </p:sp>
      <p:pic>
        <p:nvPicPr>
          <p:cNvPr id="2" name="http://photo-static-api.fotomore.com/creative/vcg/400/new/VCG211258438084.jpg" descr="templates\picture_hover\&amp;pky240_sjzg_VCG211258438084&amp;2&amp;src_toppic_inpsrchzd1&amp;"/>
          <p:cNvPicPr>
            <a:picLocks noChangeAspect="1"/>
          </p:cNvPicPr>
          <p:nvPr/>
        </p:nvPicPr>
        <p:blipFill>
          <a:blip r:embed="rId4"/>
          <a:stretch>
            <a:fillRect/>
          </a:stretch>
        </p:blipFill>
        <p:spPr>
          <a:xfrm>
            <a:off x="7118350" y="478790"/>
            <a:ext cx="4448810" cy="5899785"/>
          </a:xfrm>
          <a:prstGeom prst="rect">
            <a:avLst/>
          </a:prstGeom>
        </p:spPr>
      </p:pic>
    </p:spTree>
    <p:custDataLst>
      <p:tags r:id="rId5"/>
    </p:custData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4" name="图片 13"/>
          <p:cNvPicPr>
            <a:picLocks noChangeAspect="1"/>
          </p:cNvPicPr>
          <p:nvPr userDrawn="1">
            <p:custDataLst>
              <p:tags r:id="rId1"/>
            </p:custDataLst>
          </p:nvPr>
        </p:nvPicPr>
        <p:blipFill>
          <a:blip r:embed="rId2"/>
          <a:stretch>
            <a:fillRect/>
          </a:stretch>
        </p:blipFill>
        <p:spPr>
          <a:xfrm>
            <a:off x="9402793" y="-27"/>
            <a:ext cx="2788926" cy="1703097"/>
          </a:xfrm>
          <a:prstGeom prst="rect">
            <a:avLst/>
          </a:prstGeom>
        </p:spPr>
      </p:pic>
      <p:sp>
        <p:nvSpPr>
          <p:cNvPr id="7" name="图文框 6"/>
          <p:cNvSpPr/>
          <p:nvPr>
            <p:custDataLst>
              <p:tags r:id="rId3"/>
            </p:custDataLst>
          </p:nvPr>
        </p:nvSpPr>
        <p:spPr>
          <a:xfrm>
            <a:off x="457204" y="457204"/>
            <a:ext cx="11277690" cy="5943648"/>
          </a:xfrm>
          <a:prstGeom prst="frame">
            <a:avLst>
              <a:gd name="adj1" fmla="val 1004"/>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1">
              <a:solidFill>
                <a:schemeClr val="lt1"/>
              </a:solidFill>
              <a:latin typeface="黑体" panose="02010609060101010101" pitchFamily="49" charset="-122"/>
              <a:ea typeface="黑体" panose="02010609060101010101" pitchFamily="49" charset="-122"/>
              <a:cs typeface="微软雅黑" panose="020B0503020204020204" charset="-122"/>
            </a:endParaRPr>
          </a:p>
        </p:txBody>
      </p:sp>
      <p:sp>
        <p:nvSpPr>
          <p:cNvPr id="8" name="任意多边形: 形状 20"/>
          <p:cNvSpPr>
            <a:spLocks noChangeAspect="1"/>
          </p:cNvSpPr>
          <p:nvPr>
            <p:custDataLst>
              <p:tags r:id="rId4"/>
            </p:custDataLst>
          </p:nvPr>
        </p:nvSpPr>
        <p:spPr>
          <a:xfrm rot="10800000" flipH="1" flipV="1">
            <a:off x="1000125" y="302895"/>
            <a:ext cx="1007745" cy="795020"/>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587" h="1252">
                <a:moveTo>
                  <a:pt x="1385" y="0"/>
                </a:moveTo>
                <a:lnTo>
                  <a:pt x="1410" y="36"/>
                </a:lnTo>
                <a:cubicBezTo>
                  <a:pt x="1439" y="68"/>
                  <a:pt x="1474" y="98"/>
                  <a:pt x="1515" y="125"/>
                </a:cubicBezTo>
                <a:lnTo>
                  <a:pt x="1542" y="139"/>
                </a:lnTo>
                <a:cubicBezTo>
                  <a:pt x="1540" y="139"/>
                  <a:pt x="1291" y="309"/>
                  <a:pt x="1257" y="635"/>
                </a:cubicBezTo>
                <a:lnTo>
                  <a:pt x="1587" y="635"/>
                </a:lnTo>
                <a:lnTo>
                  <a:pt x="1587" y="1252"/>
                </a:lnTo>
                <a:lnTo>
                  <a:pt x="905" y="1252"/>
                </a:lnTo>
                <a:lnTo>
                  <a:pt x="905" y="700"/>
                </a:lnTo>
                <a:cubicBezTo>
                  <a:pt x="929" y="237"/>
                  <a:pt x="1385" y="5"/>
                  <a:pt x="1385" y="0"/>
                </a:cubicBezTo>
                <a:close/>
                <a:moveTo>
                  <a:pt x="480" y="0"/>
                </a:moveTo>
                <a:lnTo>
                  <a:pt x="505" y="36"/>
                </a:lnTo>
                <a:cubicBezTo>
                  <a:pt x="534" y="68"/>
                  <a:pt x="569" y="98"/>
                  <a:pt x="610" y="125"/>
                </a:cubicBezTo>
                <a:lnTo>
                  <a:pt x="637" y="139"/>
                </a:lnTo>
                <a:cubicBezTo>
                  <a:pt x="635" y="139"/>
                  <a:pt x="386" y="309"/>
                  <a:pt x="352" y="635"/>
                </a:cubicBezTo>
                <a:lnTo>
                  <a:pt x="682" y="635"/>
                </a:lnTo>
                <a:lnTo>
                  <a:pt x="682" y="1252"/>
                </a:lnTo>
                <a:lnTo>
                  <a:pt x="0" y="1252"/>
                </a:lnTo>
                <a:lnTo>
                  <a:pt x="0" y="700"/>
                </a:lnTo>
                <a:cubicBezTo>
                  <a:pt x="24" y="237"/>
                  <a:pt x="480" y="5"/>
                  <a:pt x="480" y="0"/>
                </a:cubicBezTo>
                <a:close/>
              </a:path>
            </a:pathLst>
          </a:custGeom>
          <a:solidFill>
            <a:schemeClr val="accent1">
              <a:alpha val="15000"/>
            </a:schemeClr>
          </a:solidFill>
          <a:ln w="31750" cap="rnd">
            <a:no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黑体" panose="02010609060101010101" pitchFamily="49" charset="-122"/>
              <a:ea typeface="黑体" panose="02010609060101010101" pitchFamily="49" charset="-122"/>
              <a:cs typeface="微软雅黑" panose="020B0503020204020204" charset="-122"/>
            </a:endParaRPr>
          </a:p>
        </p:txBody>
      </p:sp>
      <p:sp>
        <p:nvSpPr>
          <p:cNvPr id="9" name="任意多边形: 形状 19"/>
          <p:cNvSpPr>
            <a:spLocks noChangeAspect="1"/>
          </p:cNvSpPr>
          <p:nvPr>
            <p:custDataLst>
              <p:tags r:id="rId5"/>
            </p:custDataLst>
          </p:nvPr>
        </p:nvSpPr>
        <p:spPr>
          <a:xfrm rot="10800000" flipH="1" flipV="1">
            <a:off x="819785" y="302895"/>
            <a:ext cx="1007745" cy="795020"/>
          </a:xfrm>
          <a:custGeom>
            <a:avLst/>
            <a:gdLst>
              <a:gd name="connsiteX0" fmla="*/ 207995 w 295275"/>
              <a:gd name="connsiteY0" fmla="*/ 0 h 599179"/>
              <a:gd name="connsiteX1" fmla="*/ 218480 w 295275"/>
              <a:gd name="connsiteY1" fmla="*/ 17025 h 599179"/>
              <a:gd name="connsiteX2" fmla="*/ 263922 w 295275"/>
              <a:gd name="connsiteY2" fmla="*/ 59952 h 599179"/>
              <a:gd name="connsiteX3" fmla="*/ 275967 w 295275"/>
              <a:gd name="connsiteY3" fmla="*/ 66705 h 599179"/>
              <a:gd name="connsiteX4" fmla="*/ 258864 w 295275"/>
              <a:gd name="connsiteY4" fmla="*/ 77309 h 599179"/>
              <a:gd name="connsiteX5" fmla="*/ 164932 w 295275"/>
              <a:gd name="connsiteY5" fmla="*/ 229252 h 599179"/>
              <a:gd name="connsiteX6" fmla="*/ 145322 w 295275"/>
              <a:gd name="connsiteY6" fmla="*/ 303904 h 599179"/>
              <a:gd name="connsiteX7" fmla="*/ 295275 w 295275"/>
              <a:gd name="connsiteY7" fmla="*/ 303904 h 599179"/>
              <a:gd name="connsiteX8" fmla="*/ 295275 w 295275"/>
              <a:gd name="connsiteY8" fmla="*/ 599179 h 599179"/>
              <a:gd name="connsiteX9" fmla="*/ 0 w 295275"/>
              <a:gd name="connsiteY9" fmla="*/ 599179 h 599179"/>
              <a:gd name="connsiteX10" fmla="*/ 0 w 295275"/>
              <a:gd name="connsiteY10" fmla="*/ 303904 h 599179"/>
              <a:gd name="connsiteX11" fmla="*/ 5952 w 295275"/>
              <a:gd name="connsiteY11" fmla="*/ 269304 h 599179"/>
              <a:gd name="connsiteX12" fmla="*/ 204540 w 295275"/>
              <a:gd name="connsiteY12" fmla="*/ 547 h 599179"/>
              <a:gd name="connsiteX0-1" fmla="*/ 207995 w 295275"/>
              <a:gd name="connsiteY0-2" fmla="*/ 0 h 599179"/>
              <a:gd name="connsiteX1-3" fmla="*/ 218480 w 295275"/>
              <a:gd name="connsiteY1-4" fmla="*/ 17025 h 599179"/>
              <a:gd name="connsiteX2-5" fmla="*/ 263922 w 295275"/>
              <a:gd name="connsiteY2-6" fmla="*/ 59952 h 599179"/>
              <a:gd name="connsiteX3-7" fmla="*/ 275967 w 295275"/>
              <a:gd name="connsiteY3-8" fmla="*/ 66705 h 599179"/>
              <a:gd name="connsiteX4-9" fmla="*/ 258864 w 295275"/>
              <a:gd name="connsiteY4-10" fmla="*/ 77309 h 599179"/>
              <a:gd name="connsiteX5-11" fmla="*/ 164932 w 295275"/>
              <a:gd name="connsiteY5-12" fmla="*/ 229252 h 599179"/>
              <a:gd name="connsiteX6-13" fmla="*/ 152376 w 295275"/>
              <a:gd name="connsiteY6-14" fmla="*/ 303904 h 599179"/>
              <a:gd name="connsiteX7-15" fmla="*/ 295275 w 295275"/>
              <a:gd name="connsiteY7-16" fmla="*/ 303904 h 599179"/>
              <a:gd name="connsiteX8-17" fmla="*/ 295275 w 295275"/>
              <a:gd name="connsiteY8-18" fmla="*/ 599179 h 599179"/>
              <a:gd name="connsiteX9-19" fmla="*/ 0 w 295275"/>
              <a:gd name="connsiteY9-20" fmla="*/ 599179 h 599179"/>
              <a:gd name="connsiteX10-21" fmla="*/ 0 w 295275"/>
              <a:gd name="connsiteY10-22" fmla="*/ 303904 h 599179"/>
              <a:gd name="connsiteX11-23" fmla="*/ 5952 w 295275"/>
              <a:gd name="connsiteY11-24" fmla="*/ 269304 h 599179"/>
              <a:gd name="connsiteX12-25" fmla="*/ 204540 w 295275"/>
              <a:gd name="connsiteY12-26" fmla="*/ 547 h 599179"/>
              <a:gd name="connsiteX13" fmla="*/ 207995 w 295275"/>
              <a:gd name="connsiteY13" fmla="*/ 0 h 599179"/>
              <a:gd name="connsiteX0-27" fmla="*/ 207995 w 295275"/>
              <a:gd name="connsiteY0-28" fmla="*/ 0 h 599179"/>
              <a:gd name="connsiteX1-29" fmla="*/ 218480 w 295275"/>
              <a:gd name="connsiteY1-30" fmla="*/ 17025 h 599179"/>
              <a:gd name="connsiteX2-31" fmla="*/ 263922 w 295275"/>
              <a:gd name="connsiteY2-32" fmla="*/ 59952 h 599179"/>
              <a:gd name="connsiteX3-33" fmla="*/ 275967 w 295275"/>
              <a:gd name="connsiteY3-34" fmla="*/ 66705 h 599179"/>
              <a:gd name="connsiteX4-35" fmla="*/ 258864 w 295275"/>
              <a:gd name="connsiteY4-36" fmla="*/ 77309 h 599179"/>
              <a:gd name="connsiteX5-37" fmla="*/ 164932 w 295275"/>
              <a:gd name="connsiteY5-38" fmla="*/ 229252 h 599179"/>
              <a:gd name="connsiteX6-39" fmla="*/ 152376 w 295275"/>
              <a:gd name="connsiteY6-40" fmla="*/ 303904 h 599179"/>
              <a:gd name="connsiteX7-41" fmla="*/ 295275 w 295275"/>
              <a:gd name="connsiteY7-42" fmla="*/ 303904 h 599179"/>
              <a:gd name="connsiteX8-43" fmla="*/ 295275 w 295275"/>
              <a:gd name="connsiteY8-44" fmla="*/ 599179 h 599179"/>
              <a:gd name="connsiteX9-45" fmla="*/ 0 w 295275"/>
              <a:gd name="connsiteY9-46" fmla="*/ 599179 h 599179"/>
              <a:gd name="connsiteX10-47" fmla="*/ 0 w 295275"/>
              <a:gd name="connsiteY10-48" fmla="*/ 303904 h 599179"/>
              <a:gd name="connsiteX11-49" fmla="*/ 5952 w 295275"/>
              <a:gd name="connsiteY11-50" fmla="*/ 269304 h 599179"/>
              <a:gd name="connsiteX12-51" fmla="*/ 204540 w 295275"/>
              <a:gd name="connsiteY12-52" fmla="*/ 547 h 599179"/>
              <a:gd name="connsiteX13-53" fmla="*/ 207995 w 295275"/>
              <a:gd name="connsiteY13-54" fmla="*/ 0 h 599179"/>
              <a:gd name="connsiteX0-55" fmla="*/ 207995 w 295275"/>
              <a:gd name="connsiteY0-56" fmla="*/ 0 h 599179"/>
              <a:gd name="connsiteX1-57" fmla="*/ 218480 w 295275"/>
              <a:gd name="connsiteY1-58" fmla="*/ 17025 h 599179"/>
              <a:gd name="connsiteX2-59" fmla="*/ 263922 w 295275"/>
              <a:gd name="connsiteY2-60" fmla="*/ 59952 h 599179"/>
              <a:gd name="connsiteX3-61" fmla="*/ 275967 w 295275"/>
              <a:gd name="connsiteY3-62" fmla="*/ 66705 h 599179"/>
              <a:gd name="connsiteX4-63" fmla="*/ 258864 w 295275"/>
              <a:gd name="connsiteY4-64" fmla="*/ 77309 h 599179"/>
              <a:gd name="connsiteX5-65" fmla="*/ 164932 w 295275"/>
              <a:gd name="connsiteY5-66" fmla="*/ 229252 h 599179"/>
              <a:gd name="connsiteX6-67" fmla="*/ 152376 w 295275"/>
              <a:gd name="connsiteY6-68" fmla="*/ 303904 h 599179"/>
              <a:gd name="connsiteX7-69" fmla="*/ 295275 w 295275"/>
              <a:gd name="connsiteY7-70" fmla="*/ 303904 h 599179"/>
              <a:gd name="connsiteX8-71" fmla="*/ 295275 w 295275"/>
              <a:gd name="connsiteY8-72" fmla="*/ 599179 h 599179"/>
              <a:gd name="connsiteX9-73" fmla="*/ 0 w 295275"/>
              <a:gd name="connsiteY9-74" fmla="*/ 599179 h 599179"/>
              <a:gd name="connsiteX10-75" fmla="*/ 0 w 295275"/>
              <a:gd name="connsiteY10-76" fmla="*/ 303904 h 599179"/>
              <a:gd name="connsiteX11-77" fmla="*/ 5952 w 295275"/>
              <a:gd name="connsiteY11-78" fmla="*/ 269304 h 599179"/>
              <a:gd name="connsiteX12-79" fmla="*/ 204540 w 295275"/>
              <a:gd name="connsiteY12-80" fmla="*/ 547 h 599179"/>
              <a:gd name="connsiteX13-81" fmla="*/ 207995 w 295275"/>
              <a:gd name="connsiteY13-82" fmla="*/ 0 h 599179"/>
              <a:gd name="connsiteX0-83" fmla="*/ 207995 w 295275"/>
              <a:gd name="connsiteY0-84" fmla="*/ 0 h 599179"/>
              <a:gd name="connsiteX1-85" fmla="*/ 218480 w 295275"/>
              <a:gd name="connsiteY1-86" fmla="*/ 17025 h 599179"/>
              <a:gd name="connsiteX2-87" fmla="*/ 263922 w 295275"/>
              <a:gd name="connsiteY2-88" fmla="*/ 59952 h 599179"/>
              <a:gd name="connsiteX3-89" fmla="*/ 275967 w 295275"/>
              <a:gd name="connsiteY3-90" fmla="*/ 66705 h 599179"/>
              <a:gd name="connsiteX4-91" fmla="*/ 258864 w 295275"/>
              <a:gd name="connsiteY4-92" fmla="*/ 77309 h 599179"/>
              <a:gd name="connsiteX5-93" fmla="*/ 152376 w 295275"/>
              <a:gd name="connsiteY5-94" fmla="*/ 303904 h 599179"/>
              <a:gd name="connsiteX6-95" fmla="*/ 295275 w 295275"/>
              <a:gd name="connsiteY6-96" fmla="*/ 303904 h 599179"/>
              <a:gd name="connsiteX7-97" fmla="*/ 295275 w 295275"/>
              <a:gd name="connsiteY7-98" fmla="*/ 599179 h 599179"/>
              <a:gd name="connsiteX8-99" fmla="*/ 0 w 295275"/>
              <a:gd name="connsiteY8-100" fmla="*/ 599179 h 599179"/>
              <a:gd name="connsiteX9-101" fmla="*/ 0 w 295275"/>
              <a:gd name="connsiteY9-102" fmla="*/ 303904 h 599179"/>
              <a:gd name="connsiteX10-103" fmla="*/ 5952 w 295275"/>
              <a:gd name="connsiteY10-104" fmla="*/ 269304 h 599179"/>
              <a:gd name="connsiteX11-105" fmla="*/ 204540 w 295275"/>
              <a:gd name="connsiteY11-106" fmla="*/ 547 h 599179"/>
              <a:gd name="connsiteX12-107" fmla="*/ 207995 w 295275"/>
              <a:gd name="connsiteY12-108" fmla="*/ 0 h 599179"/>
              <a:gd name="connsiteX0-109" fmla="*/ 207995 w 295275"/>
              <a:gd name="connsiteY0-110" fmla="*/ 0 h 599179"/>
              <a:gd name="connsiteX1-111" fmla="*/ 218480 w 295275"/>
              <a:gd name="connsiteY1-112" fmla="*/ 17025 h 599179"/>
              <a:gd name="connsiteX2-113" fmla="*/ 263922 w 295275"/>
              <a:gd name="connsiteY2-114" fmla="*/ 59952 h 599179"/>
              <a:gd name="connsiteX3-115" fmla="*/ 275967 w 295275"/>
              <a:gd name="connsiteY3-116" fmla="*/ 66705 h 599179"/>
              <a:gd name="connsiteX4-117" fmla="*/ 258864 w 295275"/>
              <a:gd name="connsiteY4-118" fmla="*/ 77309 h 599179"/>
              <a:gd name="connsiteX5-119" fmla="*/ 152376 w 295275"/>
              <a:gd name="connsiteY5-120" fmla="*/ 303904 h 599179"/>
              <a:gd name="connsiteX6-121" fmla="*/ 295275 w 295275"/>
              <a:gd name="connsiteY6-122" fmla="*/ 303904 h 599179"/>
              <a:gd name="connsiteX7-123" fmla="*/ 295275 w 295275"/>
              <a:gd name="connsiteY7-124" fmla="*/ 599179 h 599179"/>
              <a:gd name="connsiteX8-125" fmla="*/ 0 w 295275"/>
              <a:gd name="connsiteY8-126" fmla="*/ 599179 h 599179"/>
              <a:gd name="connsiteX9-127" fmla="*/ 0 w 295275"/>
              <a:gd name="connsiteY9-128" fmla="*/ 303904 h 599179"/>
              <a:gd name="connsiteX10-129" fmla="*/ 5952 w 295275"/>
              <a:gd name="connsiteY10-130" fmla="*/ 269304 h 599179"/>
              <a:gd name="connsiteX11-131" fmla="*/ 204540 w 295275"/>
              <a:gd name="connsiteY11-132" fmla="*/ 547 h 599179"/>
              <a:gd name="connsiteX12-133" fmla="*/ 207995 w 295275"/>
              <a:gd name="connsiteY12-134" fmla="*/ 0 h 599179"/>
              <a:gd name="connsiteX0-135" fmla="*/ 207995 w 295275"/>
              <a:gd name="connsiteY0-136" fmla="*/ 0 h 599179"/>
              <a:gd name="connsiteX1-137" fmla="*/ 218480 w 295275"/>
              <a:gd name="connsiteY1-138" fmla="*/ 17025 h 599179"/>
              <a:gd name="connsiteX2-139" fmla="*/ 263922 w 295275"/>
              <a:gd name="connsiteY2-140" fmla="*/ 59952 h 599179"/>
              <a:gd name="connsiteX3-141" fmla="*/ 275967 w 295275"/>
              <a:gd name="connsiteY3-142" fmla="*/ 66705 h 599179"/>
              <a:gd name="connsiteX4-143" fmla="*/ 152376 w 295275"/>
              <a:gd name="connsiteY4-144" fmla="*/ 303904 h 599179"/>
              <a:gd name="connsiteX5-145" fmla="*/ 295275 w 295275"/>
              <a:gd name="connsiteY5-146" fmla="*/ 303904 h 599179"/>
              <a:gd name="connsiteX6-147" fmla="*/ 295275 w 295275"/>
              <a:gd name="connsiteY6-148" fmla="*/ 599179 h 599179"/>
              <a:gd name="connsiteX7-149" fmla="*/ 0 w 295275"/>
              <a:gd name="connsiteY7-150" fmla="*/ 599179 h 599179"/>
              <a:gd name="connsiteX8-151" fmla="*/ 0 w 295275"/>
              <a:gd name="connsiteY8-152" fmla="*/ 303904 h 599179"/>
              <a:gd name="connsiteX9-153" fmla="*/ 5952 w 295275"/>
              <a:gd name="connsiteY9-154" fmla="*/ 269304 h 599179"/>
              <a:gd name="connsiteX10-155" fmla="*/ 204540 w 295275"/>
              <a:gd name="connsiteY10-156" fmla="*/ 547 h 599179"/>
              <a:gd name="connsiteX11-157" fmla="*/ 207995 w 295275"/>
              <a:gd name="connsiteY11-158" fmla="*/ 0 h 599179"/>
              <a:gd name="connsiteX0-159" fmla="*/ 207995 w 295275"/>
              <a:gd name="connsiteY0-160" fmla="*/ 0 h 599179"/>
              <a:gd name="connsiteX1-161" fmla="*/ 218480 w 295275"/>
              <a:gd name="connsiteY1-162" fmla="*/ 17025 h 599179"/>
              <a:gd name="connsiteX2-163" fmla="*/ 263922 w 295275"/>
              <a:gd name="connsiteY2-164" fmla="*/ 59952 h 599179"/>
              <a:gd name="connsiteX3-165" fmla="*/ 275967 w 295275"/>
              <a:gd name="connsiteY3-166" fmla="*/ 66705 h 599179"/>
              <a:gd name="connsiteX4-167" fmla="*/ 152376 w 295275"/>
              <a:gd name="connsiteY4-168" fmla="*/ 303904 h 599179"/>
              <a:gd name="connsiteX5-169" fmla="*/ 295275 w 295275"/>
              <a:gd name="connsiteY5-170" fmla="*/ 303904 h 599179"/>
              <a:gd name="connsiteX6-171" fmla="*/ 295275 w 295275"/>
              <a:gd name="connsiteY6-172" fmla="*/ 599179 h 599179"/>
              <a:gd name="connsiteX7-173" fmla="*/ 0 w 295275"/>
              <a:gd name="connsiteY7-174" fmla="*/ 599179 h 599179"/>
              <a:gd name="connsiteX8-175" fmla="*/ 0 w 295275"/>
              <a:gd name="connsiteY8-176" fmla="*/ 303904 h 599179"/>
              <a:gd name="connsiteX9-177" fmla="*/ 5952 w 295275"/>
              <a:gd name="connsiteY9-178" fmla="*/ 269304 h 599179"/>
              <a:gd name="connsiteX10-179" fmla="*/ 204540 w 295275"/>
              <a:gd name="connsiteY10-180" fmla="*/ 547 h 599179"/>
              <a:gd name="connsiteX11-181" fmla="*/ 207995 w 295275"/>
              <a:gd name="connsiteY11-182" fmla="*/ 0 h 599179"/>
              <a:gd name="connsiteX0-183" fmla="*/ 207995 w 295275"/>
              <a:gd name="connsiteY0-184" fmla="*/ 0 h 599179"/>
              <a:gd name="connsiteX1-185" fmla="*/ 218480 w 295275"/>
              <a:gd name="connsiteY1-186" fmla="*/ 17025 h 599179"/>
              <a:gd name="connsiteX2-187" fmla="*/ 263922 w 295275"/>
              <a:gd name="connsiteY2-188" fmla="*/ 59952 h 599179"/>
              <a:gd name="connsiteX3-189" fmla="*/ 275967 w 295275"/>
              <a:gd name="connsiteY3-190" fmla="*/ 66705 h 599179"/>
              <a:gd name="connsiteX4-191" fmla="*/ 152376 w 295275"/>
              <a:gd name="connsiteY4-192" fmla="*/ 303904 h 599179"/>
              <a:gd name="connsiteX5-193" fmla="*/ 295275 w 295275"/>
              <a:gd name="connsiteY5-194" fmla="*/ 303904 h 599179"/>
              <a:gd name="connsiteX6-195" fmla="*/ 295275 w 295275"/>
              <a:gd name="connsiteY6-196" fmla="*/ 599179 h 599179"/>
              <a:gd name="connsiteX7-197" fmla="*/ 0 w 295275"/>
              <a:gd name="connsiteY7-198" fmla="*/ 599179 h 599179"/>
              <a:gd name="connsiteX8-199" fmla="*/ 0 w 295275"/>
              <a:gd name="connsiteY8-200" fmla="*/ 303904 h 599179"/>
              <a:gd name="connsiteX9-201" fmla="*/ 5952 w 295275"/>
              <a:gd name="connsiteY9-202" fmla="*/ 269304 h 599179"/>
              <a:gd name="connsiteX10-203" fmla="*/ 204540 w 295275"/>
              <a:gd name="connsiteY10-204" fmla="*/ 547 h 599179"/>
              <a:gd name="connsiteX11-205" fmla="*/ 207995 w 295275"/>
              <a:gd name="connsiteY11-206" fmla="*/ 0 h 599179"/>
              <a:gd name="connsiteX0-207" fmla="*/ 207995 w 295275"/>
              <a:gd name="connsiteY0-208" fmla="*/ 0 h 599179"/>
              <a:gd name="connsiteX1-209" fmla="*/ 218480 w 295275"/>
              <a:gd name="connsiteY1-210" fmla="*/ 17025 h 599179"/>
              <a:gd name="connsiteX2-211" fmla="*/ 263922 w 295275"/>
              <a:gd name="connsiteY2-212" fmla="*/ 59952 h 599179"/>
              <a:gd name="connsiteX3-213" fmla="*/ 275967 w 295275"/>
              <a:gd name="connsiteY3-214" fmla="*/ 66705 h 599179"/>
              <a:gd name="connsiteX4-215" fmla="*/ 152376 w 295275"/>
              <a:gd name="connsiteY4-216" fmla="*/ 303904 h 599179"/>
              <a:gd name="connsiteX5-217" fmla="*/ 295275 w 295275"/>
              <a:gd name="connsiteY5-218" fmla="*/ 303904 h 599179"/>
              <a:gd name="connsiteX6-219" fmla="*/ 295275 w 295275"/>
              <a:gd name="connsiteY6-220" fmla="*/ 599179 h 599179"/>
              <a:gd name="connsiteX7-221" fmla="*/ 0 w 295275"/>
              <a:gd name="connsiteY7-222" fmla="*/ 599179 h 599179"/>
              <a:gd name="connsiteX8-223" fmla="*/ 0 w 295275"/>
              <a:gd name="connsiteY8-224" fmla="*/ 303904 h 599179"/>
              <a:gd name="connsiteX9-225" fmla="*/ 5952 w 295275"/>
              <a:gd name="connsiteY9-226" fmla="*/ 269304 h 599179"/>
              <a:gd name="connsiteX10-227" fmla="*/ 204540 w 295275"/>
              <a:gd name="connsiteY10-228" fmla="*/ 547 h 599179"/>
              <a:gd name="connsiteX11-229" fmla="*/ 207995 w 295275"/>
              <a:gd name="connsiteY11-230" fmla="*/ 0 h 599179"/>
              <a:gd name="connsiteX0-231" fmla="*/ 207995 w 295275"/>
              <a:gd name="connsiteY0-232" fmla="*/ 0 h 599179"/>
              <a:gd name="connsiteX1-233" fmla="*/ 218480 w 295275"/>
              <a:gd name="connsiteY1-234" fmla="*/ 17025 h 599179"/>
              <a:gd name="connsiteX2-235" fmla="*/ 263922 w 295275"/>
              <a:gd name="connsiteY2-236" fmla="*/ 59952 h 599179"/>
              <a:gd name="connsiteX3-237" fmla="*/ 275967 w 295275"/>
              <a:gd name="connsiteY3-238" fmla="*/ 66705 h 599179"/>
              <a:gd name="connsiteX4-239" fmla="*/ 152376 w 295275"/>
              <a:gd name="connsiteY4-240" fmla="*/ 303904 h 599179"/>
              <a:gd name="connsiteX5-241" fmla="*/ 295275 w 295275"/>
              <a:gd name="connsiteY5-242" fmla="*/ 303904 h 599179"/>
              <a:gd name="connsiteX6-243" fmla="*/ 295275 w 295275"/>
              <a:gd name="connsiteY6-244" fmla="*/ 599179 h 599179"/>
              <a:gd name="connsiteX7-245" fmla="*/ 0 w 295275"/>
              <a:gd name="connsiteY7-246" fmla="*/ 599179 h 599179"/>
              <a:gd name="connsiteX8-247" fmla="*/ 0 w 295275"/>
              <a:gd name="connsiteY8-248" fmla="*/ 303904 h 599179"/>
              <a:gd name="connsiteX9-249" fmla="*/ 204540 w 295275"/>
              <a:gd name="connsiteY9-250" fmla="*/ 547 h 599179"/>
              <a:gd name="connsiteX10-251" fmla="*/ 207995 w 295275"/>
              <a:gd name="connsiteY10-252" fmla="*/ 0 h 599179"/>
              <a:gd name="connsiteX0-253" fmla="*/ 207995 w 295275"/>
              <a:gd name="connsiteY0-254" fmla="*/ 0 h 599179"/>
              <a:gd name="connsiteX1-255" fmla="*/ 218480 w 295275"/>
              <a:gd name="connsiteY1-256" fmla="*/ 17025 h 599179"/>
              <a:gd name="connsiteX2-257" fmla="*/ 263922 w 295275"/>
              <a:gd name="connsiteY2-258" fmla="*/ 59952 h 599179"/>
              <a:gd name="connsiteX3-259" fmla="*/ 275967 w 295275"/>
              <a:gd name="connsiteY3-260" fmla="*/ 66705 h 599179"/>
              <a:gd name="connsiteX4-261" fmla="*/ 152376 w 295275"/>
              <a:gd name="connsiteY4-262" fmla="*/ 303904 h 599179"/>
              <a:gd name="connsiteX5-263" fmla="*/ 295275 w 295275"/>
              <a:gd name="connsiteY5-264" fmla="*/ 303904 h 599179"/>
              <a:gd name="connsiteX6-265" fmla="*/ 295275 w 295275"/>
              <a:gd name="connsiteY6-266" fmla="*/ 599179 h 599179"/>
              <a:gd name="connsiteX7-267" fmla="*/ 0 w 295275"/>
              <a:gd name="connsiteY7-268" fmla="*/ 599179 h 599179"/>
              <a:gd name="connsiteX8-269" fmla="*/ 0 w 295275"/>
              <a:gd name="connsiteY8-270" fmla="*/ 303904 h 599179"/>
              <a:gd name="connsiteX9-271" fmla="*/ 204540 w 295275"/>
              <a:gd name="connsiteY9-272" fmla="*/ 547 h 599179"/>
              <a:gd name="connsiteX10-273" fmla="*/ 207995 w 295275"/>
              <a:gd name="connsiteY10-274" fmla="*/ 0 h 599179"/>
              <a:gd name="connsiteX0-275" fmla="*/ 207995 w 295275"/>
              <a:gd name="connsiteY0-276" fmla="*/ 0 h 599179"/>
              <a:gd name="connsiteX1-277" fmla="*/ 218480 w 295275"/>
              <a:gd name="connsiteY1-278" fmla="*/ 17025 h 599179"/>
              <a:gd name="connsiteX2-279" fmla="*/ 263922 w 295275"/>
              <a:gd name="connsiteY2-280" fmla="*/ 59952 h 599179"/>
              <a:gd name="connsiteX3-281" fmla="*/ 275967 w 295275"/>
              <a:gd name="connsiteY3-282" fmla="*/ 66705 h 599179"/>
              <a:gd name="connsiteX4-283" fmla="*/ 152376 w 295275"/>
              <a:gd name="connsiteY4-284" fmla="*/ 303904 h 599179"/>
              <a:gd name="connsiteX5-285" fmla="*/ 295275 w 295275"/>
              <a:gd name="connsiteY5-286" fmla="*/ 303904 h 599179"/>
              <a:gd name="connsiteX6-287" fmla="*/ 295275 w 295275"/>
              <a:gd name="connsiteY6-288" fmla="*/ 599179 h 599179"/>
              <a:gd name="connsiteX7-289" fmla="*/ 0 w 295275"/>
              <a:gd name="connsiteY7-290" fmla="*/ 599179 h 599179"/>
              <a:gd name="connsiteX8-291" fmla="*/ 0 w 295275"/>
              <a:gd name="connsiteY8-292" fmla="*/ 303904 h 599179"/>
              <a:gd name="connsiteX9-293" fmla="*/ 207995 w 295275"/>
              <a:gd name="connsiteY9-294" fmla="*/ 0 h 599179"/>
              <a:gd name="connsiteX0-295" fmla="*/ 207995 w 295275"/>
              <a:gd name="connsiteY0-296" fmla="*/ 0 h 599179"/>
              <a:gd name="connsiteX1-297" fmla="*/ 218480 w 295275"/>
              <a:gd name="connsiteY1-298" fmla="*/ 17025 h 599179"/>
              <a:gd name="connsiteX2-299" fmla="*/ 263922 w 295275"/>
              <a:gd name="connsiteY2-300" fmla="*/ 59952 h 599179"/>
              <a:gd name="connsiteX3-301" fmla="*/ 275967 w 295275"/>
              <a:gd name="connsiteY3-302" fmla="*/ 66705 h 599179"/>
              <a:gd name="connsiteX4-303" fmla="*/ 152376 w 295275"/>
              <a:gd name="connsiteY4-304" fmla="*/ 303904 h 599179"/>
              <a:gd name="connsiteX5-305" fmla="*/ 295275 w 295275"/>
              <a:gd name="connsiteY5-306" fmla="*/ 303904 h 599179"/>
              <a:gd name="connsiteX6-307" fmla="*/ 295275 w 295275"/>
              <a:gd name="connsiteY6-308" fmla="*/ 599179 h 599179"/>
              <a:gd name="connsiteX7-309" fmla="*/ 0 w 295275"/>
              <a:gd name="connsiteY7-310" fmla="*/ 599179 h 599179"/>
              <a:gd name="connsiteX8-311" fmla="*/ 0 w 295275"/>
              <a:gd name="connsiteY8-312" fmla="*/ 303904 h 599179"/>
              <a:gd name="connsiteX9-313" fmla="*/ 207995 w 295275"/>
              <a:gd name="connsiteY9-314" fmla="*/ 0 h 599179"/>
              <a:gd name="connsiteX0-315" fmla="*/ 207995 w 295275"/>
              <a:gd name="connsiteY0-316" fmla="*/ 0 h 599179"/>
              <a:gd name="connsiteX1-317" fmla="*/ 218480 w 295275"/>
              <a:gd name="connsiteY1-318" fmla="*/ 17025 h 599179"/>
              <a:gd name="connsiteX2-319" fmla="*/ 263922 w 295275"/>
              <a:gd name="connsiteY2-320" fmla="*/ 59952 h 599179"/>
              <a:gd name="connsiteX3-321" fmla="*/ 275967 w 295275"/>
              <a:gd name="connsiteY3-322" fmla="*/ 66705 h 599179"/>
              <a:gd name="connsiteX4-323" fmla="*/ 152376 w 295275"/>
              <a:gd name="connsiteY4-324" fmla="*/ 303904 h 599179"/>
              <a:gd name="connsiteX5-325" fmla="*/ 295275 w 295275"/>
              <a:gd name="connsiteY5-326" fmla="*/ 303904 h 599179"/>
              <a:gd name="connsiteX6-327" fmla="*/ 295275 w 295275"/>
              <a:gd name="connsiteY6-328" fmla="*/ 599179 h 599179"/>
              <a:gd name="connsiteX7-329" fmla="*/ 0 w 295275"/>
              <a:gd name="connsiteY7-330" fmla="*/ 599179 h 599179"/>
              <a:gd name="connsiteX8-331" fmla="*/ 0 w 295275"/>
              <a:gd name="connsiteY8-332" fmla="*/ 303904 h 599179"/>
              <a:gd name="connsiteX9-333" fmla="*/ 207995 w 295275"/>
              <a:gd name="connsiteY9-334" fmla="*/ 0 h 599179"/>
              <a:gd name="connsiteX0-335" fmla="*/ 207995 w 295275"/>
              <a:gd name="connsiteY0-336" fmla="*/ 0 h 599179"/>
              <a:gd name="connsiteX1-337" fmla="*/ 218480 w 295275"/>
              <a:gd name="connsiteY1-338" fmla="*/ 17025 h 599179"/>
              <a:gd name="connsiteX2-339" fmla="*/ 263922 w 295275"/>
              <a:gd name="connsiteY2-340" fmla="*/ 59952 h 599179"/>
              <a:gd name="connsiteX3-341" fmla="*/ 275967 w 295275"/>
              <a:gd name="connsiteY3-342" fmla="*/ 66705 h 599179"/>
              <a:gd name="connsiteX4-343" fmla="*/ 152376 w 295275"/>
              <a:gd name="connsiteY4-344" fmla="*/ 303904 h 599179"/>
              <a:gd name="connsiteX5-345" fmla="*/ 295275 w 295275"/>
              <a:gd name="connsiteY5-346" fmla="*/ 303904 h 599179"/>
              <a:gd name="connsiteX6-347" fmla="*/ 295275 w 295275"/>
              <a:gd name="connsiteY6-348" fmla="*/ 599179 h 599179"/>
              <a:gd name="connsiteX7-349" fmla="*/ 0 w 295275"/>
              <a:gd name="connsiteY7-350" fmla="*/ 599179 h 599179"/>
              <a:gd name="connsiteX8-351" fmla="*/ 0 w 295275"/>
              <a:gd name="connsiteY8-352" fmla="*/ 303904 h 599179"/>
              <a:gd name="connsiteX9-353" fmla="*/ 207995 w 295275"/>
              <a:gd name="connsiteY9-354" fmla="*/ 0 h 599179"/>
              <a:gd name="connsiteX0-355" fmla="*/ 207995 w 295275"/>
              <a:gd name="connsiteY0-356" fmla="*/ 0 h 599179"/>
              <a:gd name="connsiteX1-357" fmla="*/ 218480 w 295275"/>
              <a:gd name="connsiteY1-358" fmla="*/ 17025 h 599179"/>
              <a:gd name="connsiteX2-359" fmla="*/ 263922 w 295275"/>
              <a:gd name="connsiteY2-360" fmla="*/ 59952 h 599179"/>
              <a:gd name="connsiteX3-361" fmla="*/ 275967 w 295275"/>
              <a:gd name="connsiteY3-362" fmla="*/ 66705 h 599179"/>
              <a:gd name="connsiteX4-363" fmla="*/ 152376 w 295275"/>
              <a:gd name="connsiteY4-364" fmla="*/ 303904 h 599179"/>
              <a:gd name="connsiteX5-365" fmla="*/ 295275 w 295275"/>
              <a:gd name="connsiteY5-366" fmla="*/ 303904 h 599179"/>
              <a:gd name="connsiteX6-367" fmla="*/ 295275 w 295275"/>
              <a:gd name="connsiteY6-368" fmla="*/ 599179 h 599179"/>
              <a:gd name="connsiteX7-369" fmla="*/ 0 w 295275"/>
              <a:gd name="connsiteY7-370" fmla="*/ 599179 h 599179"/>
              <a:gd name="connsiteX8-371" fmla="*/ 0 w 295275"/>
              <a:gd name="connsiteY8-372" fmla="*/ 303904 h 599179"/>
              <a:gd name="connsiteX9-373" fmla="*/ 207995 w 295275"/>
              <a:gd name="connsiteY9-374" fmla="*/ 0 h 599179"/>
              <a:gd name="connsiteX0-375" fmla="*/ 207995 w 295275"/>
              <a:gd name="connsiteY0-376" fmla="*/ 0 h 599179"/>
              <a:gd name="connsiteX1-377" fmla="*/ 218480 w 295275"/>
              <a:gd name="connsiteY1-378" fmla="*/ 17025 h 599179"/>
              <a:gd name="connsiteX2-379" fmla="*/ 263922 w 295275"/>
              <a:gd name="connsiteY2-380" fmla="*/ 59952 h 599179"/>
              <a:gd name="connsiteX3-381" fmla="*/ 275967 w 295275"/>
              <a:gd name="connsiteY3-382" fmla="*/ 66705 h 599179"/>
              <a:gd name="connsiteX4-383" fmla="*/ 152376 w 295275"/>
              <a:gd name="connsiteY4-384" fmla="*/ 303904 h 599179"/>
              <a:gd name="connsiteX5-385" fmla="*/ 295275 w 295275"/>
              <a:gd name="connsiteY5-386" fmla="*/ 303904 h 599179"/>
              <a:gd name="connsiteX6-387" fmla="*/ 295275 w 295275"/>
              <a:gd name="connsiteY6-388" fmla="*/ 599179 h 599179"/>
              <a:gd name="connsiteX7-389" fmla="*/ 0 w 295275"/>
              <a:gd name="connsiteY7-390" fmla="*/ 599179 h 599179"/>
              <a:gd name="connsiteX8-391" fmla="*/ 0 w 295275"/>
              <a:gd name="connsiteY8-392" fmla="*/ 303904 h 599179"/>
              <a:gd name="connsiteX9-393" fmla="*/ 207995 w 295275"/>
              <a:gd name="connsiteY9-394" fmla="*/ 0 h 599179"/>
              <a:gd name="connsiteX0-395" fmla="*/ 207995 w 295275"/>
              <a:gd name="connsiteY0-396" fmla="*/ 0 h 599179"/>
              <a:gd name="connsiteX1-397" fmla="*/ 218480 w 295275"/>
              <a:gd name="connsiteY1-398" fmla="*/ 17025 h 599179"/>
              <a:gd name="connsiteX2-399" fmla="*/ 263922 w 295275"/>
              <a:gd name="connsiteY2-400" fmla="*/ 59952 h 599179"/>
              <a:gd name="connsiteX3-401" fmla="*/ 275967 w 295275"/>
              <a:gd name="connsiteY3-402" fmla="*/ 66705 h 599179"/>
              <a:gd name="connsiteX4-403" fmla="*/ 152376 w 295275"/>
              <a:gd name="connsiteY4-404" fmla="*/ 303904 h 599179"/>
              <a:gd name="connsiteX5-405" fmla="*/ 295275 w 295275"/>
              <a:gd name="connsiteY5-406" fmla="*/ 303904 h 599179"/>
              <a:gd name="connsiteX6-407" fmla="*/ 295275 w 295275"/>
              <a:gd name="connsiteY6-408" fmla="*/ 599179 h 599179"/>
              <a:gd name="connsiteX7-409" fmla="*/ 0 w 295275"/>
              <a:gd name="connsiteY7-410" fmla="*/ 599179 h 599179"/>
              <a:gd name="connsiteX8-411" fmla="*/ 0 w 295275"/>
              <a:gd name="connsiteY8-412" fmla="*/ 303904 h 599179"/>
              <a:gd name="connsiteX9-413" fmla="*/ 207995 w 295275"/>
              <a:gd name="connsiteY9-414" fmla="*/ 0 h 599179"/>
              <a:gd name="connsiteX0-415" fmla="*/ 207995 w 295275"/>
              <a:gd name="connsiteY0-416" fmla="*/ 0 h 599179"/>
              <a:gd name="connsiteX1-417" fmla="*/ 218480 w 295275"/>
              <a:gd name="connsiteY1-418" fmla="*/ 17025 h 599179"/>
              <a:gd name="connsiteX2-419" fmla="*/ 263922 w 295275"/>
              <a:gd name="connsiteY2-420" fmla="*/ 59952 h 599179"/>
              <a:gd name="connsiteX3-421" fmla="*/ 275967 w 295275"/>
              <a:gd name="connsiteY3-422" fmla="*/ 66705 h 599179"/>
              <a:gd name="connsiteX4-423" fmla="*/ 152376 w 295275"/>
              <a:gd name="connsiteY4-424" fmla="*/ 303904 h 599179"/>
              <a:gd name="connsiteX5-425" fmla="*/ 295275 w 295275"/>
              <a:gd name="connsiteY5-426" fmla="*/ 303904 h 599179"/>
              <a:gd name="connsiteX6-427" fmla="*/ 295275 w 295275"/>
              <a:gd name="connsiteY6-428" fmla="*/ 599179 h 599179"/>
              <a:gd name="connsiteX7-429" fmla="*/ 0 w 295275"/>
              <a:gd name="connsiteY7-430" fmla="*/ 599179 h 599179"/>
              <a:gd name="connsiteX8-431" fmla="*/ 0 w 295275"/>
              <a:gd name="connsiteY8-432" fmla="*/ 334942 h 599179"/>
              <a:gd name="connsiteX9-433" fmla="*/ 207995 w 295275"/>
              <a:gd name="connsiteY9-434" fmla="*/ 0 h 599179"/>
              <a:gd name="connsiteX0-435" fmla="*/ 207995 w 295275"/>
              <a:gd name="connsiteY0-436" fmla="*/ 0 h 599179"/>
              <a:gd name="connsiteX1-437" fmla="*/ 218480 w 295275"/>
              <a:gd name="connsiteY1-438" fmla="*/ 17025 h 599179"/>
              <a:gd name="connsiteX2-439" fmla="*/ 263922 w 295275"/>
              <a:gd name="connsiteY2-440" fmla="*/ 59952 h 599179"/>
              <a:gd name="connsiteX3-441" fmla="*/ 275967 w 295275"/>
              <a:gd name="connsiteY3-442" fmla="*/ 66705 h 599179"/>
              <a:gd name="connsiteX4-443" fmla="*/ 152376 w 295275"/>
              <a:gd name="connsiteY4-444" fmla="*/ 303904 h 599179"/>
              <a:gd name="connsiteX5-445" fmla="*/ 295275 w 295275"/>
              <a:gd name="connsiteY5-446" fmla="*/ 303904 h 599179"/>
              <a:gd name="connsiteX6-447" fmla="*/ 295275 w 295275"/>
              <a:gd name="connsiteY6-448" fmla="*/ 599179 h 599179"/>
              <a:gd name="connsiteX7-449" fmla="*/ 0 w 295275"/>
              <a:gd name="connsiteY7-450" fmla="*/ 599179 h 599179"/>
              <a:gd name="connsiteX8-451" fmla="*/ 0 w 295275"/>
              <a:gd name="connsiteY8-452" fmla="*/ 334942 h 599179"/>
              <a:gd name="connsiteX9-453" fmla="*/ 207995 w 295275"/>
              <a:gd name="connsiteY9-454" fmla="*/ 0 h 599179"/>
              <a:gd name="connsiteX0-455" fmla="*/ 207995 w 295275"/>
              <a:gd name="connsiteY0-456" fmla="*/ 0 h 599179"/>
              <a:gd name="connsiteX1-457" fmla="*/ 218480 w 295275"/>
              <a:gd name="connsiteY1-458" fmla="*/ 17025 h 599179"/>
              <a:gd name="connsiteX2-459" fmla="*/ 263922 w 295275"/>
              <a:gd name="connsiteY2-460" fmla="*/ 59952 h 599179"/>
              <a:gd name="connsiteX3-461" fmla="*/ 275967 w 295275"/>
              <a:gd name="connsiteY3-462" fmla="*/ 66705 h 599179"/>
              <a:gd name="connsiteX4-463" fmla="*/ 152376 w 295275"/>
              <a:gd name="connsiteY4-464" fmla="*/ 303904 h 599179"/>
              <a:gd name="connsiteX5-465" fmla="*/ 295275 w 295275"/>
              <a:gd name="connsiteY5-466" fmla="*/ 303904 h 599179"/>
              <a:gd name="connsiteX6-467" fmla="*/ 295275 w 295275"/>
              <a:gd name="connsiteY6-468" fmla="*/ 599179 h 599179"/>
              <a:gd name="connsiteX7-469" fmla="*/ 0 w 295275"/>
              <a:gd name="connsiteY7-470" fmla="*/ 599179 h 599179"/>
              <a:gd name="connsiteX8-471" fmla="*/ 0 w 295275"/>
              <a:gd name="connsiteY8-472" fmla="*/ 334942 h 599179"/>
              <a:gd name="connsiteX9-473" fmla="*/ 207995 w 295275"/>
              <a:gd name="connsiteY9-474" fmla="*/ 0 h 5991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587" h="1252">
                <a:moveTo>
                  <a:pt x="481" y="0"/>
                </a:moveTo>
                <a:lnTo>
                  <a:pt x="505" y="36"/>
                </a:lnTo>
                <a:cubicBezTo>
                  <a:pt x="534" y="68"/>
                  <a:pt x="570" y="98"/>
                  <a:pt x="610" y="125"/>
                </a:cubicBezTo>
                <a:lnTo>
                  <a:pt x="638" y="139"/>
                </a:lnTo>
                <a:cubicBezTo>
                  <a:pt x="636" y="139"/>
                  <a:pt x="386" y="309"/>
                  <a:pt x="352" y="635"/>
                </a:cubicBezTo>
                <a:lnTo>
                  <a:pt x="683" y="635"/>
                </a:lnTo>
                <a:lnTo>
                  <a:pt x="683" y="1252"/>
                </a:lnTo>
                <a:lnTo>
                  <a:pt x="0" y="1252"/>
                </a:lnTo>
                <a:lnTo>
                  <a:pt x="0" y="700"/>
                </a:lnTo>
                <a:cubicBezTo>
                  <a:pt x="24" y="237"/>
                  <a:pt x="480" y="5"/>
                  <a:pt x="481" y="0"/>
                </a:cubicBezTo>
                <a:close/>
                <a:moveTo>
                  <a:pt x="1385" y="0"/>
                </a:moveTo>
                <a:lnTo>
                  <a:pt x="1409" y="36"/>
                </a:lnTo>
                <a:cubicBezTo>
                  <a:pt x="1438" y="68"/>
                  <a:pt x="1474" y="98"/>
                  <a:pt x="1514" y="125"/>
                </a:cubicBezTo>
                <a:lnTo>
                  <a:pt x="1542" y="139"/>
                </a:lnTo>
                <a:cubicBezTo>
                  <a:pt x="1540" y="139"/>
                  <a:pt x="1290" y="309"/>
                  <a:pt x="1256" y="635"/>
                </a:cubicBezTo>
                <a:lnTo>
                  <a:pt x="1587" y="635"/>
                </a:lnTo>
                <a:lnTo>
                  <a:pt x="1587" y="1252"/>
                </a:lnTo>
                <a:lnTo>
                  <a:pt x="904" y="1252"/>
                </a:lnTo>
                <a:lnTo>
                  <a:pt x="904" y="700"/>
                </a:lnTo>
                <a:cubicBezTo>
                  <a:pt x="928" y="237"/>
                  <a:pt x="1384" y="5"/>
                  <a:pt x="1385" y="0"/>
                </a:cubicBezTo>
                <a:close/>
              </a:path>
            </a:pathLst>
          </a:custGeom>
          <a:noFill/>
          <a:ln w="3175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黑体" panose="02010609060101010101" pitchFamily="49" charset="-122"/>
              <a:ea typeface="黑体" panose="02010609060101010101" pitchFamily="49" charset="-122"/>
              <a:cs typeface="微软雅黑" panose="020B0503020204020204" charset="-122"/>
            </a:endParaRPr>
          </a:p>
        </p:txBody>
      </p:sp>
      <p:sp>
        <p:nvSpPr>
          <p:cNvPr id="3" name="文本框 2"/>
          <p:cNvSpPr txBox="1"/>
          <p:nvPr>
            <p:custDataLst>
              <p:tags r:id="rId6"/>
            </p:custDataLst>
          </p:nvPr>
        </p:nvSpPr>
        <p:spPr>
          <a:xfrm>
            <a:off x="1134756" y="1487170"/>
            <a:ext cx="4686325" cy="1371600"/>
          </a:xfrm>
          <a:prstGeom prst="rect">
            <a:avLst/>
          </a:prstGeom>
          <a:noFill/>
        </p:spPr>
        <p:txBody>
          <a:bodyPr wrap="square" lIns="63500" tIns="25400" rIns="63500" bIns="25400" rtlCol="0" anchor="ctr" anchorCtr="0">
            <a:normAutofit/>
          </a:bodyPr>
          <a:lstStyle/>
          <a:p>
            <a:pPr algn="ctr"/>
            <a:r>
              <a:rPr lang="zh-CN" altLang="zh-CN" sz="2400" b="1" spc="160">
                <a:solidFill>
                  <a:schemeClr val="accent1"/>
                </a:solidFill>
                <a:uFillTx/>
                <a:latin typeface="黑体" panose="02010609060101010101" pitchFamily="49" charset="-122"/>
                <a:ea typeface="黑体" panose="02010609060101010101" pitchFamily="49" charset="-122"/>
                <a:cs typeface="黑体" panose="02010609060101010101" pitchFamily="49" charset="-122"/>
              </a:rPr>
              <a:t>3.适度的“忽视”</a:t>
            </a:r>
            <a:endParaRPr lang="zh-CN" altLang="zh-CN" sz="2400" b="1" spc="160">
              <a:solidFill>
                <a:schemeClr val="accent1"/>
              </a:solidFill>
              <a:uFillTx/>
              <a:latin typeface="黑体" panose="02010609060101010101" pitchFamily="49" charset="-122"/>
              <a:ea typeface="黑体" panose="02010609060101010101" pitchFamily="49" charset="-122"/>
              <a:cs typeface="黑体" panose="02010609060101010101" pitchFamily="49" charset="-122"/>
            </a:endParaRPr>
          </a:p>
          <a:p>
            <a:pPr algn="ctr"/>
            <a:r>
              <a:rPr lang="en-US" altLang="zh-CN" sz="2400" b="1" spc="160">
                <a:solidFill>
                  <a:schemeClr val="accent1"/>
                </a:solidFill>
                <a:uFillTx/>
                <a:latin typeface="黑体" panose="02010609060101010101" pitchFamily="49" charset="-122"/>
                <a:ea typeface="黑体" panose="02010609060101010101" pitchFamily="49" charset="-122"/>
                <a:cs typeface="黑体" panose="02010609060101010101" pitchFamily="49" charset="-122"/>
              </a:rPr>
              <a:t>—让孩子有一点自控能力</a:t>
            </a:r>
            <a:endParaRPr lang="en-US" altLang="zh-CN" sz="2400" b="1" spc="160">
              <a:solidFill>
                <a:schemeClr val="accent1"/>
              </a:solidFill>
              <a:uFillTx/>
              <a:latin typeface="黑体" panose="02010609060101010101" pitchFamily="49" charset="-122"/>
              <a:ea typeface="黑体" panose="02010609060101010101" pitchFamily="49" charset="-122"/>
              <a:cs typeface="黑体" panose="02010609060101010101" pitchFamily="49" charset="-122"/>
            </a:endParaRPr>
          </a:p>
        </p:txBody>
      </p:sp>
      <p:sp>
        <p:nvSpPr>
          <p:cNvPr id="11" name="Title 6"/>
          <p:cNvSpPr txBox="1"/>
          <p:nvPr>
            <p:custDataLst>
              <p:tags r:id="rId7"/>
            </p:custDataLst>
          </p:nvPr>
        </p:nvSpPr>
        <p:spPr>
          <a:xfrm>
            <a:off x="1134745" y="2858770"/>
            <a:ext cx="5231765" cy="2918460"/>
          </a:xfrm>
          <a:prstGeom prst="rect">
            <a:avLst/>
          </a:prstGeom>
          <a:noFill/>
          <a:ln w="3175">
            <a:noFill/>
            <a:prstDash val="dash"/>
          </a:ln>
        </p:spPr>
        <p:txBody>
          <a:bodyPr wrap="square" lIns="63500" tIns="25400" rIns="63500" bIns="25400" anchor="ctr" anchorCtr="0">
            <a:norm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algn="l" fontAlgn="auto">
              <a:lnSpc>
                <a:spcPct val="150000"/>
              </a:lnSpc>
              <a:spcAft>
                <a:spcPts val="800"/>
              </a:spcAft>
            </a:pPr>
            <a:r>
              <a:rPr altLang="zh-CN" sz="2000" spc="100">
                <a:ln w="3175">
                  <a:noFill/>
                  <a:prstDash val="dash"/>
                </a:ln>
                <a:solidFill>
                  <a:schemeClr val="dk1">
                    <a:lumMod val="75000"/>
                    <a:lumOff val="25000"/>
                  </a:schemeClr>
                </a:solidFill>
                <a:uFillTx/>
                <a:latin typeface="黑体" panose="02010609060101010101" pitchFamily="49" charset="-122"/>
                <a:ea typeface="黑体" panose="02010609060101010101" pitchFamily="49" charset="-122"/>
                <a:cs typeface="微软雅黑" panose="020B0503020204020204" charset="-122"/>
              </a:rPr>
              <a:t>    </a:t>
            </a:r>
            <a:r>
              <a:rPr lang="zh-CN" altLang="en-US" sz="2000" spc="100">
                <a:ln w="3175">
                  <a:noFill/>
                  <a:prstDash val="dash"/>
                </a:ln>
                <a:solidFill>
                  <a:schemeClr val="dk1">
                    <a:lumMod val="75000"/>
                    <a:lumOff val="25000"/>
                  </a:schemeClr>
                </a:solidFill>
                <a:uFillTx/>
                <a:latin typeface="黑体" panose="02010609060101010101" pitchFamily="49" charset="-122"/>
                <a:ea typeface="黑体" panose="02010609060101010101" pitchFamily="49" charset="-122"/>
                <a:cs typeface="微软雅黑" panose="020B0503020204020204" charset="-122"/>
              </a:rPr>
              <a:t>现在的孩子大多是独生子女，受到家人无微不至的关怀和照顾，然而这样的生活却让孩子养成了任性的习惯，这个坏习惯将给孩子未来的生活埋下巨大隐患。小慧建议爸妈在孩子任性时不妨试试冷处理这会使孩子因得不到关注而自动收敛脾气。</a:t>
            </a:r>
            <a:endParaRPr lang="zh-CN" altLang="en-US" sz="2000" spc="100">
              <a:ln w="3175">
                <a:noFill/>
                <a:prstDash val="dash"/>
              </a:ln>
              <a:solidFill>
                <a:schemeClr val="dk1">
                  <a:lumMod val="75000"/>
                  <a:lumOff val="25000"/>
                </a:schemeClr>
              </a:solidFill>
              <a:uFillTx/>
              <a:latin typeface="黑体" panose="02010609060101010101" pitchFamily="49" charset="-122"/>
              <a:ea typeface="黑体" panose="02010609060101010101" pitchFamily="49" charset="-122"/>
              <a:cs typeface="微软雅黑" panose="020B0503020204020204" charset="-122"/>
            </a:endParaRPr>
          </a:p>
        </p:txBody>
      </p:sp>
      <p:pic>
        <p:nvPicPr>
          <p:cNvPr id="2" name="http://photo-static-api.fotomore.com/creative/vcg/400/version23/VCG41488721969.jpg" descr="templates\picture_hover\&amp;pky170_sjzg_VCG41488721969&amp;2&amp;src_toppic_inpsrchzd1&amp;"/>
          <p:cNvPicPr>
            <a:picLocks noChangeAspect="1"/>
          </p:cNvPicPr>
          <p:nvPr/>
        </p:nvPicPr>
        <p:blipFill>
          <a:blip r:embed="rId8"/>
          <a:stretch>
            <a:fillRect/>
          </a:stretch>
        </p:blipFill>
        <p:spPr>
          <a:xfrm>
            <a:off x="6366510" y="1557020"/>
            <a:ext cx="4639310" cy="4639310"/>
          </a:xfrm>
          <a:prstGeom prst="rect">
            <a:avLst/>
          </a:prstGeom>
        </p:spPr>
      </p:pic>
    </p:spTree>
    <p:custDataLst>
      <p:tags r:id="rId9"/>
    </p:custData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800"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pitchFamily="49" charset="-122"/>
              <a:ea typeface="黑体" panose="02010609060101010101" pitchFamily="49" charset="-122"/>
            </a:endParaRPr>
          </a:p>
        </p:txBody>
      </p:sp>
      <p:sp>
        <p:nvSpPr>
          <p:cNvPr id="3" name="文本框 2"/>
          <p:cNvSpPr txBox="1"/>
          <p:nvPr>
            <p:custDataLst>
              <p:tags r:id="rId2"/>
            </p:custDataLst>
          </p:nvPr>
        </p:nvSpPr>
        <p:spPr>
          <a:xfrm>
            <a:off x="914357" y="1518937"/>
            <a:ext cx="6096038" cy="1127760"/>
          </a:xfrm>
          <a:prstGeom prst="rect">
            <a:avLst/>
          </a:prstGeom>
          <a:noFill/>
        </p:spPr>
        <p:txBody>
          <a:bodyPr wrap="square" lIns="63500" tIns="25400" rIns="63500" bIns="25400" rtlCol="0" anchor="b" anchorCtr="0"/>
          <a:lstStyle/>
          <a:p>
            <a:pPr algn="l"/>
            <a:r>
              <a:rPr lang="zh-CN" altLang="zh-CN" sz="2400" b="1" spc="160">
                <a:solidFill>
                  <a:schemeClr val="accent1"/>
                </a:solidFill>
                <a:uFillTx/>
                <a:latin typeface="黑体" panose="02010609060101010101" pitchFamily="49" charset="-122"/>
                <a:ea typeface="黑体" panose="02010609060101010101" pitchFamily="49" charset="-122"/>
                <a:cs typeface="黑体" panose="02010609060101010101" pitchFamily="49" charset="-122"/>
              </a:rPr>
              <a:t>4.家长要敢于放手—培养孩子独立能力</a:t>
            </a:r>
            <a:endParaRPr lang="zh-CN" altLang="zh-CN" sz="2400" b="1" spc="160">
              <a:solidFill>
                <a:schemeClr val="accent1"/>
              </a:solidFill>
              <a:uFillTx/>
              <a:latin typeface="黑体" panose="02010609060101010101" pitchFamily="49" charset="-122"/>
              <a:ea typeface="黑体" panose="02010609060101010101" pitchFamily="49" charset="-122"/>
              <a:cs typeface="黑体" panose="02010609060101010101" pitchFamily="49" charset="-122"/>
            </a:endParaRPr>
          </a:p>
        </p:txBody>
      </p:sp>
      <p:sp>
        <p:nvSpPr>
          <p:cNvPr id="11" name="Title 6"/>
          <p:cNvSpPr txBox="1"/>
          <p:nvPr>
            <p:custDataLst>
              <p:tags r:id="rId3"/>
            </p:custDataLst>
          </p:nvPr>
        </p:nvSpPr>
        <p:spPr>
          <a:xfrm>
            <a:off x="849587" y="3122796"/>
            <a:ext cx="6096000" cy="2164067"/>
          </a:xfrm>
          <a:prstGeom prst="rect">
            <a:avLst/>
          </a:prstGeom>
          <a:noFill/>
          <a:ln w="3175">
            <a:noFill/>
            <a:prstDash val="dash"/>
          </a:ln>
        </p:spPr>
        <p:txBody>
          <a:bodyPr wrap="square" lIns="63500" tIns="25400" rIns="63500" bIns="25400" anchor="t" anchorCtr="0">
            <a:normAutofit lnSpcReduction="20000"/>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algn="l" fontAlgn="auto">
              <a:lnSpc>
                <a:spcPct val="150000"/>
              </a:lnSpc>
              <a:spcAft>
                <a:spcPts val="800"/>
              </a:spcAft>
            </a:pPr>
            <a:r>
              <a:rPr altLang="zh-CN" sz="2000" spc="100">
                <a:ln w="3175">
                  <a:noFill/>
                  <a:prstDash val="dash"/>
                </a:ln>
                <a:solidFill>
                  <a:schemeClr val="dk1">
                    <a:lumMod val="75000"/>
                    <a:lumOff val="25000"/>
                  </a:schemeClr>
                </a:solidFill>
                <a:uFillTx/>
                <a:latin typeface="黑体" panose="02010609060101010101" pitchFamily="49" charset="-122"/>
                <a:ea typeface="黑体" panose="02010609060101010101" pitchFamily="49" charset="-122"/>
                <a:cs typeface="微软雅黑" panose="020B0503020204020204" charset="-122"/>
              </a:rPr>
              <a:t>    </a:t>
            </a:r>
            <a:r>
              <a:rPr lang="zh-CN" altLang="en-US" sz="2000" spc="100">
                <a:ln w="3175">
                  <a:noFill/>
                  <a:prstDash val="dash"/>
                </a:ln>
                <a:solidFill>
                  <a:schemeClr val="dk1">
                    <a:lumMod val="75000"/>
                    <a:lumOff val="25000"/>
                  </a:schemeClr>
                </a:solidFill>
                <a:uFillTx/>
                <a:latin typeface="黑体" panose="02010609060101010101" pitchFamily="49" charset="-122"/>
                <a:ea typeface="黑体" panose="02010609060101010101" pitchFamily="49" charset="-122"/>
                <a:cs typeface="微软雅黑" panose="020B0503020204020204" charset="-122"/>
              </a:rPr>
              <a:t>不要什么都为孩子做好，爸妈们应当试着放开手，让孩子自主地去做，第一次也许做不好，但以后就会做得又快又好。千万不要做包办父母，放开手为孩子创造做事的机会和平台，孩子才能有自立能力，父母们也会少些麻烦。</a:t>
            </a:r>
            <a:endParaRPr lang="zh-CN" altLang="en-US" sz="2000" spc="100">
              <a:ln w="3175">
                <a:noFill/>
                <a:prstDash val="dash"/>
              </a:ln>
              <a:solidFill>
                <a:schemeClr val="dk1">
                  <a:lumMod val="75000"/>
                  <a:lumOff val="25000"/>
                </a:schemeClr>
              </a:solidFill>
              <a:uFillTx/>
              <a:latin typeface="黑体" panose="02010609060101010101" pitchFamily="49" charset="-122"/>
              <a:ea typeface="黑体" panose="02010609060101010101" pitchFamily="49" charset="-122"/>
              <a:cs typeface="微软雅黑" panose="020B0503020204020204" charset="-122"/>
            </a:endParaRPr>
          </a:p>
        </p:txBody>
      </p:sp>
      <p:pic>
        <p:nvPicPr>
          <p:cNvPr id="4" name="图片 3" descr="/data/meihua_service_downcache/jpg/86bef91d3b50419aee2f771438df9225.jpg86bef91d3b50419aee2f771438df9225"/>
          <p:cNvPicPr>
            <a:picLocks noChangeAspect="1"/>
          </p:cNvPicPr>
          <p:nvPr>
            <p:custDataLst>
              <p:tags r:id="rId4"/>
            </p:custDataLst>
          </p:nvPr>
        </p:nvPicPr>
        <p:blipFill>
          <a:blip r:embed="rId5"/>
          <a:srcRect t="6000" b="6000"/>
          <a:stretch>
            <a:fillRect/>
          </a:stretch>
        </p:blipFill>
        <p:spPr>
          <a:xfrm>
            <a:off x="7467617" y="914400"/>
            <a:ext cx="3810025" cy="5029200"/>
          </a:xfrm>
          <a:custGeom>
            <a:avLst/>
            <a:gdLst/>
            <a:ahLst/>
            <a:cxnLst>
              <a:cxn ang="3">
                <a:pos x="hc" y="t"/>
              </a:cxn>
              <a:cxn ang="cd2">
                <a:pos x="l" y="vc"/>
              </a:cxn>
              <a:cxn ang="cd4">
                <a:pos x="hc" y="b"/>
              </a:cxn>
              <a:cxn ang="0">
                <a:pos x="r" y="vc"/>
              </a:cxn>
            </a:cxnLst>
            <a:rect l="l" t="t" r="r" b="b"/>
            <a:pathLst>
              <a:path w="6000" h="7920">
                <a:moveTo>
                  <a:pt x="0" y="0"/>
                </a:moveTo>
                <a:lnTo>
                  <a:pt x="6000" y="0"/>
                </a:lnTo>
                <a:lnTo>
                  <a:pt x="6000" y="7920"/>
                </a:lnTo>
                <a:lnTo>
                  <a:pt x="0" y="7920"/>
                </a:lnTo>
                <a:lnTo>
                  <a:pt x="0" y="0"/>
                </a:lnTo>
                <a:close/>
              </a:path>
            </a:pathLst>
          </a:custGeom>
        </p:spPr>
      </p:pic>
    </p:spTree>
    <p:custDataLst>
      <p:tags r:id="rId6"/>
    </p:custData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1" name="图片 20"/>
          <p:cNvPicPr>
            <a:picLocks noChangeAspect="1"/>
          </p:cNvPicPr>
          <p:nvPr userDrawn="1">
            <p:custDataLst>
              <p:tags r:id="rId1"/>
            </p:custDataLst>
          </p:nvPr>
        </p:nvPicPr>
        <p:blipFill>
          <a:blip r:embed="rId2"/>
          <a:stretch>
            <a:fillRect/>
          </a:stretch>
        </p:blipFill>
        <p:spPr>
          <a:xfrm>
            <a:off x="9402793" y="-27"/>
            <a:ext cx="2788926" cy="1703097"/>
          </a:xfrm>
          <a:prstGeom prst="rect">
            <a:avLst/>
          </a:prstGeom>
        </p:spPr>
      </p:pic>
      <p:sp>
        <p:nvSpPr>
          <p:cNvPr id="19" name="文本框 18"/>
          <p:cNvSpPr txBox="1"/>
          <p:nvPr>
            <p:custDataLst>
              <p:tags r:id="rId3"/>
            </p:custDataLst>
          </p:nvPr>
        </p:nvSpPr>
        <p:spPr>
          <a:xfrm>
            <a:off x="1047115" y="990600"/>
            <a:ext cx="6221730" cy="762000"/>
          </a:xfrm>
          <a:prstGeom prst="rect">
            <a:avLst/>
          </a:prstGeom>
          <a:noFill/>
        </p:spPr>
        <p:txBody>
          <a:bodyPr wrap="square" lIns="63500" tIns="25400" rIns="63500" bIns="25400" rtlCol="0" anchor="ctr" anchorCtr="0">
            <a:normAutofit/>
          </a:bodyPr>
          <a:lstStyle/>
          <a:p>
            <a:pPr algn="ctr"/>
            <a:r>
              <a:rPr lang="en-US" altLang="zh-CN" sz="2400" b="1" spc="160">
                <a:solidFill>
                  <a:schemeClr val="accent1"/>
                </a:solidFill>
                <a:uFillTx/>
                <a:latin typeface="黑体" panose="02010609060101010101" pitchFamily="49" charset="-122"/>
                <a:ea typeface="黑体" panose="02010609060101010101" pitchFamily="49" charset="-122"/>
                <a:cs typeface="黑体" panose="02010609060101010101" pitchFamily="49" charset="-122"/>
              </a:rPr>
              <a:t>5.</a:t>
            </a:r>
            <a:r>
              <a:rPr lang="zh-CN" altLang="zh-CN" sz="2400" b="1" spc="160">
                <a:solidFill>
                  <a:schemeClr val="accent1"/>
                </a:solidFill>
                <a:uFillTx/>
                <a:latin typeface="黑体" panose="02010609060101010101" pitchFamily="49" charset="-122"/>
                <a:ea typeface="黑体" panose="02010609060101010101" pitchFamily="49" charset="-122"/>
                <a:cs typeface="黑体" panose="02010609060101010101" pitchFamily="49" charset="-122"/>
              </a:rPr>
              <a:t>用最温柔的话，做最坚定的事</a:t>
            </a:r>
            <a:endParaRPr lang="zh-CN" altLang="zh-CN" sz="2400" b="1" spc="160">
              <a:solidFill>
                <a:schemeClr val="accent1"/>
              </a:solidFill>
              <a:uFillTx/>
              <a:latin typeface="黑体" panose="02010609060101010101" pitchFamily="49" charset="-122"/>
              <a:ea typeface="黑体" panose="02010609060101010101" pitchFamily="49" charset="-122"/>
              <a:cs typeface="黑体" panose="02010609060101010101" pitchFamily="49" charset="-122"/>
            </a:endParaRPr>
          </a:p>
        </p:txBody>
      </p:sp>
      <p:sp>
        <p:nvSpPr>
          <p:cNvPr id="20" name="Title 6"/>
          <p:cNvSpPr txBox="1"/>
          <p:nvPr>
            <p:custDataLst>
              <p:tags r:id="rId4"/>
            </p:custDataLst>
          </p:nvPr>
        </p:nvSpPr>
        <p:spPr>
          <a:xfrm>
            <a:off x="1066800" y="2364740"/>
            <a:ext cx="6068695" cy="2431415"/>
          </a:xfrm>
          <a:prstGeom prst="rect">
            <a:avLst/>
          </a:prstGeom>
          <a:noFill/>
          <a:ln w="3175">
            <a:noFill/>
            <a:prstDash val="dash"/>
          </a:ln>
        </p:spPr>
        <p:txBody>
          <a:bodyPr wrap="square" lIns="63500" tIns="25400" rIns="63500" bIns="25400" anchor="ctr" anchorCtr="0"/>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algn="l" fontAlgn="auto">
              <a:lnSpc>
                <a:spcPct val="150000"/>
              </a:lnSpc>
              <a:spcAft>
                <a:spcPts val="800"/>
              </a:spcAft>
            </a:pPr>
            <a:r>
              <a:rPr altLang="zh-CN" sz="2000" spc="100">
                <a:ln w="3175">
                  <a:noFill/>
                  <a:prstDash val="dash"/>
                </a:ln>
                <a:solidFill>
                  <a:schemeClr val="dk1">
                    <a:lumMod val="75000"/>
                    <a:lumOff val="25000"/>
                  </a:schemeClr>
                </a:solidFill>
                <a:uFillTx/>
                <a:latin typeface="黑体" panose="02010609060101010101" pitchFamily="49" charset="-122"/>
                <a:ea typeface="黑体" panose="02010609060101010101" pitchFamily="49" charset="-122"/>
                <a:cs typeface="黑体" panose="02010609060101010101" pitchFamily="49" charset="-122"/>
              </a:rPr>
              <a:t>    </a:t>
            </a:r>
            <a:r>
              <a:rPr lang="zh-CN" altLang="en-US" sz="2000" spc="100">
                <a:ln w="3175">
                  <a:noFill/>
                  <a:prstDash val="dash"/>
                </a:ln>
                <a:solidFill>
                  <a:schemeClr val="dk1">
                    <a:lumMod val="75000"/>
                    <a:lumOff val="25000"/>
                  </a:schemeClr>
                </a:solidFill>
                <a:uFillTx/>
                <a:latin typeface="黑体" panose="02010609060101010101" pitchFamily="49" charset="-122"/>
                <a:ea typeface="黑体" panose="02010609060101010101" pitchFamily="49" charset="-122"/>
                <a:cs typeface="黑体" panose="02010609060101010101" pitchFamily="49" charset="-122"/>
              </a:rPr>
              <a:t>明明不可为，但在孩子的软磨硬泡中，你最终妥协了；你一次两次的妥协，孩子最终会得寸金尺，发展到不满足要求就要有过激行为。在教育孩子的过程中，坚定的态度很重要。比如出去玩十点前需要回家，作业无论什么时候都需要完成，说脏话是禁止的</a:t>
            </a:r>
            <a:r>
              <a:rPr altLang="zh-CN" sz="2000" spc="100">
                <a:ln w="3175">
                  <a:noFill/>
                  <a:prstDash val="dash"/>
                </a:ln>
                <a:solidFill>
                  <a:schemeClr val="dk1">
                    <a:lumMod val="75000"/>
                    <a:lumOff val="25000"/>
                  </a:schemeClr>
                </a:solidFill>
                <a:uFillTx/>
                <a:latin typeface="黑体" panose="02010609060101010101" pitchFamily="49" charset="-122"/>
                <a:ea typeface="黑体" panose="02010609060101010101" pitchFamily="49" charset="-122"/>
                <a:cs typeface="黑体" panose="02010609060101010101" pitchFamily="49" charset="-122"/>
              </a:rPr>
              <a:t>……</a:t>
            </a:r>
            <a:r>
              <a:rPr lang="zh-CN" altLang="en-US" sz="2000" spc="100">
                <a:ln w="3175">
                  <a:noFill/>
                  <a:prstDash val="dash"/>
                </a:ln>
                <a:solidFill>
                  <a:schemeClr val="dk1">
                    <a:lumMod val="75000"/>
                    <a:lumOff val="25000"/>
                  </a:schemeClr>
                </a:solidFill>
                <a:uFillTx/>
                <a:latin typeface="黑体" panose="02010609060101010101" pitchFamily="49" charset="-122"/>
                <a:ea typeface="黑体" panose="02010609060101010101" pitchFamily="49" charset="-122"/>
                <a:cs typeface="黑体" panose="02010609060101010101" pitchFamily="49" charset="-122"/>
              </a:rPr>
              <a:t>这样孩子才知道可为和不可为</a:t>
            </a:r>
            <a:endParaRPr lang="zh-CN" altLang="en-US" sz="2000" spc="100">
              <a:ln w="3175">
                <a:noFill/>
                <a:prstDash val="dash"/>
              </a:ln>
              <a:solidFill>
                <a:schemeClr val="dk1">
                  <a:lumMod val="75000"/>
                  <a:lumOff val="25000"/>
                </a:schemeClr>
              </a:solidFill>
              <a:uFillTx/>
              <a:latin typeface="黑体" panose="02010609060101010101" pitchFamily="49" charset="-122"/>
              <a:ea typeface="黑体" panose="02010609060101010101" pitchFamily="49" charset="-122"/>
              <a:cs typeface="黑体" panose="02010609060101010101" pitchFamily="49" charset="-122"/>
            </a:endParaRPr>
          </a:p>
        </p:txBody>
      </p:sp>
      <p:grpSp>
        <p:nvGrpSpPr>
          <p:cNvPr id="2" name="组合 1"/>
          <p:cNvGrpSpPr/>
          <p:nvPr>
            <p:custDataLst>
              <p:tags r:id="rId5"/>
            </p:custDataLst>
          </p:nvPr>
        </p:nvGrpSpPr>
        <p:grpSpPr>
          <a:xfrm>
            <a:off x="457200" y="457200"/>
            <a:ext cx="11277600" cy="5943600"/>
            <a:chOff x="720" y="720"/>
            <a:chExt cx="17760" cy="9360"/>
          </a:xfrm>
        </p:grpSpPr>
        <p:sp>
          <p:nvSpPr>
            <p:cNvPr id="3" name="图形 11"/>
            <p:cNvSpPr/>
            <p:nvPr>
              <p:custDataLst>
                <p:tags r:id="rId6"/>
              </p:custDataLst>
            </p:nvPr>
          </p:nvSpPr>
          <p:spPr>
            <a:xfrm>
              <a:off x="72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sp>
          <p:nvSpPr>
            <p:cNvPr id="4" name="图形 11"/>
            <p:cNvSpPr/>
            <p:nvPr>
              <p:custDataLst>
                <p:tags r:id="rId7"/>
              </p:custDataLst>
            </p:nvPr>
          </p:nvSpPr>
          <p:spPr>
            <a:xfrm rot="16200000">
              <a:off x="72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cxnSp>
          <p:nvCxnSpPr>
            <p:cNvPr id="5" name="直接连接符 4"/>
            <p:cNvCxnSpPr/>
            <p:nvPr>
              <p:custDataLst>
                <p:tags r:id="rId8"/>
              </p:custDataLst>
            </p:nvPr>
          </p:nvCxnSpPr>
          <p:spPr>
            <a:xfrm>
              <a:off x="1680" y="72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6" name="直接连接符 5"/>
            <p:cNvCxnSpPr/>
            <p:nvPr>
              <p:custDataLst>
                <p:tags r:id="rId9"/>
              </p:custDataLst>
            </p:nvPr>
          </p:nvCxnSpPr>
          <p:spPr>
            <a:xfrm>
              <a:off x="1680" y="984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7" name="直接连接符 6"/>
            <p:cNvCxnSpPr/>
            <p:nvPr>
              <p:custDataLst>
                <p:tags r:id="rId10"/>
              </p:custDataLst>
            </p:nvPr>
          </p:nvCxnSpPr>
          <p:spPr>
            <a:xfrm flipH="1">
              <a:off x="72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8" name="图形 11"/>
            <p:cNvSpPr/>
            <p:nvPr>
              <p:custDataLst>
                <p:tags r:id="rId11"/>
              </p:custDataLst>
            </p:nvPr>
          </p:nvSpPr>
          <p:spPr>
            <a:xfrm rot="5400000">
              <a:off x="17430" y="72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sp>
          <p:nvSpPr>
            <p:cNvPr id="9" name="图形 11"/>
            <p:cNvSpPr/>
            <p:nvPr>
              <p:custDataLst>
                <p:tags r:id="rId12"/>
              </p:custDataLst>
            </p:nvPr>
          </p:nvSpPr>
          <p:spPr>
            <a:xfrm rot="10800000">
              <a:off x="17430" y="9030"/>
              <a:ext cx="1050" cy="105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cxnSp>
          <p:nvCxnSpPr>
            <p:cNvPr id="10" name="直接连接符 9"/>
            <p:cNvCxnSpPr/>
            <p:nvPr>
              <p:custDataLst>
                <p:tags r:id="rId13"/>
              </p:custDataLst>
            </p:nvPr>
          </p:nvCxnSpPr>
          <p:spPr>
            <a:xfrm flipH="1">
              <a:off x="18480" y="1560"/>
              <a:ext cx="0" cy="78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1" name="图形 11"/>
            <p:cNvSpPr/>
            <p:nvPr>
              <p:custDataLst>
                <p:tags r:id="rId14"/>
              </p:custDataLst>
            </p:nvPr>
          </p:nvSpPr>
          <p:spPr>
            <a:xfrm>
              <a:off x="96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sp>
          <p:nvSpPr>
            <p:cNvPr id="12" name="图形 11"/>
            <p:cNvSpPr/>
            <p:nvPr>
              <p:custDataLst>
                <p:tags r:id="rId15"/>
              </p:custDataLst>
            </p:nvPr>
          </p:nvSpPr>
          <p:spPr>
            <a:xfrm rot="16200000">
              <a:off x="96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cxnSp>
          <p:nvCxnSpPr>
            <p:cNvPr id="13" name="直接连接符 12"/>
            <p:cNvCxnSpPr/>
            <p:nvPr>
              <p:custDataLst>
                <p:tags r:id="rId16"/>
              </p:custDataLst>
            </p:nvPr>
          </p:nvCxnSpPr>
          <p:spPr>
            <a:xfrm>
              <a:off x="1680" y="96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4" name="直接连接符 13"/>
            <p:cNvCxnSpPr/>
            <p:nvPr>
              <p:custDataLst>
                <p:tags r:id="rId17"/>
              </p:custDataLst>
            </p:nvPr>
          </p:nvCxnSpPr>
          <p:spPr>
            <a:xfrm>
              <a:off x="1680" y="10080"/>
              <a:ext cx="15840" cy="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cxnSp>
          <p:nvCxnSpPr>
            <p:cNvPr id="15" name="直接连接符 14"/>
            <p:cNvCxnSpPr/>
            <p:nvPr>
              <p:custDataLst>
                <p:tags r:id="rId18"/>
              </p:custDataLst>
            </p:nvPr>
          </p:nvCxnSpPr>
          <p:spPr>
            <a:xfrm flipH="1">
              <a:off x="960" y="1784"/>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sp>
          <p:nvSpPr>
            <p:cNvPr id="16" name="图形 11"/>
            <p:cNvSpPr/>
            <p:nvPr>
              <p:custDataLst>
                <p:tags r:id="rId19"/>
              </p:custDataLst>
            </p:nvPr>
          </p:nvSpPr>
          <p:spPr>
            <a:xfrm rot="5400000">
              <a:off x="17400" y="96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sp>
          <p:nvSpPr>
            <p:cNvPr id="17" name="图形 11"/>
            <p:cNvSpPr/>
            <p:nvPr>
              <p:custDataLst>
                <p:tags r:id="rId20"/>
              </p:custDataLst>
            </p:nvPr>
          </p:nvSpPr>
          <p:spPr>
            <a:xfrm rot="10800000">
              <a:off x="17400" y="9000"/>
              <a:ext cx="840" cy="840"/>
            </a:xfrm>
            <a:custGeom>
              <a:avLst/>
              <a:gdLst>
                <a:gd name="connsiteX0" fmla="*/ 666750 w 666750"/>
                <a:gd name="connsiteY0" fmla="*/ 0 h 666750"/>
                <a:gd name="connsiteX1" fmla="*/ 432435 w 666750"/>
                <a:gd name="connsiteY1" fmla="*/ 0 h 666750"/>
                <a:gd name="connsiteX2" fmla="*/ 182880 w 666750"/>
                <a:gd name="connsiteY2" fmla="*/ 214313 h 666750"/>
                <a:gd name="connsiteX3" fmla="*/ 182880 w 666750"/>
                <a:gd name="connsiteY3" fmla="*/ 214313 h 666750"/>
                <a:gd name="connsiteX4" fmla="*/ 0 w 666750"/>
                <a:gd name="connsiteY4" fmla="*/ 466725 h 666750"/>
                <a:gd name="connsiteX5" fmla="*/ 0 w 666750"/>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0" h="666750">
                  <a:moveTo>
                    <a:pt x="666750" y="0"/>
                  </a:moveTo>
                  <a:lnTo>
                    <a:pt x="432435" y="0"/>
                  </a:lnTo>
                  <a:cubicBezTo>
                    <a:pt x="305753" y="0"/>
                    <a:pt x="200978" y="93345"/>
                    <a:pt x="182880" y="214313"/>
                  </a:cubicBezTo>
                  <a:lnTo>
                    <a:pt x="182880" y="214313"/>
                  </a:lnTo>
                  <a:cubicBezTo>
                    <a:pt x="76200" y="249555"/>
                    <a:pt x="0" y="349568"/>
                    <a:pt x="0" y="466725"/>
                  </a:cubicBezTo>
                  <a:lnTo>
                    <a:pt x="0" y="666750"/>
                  </a:lnTo>
                </a:path>
              </a:pathLst>
            </a:cu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latin typeface="黑体" panose="02010609060101010101" pitchFamily="49" charset="-122"/>
                <a:ea typeface="黑体" panose="02010609060101010101" pitchFamily="49" charset="-122"/>
                <a:cs typeface="微软雅黑" panose="020B0503020204020204" charset="-122"/>
              </a:endParaRPr>
            </a:p>
          </p:txBody>
        </p:sp>
        <p:cxnSp>
          <p:nvCxnSpPr>
            <p:cNvPr id="18" name="直接连接符 17"/>
            <p:cNvCxnSpPr/>
            <p:nvPr>
              <p:custDataLst>
                <p:tags r:id="rId21"/>
              </p:custDataLst>
            </p:nvPr>
          </p:nvCxnSpPr>
          <p:spPr>
            <a:xfrm flipH="1">
              <a:off x="18240" y="1680"/>
              <a:ext cx="0" cy="7440"/>
            </a:xfrm>
            <a:prstGeom prst="line">
              <a:avLst/>
            </a:prstGeom>
            <a:noFill/>
            <a:ln w="25400" cap="flat">
              <a:solidFill>
                <a:srgbClr val="BFA77E"/>
              </a:solidFill>
              <a:prstDash val="solid"/>
              <a:miter/>
            </a:ln>
            <a:extLst>
              <a:ext uri="{909E8E84-426E-40DD-AFC4-6F175D3DCCD1}">
                <a14:hiddenFill xmlns:a14="http://schemas.microsoft.com/office/drawing/2010/main">
                  <a:solidFill>
                    <a:srgbClr val="FFFFFF"/>
                  </a:solidFill>
                </a14:hiddenFill>
              </a:ext>
            </a:extLst>
          </p:spPr>
        </p:cxnSp>
      </p:grpSp>
      <p:pic>
        <p:nvPicPr>
          <p:cNvPr id="22" name="http://photo-static-api.fotomore.com/creative/vcg/400/new/VCG211317912186.jpg" descr="templates\picture_hover\&amp;pky200_sjzg_VCG211317912186&amp;2&amp;src_toppic_inpsrchzd1&amp;"/>
          <p:cNvPicPr>
            <a:picLocks noChangeAspect="1"/>
          </p:cNvPicPr>
          <p:nvPr/>
        </p:nvPicPr>
        <p:blipFill>
          <a:blip r:embed="rId22"/>
          <a:stretch>
            <a:fillRect/>
          </a:stretch>
        </p:blipFill>
        <p:spPr>
          <a:xfrm>
            <a:off x="7463155" y="2058035"/>
            <a:ext cx="4077970" cy="3044190"/>
          </a:xfrm>
          <a:prstGeom prst="rect">
            <a:avLst/>
          </a:prstGeom>
        </p:spPr>
      </p:pic>
    </p:spTree>
    <p:custDataLst>
      <p:tags r:id="rId23"/>
    </p:custData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292800"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黑体" panose="02010609060101010101" pitchFamily="49" charset="-122"/>
              <a:ea typeface="黑体" panose="02010609060101010101" pitchFamily="49" charset="-122"/>
            </a:endParaRPr>
          </a:p>
        </p:txBody>
      </p:sp>
      <p:sp>
        <p:nvSpPr>
          <p:cNvPr id="3" name="文本框 2"/>
          <p:cNvSpPr txBox="1"/>
          <p:nvPr>
            <p:custDataLst>
              <p:tags r:id="rId2"/>
            </p:custDataLst>
          </p:nvPr>
        </p:nvSpPr>
        <p:spPr>
          <a:xfrm>
            <a:off x="1266190" y="1368425"/>
            <a:ext cx="3810635" cy="1127760"/>
          </a:xfrm>
          <a:prstGeom prst="rect">
            <a:avLst/>
          </a:prstGeom>
          <a:noFill/>
        </p:spPr>
        <p:txBody>
          <a:bodyPr wrap="square" lIns="63500" tIns="25400" rIns="63500" bIns="25400" rtlCol="0" anchor="b" anchorCtr="0"/>
          <a:lstStyle/>
          <a:p>
            <a:pPr algn="l"/>
            <a:r>
              <a:rPr lang="zh-CN" altLang="zh-CN" sz="2400" b="1" spc="160">
                <a:solidFill>
                  <a:schemeClr val="accent1"/>
                </a:solidFill>
                <a:uFillTx/>
                <a:latin typeface="黑体" panose="02010609060101010101" pitchFamily="49" charset="-122"/>
                <a:ea typeface="黑体" panose="02010609060101010101" pitchFamily="49" charset="-122"/>
                <a:cs typeface="黑体" panose="02010609060101010101" pitchFamily="49" charset="-122"/>
              </a:rPr>
              <a:t>6.给孩子树立好榜样</a:t>
            </a:r>
            <a:endParaRPr lang="zh-CN" altLang="zh-CN" sz="2400" b="1" spc="160">
              <a:solidFill>
                <a:schemeClr val="accent1"/>
              </a:solidFill>
              <a:uFillTx/>
              <a:latin typeface="黑体" panose="02010609060101010101" pitchFamily="49" charset="-122"/>
              <a:ea typeface="黑体" panose="02010609060101010101" pitchFamily="49" charset="-122"/>
              <a:cs typeface="黑体" panose="02010609060101010101" pitchFamily="49" charset="-122"/>
            </a:endParaRPr>
          </a:p>
          <a:p>
            <a:pPr algn="l"/>
            <a:r>
              <a:rPr lang="zh-CN" altLang="zh-CN" sz="2400" b="1" spc="160">
                <a:solidFill>
                  <a:schemeClr val="accent1"/>
                </a:solidFill>
                <a:uFillTx/>
                <a:latin typeface="黑体" panose="02010609060101010101" pitchFamily="49" charset="-122"/>
                <a:ea typeface="黑体" panose="02010609060101010101" pitchFamily="49" charset="-122"/>
                <a:cs typeface="黑体" panose="02010609060101010101" pitchFamily="49" charset="-122"/>
              </a:rPr>
              <a:t>—当好第一任老师</a:t>
            </a:r>
            <a:endParaRPr lang="zh-CN" altLang="zh-CN" sz="2400" b="1" spc="160">
              <a:solidFill>
                <a:schemeClr val="accent1"/>
              </a:solidFill>
              <a:uFillTx/>
              <a:latin typeface="黑体" panose="02010609060101010101" pitchFamily="49" charset="-122"/>
              <a:ea typeface="黑体" panose="02010609060101010101" pitchFamily="49" charset="-122"/>
              <a:cs typeface="黑体" panose="02010609060101010101" pitchFamily="49" charset="-122"/>
            </a:endParaRPr>
          </a:p>
        </p:txBody>
      </p:sp>
      <p:sp>
        <p:nvSpPr>
          <p:cNvPr id="11" name="Title 6"/>
          <p:cNvSpPr txBox="1"/>
          <p:nvPr>
            <p:custDataLst>
              <p:tags r:id="rId3"/>
            </p:custDataLst>
          </p:nvPr>
        </p:nvSpPr>
        <p:spPr>
          <a:xfrm>
            <a:off x="694690" y="2831465"/>
            <a:ext cx="4953000" cy="2693035"/>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smtClean="0">
                <a:ln w="3175">
                  <a:noFill/>
                </a:ln>
                <a:solidFill>
                  <a:schemeClr val="tx1"/>
                </a:solidFill>
                <a:effectLst/>
                <a:latin typeface="+mj-lt"/>
                <a:ea typeface="+mn-ea"/>
                <a:cs typeface="Segoe UI" panose="020B0502040204020203" pitchFamily="34" charset="0"/>
              </a:defRPr>
            </a:lvl1pPr>
          </a:lstStyle>
          <a:p>
            <a:pPr algn="l" fontAlgn="auto">
              <a:lnSpc>
                <a:spcPct val="150000"/>
              </a:lnSpc>
              <a:spcAft>
                <a:spcPts val="800"/>
              </a:spcAft>
            </a:pPr>
            <a:r>
              <a:rPr altLang="zh-CN" sz="2000" spc="100">
                <a:ln w="3175">
                  <a:noFill/>
                  <a:prstDash val="dash"/>
                </a:ln>
                <a:solidFill>
                  <a:schemeClr val="dk1">
                    <a:lumMod val="75000"/>
                    <a:lumOff val="25000"/>
                  </a:schemeClr>
                </a:solidFill>
                <a:uFillTx/>
                <a:latin typeface="黑体" panose="02010609060101010101" pitchFamily="49" charset="-122"/>
                <a:ea typeface="黑体" panose="02010609060101010101" pitchFamily="49" charset="-122"/>
                <a:cs typeface="微软雅黑" panose="020B0503020204020204" charset="-122"/>
              </a:rPr>
              <a:t>    </a:t>
            </a:r>
            <a:r>
              <a:rPr lang="zh-CN" altLang="en-US" sz="2000" spc="100">
                <a:ln w="3175">
                  <a:noFill/>
                  <a:prstDash val="dash"/>
                </a:ln>
                <a:solidFill>
                  <a:schemeClr val="dk1">
                    <a:lumMod val="75000"/>
                    <a:lumOff val="25000"/>
                  </a:schemeClr>
                </a:solidFill>
                <a:uFillTx/>
                <a:latin typeface="黑体" panose="02010609060101010101" pitchFamily="49" charset="-122"/>
                <a:ea typeface="黑体" panose="02010609060101010101" pitchFamily="49" charset="-122"/>
                <a:cs typeface="微软雅黑" panose="020B0503020204020204" charset="-122"/>
              </a:rPr>
              <a:t>父母是小孩的榜样，小孩是父母的镜子，父母的言行举止都会阻碍到小孩。因此父母要严于律已，处处事事以自己的正确言行为小孩树立榜样，引导小孩健康成长。</a:t>
            </a:r>
            <a:endParaRPr lang="zh-CN" altLang="en-US" sz="2000" spc="100">
              <a:ln w="3175">
                <a:noFill/>
                <a:prstDash val="dash"/>
              </a:ln>
              <a:solidFill>
                <a:schemeClr val="dk1">
                  <a:lumMod val="75000"/>
                  <a:lumOff val="25000"/>
                </a:schemeClr>
              </a:solidFill>
              <a:uFillTx/>
              <a:latin typeface="黑体" panose="02010609060101010101" pitchFamily="49" charset="-122"/>
              <a:ea typeface="黑体" panose="02010609060101010101" pitchFamily="49" charset="-122"/>
              <a:cs typeface="微软雅黑" panose="020B0503020204020204" charset="-122"/>
            </a:endParaRPr>
          </a:p>
        </p:txBody>
      </p:sp>
      <p:pic>
        <p:nvPicPr>
          <p:cNvPr id="2" name="http://photo-static-api.fotomore.com/creative/vcg/400/version23/VCG41520393483.jpg" descr="templates\picture_hover\&amp;pky100_sjzg_VCG41520393483&amp;2&amp;src_toppic_inpsrchzd1&amp;"/>
          <p:cNvPicPr>
            <a:picLocks noChangeAspect="1"/>
          </p:cNvPicPr>
          <p:nvPr/>
        </p:nvPicPr>
        <p:blipFill>
          <a:blip r:embed="rId4"/>
          <a:stretch>
            <a:fillRect/>
          </a:stretch>
        </p:blipFill>
        <p:spPr>
          <a:xfrm>
            <a:off x="5773420" y="497205"/>
            <a:ext cx="6125845" cy="5863590"/>
          </a:xfrm>
          <a:prstGeom prst="rect">
            <a:avLst/>
          </a:prstGeom>
        </p:spPr>
      </p:pic>
    </p:spTree>
    <p:custDataLst>
      <p:tags r:id="rId5"/>
    </p:custDataLst>
  </p:cSld>
  <p:clrMapOvr>
    <a:masterClrMapping/>
  </p:clrMapOvr>
  <p:transition spd="slow">
    <p:randomBar dir="vert"/>
  </p:transition>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0.xml><?xml version="1.0" encoding="utf-8"?>
<p:tagLst xmlns:p="http://schemas.openxmlformats.org/presentationml/2006/main">
  <p:tag name="KSO_WM_BEAUTIFY_FLAG" val="#wm#"/>
  <p:tag name="KSO_WM_SLIDE_BACKGROUND_TYPE" val="bottomTop"/>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01.xml><?xml version="1.0" encoding="utf-8"?>
<p:tagLst xmlns:p="http://schemas.openxmlformats.org/presentationml/2006/main">
  <p:tag name="KSO_WM_BEAUTIFY_FLAG" val="#wm#"/>
  <p:tag name="KSO_WM_SLIDE_BACKGROUND_TYPE" val="bottomTop"/>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02.xml><?xml version="1.0" encoding="utf-8"?>
<p:tagLst xmlns:p="http://schemas.openxmlformats.org/presentationml/2006/main">
  <p:tag name="KSO_WM_BEAUTIFY_FLAG" val="#wm#"/>
  <p:tag name="KSO_WM_SLIDE_BACKGROUND_TYPE" val="bottomTop"/>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03.xml><?xml version="1.0" encoding="utf-8"?>
<p:tagLst xmlns:p="http://schemas.openxmlformats.org/presentationml/2006/main">
  <p:tag name="KSO_WM_BEAUTIFY_FLAG" val="#wm#"/>
  <p:tag name="KSO_WM_SLIDE_BACKGROUND_TYPE" val="bottomTop"/>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04.xml><?xml version="1.0" encoding="utf-8"?>
<p:tagLst xmlns:p="http://schemas.openxmlformats.org/presentationml/2006/main">
  <p:tag name="KSO_WM_BEAUTIFY_FLAG" val="#wm#"/>
  <p:tag name="KSO_WM_SLIDE_BACKGROUND_TYPE" val="navigation"/>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05.xml><?xml version="1.0" encoding="utf-8"?>
<p:tagLst xmlns:p="http://schemas.openxmlformats.org/presentationml/2006/main">
  <p:tag name="KSO_WM_BEAUTIFY_FLAG" val="#wm#"/>
  <p:tag name="KSO_WM_SLIDE_BACKGROUND_TYPE" val="navigation"/>
  <p:tag name="KSO_WM_TAG_VERSION" val="1.0"/>
  <p:tag name="KSO_WM_UNIT_BK_DARK_LIGHT" val="2"/>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SUBTYPE" val="h"/>
  <p:tag name="KSO_WM_UNIT_TYPE" val="i"/>
</p:tagLst>
</file>

<file path=ppt/tags/tag106.xml><?xml version="1.0" encoding="utf-8"?>
<p:tagLst xmlns:p="http://schemas.openxmlformats.org/presentationml/2006/main">
  <p:tag name="KSO_WM_BEAUTIFY_FLAG" val="#wm#"/>
  <p:tag name="KSO_WM_SLIDE_BACKGROUND_TYPE" val="navigation"/>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07.xml><?xml version="1.0" encoding="utf-8"?>
<p:tagLst xmlns:p="http://schemas.openxmlformats.org/presentationml/2006/main">
  <p:tag name="KSO_WM_BEAUTIFY_FLAG" val="#wm#"/>
  <p:tag name="KSO_WM_SLIDE_BACKGROUND_TYPE" val="navigation"/>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08.xml><?xml version="1.0" encoding="utf-8"?>
<p:tagLst xmlns:p="http://schemas.openxmlformats.org/presentationml/2006/main">
  <p:tag name="KSO_WM_BEAUTIFY_FLAG" val="#wm#"/>
  <p:tag name="KSO_WM_SLIDE_BACKGROUND_TYPE" val="navigation"/>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09.xml><?xml version="1.0" encoding="utf-8"?>
<p:tagLst xmlns:p="http://schemas.openxmlformats.org/presentationml/2006/main">
  <p:tag name="KSO_WM_BEAUTIFY_FLAG" val="#wm#"/>
  <p:tag name="KSO_WM_SLIDE_BACKGROUND_TYPE" val="navigation"/>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0.xml><?xml version="1.0" encoding="utf-8"?>
<p:tagLst xmlns:p="http://schemas.openxmlformats.org/presentationml/2006/main">
  <p:tag name="KSO_WM_BEAUTIFY_FLAG" val="#wm#"/>
  <p:tag name="KSO_WM_SLIDE_BACKGROUND_TYPE" val="navigation"/>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11.xml><?xml version="1.0" encoding="utf-8"?>
<p:tagLst xmlns:p="http://schemas.openxmlformats.org/presentationml/2006/main">
  <p:tag name="KSO_WM_BEAUTIFY_FLAG" val="#wm#"/>
  <p:tag name="KSO_WM_SLIDE_BACKGROUND_TYPE" val="navigation"/>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12.xml><?xml version="1.0" encoding="utf-8"?>
<p:tagLst xmlns:p="http://schemas.openxmlformats.org/presentationml/2006/main">
  <p:tag name="KSO_WM_BEAUTIFY_FLAG" val="#wm#"/>
  <p:tag name="KSO_WM_SLIDE_BACKGROUND_TYPE" val="navigation"/>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13.xml><?xml version="1.0" encoding="utf-8"?>
<p:tagLst xmlns:p="http://schemas.openxmlformats.org/presentationml/2006/main">
  <p:tag name="KSO_WM_BEAUTIFY_FLAG" val="#wm#"/>
  <p:tag name="KSO_WM_SLIDE_BACKGROUND_TYPE" val="navigation"/>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14.xml><?xml version="1.0" encoding="utf-8"?>
<p:tagLst xmlns:p="http://schemas.openxmlformats.org/presentationml/2006/main">
  <p:tag name="KSO_WM_BEAUTIFY_FLAG" val="#wm#"/>
  <p:tag name="KSO_WM_SLIDE_BACKGROUND_TYPE" val="belt"/>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15.xml><?xml version="1.0" encoding="utf-8"?>
<p:tagLst xmlns:p="http://schemas.openxmlformats.org/presentationml/2006/main">
  <p:tag name="KSO_WM_BEAUTIFY_FLAG" val="#wm#"/>
  <p:tag name="KSO_WM_SLIDE_BACKGROUND_TYPE" val="belt"/>
  <p:tag name="KSO_WM_TAG_VERSION" val="1.0"/>
  <p:tag name="KSO_WM_UNIT_BK_DARK_LIGHT" val="2"/>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SUBTYPE" val="h"/>
  <p:tag name="KSO_WM_UNIT_TYPE" val="i"/>
</p:tagLst>
</file>

<file path=ppt/tags/tag116.xml><?xml version="1.0" encoding="utf-8"?>
<p:tagLst xmlns:p="http://schemas.openxmlformats.org/presentationml/2006/main">
  <p:tag name="KSO_WM_BEAUTIFY_FLAG" val="#wm#"/>
  <p:tag name="KSO_WM_SLIDE_BACKGROUND_TYPE" val="belt"/>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17.xml><?xml version="1.0" encoding="utf-8"?>
<p:tagLst xmlns:p="http://schemas.openxmlformats.org/presentationml/2006/main">
  <p:tag name="KSO_WM_BEAUTIFY_FLAG" val="#wm#"/>
  <p:tag name="KSO_WM_SLIDE_BACKGROUND_TYPE" val="belt"/>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18.xml><?xml version="1.0" encoding="utf-8"?>
<p:tagLst xmlns:p="http://schemas.openxmlformats.org/presentationml/2006/main">
  <p:tag name="KSO_WM_BEAUTIFY_FLAG" val="#wm#"/>
  <p:tag name="KSO_WM_SLIDE_BACKGROUND_TYPE" val="belt"/>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19.xml><?xml version="1.0" encoding="utf-8"?>
<p:tagLst xmlns:p="http://schemas.openxmlformats.org/presentationml/2006/main">
  <p:tag name="KSO_WM_BEAUTIFY_FLAG" val="#wm#"/>
  <p:tag name="KSO_WM_SLIDE_BACKGROUND_TYPE" val="belt"/>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20.xml><?xml version="1.0" encoding="utf-8"?>
<p:tagLst xmlns:p="http://schemas.openxmlformats.org/presentationml/2006/main">
  <p:tag name="KSO_WM_BEAUTIFY_FLAG" val="#wm#"/>
  <p:tag name="KSO_WM_SLIDE_BACKGROUND_TYPE" val="belt"/>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21.xml><?xml version="1.0" encoding="utf-8"?>
<p:tagLst xmlns:p="http://schemas.openxmlformats.org/presentationml/2006/main">
  <p:tag name="KSO_WM_BEAUTIFY_FLAG" val="#wm#"/>
  <p:tag name="KSO_WM_TAG_VERSION" val="1.0"/>
  <p:tag name="KSO_WM_TEMPLATE_CATEGORY" val="custom"/>
  <p:tag name="KSO_WM_TEMPLATE_INDEX" val="20184600"/>
  <p:tag name="KSO_WM_UNIT_COMPATIBLE" val="0"/>
  <p:tag name="KSO_WM_UNIT_DIAGRAM_ISNUMVISUAL" val="0"/>
  <p:tag name="KSO_WM_UNIT_DIAGRAM_ISREFERUNIT" val="0"/>
  <p:tag name="KSO_WM_UNIT_HIGHLIGHT" val="0"/>
  <p:tag name="KSO_WM_UNIT_ID" val="_0**"/>
  <p:tag name="KSO_WM_UNIT_LAYERLEVEL" val="1"/>
</p:tagLst>
</file>

<file path=ppt/tags/tag122.xml><?xml version="1.0" encoding="utf-8"?>
<p:tagLst xmlns:p="http://schemas.openxmlformats.org/presentationml/2006/main">
  <p:tag name="KSO_WM_BEAUTIFY_FLAG" val="#wm#"/>
  <p:tag name="KSO_WM_TAG_VERSION" val="1.0"/>
  <p:tag name="KSO_WM_TEMPLATE_CATEGORY" val="custom"/>
  <p:tag name="KSO_WM_TEMPLATE_INDEX" val="20184600"/>
  <p:tag name="KSO_WM_UNIT_COMPATIBLE" val="0"/>
  <p:tag name="KSO_WM_UNIT_DIAGRAM_ISNUMVISUAL" val="0"/>
  <p:tag name="KSO_WM_UNIT_DIAGRAM_ISREFERUNIT" val="0"/>
  <p:tag name="KSO_WM_UNIT_HIGHLIGHT" val="0"/>
  <p:tag name="KSO_WM_UNIT_ID" val="_0**"/>
  <p:tag name="KSO_WM_UNIT_LAYERLEVEL" val="1"/>
</p:tagLst>
</file>

<file path=ppt/tags/tag1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126.xml><?xml version="1.0" encoding="utf-8"?>
<p:tagLst xmlns:p="http://schemas.openxmlformats.org/presentationml/2006/main">
  <p:tag name="KSO_WM_BEAUTIFY_FLAG" val="#wm#"/>
  <p:tag name="KSO_WM_COMBINE_RELATE_SLIDE_ID" val="custom1066845_1"/>
  <p:tag name="KSO_WM_TAG_VERSION" val="1.0"/>
  <p:tag name="KSO_WM_TEMPLATE_CATEGORY" val="custom"/>
  <p:tag name="KSO_WM_TEMPLATE_INDEX" val="20184600"/>
  <p:tag name="KSO_WM_TEMPLATE_MASTER_TYPE" val="1"/>
  <p:tag name="KSO_WM_TEMPLATE_SUBCATEGORY" val="combine"/>
  <p:tag name="KSO_WM_TEMPLATE_THUMBS_INDEX" val="1、5、6、11、12、18、22、26、28、32"/>
</p:tagLst>
</file>

<file path=ppt/tags/tag127.xml><?xml version="1.0" encoding="utf-8"?>
<p:tagLst xmlns:p="http://schemas.openxmlformats.org/presentationml/2006/main">
  <p:tag name="KSO_WM_BEAUTIFY_FLAG" val="#wm#"/>
  <p:tag name="KSO_WM_TAG_VERSION" val="1.0"/>
  <p:tag name="KSO_WM_TEMPLATE_CATEGORY" val="custom"/>
  <p:tag name="KSO_WM_TEMPLATE_INDEX" val="20184600"/>
  <p:tag name="KSO_WM_UNIT_COMPATIBLE" val="0"/>
  <p:tag name="KSO_WM_UNIT_DIAGRAM_ISNUMVISUAL" val="0"/>
  <p:tag name="KSO_WM_UNIT_DIAGRAM_ISREFERUNIT" val="0"/>
  <p:tag name="KSO_WM_UNIT_HIGHLIGHT" val="0"/>
  <p:tag name="KSO_WM_UNIT_ID" val="custom20184600_1*a*1"/>
  <p:tag name="KSO_WM_UNIT_INDEX" val="1"/>
  <p:tag name="KSO_WM_UNIT_ISCONTENTSTITLE" val="0"/>
  <p:tag name="KSO_WM_UNIT_ISNUMDGMTITLE" val="0"/>
  <p:tag name="KSO_WM_UNIT_LAYERLEVEL" val="1"/>
  <p:tag name="KSO_WM_UNIT_NOCLEAR" val="0"/>
  <p:tag name="KSO_WM_UNIT_PRESET_TEXT" val="卡通手绘风汇报总结"/>
  <p:tag name="KSO_WM_UNIT_TYPE" val="a"/>
  <p:tag name="KSO_WM_UNIT_VALUE" val="12"/>
</p:tagLst>
</file>

<file path=ppt/tags/tag128.xml><?xml version="1.0" encoding="utf-8"?>
<p:tagLst xmlns:p="http://schemas.openxmlformats.org/presentationml/2006/main">
  <p:tag name="KSO_WM_BEAUTIFY_FLAG" val="#wm#"/>
  <p:tag name="KSO_WM_TAG_VERSION" val="1.0"/>
  <p:tag name="KSO_WM_TEMPLATE_CATEGORY" val="custom"/>
  <p:tag name="KSO_WM_TEMPLATE_INDEX" val="20184600"/>
  <p:tag name="KSO_WM_UNIT_COMPATIBLE" val="0"/>
  <p:tag name="KSO_WM_UNIT_DIAGRAM_ISNUMVISUAL" val="0"/>
  <p:tag name="KSO_WM_UNIT_DIAGRAM_ISREFERUNIT" val="0"/>
  <p:tag name="KSO_WM_UNIT_HIGHLIGHT" val="0"/>
  <p:tag name="KSO_WM_UNIT_ID" val="custom20184600_1*f*1"/>
  <p:tag name="KSO_WM_UNIT_INDEX" val="1"/>
  <p:tag name="KSO_WM_UNIT_LAYERLEVEL" val="1"/>
  <p:tag name="KSO_WM_UNIT_NOCLEAR" val="0"/>
  <p:tag name="KSO_WM_UNIT_PRESET_TEXT" val="演讲者： 稻壳儿"/>
  <p:tag name="KSO_WM_UNIT_SUBTYPE" val="b"/>
  <p:tag name="KSO_WM_UNIT_TEXT_FILL_FORE_SCHEMECOLOR_INDEX" val="13"/>
  <p:tag name="KSO_WM_UNIT_TEXT_FILL_FORE_SCHEMECOLOR_INDEX_BRIGHTNESS" val="0"/>
  <p:tag name="KSO_WM_UNIT_TEXT_FILL_TYPE" val="1"/>
  <p:tag name="KSO_WM_UNIT_TYPE" val="f"/>
  <p:tag name="KSO_WM_UNIT_VALUE" val="9"/>
</p:tagLst>
</file>

<file path=ppt/tags/tag129.xml><?xml version="1.0" encoding="utf-8"?>
<p:tagLst xmlns:p="http://schemas.openxmlformats.org/presentationml/2006/main">
  <p:tag name="KSO_WM_BEAUTIFY_FLAG" val="#wm#"/>
  <p:tag name="KSO_WM_COMBINE_RELATE_SLIDE_ID" val="custom1066845_1"/>
  <p:tag name="KSO_WM_SLIDE_ID" val="custom20184600_1"/>
  <p:tag name="KSO_WM_SLIDE_INDEX" val="1"/>
  <p:tag name="KSO_WM_SLIDE_ITEM_CNT" val="0"/>
  <p:tag name="KSO_WM_SLIDE_LAYOUT" val="a_b_f"/>
  <p:tag name="KSO_WM_SLIDE_LAYOUT_CNT" val="1_1_1"/>
  <p:tag name="KSO_WM_SLIDE_TYPE" val="title"/>
  <p:tag name="KSO_WM_TAG_VERSION" val="1.0"/>
  <p:tag name="KSO_WM_TEMPLATE_CATEGORY" val="custom"/>
  <p:tag name="KSO_WM_TEMPLATE_COLOR_TYPE" val="0"/>
  <p:tag name="KSO_WM_TEMPLATE_INDEX" val="20184600"/>
  <p:tag name="KSO_WM_TEMPLATE_MASTER_TYPE" val="1"/>
  <p:tag name="KSO_WM_TEMPLATE_SUBCATEGORY" val="0"/>
  <p:tag name="KSO_WM_TEMPLATE_THUMBS_INDEX" val="1、5、6、11、12、18、22、26、28、32、"/>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30.xml><?xml version="1.0" encoding="utf-8"?>
<p:tagLst xmlns:p="http://schemas.openxmlformats.org/presentationml/2006/main">
  <p:tag name="KSO_WM_BEAUTIFY_FLAG" val="#wm#"/>
  <p:tag name="KSO_WM_SLIDE_BACKGROUND_TYPE" val="leftRight"/>
  <p:tag name="KSO_WM_TAG_VERSION" val="1.0"/>
  <p:tag name="KSO_WM_UNIT_COMPATIBLE" val="0"/>
  <p:tag name="KSO_WM_UNIT_DIAGRAM_ISNUMVISUAL" val="0"/>
  <p:tag name="KSO_WM_UNIT_DIAGRAM_ISREFERUNIT" val="0"/>
  <p:tag name="KSO_WM_UNIT_HIGHLIGHT" val="0"/>
  <p:tag name="KSO_WM_UNIT_ID" val="_14**"/>
  <p:tag name="KSO_WM_UNIT_LAYERLEVEL" val="1"/>
  <p:tag name="KSO_WM_UNIT_TYPE" val="i"/>
  <p:tag name="WM_BEAUTIFY_SHAPE_IDENTITY" val="{f3882768-7bbd-462f-aa39-a649f782f73d}"/>
</p:tagLst>
</file>

<file path=ppt/tags/tag131.xml><?xml version="1.0" encoding="utf-8"?>
<p:tagLst xmlns:p="http://schemas.openxmlformats.org/presentationml/2006/main">
  <p:tag name="KSO_WM_BEAUTIFY_FLAG" val="#wm#"/>
  <p:tag name="KSO_WM_SLIDE_BACKGROUND_TYPE" val="leftRight"/>
  <p:tag name="KSO_WM_TAG_VERSION" val="1.0"/>
  <p:tag name="KSO_WM_UNIT_BK_DARK_LIGHT" val="2"/>
  <p:tag name="KSO_WM_UNIT_COMPATIBLE" val="0"/>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_14*i*1"/>
  <p:tag name="KSO_WM_UNIT_INDEX" val="1"/>
  <p:tag name="KSO_WM_UNIT_LAYERLEVEL" val="1"/>
  <p:tag name="KSO_WM_UNIT_SUBTYPE" val="h"/>
  <p:tag name="KSO_WM_UNIT_TEXT_FILL_FORE_SCHEMECOLOR_INDEX" val="2"/>
  <p:tag name="KSO_WM_UNIT_TEXT_FILL_FORE_SCHEMECOLOR_INDEX_BRIGHTNESS" val="0"/>
  <p:tag name="KSO_WM_UNIT_TEXT_FILL_TYPE" val="1"/>
  <p:tag name="KSO_WM_UNIT_TYPE" val="i"/>
  <p:tag name="WM_BEAUTIFY_SHAPE_IDENTITY" val="{0edf8b5f-f674-4025-b1c8-3e8e9472ff1b}"/>
</p:tagLst>
</file>

<file path=ppt/tags/tag132.xml><?xml version="1.0" encoding="utf-8"?>
<p:tagLst xmlns:p="http://schemas.openxmlformats.org/presentationml/2006/main">
  <p:tag name="KSO_WM_BEAUTIFY_FLAG" val="#wm#"/>
  <p:tag name="KSO_WM_CHIP_GROUPID" val="5f31095f9c36e2348c3ef645"/>
  <p:tag name="KSO_WM_CHIP_XID" val="5fa36d539babe8ec16f203f1"/>
  <p:tag name="KSO_WM_TAG_VERSION" val="1.0"/>
  <p:tag name="KSO_WM_TEMPLATE_ASSEMBLE_GROUPID" val="6130c4e1c26b0a66a1c57d21"/>
  <p:tag name="KSO_WM_TEMPLATE_ASSEMBLE_XID" val="6130c4e1c26b0a66a1c57d21"/>
  <p:tag name="KSO_WM_TEMPLATE_CATEGORY" val="diagram"/>
  <p:tag name="KSO_WM_TEMPLATE_INDEX" val="20217126"/>
  <p:tag name="KSO_WM_UNIT_BLOCK" val="0"/>
  <p:tag name="KSO_WM_UNIT_COMPATIBLE" val="0"/>
  <p:tag name="KSO_WM_UNIT_DEC_AREA_ID" val="b9171e330b4d4b75a3109fe53261697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17126_1*i*2"/>
  <p:tag name="KSO_WM_UNIT_INDEX" val="2"/>
  <p:tag name="KSO_WM_UNIT_LAYERLEVEL" val="1"/>
  <p:tag name="KSO_WM_UNIT_SM_LIMIT_TYPE" val="2"/>
  <p:tag name="KSO_WM_UNIT_TYPE" val="i"/>
</p:tagLst>
</file>

<file path=ppt/tags/tag133.xml><?xml version="1.0" encoding="utf-8"?>
<p:tagLst xmlns:p="http://schemas.openxmlformats.org/presentationml/2006/main">
  <p:tag name="KSO_WM_BEAUTIFY_FLAG" val="#wm#"/>
  <p:tag name="KSO_WM_CHIP_GROUPID" val="5f31095f9c36e2348c3ef645"/>
  <p:tag name="KSO_WM_CHIP_XID" val="5fa36d539babe8ec16f203f1"/>
  <p:tag name="KSO_WM_TAG_VERSION" val="1.0"/>
  <p:tag name="KSO_WM_TEMPLATE_ASSEMBLE_GROUPID" val="6130c4e1c26b0a66a1c57d21"/>
  <p:tag name="KSO_WM_TEMPLATE_ASSEMBLE_XID" val="6130c4e1c26b0a66a1c57d21"/>
  <p:tag name="KSO_WM_TEMPLATE_CATEGORY" val="diagram"/>
  <p:tag name="KSO_WM_TEMPLATE_INDEX" val="20217126"/>
  <p:tag name="KSO_WM_UNIT_BLOCK" val="0"/>
  <p:tag name="KSO_WM_UNIT_COMPATIBLE" val="0"/>
  <p:tag name="KSO_WM_UNIT_DEC_AREA_ID" val="791dc453c7ec463cbbb76f2023c9ee6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17126_1*i*3"/>
  <p:tag name="KSO_WM_UNIT_INDEX" val="3"/>
  <p:tag name="KSO_WM_UNIT_LAYERLEVEL" val="1"/>
  <p:tag name="KSO_WM_UNIT_SM_LIMIT_TYPE" val="2"/>
  <p:tag name="KSO_WM_UNIT_TYPE" val="i"/>
</p:tagLst>
</file>

<file path=ppt/tags/tag134.xml><?xml version="1.0" encoding="utf-8"?>
<p:tagLst xmlns:p="http://schemas.openxmlformats.org/presentationml/2006/main">
  <p:tag name="KSO_WM_BEAUTIFY_FLAG" val="#wm#"/>
  <p:tag name="KSO_WM_CHIP_GROUPID" val="5f31095f9c36e2348c3ef645"/>
  <p:tag name="KSO_WM_CHIP_XID" val="5fa36d539babe8ec16f203f1"/>
  <p:tag name="KSO_WM_TAG_VERSION" val="1.0"/>
  <p:tag name="KSO_WM_TEMPLATE_ASSEMBLE_GROUPID" val="6130c4e1c26b0a66a1c57d21"/>
  <p:tag name="KSO_WM_TEMPLATE_ASSEMBLE_XID" val="6130c4e1c26b0a66a1c57d21"/>
  <p:tag name="KSO_WM_TEMPLATE_CATEGORY" val="diagram"/>
  <p:tag name="KSO_WM_TEMPLATE_INDEX" val="20217126"/>
  <p:tag name="KSO_WM_UNIT_BLOCK" val="0"/>
  <p:tag name="KSO_WM_UNIT_COMPATIBLE" val="0"/>
  <p:tag name="KSO_WM_UNIT_DEC_AREA_ID" val="120087fc6dd54088a9239f66b371b2c7"/>
  <p:tag name="KSO_WM_UNIT_DECORATE_INFO" val="{&quot;ReferentInfo&quot;:{&quot;Id&quot;:&quot;slide&quot;,&quot;X&quot;:{&quot;Pos&quot;:1},&quot;Y&quot;:{&quot;Pos&quot;:2}},&quot;DecorateInfoX&quot;:{&quot;Pos&quot;:2,&quot;IsAbs&quot;:false},&quot;DecorateInfoY&quot;:{&quot;Pos&quot;:2,&quot;IsAbs&quot;:false},&quot;DecorateInfoW&quot;:{&quot;IsAbs&quot;:false},&quot;DecorateInfoH&quot;:{&quot;IsAbs&quot;:false},&quot;whChangeMode&quot;:1}"/>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17126_1*i*4"/>
  <p:tag name="KSO_WM_UNIT_INDEX" val="4"/>
  <p:tag name="KSO_WM_UNIT_LAYERLEVEL" val="1"/>
  <p:tag name="KSO_WM_UNIT_SM_LIMIT_TYPE" val="2"/>
  <p:tag name="KSO_WM_UNIT_TYPE" val="i"/>
</p:tagLst>
</file>

<file path=ppt/tags/tag135.xml><?xml version="1.0" encoding="utf-8"?>
<p:tagLst xmlns:p="http://schemas.openxmlformats.org/presentationml/2006/main">
  <p:tag name="KSO_WM_BEAUTIFY_FLAG" val="#wm#"/>
  <p:tag name="KSO_WM_CHIP_GROUPID" val="5f31095f9c36e2348c3ef645"/>
  <p:tag name="KSO_WM_CHIP_XID" val="5fa36d539babe8ec16f203f1"/>
  <p:tag name="KSO_WM_TAG_VERSION" val="1.0"/>
  <p:tag name="KSO_WM_TEMPLATE_ASSEMBLE_GROUPID" val="6130c4e1c26b0a66a1c57d21"/>
  <p:tag name="KSO_WM_TEMPLATE_ASSEMBLE_XID" val="6130c4e1c26b0a66a1c57d21"/>
  <p:tag name="KSO_WM_TEMPLATE_CATEGORY" val="diagram"/>
  <p:tag name="KSO_WM_TEMPLATE_INDEX" val="20217126"/>
  <p:tag name="KSO_WM_UNIT_BLOCK" val="0"/>
  <p:tag name="KSO_WM_UNIT_COMPATIBLE" val="0"/>
  <p:tag name="KSO_WM_UNIT_DEC_AREA_ID" val="d92f92e2eae74a15884aa942342f2c7e"/>
  <p:tag name="KSO_WM_UNIT_DECORATE_INFO" val="{&quot;ReferentInfo&quot;:{&quot;Id&quot;:&quot;slide&quot;,&quot;X&quot;:{&quot;Pos&quot;:1},&quot;Y&quot;:{&quot;Pos&quot;:2}},&quot;DecorateInfoX&quot;:{&quot;Pos&quot;:2,&quot;IsAbs&quot;:true},&quot;DecorateInfoY&quot;:{&quot;Pos&quot;:2,&quot;IsAbs&quot;:true},&quot;DecorateInfoW&quot;:{&quot;IsAbs&quot;:false},&quot;DecorateInfoH&quot;:{&quot;IsAbs&quot;:false},&quot;whChangeMode&quot;:1}"/>
  <p:tag name="KSO_WM_UNIT_DIAGRAM_ISNUMVISUAL" val="0"/>
  <p:tag name="KSO_WM_UNIT_DIAGRAM_ISREFERUNIT" val="0"/>
  <p:tag name="KSO_WM_UNIT_FILL_FORE_SCHEMECOLOR_INDEX" val="6"/>
  <p:tag name="KSO_WM_UNIT_FILL_FORE_SCHEMECOLOR_INDEX_BRIGHTNESS" val="0"/>
  <p:tag name="KSO_WM_UNIT_FILL_TYPE" val="1"/>
  <p:tag name="KSO_WM_UNIT_HIGHLIGHT" val="0"/>
  <p:tag name="KSO_WM_UNIT_ID" val="diagram20217126_1*i*5"/>
  <p:tag name="KSO_WM_UNIT_INDEX" val="5"/>
  <p:tag name="KSO_WM_UNIT_LAYERLEVEL" val="1"/>
  <p:tag name="KSO_WM_UNIT_SM_LIMIT_TYPE" val="2"/>
  <p:tag name="KSO_WM_UNIT_TYPE" val="i"/>
</p:tagLst>
</file>

<file path=ppt/tags/tag136.xml><?xml version="1.0" encoding="utf-8"?>
<p:tagLst xmlns:p="http://schemas.openxmlformats.org/presentationml/2006/main">
  <p:tag name="KSO_WM_ASSEMBLE_CHIP_INDEX" val="8d982d27b7394f5b98422c656d3ff2c3"/>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6130c4e1c26b0a66a1c57d21"/>
  <p:tag name="KSO_WM_TEMPLATE_ASSEMBLE_XID" val="6130c4e1c26b0a66a1c57d21"/>
  <p:tag name="KSO_WM_TEMPLATE_CATEGORY" val="diagram"/>
  <p:tag name="KSO_WM_TEMPLATE_INDEX" val="20217126"/>
  <p:tag name="KSO_WM_UNIT_BLOCK" val="0"/>
  <p:tag name="KSO_WM_UNIT_COMPATIBLE" val="0"/>
  <p:tag name="KSO_WM_UNIT_DEC_AREA_ID" val="efd0da7db95e46efa1f3840623698849"/>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DEFAULT_FONT" val="14;20;2"/>
  <p:tag name="KSO_WM_UNIT_DIAGRAM_ISNUMVISUAL" val="0"/>
  <p:tag name="KSO_WM_UNIT_DIAGRAM_ISREFERUNIT" val="0"/>
  <p:tag name="KSO_WM_UNIT_HIGHLIGHT" val="0"/>
  <p:tag name="KSO_WM_UNIT_ID" val="diagram20217126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
  <p:tag name="KSO_WM_UNIT_SHOW_EDIT_AREA_INDICATION" val="1"/>
  <p:tag name="KSO_WM_UNIT_SM_LIMIT_TYPE" val="0"/>
  <p:tag name="KSO_WM_UNIT_SUBTYPE" val="a"/>
  <p:tag name="KSO_WM_UNIT_SUPPORT_BIG_FONT" val="1"/>
  <p:tag name="KSO_WM_UNIT_TEXT_FILL_FORE_SCHEMECOLOR_INDEX" val="13"/>
  <p:tag name="KSO_WM_UNIT_TEXT_FILL_FORE_SCHEMECOLOR_INDEX_BRIGHTNESS" val="0.25"/>
  <p:tag name="KSO_WM_UNIT_TEXT_FILL_TYPE" val="1"/>
  <p:tag name="KSO_WM_UNIT_TEXT_SUBTYPE" val="a"/>
  <p:tag name="KSO_WM_UNIT_TYPE" val="f"/>
  <p:tag name="KSO_WM_UNIT_VALUE" val="64"/>
</p:tagLst>
</file>

<file path=ppt/tags/tag137.xml><?xml version="1.0" encoding="utf-8"?>
<p:tagLst xmlns:p="http://schemas.openxmlformats.org/presentationml/2006/main">
  <p:tag name="KSO_WM_BEAUTIFY_FLAG" val="#wm#"/>
  <p:tag name="KSO_WM_CHIP_DECFILLPROP" val="[]"/>
  <p:tag name="KSO_WM_CHIP_FILLPROP" val="[[{&quot;text_align&quot;:&quot;lm&quot;,&quot;text_direction&quot;:&quot;horizontal&quot;,&quot;support_big_font&quot;:true,&quot;fill_id&quot;:&quot;f9dfab74f94a4bb584c528b40b4cf250&quot;,&quot;fill_align&quot;:&quot;cm&quot;,&quot;chip_types&quot;:[&quot;text&quot;,&quot;header&quot;]},{&quot;text_align&quot;:&quot;lm&quot;,&quot;text_direction&quot;:&quot;horizontal&quot;,&quot;support_features&quot;:[&quot;collage&quot;,&quot;carousel&quot;],&quot;support_big_font&quot;:true,&quot;fill_id&quot;:&quot;e040e35873354f818e744026b452954f&quot;,&quot;fill_align&quot;:&quot;cm&quot;,&quot;chip_types&quot;:[&quot;diagram&quot;,&quot;text&quot;,&quot;picture&quot;,&quot;table&quot;,&quot;video&quot;]}]]"/>
  <p:tag name="KSO_WM_CHIP_GROUPID" val="5f31095f9c36e2348c3ef645"/>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36d539babe8ec16f203f1"/>
  <p:tag name="KSO_WM_SLIDE_BACKGROUND" val="[&quot;leftRight&quot;]"/>
  <p:tag name="KSO_WM_SLIDE_BACKGROUND_TYPE" val="leftRight"/>
  <p:tag name="KSO_WM_SLIDE_BK_DARK_LIGHT" val=""/>
  <p:tag name="KSO_WM_SLIDE_ID" val="diagram20217126_1"/>
  <p:tag name="KSO_WM_SLIDE_INDEX" val="1"/>
  <p:tag name="KSO_WM_SLIDE_ITEM_CNT" val="0"/>
  <p:tag name="KSO_WM_SLIDE_LAYOUT" val="d_f"/>
  <p:tag name="KSO_WM_SLIDE_LAYOUT_CNT" val="1_1"/>
  <p:tag name="KSO_WM_SLIDE_LAYOUT_INFO" val="{&quot;direction&quot;:1,&quot;id&quot;:&quot;2021-09-02T20:34:44&quot;,&quot;maxSize&quot;:{&quot;size1&quot;:48.7},&quot;minSize&quot;:{&quot;size1&quot;:48.7},&quot;normalSize&quot;:{&quot;size1&quot;:48.7},&quot;subLayout&quot;:[{&quot;id&quot;:&quot;2021-09-02T20:34:44&quot;,&quot;margin&quot;:{&quot;bottom&quot;:5.502999782562256,&quot;left&quot;:2.9629998207092285,&quot;right&quot;:2.9629998207092285,&quot;top&quot;:5.502999782562256},&quot;type&quot;:0},{&quot;backgroundInfo&quot;:[{&quot;bottom&quot;:0,&quot;bottomAbs&quot;:false,&quot;left&quot;:0,&quot;leftAbs&quot;:false,&quot;right&quot;:0,&quot;rightAbs&quot;:false,&quot;top&quot;:0,&quot;topAbs&quot;:false,&quot;type&quot;:&quot;leftRight&quot;}],&quot;id&quot;:&quot;2021-09-02T20:34:44&quot;,&quot;margin&quot;:{&quot;bottom&quot;:2.5399999618530273,&quot;left&quot;:2.565999984741211,&quot;right&quot;:2.5399999618530273,&quot;top&quot;:2.5399999618530273},&quot;type&quot;:0}],&quot;type&quot;:0}"/>
  <p:tag name="KSO_WM_SLIDE_POSITION" val="48*0"/>
  <p:tag name="KSO_WM_SLIDE_RATIO" val="1.777778"/>
  <p:tag name="KSO_WM_SLIDE_SIZE" val="912*540"/>
  <p:tag name="KSO_WM_SLIDE_SUBTYPE" val="picTxt"/>
  <p:tag name="KSO_WM_SLIDE_SUPPORT_FEATURE_TYPE" val="3"/>
  <p:tag name="KSO_WM_SLIDE_TYPE" val="text"/>
  <p:tag name="KSO_WM_TAG_VERSION" val="1.0"/>
  <p:tag name="KSO_WM_TEMPLATE_ASSEMBLE_GROUPID" val="6130c4e1c26b0a66a1c57d21"/>
  <p:tag name="KSO_WM_TEMPLATE_ASSEMBLE_XID" val="6130c4e1c26b0a66a1c57d21"/>
  <p:tag name="KSO_WM_TEMPLATE_CATEGORY" val="diagram"/>
  <p:tag name="KSO_WM_TEMPLATE_COLOR_TYPE" val="1"/>
  <p:tag name="KSO_WM_TEMPLATE_INDEX" val="20217126"/>
  <p:tag name="KSO_WM_TEMPLATE_MASTER_TYPE" val="0"/>
  <p:tag name="KSO_WM_TEMPLATE_SUBCATEGORY" val="21"/>
</p:tagLst>
</file>

<file path=ppt/tags/tag138.xml><?xml version="1.0" encoding="utf-8"?>
<p:tagLst xmlns:p="http://schemas.openxmlformats.org/presentationml/2006/main">
  <p:tag name="KSO_WM_BEAUTIFY_FLAG" val="#wm#"/>
  <p:tag name="KSO_WM_SLIDE_BACKGROUND_TYPE" val="leftRight"/>
  <p:tag name="KSO_WM_TAG_VERSION" val="1.0"/>
  <p:tag name="KSO_WM_UNIT_COMPATIBLE" val="0"/>
  <p:tag name="KSO_WM_UNIT_DIAGRAM_ISNUMVISUAL" val="0"/>
  <p:tag name="KSO_WM_UNIT_DIAGRAM_ISREFERUNIT" val="0"/>
  <p:tag name="KSO_WM_UNIT_HIGHLIGHT" val="0"/>
  <p:tag name="KSO_WM_UNIT_ID" val="_14**"/>
  <p:tag name="KSO_WM_UNIT_LAYERLEVEL" val="1"/>
  <p:tag name="KSO_WM_UNIT_TYPE" val="i"/>
  <p:tag name="WM_BEAUTIFY_SHAPE_IDENTITY" val="{0643eeeb-0250-4048-ae20-02400eec15aa}"/>
</p:tagLst>
</file>

<file path=ppt/tags/tag139.xml><?xml version="1.0" encoding="utf-8"?>
<p:tagLst xmlns:p="http://schemas.openxmlformats.org/presentationml/2006/main">
  <p:tag name="KSO_WM_BEAUTIFY_FLAG" val="#wm#"/>
  <p:tag name="KSO_WM_SLIDE_BACKGROUND_TYPE" val="leftRight"/>
  <p:tag name="KSO_WM_TAG_VERSION" val="1.0"/>
  <p:tag name="KSO_WM_UNIT_BK_DARK_LIGHT" val="2"/>
  <p:tag name="KSO_WM_UNIT_COMPATIBLE" val="0"/>
  <p:tag name="KSO_WM_UNIT_DIAGRAM_ISNUMVISUAL" val="0"/>
  <p:tag name="KSO_WM_UNIT_DIAGRAM_ISREFERUNIT" val="0"/>
  <p:tag name="KSO_WM_UNIT_FILL_FORE_SCHEMECOLOR_INDEX" val="15"/>
  <p:tag name="KSO_WM_UNIT_FILL_FORE_SCHEMECOLOR_INDEX_BRIGHTNESS" val="0"/>
  <p:tag name="KSO_WM_UNIT_FILL_TYPE" val="1"/>
  <p:tag name="KSO_WM_UNIT_HIGHLIGHT" val="0"/>
  <p:tag name="KSO_WM_UNIT_ID" val="_14*i*1"/>
  <p:tag name="KSO_WM_UNIT_INDEX" val="1"/>
  <p:tag name="KSO_WM_UNIT_LAYERLEVEL" val="1"/>
  <p:tag name="KSO_WM_UNIT_SUBTYPE" val="h"/>
  <p:tag name="KSO_WM_UNIT_TEXT_FILL_FORE_SCHEMECOLOR_INDEX" val="2"/>
  <p:tag name="KSO_WM_UNIT_TEXT_FILL_FORE_SCHEMECOLOR_INDEX_BRIGHTNESS" val="0"/>
  <p:tag name="KSO_WM_UNIT_TEXT_FILL_TYPE" val="1"/>
  <p:tag name="KSO_WM_UNIT_TYPE" val="i"/>
  <p:tag name="WM_BEAUTIFY_SHAPE_IDENTITY" val="{5ed38257-3dd2-4b7b-9da4-cb58c04f1525}"/>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40.xml><?xml version="1.0" encoding="utf-8"?>
<p:tagLst xmlns:p="http://schemas.openxmlformats.org/presentationml/2006/main">
  <p:tag name="KSO_WM_ASSEMBLE_CHIP_INDEX" val="07d2ebcaf13347a3b6bc192869384cf8"/>
  <p:tag name="KSO_WM_BEAUTIFY_FLAG" val="#wm#"/>
  <p:tag name="KSO_WM_CHIP_FILLAREA_FILL_RULE" val="{&quot;fill_align&quot;:&quot;lb&quot;,&quot;fill_mode&quot;:&quot;full&quot;,&quot;sacle_strategy&quot;:&quot;smart&quot;}"/>
  <p:tag name="KSO_WM_CHIP_GROUPID" val="5e7881253197e252a37019b5"/>
  <p:tag name="KSO_WM_CHIP_XID" val="5e7881253197e252a37019b6"/>
  <p:tag name="KSO_WM_TAG_VERSION" val="1.0"/>
  <p:tag name="KSO_WM_TEMPLATE_ASSEMBLE_GROUPID" val="6130c4e0c26b0a66a1c57cf6"/>
  <p:tag name="KSO_WM_TEMPLATE_ASSEMBLE_XID" val="6130c4e0c26b0a66a1c57cf6"/>
  <p:tag name="KSO_WM_TEMPLATE_CATEGORY" val="diagram"/>
  <p:tag name="KSO_WM_TEMPLATE_INDEX" val="20210855"/>
  <p:tag name="KSO_WM_UNIT_BLOCK" val="0"/>
  <p:tag name="KSO_WM_UNIT_COMPATIBLE" val="0"/>
  <p:tag name="KSO_WM_UNIT_DEC_AREA_ID" val="1e010a122c4e439282cd09f577d1720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0855_1*a*1"/>
  <p:tag name="KSO_WM_UNIT_INDEX" val="1"/>
  <p:tag name="KSO_WM_UNIT_ISCONTENTSTITLE" val="0"/>
  <p:tag name="KSO_WM_UNIT_ISNUMDGMTITLE" val="0"/>
  <p:tag name="KSO_WM_UNIT_LAYERLEVEL" val="1"/>
  <p:tag name="KSO_WM_UNIT_NOCLEAR" val="0"/>
  <p:tag name="KSO_WM_UNIT_PRESET_TEXT" val="标题"/>
  <p:tag name="KSO_WM_UNIT_SHOW_EDIT_AREA_INDICATION" val="1"/>
  <p:tag name="KSO_WM_UNIT_SM_LIMIT_TYPE" val="2"/>
  <p:tag name="KSO_WM_UNIT_SUPPORT_BIG_FONT" val="1"/>
  <p:tag name="KSO_WM_UNIT_TEXT_FILL_FORE_SCHEMECOLOR_INDEX" val="13"/>
  <p:tag name="KSO_WM_UNIT_TEXT_FILL_FORE_SCHEMECOLOR_INDEX_BRIGHTNESS" val="0"/>
  <p:tag name="KSO_WM_UNIT_TEXT_FILL_TYPE" val="1"/>
  <p:tag name="KSO_WM_UNIT_TYPE" val="a"/>
  <p:tag name="KSO_WM_UNIT_VALUE" val="12"/>
</p:tagLst>
</file>

<file path=ppt/tags/tag141.xml><?xml version="1.0" encoding="utf-8"?>
<p:tagLst xmlns:p="http://schemas.openxmlformats.org/presentationml/2006/main">
  <p:tag name="KSO_WM_BEAUTIFY_FLAG" val="#wm#"/>
  <p:tag name="KSO_WM_CHIP_DECFILLPROP" val="[]"/>
  <p:tag name="KSO_WM_CHIP_FILLPROP" val="[[{&quot;text_align&quot;:&quot;cm&quot;,&quot;text_direction&quot;:&quot;horizontal&quot;,&quot;support_big_font&quot;:false,&quot;fill_id&quot;:&quot;5b79a1d9bf524f2bacfd41f5213e6eba&quot;,&quot;fill_align&quot;:&quot;cm&quot;,&quot;chip_types&quot;:[&quot;picture&quot;]},{&quot;text_align&quot;:&quot;lb&quot;,&quot;text_direction&quot;:&quot;horizontal&quot;,&quot;support_big_font&quot;:true,&quot;fill_id&quot;:&quot;e545e56dbacf4b448e60a85c909289a6&quot;,&quot;fill_align&quot;:&quot;lb&quot;,&quot;chip_types&quot;:[&quot;text&quot;,&quot;header&quot;]},{&quot;text_align&quot;:&quot;lt&quot;,&quot;text_direction&quot;:&quot;horizontal&quot;,&quot;support_big_font&quot;:true,&quot;fill_id&quot;:&quot;ce314e6bbc6c466d8d42ddea1bec67d5&quot;,&quot;fill_align&quot;:&quot;lt&quot;,&quot;chip_types&quot;:[&quot;text&quot;]}]]"/>
  <p:tag name="KSO_WM_CHIP_GROUPID" val="5e9e5e8673d2384101fd9ce7"/>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卡通&quot;,&quot;欧美风&quot;,&quot;黑板风&quot;,&quot;渐变风&quot;,&quot;党政风&quot;]},&quot;slide_type&quot;:[&quot;text&quot;]}"/>
  <p:tag name="KSO_WM_CHIP_XID" val="5e9e5e8673d2384101fd9ce8"/>
  <p:tag name="KSO_WM_SLIDE_BACKGROUND" val="[&quot;leftRight&quot;]"/>
  <p:tag name="KSO_WM_SLIDE_BACKGROUND_TYPE" val="leftRight"/>
  <p:tag name="KSO_WM_SLIDE_BK_DARK_LIGHT" val=""/>
  <p:tag name="KSO_WM_SLIDE_ID" val="diagram20210855_1"/>
  <p:tag name="KSO_WM_SLIDE_INDEX" val="1"/>
  <p:tag name="KSO_WM_SLIDE_ITEM_CNT" val="0"/>
  <p:tag name="KSO_WM_SLIDE_LAYOUT" val="a_d_f"/>
  <p:tag name="KSO_WM_SLIDE_LAYOUT_CNT" val="1_1_1"/>
  <p:tag name="KSO_WM_SLIDE_LAYOUT_INFO" val="{&quot;direction&quot;:1,&quot;id&quot;:&quot;2021-09-02T20:34:41&quot;,&quot;maxSize&quot;:{&quot;size1&quot;:35},&quot;minSize&quot;:{&quot;size1&quot;:35},&quot;normalSize&quot;:{&quot;size1&quot;:35},&quot;subLayout&quot;:[{&quot;backgroundInfo&quot;:[{&quot;bottom&quot;:0,&quot;bottomAbs&quot;:false,&quot;left&quot;:0,&quot;leftAbs&quot;:false,&quot;right&quot;:-0.0714285746,&quot;rightAbs&quot;:false,&quot;top&quot;:0,&quot;topAbs&quot;:false,&quot;type&quot;:&quot;leftRight&quot;}],&quot;id&quot;:&quot;2021-09-02T20:34:41&quot;,&quot;maxSize&quot;:{&quot;size1&quot;:44.40003645378725},&quot;minSize&quot;:{&quot;size1&quot;:35.600036453787254},&quot;normalSize&quot;:{&quot;size1&quot;:44.39985126860207},&quot;subLayout&quot;:[{&quot;id&quot;:&quot;2021-09-02T20:34:41&quot;,&quot;margin&quot;:{&quot;bottom&quot;:0,&quot;left&quot;:2.117000102996826,&quot;right&quot;:1.2699999809265137,&quot;top&quot;:3.38700008392334},&quot;type&quot;:0},{&quot;id&quot;:&quot;2021-09-02T20:34:41&quot;,&quot;margin&quot;:{&quot;bottom&quot;:3.38700008392334,&quot;left&quot;:2.117000102996826,&quot;right&quot;:1.2699999809265137,&quot;top&quot;:0.4230000674724579},&quot;type&quot;:0}],&quot;type&quot;:0},{&quot;id&quot;:&quot;2021-09-02T20:34:41&quot;,&quot;margin&quot;:{&quot;bottom&quot;:0,&quot;left&quot;:0.847000002861023,&quot;right&quot;:0,&quot;top&quot;:0},&quot;type&quot;:0}],&quot;type&quot;:0}"/>
  <p:tag name="KSO_WM_SLIDE_POSITION" val="0*0"/>
  <p:tag name="KSO_WM_SLIDE_RATIO" val="1.777778"/>
  <p:tag name="KSO_WM_SLIDE_SIZE" val="959*540"/>
  <p:tag name="KSO_WM_SLIDE_SUBTYPE" val="picTxt"/>
  <p:tag name="KSO_WM_SLIDE_SUPPORT_FEATURE_TYPE" val="0"/>
  <p:tag name="KSO_WM_SLIDE_TYPE" val="text"/>
  <p:tag name="KSO_WM_TAG_VERSION" val="1.0"/>
  <p:tag name="KSO_WM_TEMPLATE_ASSEMBLE_GROUPID" val="6130c4e0c26b0a66a1c57cf6"/>
  <p:tag name="KSO_WM_TEMPLATE_ASSEMBLE_XID" val="6130c4e0c26b0a66a1c57cf6"/>
  <p:tag name="KSO_WM_TEMPLATE_CATEGORY" val="diagram"/>
  <p:tag name="KSO_WM_TEMPLATE_COLOR_TYPE" val="1"/>
  <p:tag name="KSO_WM_TEMPLATE_INDEX" val="20210855"/>
  <p:tag name="KSO_WM_TEMPLATE_MASTER_TYPE" val="0"/>
  <p:tag name="KSO_WM_TEMPLATE_SUBCATEGORY" val="21"/>
</p:tagLst>
</file>

<file path=ppt/tags/tag142.xml><?xml version="1.0" encoding="utf-8"?>
<p:tagLst xmlns:p="http://schemas.openxmlformats.org/presentationml/2006/main">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8711681d-efa5-4d53-93c1-ca0d43a79135}"/>
</p:tagLst>
</file>

<file path=ppt/tags/tag143.xml><?xml version="1.0" encoding="utf-8"?>
<p:tagLst xmlns:p="http://schemas.openxmlformats.org/presentationml/2006/main">
  <p:tag name="KSO_WM_ASSEMBLE_CHIP_INDEX" val="2edee4062154458f8a7b2362f039cbfc"/>
  <p:tag name="KSO_WM_BEAUTIFY_FLAG" val="#wm#"/>
  <p:tag name="KSO_WM_CHIP_FILLAREA_FILL_RULE" val="{&quot;fill_align&quot;:&quot;lb&quot;,&quot;fill_mode&quot;:&quot;full&quot;,&quot;sacle_strategy&quot;:&quot;smart&quot;}"/>
  <p:tag name="KSO_WM_CHIP_GROUPID" val="5e7881253197e252a37019b5"/>
  <p:tag name="KSO_WM_CHIP_XID" val="5e7881253197e252a37019b6"/>
  <p:tag name="KSO_WM_TAG_VERSION" val="1.0"/>
  <p:tag name="KSO_WM_TEMPLATE_ASSEMBLE_GROUPID" val="60656f184054ed1e2fb8036b"/>
  <p:tag name="KSO_WM_TEMPLATE_ASSEMBLE_XID" val="60656f184054ed1e2fb8036b"/>
  <p:tag name="KSO_WM_TEMPLATE_CATEGORY" val="diagram"/>
  <p:tag name="KSO_WM_TEMPLATE_INDEX" val="20212982"/>
  <p:tag name="KSO_WM_UNIT_BLOCK" val="0"/>
  <p:tag name="KSO_WM_UNIT_COMPATIBLE" val="0"/>
  <p:tag name="KSO_WM_UNIT_DEC_AREA_ID" val="5615e0faae184239b85d48756e13ad8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2982_1*a*1"/>
  <p:tag name="KSO_WM_UNIT_INDEX" val="1"/>
  <p:tag name="KSO_WM_UNIT_ISCONTENTSTITLE" val="0"/>
  <p:tag name="KSO_WM_UNIT_ISNUMDGMTITLE" val="0"/>
  <p:tag name="KSO_WM_UNIT_LAYERLEVEL" val="1"/>
  <p:tag name="KSO_WM_UNIT_NOCLEAR" val="0"/>
  <p:tag name="KSO_WM_UNIT_PRESET_TEXT" val="单击添加大标题"/>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a"/>
  <p:tag name="KSO_WM_UNIT_VALUE" val="13"/>
</p:tagLst>
</file>

<file path=ppt/tags/tag144.xml><?xml version="1.0" encoding="utf-8"?>
<p:tagLst xmlns:p="http://schemas.openxmlformats.org/presentationml/2006/main">
  <p:tag name="KSO_WM_ASSEMBLE_CHIP_INDEX" val="fcdc966cfdec4755be6cbd860905d40a"/>
  <p:tag name="KSO_WM_BEAUTIFY_FLAG" val="#wm#"/>
  <p:tag name="KSO_WM_CHIP_FILLAREA_FILL_RULE" val="{&quot;fill_align&quot;:&quot;lt&quot;,&quot;fill_mode&quot;:&quot;full&quot;,&quot;sacle_strategy&quot;:&quot;smart&quot;}"/>
  <p:tag name="KSO_WM_CHIP_GROUPID" val="5e6b05596848fb12bee65ac8"/>
  <p:tag name="KSO_WM_CHIP_XID" val="5e6b05596848fb12bee65aca"/>
  <p:tag name="KSO_WM_TAG_VERSION" val="1.0"/>
  <p:tag name="KSO_WM_TEMPLATE_ASSEMBLE_GROUPID" val="60656f184054ed1e2fb8036b"/>
  <p:tag name="KSO_WM_TEMPLATE_ASSEMBLE_XID" val="60656f184054ed1e2fb8036b"/>
  <p:tag name="KSO_WM_TEMPLATE_CATEGORY" val="diagram"/>
  <p:tag name="KSO_WM_TEMPLATE_INDEX" val="20212982"/>
  <p:tag name="KSO_WM_UNIT_BLOCK" val="0"/>
  <p:tag name="KSO_WM_UNIT_COMPATIBLE" val="0"/>
  <p:tag name="KSO_WM_UNIT_DEC_AREA_ID" val="2261fc9d45d14e39a5d3a3b506b8e6d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2982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
  <p:tag name="KSO_WM_UNIT_SHOW_EDIT_AREA_INDICATION" val="1"/>
  <p:tag name="KSO_WM_UNIT_SM_LIMIT_TYPE" val="2"/>
  <p:tag name="KSO_WM_UNIT_SUBTYPE" val="a"/>
  <p:tag name="KSO_WM_UNIT_SUPPORT_UNIT_TYPE" val="[&quot;d&quot;,&quot;α&quot;,&quot;β&quot;]"/>
  <p:tag name="KSO_WM_UNIT_TEXT_FILL_FORE_SCHEMECOLOR_INDEX" val="13"/>
  <p:tag name="KSO_WM_UNIT_TEXT_FILL_FORE_SCHEMECOLOR_INDEX_BRIGHTNESS" val="0.25"/>
  <p:tag name="KSO_WM_UNIT_TEXT_FILL_TYPE" val="1"/>
  <p:tag name="KSO_WM_UNIT_TEXT_SUBTYPE" val="a"/>
  <p:tag name="KSO_WM_UNIT_TYPE" val="f"/>
  <p:tag name="KSO_WM_UNIT_VALUE" val="184"/>
</p:tagLst>
</file>

<file path=ppt/tags/tag145.xml><?xml version="1.0" encoding="utf-8"?>
<p:tagLst xmlns:p="http://schemas.openxmlformats.org/presentationml/2006/main">
  <p:tag name="KSO_WM_BEAUTIFY_FLAG" val="#wm#"/>
  <p:tag name="KSO_WM_CHIP_FILLPROP" val="[[{&quot;fill_id&quot;:&quot;b897e4f28063439f81c3042abf8efcfa&quot;,&quot;fill_align&quot;:&quot;cm&quot;,&quot;text_align&quot;:&quot;cm&quot;,&quot;text_direction&quot;:&quot;horizontal&quot;,&quot;chip_types&quot;:[&quot;picture&quot;]},{&quot;fill_id&quot;:&quot;91c2d412957a42c7ac4c0af4ec3c1ff2&quot;,&quot;fill_align&quot;:&quot;lb&quot;,&quot;text_align&quot;:&quot;lb&quot;,&quot;text_direction&quot;:&quot;horizontal&quot;,&quot;chip_types&quot;:[&quot;text&quot;,&quot;header&quot;]},{&quot;fill_id&quot;:&quot;0585dfe81ea5446a92fcecaf8b695309&quot;,&quot;fill_align&quot;:&quot;lt&quot;,&quot;text_align&quot;:&quot;lt&quot;,&quot;text_direction&quot;:&quot;horizontal&quot;,&quot;chip_types&quot;:[&quot;pictext&quot;,&quot;text&quot;,&quot;picture&quot;,&quot;chart&quot;,&quot;table&quot;]}]]"/>
  <p:tag name="KSO_WM_CHIP_GROUPID" val="5eecb281a758c1ec0b708a47"/>
  <p:tag name="KSO_WM_CHIP_INFOS" val="{&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eecb281a758c1ec0b708a48"/>
  <p:tag name="KSO_WM_SLIDE_BACKGROUND" val="[&quot;general&quot;]"/>
  <p:tag name="KSO_WM_SLIDE_BACKGROUND_TYPE" val="general"/>
  <p:tag name="KSO_WM_SLIDE_BK_DARK_LIGHT" val=""/>
  <p:tag name="KSO_WM_SLIDE_ID" val="diagram20212982_1"/>
  <p:tag name="KSO_WM_SLIDE_INDEX" val="1"/>
  <p:tag name="KSO_WM_SLIDE_ITEM_CNT" val="0"/>
  <p:tag name="KSO_WM_SLIDE_LAYOUT" val="a_d_f"/>
  <p:tag name="KSO_WM_SLIDE_LAYOUT_CNT" val="1_1_1"/>
  <p:tag name="KSO_WM_SLIDE_LAYOUT_INFO" val="{&quot;backgroundInfo&quot;:[{&quot;bottom&quot;:0,&quot;bottomAbs&quot;:false,&quot;left&quot;:0,&quot;leftAbs&quot;:false,&quot;right&quot;:0,&quot;rightAbs&quot;:false,&quot;top&quot;:0,&quot;topAbs&quot;:false,&quot;type&quot;:&quot;general&quot;}],&quot;direction&quot;:1,&quot;id&quot;:&quot;2021-04-01T15:28:14&quot;,&quot;maxSize&quot;:{&quot;size1&quot;:58.8},&quot;minSize&quot;:{&quot;size1&quot;:40},&quot;normalSize&quot;:{&quot;size1&quot;:58.8},&quot;subLayout&quot;:[{&quot;id&quot;:&quot;2021-04-01T15:28:14&quot;,&quot;maxSize&quot;:{&quot;size1&quot;:48.90003645378725},&quot;minSize&quot;:{&quot;size1&quot;:20.000036453787256},&quot;normalSize&quot;:{&quot;size1&quot;:34.33336978712059},&quot;subLayout&quot;:[{&quot;id&quot;:&quot;2021-04-01T15:28:14&quot;,&quot;margin&quot;:{&quot;bottom&quot;:0.02600000612437725,&quot;left&quot;:1.6929999589920044,&quot;right&quot;:1.6670000553131104,&quot;top&quot;:1.6929999589920044},&quot;type&quot;:0},{&quot;id&quot;:&quot;2021-04-01T15:28:14&quot;,&quot;margin&quot;:{&quot;bottom&quot;:1.6929999589920044,&quot;left&quot;:1.6929999589920044,&quot;right&quot;:1.6670000553131104,&quot;top&quot;:0.8199999928474426},&quot;type&quot;:0}],&quot;type&quot;:0},{&quot;id&quot;:&quot;2021-04-01T15:28:14&quot;,&quot;type&quot;:0}],&quot;type&quot;:0}"/>
  <p:tag name="KSO_WM_SLIDE_POSITION" val="48*0"/>
  <p:tag name="KSO_WM_SLIDE_RATIO" val="1.777778"/>
  <p:tag name="KSO_WM_SLIDE_SIZE" val="911*540"/>
  <p:tag name="KSO_WM_SLIDE_SUBTYPE" val="picTxt"/>
  <p:tag name="KSO_WM_SLIDE_SUPPORT_FEATURE_TYPE" val="0"/>
  <p:tag name="KSO_WM_SLIDE_TYPE" val="text"/>
  <p:tag name="KSO_WM_TAG_VERSION" val="1.0"/>
  <p:tag name="KSO_WM_TEMPLATE_ASSEMBLE_GROUPID" val="60656f184054ed1e2fb8036b"/>
  <p:tag name="KSO_WM_TEMPLATE_ASSEMBLE_XID" val="60656f184054ed1e2fb8036b"/>
  <p:tag name="KSO_WM_TEMPLATE_CATEGORY" val="diagram"/>
  <p:tag name="KSO_WM_TEMPLATE_COLOR_TYPE" val="1"/>
  <p:tag name="KSO_WM_TEMPLATE_INDEX" val="20212982"/>
  <p:tag name="KSO_WM_TEMPLATE_MASTER_TYPE" val="0"/>
  <p:tag name="KSO_WM_TEMPLATE_SUBCATEGORY" val="21"/>
</p:tagLst>
</file>

<file path=ppt/tags/tag146.xml><?xml version="1.0" encoding="utf-8"?>
<p:tagLst xmlns:p="http://schemas.openxmlformats.org/presentationml/2006/main">
  <p:tag name="KSO_WM_BEAUTIFY_FLAG" val="#wm#"/>
  <p:tag name="KSO_WM_SLIDE_BACKGROUND_TYPE" val="frame"/>
  <p:tag name="KSO_WM_SLIDE_BK_DARK_LIGHT" val="2"/>
  <p:tag name="KSO_WM_TAG_VERSION" val="1.0"/>
  <p:tag name="KSO_WM_UNIT_BK_DARK_LIGHT" val="2"/>
  <p:tag name="KSO_WM_UNIT_COMPATIBLE" val="0"/>
  <p:tag name="KSO_WM_UNIT_DIAGRAM_ISNUMVISUAL" val="0"/>
  <p:tag name="KSO_WM_UNIT_DIAGRAM_ISREFERUNIT" val="0"/>
  <p:tag name="KSO_WM_UNIT_FILL_FORE_SCHEMECOLOR_INDEX" val="16"/>
  <p:tag name="KSO_WM_UNIT_FILL_FORE_SCHEMECOLOR_INDEX_BRIGHTNESS" val="0"/>
  <p:tag name="KSO_WM_UNIT_FILL_TYPE" val="1"/>
  <p:tag name="KSO_WM_UNIT_HIGHLIGHT" val="0"/>
  <p:tag name="KSO_WM_UNIT_ID" val="_13*i*1"/>
  <p:tag name="KSO_WM_UNIT_INDEX" val="1"/>
  <p:tag name="KSO_WM_UNIT_LAYERLEVEL" val="1"/>
  <p:tag name="KSO_WM_UNIT_SUBTYPE" val="h"/>
  <p:tag name="KSO_WM_UNIT_TEXT_FILL_FORE_SCHEMECOLOR_INDEX" val="2"/>
  <p:tag name="KSO_WM_UNIT_TEXT_FILL_FORE_SCHEMECOLOR_INDEX_BRIGHTNESS" val="0"/>
  <p:tag name="KSO_WM_UNIT_TEXT_FILL_TYPE" val="1"/>
  <p:tag name="KSO_WM_UNIT_TYPE" val="i"/>
  <p:tag name="WM_BEAUTIFY_SHAPE_IDENTITY" val="{935d67c5-13d0-4685-8b7d-a16b5c92668f}"/>
</p:tagLst>
</file>

<file path=ppt/tags/tag147.xml><?xml version="1.0" encoding="utf-8"?>
<p:tagLst xmlns:p="http://schemas.openxmlformats.org/presentationml/2006/main">
  <p:tag name="KSO_WM_ASSEMBLE_CHIP_INDEX" val="b0ccb3fae6184d48a2476256fbef7dc3"/>
  <p:tag name="KSO_WM_BEAUTIFY_FLAG" val="#wm#"/>
  <p:tag name="KSO_WM_CHIP_FILLAREA_FILL_RULE" val="{&quot;fill_align&quot;:&quot;lb&quot;,&quot;fill_mode&quot;:&quot;full&quot;,&quot;sacle_strategy&quot;:&quot;smart&quot;}"/>
  <p:tag name="KSO_WM_CHIP_GROUPID" val="5e7881253197e252a37019b5"/>
  <p:tag name="KSO_WM_CHIP_XID" val="5e7881253197e252a37019b6"/>
  <p:tag name="KSO_WM_TAG_VERSION" val="1.0"/>
  <p:tag name="KSO_WM_TEMPLATE_ASSEMBLE_GROUPID" val="60656f204054ed1e2fb803d3"/>
  <p:tag name="KSO_WM_TEMPLATE_ASSEMBLE_XID" val="60656f204054ed1e2fb803d3"/>
  <p:tag name="KSO_WM_TEMPLATE_CATEGORY" val="diagram"/>
  <p:tag name="KSO_WM_TEMPLATE_INDEX" val="20211979"/>
  <p:tag name="KSO_WM_UNIT_BLOCK" val="0"/>
  <p:tag name="KSO_WM_UNIT_COMPATIBLE" val="0"/>
  <p:tag name="KSO_WM_UNIT_DEC_AREA_ID" val="c12dadd194f34462baae2f858a77e68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1979_1*a*1"/>
  <p:tag name="KSO_WM_UNIT_INDEX" val="1"/>
  <p:tag name="KSO_WM_UNIT_ISCONTENTSTITLE" val="0"/>
  <p:tag name="KSO_WM_UNIT_ISNUMDGMTITLE" val="0"/>
  <p:tag name="KSO_WM_UNIT_LAYERLEVEL" val="1"/>
  <p:tag name="KSO_WM_UNIT_NOCLEAR" val="0"/>
  <p:tag name="KSO_WM_UNIT_PRESET_TEXT" val="单击添加大标题"/>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a"/>
  <p:tag name="KSO_WM_UNIT_VALUE" val="13"/>
</p:tagLst>
</file>

<file path=ppt/tags/tag148.xml><?xml version="1.0" encoding="utf-8"?>
<p:tagLst xmlns:p="http://schemas.openxmlformats.org/presentationml/2006/main">
  <p:tag name="KSO_WM_ASSEMBLE_CHIP_INDEX" val="8b282a935caa418eaf9cabfd6f925442"/>
  <p:tag name="KSO_WM_BEAUTIFY_FLAG" val="#wm#"/>
  <p:tag name="KSO_WM_CHIP_FILLAREA_FILL_RULE" val="{&quot;fill_align&quot;:&quot;lt&quot;,&quot;fill_mode&quot;:&quot;full&quot;,&quot;sacle_strategy&quot;:&quot;smart&quot;}"/>
  <p:tag name="KSO_WM_CHIP_GROUPID" val="5e6b05596848fb12bee65ac8"/>
  <p:tag name="KSO_WM_CHIP_XID" val="5e6b05596848fb12bee65aca"/>
  <p:tag name="KSO_WM_TAG_VERSION" val="1.0"/>
  <p:tag name="KSO_WM_TEMPLATE_ASSEMBLE_GROUPID" val="60656f204054ed1e2fb803d3"/>
  <p:tag name="KSO_WM_TEMPLATE_ASSEMBLE_XID" val="60656f204054ed1e2fb803d3"/>
  <p:tag name="KSO_WM_TEMPLATE_CATEGORY" val="diagram"/>
  <p:tag name="KSO_WM_TEMPLATE_INDEX" val="20211979"/>
  <p:tag name="KSO_WM_UNIT_BLOCK" val="0"/>
  <p:tag name="KSO_WM_UNIT_COMPATIBLE" val="0"/>
  <p:tag name="KSO_WM_UNIT_DEC_AREA_ID" val="e4202ac7cbb743b3bfc77074fcb5a32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1979_1*f*1"/>
  <p:tag name="KSO_WM_UNIT_INDEX" val="1"/>
  <p:tag name="KSO_WM_UNIT_LAYERLEVEL" val="1"/>
  <p:tag name="KSO_WM_UNIT_NOCLEAR" val="0"/>
  <p:tag name="KSO_WM_UNIT_PRESET_TEXT" val="单击此处添加正文，文字是您思想的提炼，请尽量言简意赅的阐述观点。"/>
  <p:tag name="KSO_WM_UNIT_SHOW_EDIT_AREA_INDICATION" val="1"/>
  <p:tag name="KSO_WM_UNIT_SM_LIMIT_TYPE" val="2"/>
  <p:tag name="KSO_WM_UNIT_SUBTYPE" val="a"/>
  <p:tag name="KSO_WM_UNIT_TEXT_FILL_FORE_SCHEMECOLOR_INDEX" val="13"/>
  <p:tag name="KSO_WM_UNIT_TEXT_FILL_FORE_SCHEMECOLOR_INDEX_BRIGHTNESS" val="0.25"/>
  <p:tag name="KSO_WM_UNIT_TEXT_FILL_TYPE" val="1"/>
  <p:tag name="KSO_WM_UNIT_TEXT_SUBTYPE" val="a"/>
  <p:tag name="KSO_WM_UNIT_TYPE" val="f"/>
  <p:tag name="KSO_WM_UNIT_VALUE" val="72"/>
</p:tagLst>
</file>

<file path=ppt/tags/tag149.xml><?xml version="1.0" encoding="utf-8"?>
<p:tagLst xmlns:p="http://schemas.openxmlformats.org/presentationml/2006/main">
  <p:tag name="KSO_WM_BEAUTIFY_FLAG" val="#wm#"/>
  <p:tag name="KSO_WM_CHIP_DECFILLPROP" val="[]"/>
  <p:tag name="KSO_WM_CHIP_FILLPROP" val="[[{&quot;fill_id&quot;:&quot;722accd572074b41a2d4cf8c733c9957&quot;,&quot;fill_align&quot;:&quot;lb&quot;,&quot;text_align&quot;:&quot;lb&quot;,&quot;text_direction&quot;:&quot;horizontal&quot;,&quot;chip_types&quot;:[&quot;header&quot;]},{&quot;fill_id&quot;:&quot;164c300f690d423ab1b6e3b65edb0bf9&quot;,&quot;fill_align&quot;:&quot;lt&quot;,&quot;text_align&quot;:&quot;lt&quot;,&quot;text_direction&quot;:&quot;horizontal&quot;,&quot;chip_types&quot;:[&quot;text&quot;]},{&quot;fill_id&quot;:&quot;e836bed5e59843b5bc0179a1591ebf37&quot;,&quot;fill_align&quot;:&quot;lm&quot;,&quot;text_align&quot;:&quot;lm&quot;,&quot;text_direction&quot;:&quot;horizontal&quot;,&quot;chip_types&quot;:[&quot;pictext&quot;,&quot;text&quot;,&quot;picture&quot;,&quot;chart&quot;,&quot;table&quot;,&quot;video&quot;],&quot;support_features&quot;:[&quot;collage&quot;,&quot;carousel&quot;,&quot;creativecrop&quot;]}]]"/>
  <p:tag name="KSO_WM_CHIP_GROUPID" val="5ed8af63afe44fab1839bf75"/>
  <p:tag name="KSO_WM_CHIP_INFOS" val="{&quot;type&quot;:&quot;0&quot;,&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ecf2eb4ddc3daf3fef3fbc5"/>
  <p:tag name="KSO_WM_SLIDE_BACKGROUND" val="[&quot;general&quot;,&quot;frame&quot;]"/>
  <p:tag name="KSO_WM_SLIDE_BACKGROUND_TYPE" val="frame"/>
  <p:tag name="KSO_WM_SLIDE_BK_DARK_LIGHT" val="2"/>
  <p:tag name="KSO_WM_SLIDE_CAN_ADD_NAVIGATION" val="1"/>
  <p:tag name="KSO_WM_SLIDE_ID" val="diagram20211979_1"/>
  <p:tag name="KSO_WM_SLIDE_INDEX" val="1"/>
  <p:tag name="KSO_WM_SLIDE_ITEM_CNT" val="0"/>
  <p:tag name="KSO_WM_SLIDE_LAYOUT" val="a_d_f"/>
  <p:tag name="KSO_WM_SLIDE_LAYOUT_CNT" val="1_1_1"/>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1-04-01T15:29:20&quot;,&quot;maxSize&quot;:{&quot;size1&quot;:57.49965111414591},&quot;minSize&quot;:{&quot;size1&quot;:43.79965111414591},&quot;normalSize&quot;:{&quot;size1&quot;:57.49965111414591},&quot;subLayout&quot;:[{&quot;id&quot;:&quot;2021-04-01T15:29:20&quot;,&quot;maxSize&quot;:{&quot;size1&quot;:66.7},&quot;minSize&quot;:{&quot;size1&quot;:24.4},&quot;normalSize&quot;:{&quot;size1&quot;:26.199999999999996},&quot;subLayout&quot;:[{&quot;id&quot;:&quot;2021-04-01T15:29:20&quot;,&quot;margin&quot;:{&quot;bottom&quot;:0,&quot;left&quot;:2.5399999618530273,&quot;right&quot;:0,&quot;top&quot;:2.5399999618530273},&quot;type&quot;:0},{&quot;id&quot;:&quot;2021-04-01T15:29:20&quot;,&quot;margin&quot;:{&quot;bottom&quot;:2.5399999618530273,&quot;left&quot;:2.5399999618530273,&quot;right&quot;:0,&quot;top&quot;:0.847000002861023},&quot;type&quot;:0}],&quot;type&quot;:0},{&quot;id&quot;:&quot;2021-04-01T15:29:20&quot;,&quot;margin&quot;:{&quot;bottom&quot;:2.5399999618530273,&quot;left&quot;:1.2699999809265137,&quot;right&quot;:2.5399999618530273,&quot;top&quot;:2.5399999618530273},&quot;type&quot;:0}],&quot;type&quot;:0}"/>
  <p:tag name="KSO_WM_SLIDE_POSITION" val="72*72"/>
  <p:tag name="KSO_WM_SLIDE_RATIO" val="1.777778"/>
  <p:tag name="KSO_WM_SLIDE_SIZE" val="816*396"/>
  <p:tag name="KSO_WM_SLIDE_SUBTYPE" val="picTxt"/>
  <p:tag name="KSO_WM_SLIDE_SUPPORT_FEATURE_TYPE" val="7"/>
  <p:tag name="KSO_WM_SLIDE_TYPE" val="text"/>
  <p:tag name="KSO_WM_TAG_VERSION" val="1.0"/>
  <p:tag name="KSO_WM_TEMPLATE_ASSEMBLE_GROUPID" val="60656f204054ed1e2fb803d3"/>
  <p:tag name="KSO_WM_TEMPLATE_ASSEMBLE_XID" val="60656f204054ed1e2fb803d3"/>
  <p:tag name="KSO_WM_TEMPLATE_CATEGORY" val="diagram"/>
  <p:tag name="KSO_WM_TEMPLATE_COLOR_TYPE" val="1"/>
  <p:tag name="KSO_WM_TEMPLATE_INDEX" val="20211979"/>
  <p:tag name="KSO_WM_TEMPLATE_MASTER_TYPE" val="0"/>
  <p:tag name="KSO_WM_TEMPLATE_SUBCATEGORY" val="2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50.xml><?xml version="1.0" encoding="utf-8"?>
<p:tagLst xmlns:p="http://schemas.openxmlformats.org/presentationml/2006/main">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8711681d-efa5-4d53-93c1-ca0d43a79135}"/>
</p:tagLst>
</file>

<file path=ppt/tags/tag151.xml><?xml version="1.0" encoding="utf-8"?>
<p:tagLst xmlns:p="http://schemas.openxmlformats.org/presentationml/2006/main">
  <p:tag name="KSO_WM_BEAUTIFY_FLAG" val="#wm#"/>
  <p:tag name="KSO_WM_CHIP_GROUPID" val="5e757e9369be4861f5f86151"/>
  <p:tag name="KSO_WM_CHIP_XID" val="5f5f2f928e478fb0c58a92be"/>
  <p:tag name="KSO_WM_TAG_VERSION" val="1.0"/>
  <p:tag name="KSO_WM_TEMPLATE_ASSEMBLE_GROUPID" val="60656ea44054ed1e2fb7fce6"/>
  <p:tag name="KSO_WM_TEMPLATE_ASSEMBLE_XID" val="60656ea44054ed1e2fb7fce6"/>
  <p:tag name="KSO_WM_TEMPLATE_CATEGORY" val="diagram"/>
  <p:tag name="KSO_WM_TEMPLATE_INDEX" val="20211056"/>
  <p:tag name="KSO_WM_UNIT_BLOCK" val="0"/>
  <p:tag name="KSO_WM_UNIT_COMPATIBLE" val="0"/>
  <p:tag name="KSO_WM_UNIT_DEC_AREA_ID" val="e9873f812e524d0fb7e1a2e0256e75d5"/>
  <p:tag name="KSO_WM_UNIT_DECORATE_INFO" val="{&quot;ReferentInfo&quot;:{&quot;Id&quot;:&quot;slide&quot;,&quot;X&quot;:{&quot;Pos&quot;:1},&quot;Y&quot;:{&quot;Pos&quot;:1}},&quot;DecorateInfoX&quot;:{&quot;Pos&quot;:1,&quot;IsAbs&quot;:false},&quot;DecorateInfoY&quot;:{&quot;Pos&quot;:1,&quot;IsAbs&quot;:false},&quot;DecorateInfoW&quot;:{&quot;IsAbs&quot;:false},&quot;DecorateInfoH&quot;:{&quot;IsAbs&quot;:false},&quot;whChangeMode&quot;:1}"/>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1056_1*i*1"/>
  <p:tag name="KSO_WM_UNIT_INDEX" val="1"/>
  <p:tag name="KSO_WM_UNIT_LAYERLEVEL" val="1"/>
  <p:tag name="KSO_WM_UNIT_SM_LIMIT_TYPE" val="2"/>
  <p:tag name="KSO_WM_UNIT_TEXT_FILL_FORE_SCHEMECOLOR_INDEX" val="14"/>
  <p:tag name="KSO_WM_UNIT_TEXT_FILL_FORE_SCHEMECOLOR_INDEX_BRIGHTNESS" val="0"/>
  <p:tag name="KSO_WM_UNIT_TEXT_FILL_TYPE" val="1"/>
  <p:tag name="KSO_WM_UNIT_TYPE" val="i"/>
  <p:tag name="KSO_WM_UNIT_VALUE" val="1320"/>
</p:tagLst>
</file>

<file path=ppt/tags/tag152.xml><?xml version="1.0" encoding="utf-8"?>
<p:tagLst xmlns:p="http://schemas.openxmlformats.org/presentationml/2006/main">
  <p:tag name="KSO_WM_BEAUTIFY_FLAG" val="#wm#"/>
  <p:tag name="KSO_WM_CHIP_GROUPID" val="5e757e9369be4861f5f86151"/>
  <p:tag name="KSO_WM_CHIP_XID" val="5f5f2f928e478fb0c58a92be"/>
  <p:tag name="KSO_WM_TAG_VERSION" val="1.0"/>
  <p:tag name="KSO_WM_TEMPLATE_ASSEMBLE_GROUPID" val="60656ea44054ed1e2fb7fce6"/>
  <p:tag name="KSO_WM_TEMPLATE_ASSEMBLE_XID" val="60656ea44054ed1e2fb7fce6"/>
  <p:tag name="KSO_WM_TEMPLATE_CATEGORY" val="diagram"/>
  <p:tag name="KSO_WM_TEMPLATE_INDEX" val="20211056"/>
  <p:tag name="KSO_WM_UNIT_BLOCK" val="0"/>
  <p:tag name="KSO_WM_UNIT_COMPATIBLE" val="0"/>
  <p:tag name="KSO_WM_UNIT_DEC_AREA_ID" val="c6caebd249174d3d8044106ecfb73df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FILL_FORE_SCHEMECOLOR_INDEX" val="5"/>
  <p:tag name="KSO_WM_UNIT_FILL_FORE_SCHEMECOLOR_INDEX_BRIGHTNESS" val="0"/>
  <p:tag name="KSO_WM_UNIT_FILL_TYPE" val="1"/>
  <p:tag name="KSO_WM_UNIT_HIGHLIGHT" val="0"/>
  <p:tag name="KSO_WM_UNIT_ID" val="diagram20211056_1*i*2"/>
  <p:tag name="KSO_WM_UNIT_INDEX" val="2"/>
  <p:tag name="KSO_WM_UNIT_LAYERLEVEL" val="1"/>
  <p:tag name="KSO_WM_UNIT_SM_LIMIT_TYPE" val="2"/>
  <p:tag name="KSO_WM_UNIT_TEXT_FILL_FORE_SCHEMECOLOR_INDEX" val="2"/>
  <p:tag name="KSO_WM_UNIT_TEXT_FILL_FORE_SCHEMECOLOR_INDEX_BRIGHTNESS" val="0"/>
  <p:tag name="KSO_WM_UNIT_TEXT_FILL_TYPE" val="1"/>
  <p:tag name="KSO_WM_UNIT_TYPE" val="i"/>
  <p:tag name="KSO_WM_UNIT_VALUE" val="12"/>
</p:tagLst>
</file>

<file path=ppt/tags/tag153.xml><?xml version="1.0" encoding="utf-8"?>
<p:tagLst xmlns:p="http://schemas.openxmlformats.org/presentationml/2006/main">
  <p:tag name="KSO_WM_BEAUTIFY_FLAG" val="#wm#"/>
  <p:tag name="KSO_WM_CHIP_GROUPID" val="5e757e9369be4861f5f86151"/>
  <p:tag name="KSO_WM_CHIP_XID" val="5f5f2f928e478fb0c58a92be"/>
  <p:tag name="KSO_WM_TAG_VERSION" val="1.0"/>
  <p:tag name="KSO_WM_TEMPLATE_ASSEMBLE_GROUPID" val="60656ea44054ed1e2fb7fce6"/>
  <p:tag name="KSO_WM_TEMPLATE_ASSEMBLE_XID" val="60656ea44054ed1e2fb7fce6"/>
  <p:tag name="KSO_WM_TEMPLATE_CATEGORY" val="diagram"/>
  <p:tag name="KSO_WM_TEMPLATE_INDEX" val="20211056"/>
  <p:tag name="KSO_WM_UNIT_BLOCK" val="0"/>
  <p:tag name="KSO_WM_UNIT_COMPATIBLE" val="0"/>
  <p:tag name="KSO_WM_UNIT_DEC_AREA_ID" val="b8b40de74c0541c590e79b004c1b352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1}"/>
  <p:tag name="KSO_WM_UNIT_DIAGRAM_ISNUMVISUAL" val="0"/>
  <p:tag name="KSO_WM_UNIT_DIAGRAM_ISREFERUNIT" val="0"/>
  <p:tag name="KSO_WM_UNIT_HIGHLIGHT" val="0"/>
  <p:tag name="KSO_WM_UNIT_ID" val="diagram20211056_1*i*3"/>
  <p:tag name="KSO_WM_UNIT_INDEX" val="3"/>
  <p:tag name="KSO_WM_UNIT_LAYERLEVEL" val="1"/>
  <p:tag name="KSO_WM_UNIT_LINE_FILL_TYPE" val="2"/>
  <p:tag name="KSO_WM_UNIT_LINE_FORE_SCHEMECOLOR_INDEX" val="5"/>
  <p:tag name="KSO_WM_UNIT_LINE_FORE_SCHEMECOLOR_INDEX_BRIGHTNESS" val="0"/>
  <p:tag name="KSO_WM_UNIT_SM_LIMIT_TYPE" val="2"/>
  <p:tag name="KSO_WM_UNIT_TEXT_FILL_FORE_SCHEMECOLOR_INDEX" val="2"/>
  <p:tag name="KSO_WM_UNIT_TEXT_FILL_FORE_SCHEMECOLOR_INDEX_BRIGHTNESS" val="0"/>
  <p:tag name="KSO_WM_UNIT_TEXT_FILL_TYPE" val="1"/>
  <p:tag name="KSO_WM_UNIT_TYPE" val="i"/>
  <p:tag name="KSO_WM_UNIT_VALUE" val="12"/>
</p:tagLst>
</file>

<file path=ppt/tags/tag154.xml><?xml version="1.0" encoding="utf-8"?>
<p:tagLst xmlns:p="http://schemas.openxmlformats.org/presentationml/2006/main">
  <p:tag name="KSO_WM_ASSEMBLE_CHIP_INDEX" val="fe318b0a962d419f842683ca3545bd72"/>
  <p:tag name="KSO_WM_BEAUTIFY_FLAG" val="#wm#"/>
  <p:tag name="KSO_WM_CHIP_FILLAREA_FILL_RULE" val="{&quot;fill_align&quot;:&quot;cm&quot;,&quot;fill_mode&quot;:&quot;full&quot;,&quot;sacle_strategy&quot;:&quot;smart&quot;}"/>
  <p:tag name="KSO_WM_CHIP_GROUPID" val="5e7881253197e252a37019b5"/>
  <p:tag name="KSO_WM_CHIP_XID" val="5e7881253197e252a37019b6"/>
  <p:tag name="KSO_WM_TAG_VERSION" val="1.0"/>
  <p:tag name="KSO_WM_TEMPLATE_ASSEMBLE_GROUPID" val="60656ea44054ed1e2fb7fce6"/>
  <p:tag name="KSO_WM_TEMPLATE_ASSEMBLE_XID" val="60656ea44054ed1e2fb7fce6"/>
  <p:tag name="KSO_WM_TEMPLATE_CATEGORY" val="diagram"/>
  <p:tag name="KSO_WM_TEMPLATE_INDEX" val="20211056"/>
  <p:tag name="KSO_WM_UNIT_BLOCK" val="0"/>
  <p:tag name="KSO_WM_UNIT_COMPATIBLE" val="0"/>
  <p:tag name="KSO_WM_UNIT_DEC_AREA_ID" val="a89d8ca954f24b4baf2dffa25f3bcc9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1056_1*a*1"/>
  <p:tag name="KSO_WM_UNIT_INDEX" val="1"/>
  <p:tag name="KSO_WM_UNIT_ISCONTENTSTITLE" val="0"/>
  <p:tag name="KSO_WM_UNIT_ISNUMDGMTITLE" val="0"/>
  <p:tag name="KSO_WM_UNIT_LAYERLEVEL" val="1"/>
  <p:tag name="KSO_WM_UNIT_NOCLEAR" val="0"/>
  <p:tag name="KSO_WM_UNIT_PRESET_TEXT" val="标题"/>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a"/>
  <p:tag name="KSO_WM_UNIT_VALUE" val="12"/>
</p:tagLst>
</file>

<file path=ppt/tags/tag155.xml><?xml version="1.0" encoding="utf-8"?>
<p:tagLst xmlns:p="http://schemas.openxmlformats.org/presentationml/2006/main">
  <p:tag name="KSO_WM_ASSEMBLE_CHIP_INDEX" val="a5a4c5043c2642bfa68c1f48105c0c3c"/>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60656ea44054ed1e2fb7fce6"/>
  <p:tag name="KSO_WM_TEMPLATE_ASSEMBLE_XID" val="60656ea44054ed1e2fb7fce6"/>
  <p:tag name="KSO_WM_TEMPLATE_CATEGORY" val="diagram"/>
  <p:tag name="KSO_WM_TEMPLATE_INDEX" val="20211056"/>
  <p:tag name="KSO_WM_UNIT_BLOCK" val="0"/>
  <p:tag name="KSO_WM_UNIT_COMPATIBLE" val="0"/>
  <p:tag name="KSO_WM_UNIT_DEC_AREA_ID" val="8d8187eec26e440cab239a73b868064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1056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242"/>
</p:tagLst>
</file>

<file path=ppt/tags/tag156.xml><?xml version="1.0" encoding="utf-8"?>
<p:tagLst xmlns:p="http://schemas.openxmlformats.org/presentationml/2006/main">
  <p:tag name="KSO_WM_BEAUTIFY_FLAG" val="#wm#"/>
  <p:tag name="KSO_WM_CHIP_DECFILLPROP" val="[]"/>
  <p:tag name="KSO_WM_CHIP_FILLPROP" val="[[{&quot;text_align&quot;:&quot;cm&quot;,&quot;text_direction&quot;:&quot;horizontal&quot;,&quot;support_big_font&quot;:false,&quot;fill_id&quot;:&quot;4b3d06a1f10d40ff8e06d4f6d0ab0ea3&quot;,&quot;fill_align&quot;:&quot;cm&quot;,&quot;chip_types&quot;:[&quot;text&quot;,&quot;header&quot;]},{&quot;text_align&quot;:&quot;lm&quot;,&quot;text_direction&quot;:&quot;horizontal&quot;,&quot;support_features&quot;:[&quot;collage&quot;,&quot;carousel&quot;,&quot;creativecrop&quot;],&quot;support_big_font&quot;:false,&quot;fill_id&quot;:&quot;8e40daf4927f4521bed00751a0febf31&quot;,&quot;fill_align&quot;:&quot;cm&quot;,&quot;chip_types&quot;:[&quot;diagram&quot;,&quot;pictext&quot;,&quot;text&quot;,&quot;picture&quot;,&quot;chart&quot;,&quot;table&quot;,&quot;video&quot;]}]]"/>
  <p:tag name="KSO_WM_CHIP_GROUPID" val="5e757e9369be4861f5f86151"/>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5f2f928e478fb0c58a92be"/>
  <p:tag name="KSO_WM_SLIDE_BACKGROUND" val="[&quot;general&quot;]"/>
  <p:tag name="KSO_WM_SLIDE_BACKGROUND_TYPE" val="general"/>
  <p:tag name="KSO_WM_SLIDE_BK_DARK_LIGHT" val=""/>
  <p:tag name="KSO_WM_SLIDE_CAN_ADD_NAVIGATION" val="1"/>
  <p:tag name="KSO_WM_SLIDE_ID" val="diagram20211056_1"/>
  <p:tag name="KSO_WM_SLIDE_INDEX" val="1"/>
  <p:tag name="KSO_WM_SLIDE_ITEM_CNT" val="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direction&quot;:1,&quot;id&quot;:&quot;2021-04-01T15:10:26&quot;,&quot;maxSize&quot;:{&quot;size1&quot;:51.3},&quot;minSize&quot;:{&quot;size1&quot;:36.3},&quot;normalSize&quot;:{&quot;size1&quot;:51.0375},&quot;subLayout&quot;:[{&quot;id&quot;:&quot;2021-04-01T15:10:26&quot;,&quot;margin&quot;:{&quot;bottom&quot;:3.8450000286102295,&quot;left&quot;:2.5399999618530273,&quot;right&quot;:0,&quot;top&quot;:3.8450000286102295},&quot;type&quot;:0},{&quot;id&quot;:&quot;2021-04-01T15:10:26&quot;,&quot;margin&quot;:{&quot;bottom&quot;:2.575000047683716,&quot;left&quot;:1.243999719619751,&quot;right&quot;:2.1519999504089355,&quot;top&quot;:2.575000047683716},&quot;type&quot;:0}],&quot;type&quot;:0}"/>
  <p:tag name="KSO_WM_SLIDE_POSITION" val="36*23"/>
  <p:tag name="KSO_WM_SLIDE_RATIO" val="1.777778"/>
  <p:tag name="KSO_WM_SLIDE_SIZE" val="888*481"/>
  <p:tag name="KSO_WM_SLIDE_SUBTYPE" val="pureTxt"/>
  <p:tag name="KSO_WM_SLIDE_SUPPORT_FEATURE_TYPE" val="0"/>
  <p:tag name="KSO_WM_SLIDE_TYPE" val="text"/>
  <p:tag name="KSO_WM_TAG_VERSION" val="1.0"/>
  <p:tag name="KSO_WM_TEMPLATE_ASSEMBLE_GROUPID" val="60656ea44054ed1e2fb7fce6"/>
  <p:tag name="KSO_WM_TEMPLATE_ASSEMBLE_XID" val="60656ea44054ed1e2fb7fce6"/>
  <p:tag name="KSO_WM_TEMPLATE_CATEGORY" val="diagram"/>
  <p:tag name="KSO_WM_TEMPLATE_COLOR_TYPE" val="1"/>
  <p:tag name="KSO_WM_TEMPLATE_INDEX" val="20211056"/>
  <p:tag name="KSO_WM_TEMPLATE_MASTER_TYPE" val="0"/>
  <p:tag name="KSO_WM_TEMPLATE_SUBCATEGORY" val="21"/>
</p:tagLst>
</file>

<file path=ppt/tags/tag157.xml><?xml version="1.0" encoding="utf-8"?>
<p:tagLst xmlns:p="http://schemas.openxmlformats.org/presentationml/2006/main">
  <p:tag name="KSO_WM_BEAUTIFY_FLAG" val="#wm#"/>
  <p:tag name="KSO_WM_SLIDE_BACKGROUND_TYPE" val="frame"/>
  <p:tag name="KSO_WM_SLIDE_BK_DARK_LIGHT" val="2"/>
  <p:tag name="KSO_WM_TAG_VERSION" val="1.0"/>
  <p:tag name="KSO_WM_UNIT_BK_DARK_LIGHT" val="2"/>
  <p:tag name="KSO_WM_UNIT_COMPATIBLE" val="0"/>
  <p:tag name="KSO_WM_UNIT_DIAGRAM_ISNUMVISUAL" val="0"/>
  <p:tag name="KSO_WM_UNIT_DIAGRAM_ISREFERUNIT" val="0"/>
  <p:tag name="KSO_WM_UNIT_FILL_FORE_SCHEMECOLOR_INDEX" val="16"/>
  <p:tag name="KSO_WM_UNIT_FILL_FORE_SCHEMECOLOR_INDEX_BRIGHTNESS" val="0"/>
  <p:tag name="KSO_WM_UNIT_FILL_TYPE" val="1"/>
  <p:tag name="KSO_WM_UNIT_HIGHLIGHT" val="0"/>
  <p:tag name="KSO_WM_UNIT_ID" val="_13*i*1"/>
  <p:tag name="KSO_WM_UNIT_INDEX" val="1"/>
  <p:tag name="KSO_WM_UNIT_LAYERLEVEL" val="1"/>
  <p:tag name="KSO_WM_UNIT_SUBTYPE" val="h"/>
  <p:tag name="KSO_WM_UNIT_TEXT_FILL_FORE_SCHEMECOLOR_INDEX" val="2"/>
  <p:tag name="KSO_WM_UNIT_TEXT_FILL_FORE_SCHEMECOLOR_INDEX_BRIGHTNESS" val="0"/>
  <p:tag name="KSO_WM_UNIT_TEXT_FILL_TYPE" val="1"/>
  <p:tag name="KSO_WM_UNIT_TYPE" val="i"/>
  <p:tag name="WM_BEAUTIFY_SHAPE_IDENTITY" val="{8d5d2e27-0b91-4cc3-af60-5edd91143229}"/>
</p:tagLst>
</file>

<file path=ppt/tags/tag158.xml><?xml version="1.0" encoding="utf-8"?>
<p:tagLst xmlns:p="http://schemas.openxmlformats.org/presentationml/2006/main">
  <p:tag name="KSO_WM_ASSEMBLE_CHIP_INDEX" val="b0ccb3fae6184d48a2476256fbef7dc3"/>
  <p:tag name="KSO_WM_BEAUTIFY_FLAG" val="#wm#"/>
  <p:tag name="KSO_WM_CHIP_FILLAREA_FILL_RULE" val="{&quot;fill_align&quot;:&quot;lb&quot;,&quot;fill_mode&quot;:&quot;full&quot;,&quot;sacle_strategy&quot;:&quot;smart&quot;}"/>
  <p:tag name="KSO_WM_CHIP_GROUPID" val="5e7881253197e252a37019b5"/>
  <p:tag name="KSO_WM_CHIP_XID" val="5e7881253197e252a37019b6"/>
  <p:tag name="KSO_WM_TAG_VERSION" val="1.0"/>
  <p:tag name="KSO_WM_TEMPLATE_ASSEMBLE_GROUPID" val="60656f204054ed1e2fb803d3"/>
  <p:tag name="KSO_WM_TEMPLATE_ASSEMBLE_XID" val="60656f204054ed1e2fb803d3"/>
  <p:tag name="KSO_WM_TEMPLATE_CATEGORY" val="diagram"/>
  <p:tag name="KSO_WM_TEMPLATE_INDEX" val="20211979"/>
  <p:tag name="KSO_WM_UNIT_BLOCK" val="0"/>
  <p:tag name="KSO_WM_UNIT_COMPATIBLE" val="0"/>
  <p:tag name="KSO_WM_UNIT_DEC_AREA_ID" val="c12dadd194f34462baae2f858a77e68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1979_1*a*1"/>
  <p:tag name="KSO_WM_UNIT_INDEX" val="1"/>
  <p:tag name="KSO_WM_UNIT_ISCONTENTSTITLE" val="0"/>
  <p:tag name="KSO_WM_UNIT_ISNUMDGMTITLE" val="0"/>
  <p:tag name="KSO_WM_UNIT_LAYERLEVEL" val="1"/>
  <p:tag name="KSO_WM_UNIT_NOCLEAR" val="0"/>
  <p:tag name="KSO_WM_UNIT_PRESET_TEXT" val="单击添加大标题"/>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a"/>
  <p:tag name="KSO_WM_UNIT_VALUE" val="13"/>
</p:tagLst>
</file>

<file path=ppt/tags/tag159.xml><?xml version="1.0" encoding="utf-8"?>
<p:tagLst xmlns:p="http://schemas.openxmlformats.org/presentationml/2006/main">
  <p:tag name="KSO_WM_ASSEMBLE_CHIP_INDEX" val="8b282a935caa418eaf9cabfd6f925442"/>
  <p:tag name="KSO_WM_BEAUTIFY_FLAG" val="#wm#"/>
  <p:tag name="KSO_WM_CHIP_FILLAREA_FILL_RULE" val="{&quot;fill_align&quot;:&quot;lt&quot;,&quot;fill_mode&quot;:&quot;full&quot;,&quot;sacle_strategy&quot;:&quot;smart&quot;}"/>
  <p:tag name="KSO_WM_CHIP_GROUPID" val="5e6b05596848fb12bee65ac8"/>
  <p:tag name="KSO_WM_CHIP_XID" val="5e6b05596848fb12bee65aca"/>
  <p:tag name="KSO_WM_TAG_VERSION" val="1.0"/>
  <p:tag name="KSO_WM_TEMPLATE_ASSEMBLE_GROUPID" val="60656f204054ed1e2fb803d3"/>
  <p:tag name="KSO_WM_TEMPLATE_ASSEMBLE_XID" val="60656f204054ed1e2fb803d3"/>
  <p:tag name="KSO_WM_TEMPLATE_CATEGORY" val="diagram"/>
  <p:tag name="KSO_WM_TEMPLATE_INDEX" val="20211979"/>
  <p:tag name="KSO_WM_UNIT_BLOCK" val="0"/>
  <p:tag name="KSO_WM_UNIT_COMPATIBLE" val="0"/>
  <p:tag name="KSO_WM_UNIT_DEC_AREA_ID" val="e4202ac7cbb743b3bfc77074fcb5a32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1979_1*f*1"/>
  <p:tag name="KSO_WM_UNIT_INDEX" val="1"/>
  <p:tag name="KSO_WM_UNIT_LAYERLEVEL" val="1"/>
  <p:tag name="KSO_WM_UNIT_NOCLEAR" val="0"/>
  <p:tag name="KSO_WM_UNIT_PRESET_TEXT" val="单击此处添加正文，文字是您思想的提炼，请尽量言简意赅的阐述观点。"/>
  <p:tag name="KSO_WM_UNIT_SHOW_EDIT_AREA_INDICATION" val="1"/>
  <p:tag name="KSO_WM_UNIT_SM_LIMIT_TYPE" val="2"/>
  <p:tag name="KSO_WM_UNIT_SUBTYPE" val="a"/>
  <p:tag name="KSO_WM_UNIT_TEXT_FILL_FORE_SCHEMECOLOR_INDEX" val="13"/>
  <p:tag name="KSO_WM_UNIT_TEXT_FILL_FORE_SCHEMECOLOR_INDEX_BRIGHTNESS" val="0.25"/>
  <p:tag name="KSO_WM_UNIT_TEXT_FILL_TYPE" val="1"/>
  <p:tag name="KSO_WM_UNIT_TEXT_SUBTYPE" val="a"/>
  <p:tag name="KSO_WM_UNIT_TYPE" val="f"/>
  <p:tag name="KSO_WM_UNIT_VALUE" val="72"/>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60.xml><?xml version="1.0" encoding="utf-8"?>
<p:tagLst xmlns:p="http://schemas.openxmlformats.org/presentationml/2006/main">
  <p:tag name="KSO_WM_ASSEMBLE_CHIP_INDEX" val="21b38dd4db4042a2adb361fc66f16278"/>
  <p:tag name="KSO_WM_BEAUTIFY_FLAG" val="#wm#"/>
  <p:tag name="KSO_WM_CHIP_FILLAREA_FILL_RULE" val="{&quot;fill_align&quot;:&quot;lm&quot;,&quot;fill_mode&quot;:&quot;full&quot;,&quot;sacle_strategy&quot;:&quot;smart&quot;}"/>
  <p:tag name="KSO_WM_CHIP_GROUPID" val="5e7310da9a230a26b9e88a19"/>
  <p:tag name="KSO_WM_CHIP_XID" val="5e7310da9a230a26b9e88a1a"/>
  <p:tag name="KSO_WM_TAG_VERSION" val="1.0"/>
  <p:tag name="KSO_WM_TEMPLATE_ASSEMBLE_GROUPID" val="60656f204054ed1e2fb803d3"/>
  <p:tag name="KSO_WM_TEMPLATE_ASSEMBLE_XID" val="60656f204054ed1e2fb803d3"/>
  <p:tag name="KSO_WM_TEMPLATE_CATEGORY" val="diagram"/>
  <p:tag name="KSO_WM_TEMPLATE_INDEX" val="20211979"/>
  <p:tag name="KSO_WM_UNIT_COMPATIBLE" val="1"/>
  <p:tag name="KSO_WM_UNIT_DEC_AREA_ID" val="95083281cb76401abc00243c5961fcd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11979_1*d*1"/>
  <p:tag name="KSO_WM_UNIT_INDEX" val="1"/>
  <p:tag name="KSO_WM_UNIT_LAYERLEVEL" val="1"/>
  <p:tag name="KSO_WM_UNIT_PLACING_PICTURE" val="21b38dd4db4042a2adb361fc66f16278"/>
  <p:tag name="KSO_WM_UNIT_SM_LIMIT_TYPE" val="2"/>
  <p:tag name="KSO_WM_UNIT_SUPPORT_UNIT_TYPE" val="[&quot;d&quot;,&quot;α&quot;,&quot;β&quot;,&quot;θ&quot;]"/>
  <p:tag name="KSO_WM_UNIT_TYPE" val="d"/>
  <p:tag name="KSO_WM_UNIT_VALUE" val="1396*1058"/>
</p:tagLst>
</file>

<file path=ppt/tags/tag161.xml><?xml version="1.0" encoding="utf-8"?>
<p:tagLst xmlns:p="http://schemas.openxmlformats.org/presentationml/2006/main">
  <p:tag name="KSO_WM_BEAUTIFY_FLAG" val="#wm#"/>
  <p:tag name="KSO_WM_CHIP_DECFILLPROP" val="[]"/>
  <p:tag name="KSO_WM_CHIP_FILLPROP" val="[[{&quot;fill_id&quot;:&quot;722accd572074b41a2d4cf8c733c9957&quot;,&quot;fill_align&quot;:&quot;lb&quot;,&quot;text_align&quot;:&quot;lb&quot;,&quot;text_direction&quot;:&quot;horizontal&quot;,&quot;chip_types&quot;:[&quot;header&quot;]},{&quot;fill_id&quot;:&quot;164c300f690d423ab1b6e3b65edb0bf9&quot;,&quot;fill_align&quot;:&quot;lt&quot;,&quot;text_align&quot;:&quot;lt&quot;,&quot;text_direction&quot;:&quot;horizontal&quot;,&quot;chip_types&quot;:[&quot;text&quot;]},{&quot;fill_id&quot;:&quot;e836bed5e59843b5bc0179a1591ebf37&quot;,&quot;fill_align&quot;:&quot;lm&quot;,&quot;text_align&quot;:&quot;lm&quot;,&quot;text_direction&quot;:&quot;horizontal&quot;,&quot;chip_types&quot;:[&quot;pictext&quot;,&quot;text&quot;,&quot;picture&quot;,&quot;chart&quot;,&quot;table&quot;,&quot;video&quot;],&quot;support_features&quot;:[&quot;collage&quot;,&quot;carousel&quot;,&quot;creativecrop&quot;]}]]"/>
  <p:tag name="KSO_WM_CHIP_GROUPID" val="5ed8af63afe44fab1839bf75"/>
  <p:tag name="KSO_WM_CHIP_INFOS" val="{&quot;type&quot;:&quot;0&quot;,&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ecf2eb4ddc3daf3fef3fbc5"/>
  <p:tag name="KSO_WM_SLIDE_BACKGROUND" val="[&quot;general&quot;,&quot;frame&quot;]"/>
  <p:tag name="KSO_WM_SLIDE_BACKGROUND_TYPE" val="frame"/>
  <p:tag name="KSO_WM_SLIDE_BK_DARK_LIGHT" val="2"/>
  <p:tag name="KSO_WM_SLIDE_CAN_ADD_NAVIGATION" val="1"/>
  <p:tag name="KSO_WM_SLIDE_ID" val="diagram20211979_1"/>
  <p:tag name="KSO_WM_SLIDE_INDEX" val="1"/>
  <p:tag name="KSO_WM_SLIDE_ITEM_CNT" val="0"/>
  <p:tag name="KSO_WM_SLIDE_LAYOUT" val="a_d_f"/>
  <p:tag name="KSO_WM_SLIDE_LAYOUT_CNT" val="1_1_1"/>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1-04-01T15:29:20&quot;,&quot;maxSize&quot;:{&quot;size1&quot;:57.49965111414591},&quot;minSize&quot;:{&quot;size1&quot;:43.79965111414591},&quot;normalSize&quot;:{&quot;size1&quot;:57.49965111414591},&quot;subLayout&quot;:[{&quot;id&quot;:&quot;2021-04-01T15:29:20&quot;,&quot;maxSize&quot;:{&quot;size1&quot;:66.7},&quot;minSize&quot;:{&quot;size1&quot;:24.4},&quot;normalSize&quot;:{&quot;size1&quot;:47.53333333333333},&quot;subLayout&quot;:[{&quot;id&quot;:&quot;2021-04-01T15:29:20&quot;,&quot;margin&quot;:{&quot;bottom&quot;:0,&quot;left&quot;:2.5399999618530273,&quot;right&quot;:0,&quot;top&quot;:2.5399999618530273},&quot;type&quot;:0},{&quot;id&quot;:&quot;2021-04-01T15:29:20&quot;,&quot;margin&quot;:{&quot;bottom&quot;:2.5399999618530273,&quot;left&quot;:2.5399999618530273,&quot;right&quot;:0,&quot;top&quot;:0.847000002861023},&quot;type&quot;:0}],&quot;type&quot;:0},{&quot;id&quot;:&quot;2021-04-01T15:29:20&quot;,&quot;margin&quot;:{&quot;bottom&quot;:2.5399999618530273,&quot;left&quot;:1.2699999809265137,&quot;right&quot;:2.5399999618530273,&quot;top&quot;:2.5399999618530273},&quot;type&quot;:0}],&quot;type&quot;:0}"/>
  <p:tag name="KSO_WM_SLIDE_POSITION" val="72*72"/>
  <p:tag name="KSO_WM_SLIDE_RATIO" val="1.777778"/>
  <p:tag name="KSO_WM_SLIDE_SIZE" val="816*396"/>
  <p:tag name="KSO_WM_SLIDE_SUBTYPE" val="picTxt"/>
  <p:tag name="KSO_WM_SLIDE_SUPPORT_FEATURE_TYPE" val="7"/>
  <p:tag name="KSO_WM_SLIDE_TYPE" val="text"/>
  <p:tag name="KSO_WM_TAG_VERSION" val="1.0"/>
  <p:tag name="KSO_WM_TEMPLATE_ASSEMBLE_GROUPID" val="60656f204054ed1e2fb803d3"/>
  <p:tag name="KSO_WM_TEMPLATE_ASSEMBLE_XID" val="60656f204054ed1e2fb803d3"/>
  <p:tag name="KSO_WM_TEMPLATE_CATEGORY" val="diagram"/>
  <p:tag name="KSO_WM_TEMPLATE_COLOR_TYPE" val="1"/>
  <p:tag name="KSO_WM_TEMPLATE_INDEX" val="20211979"/>
  <p:tag name="KSO_WM_TEMPLATE_MASTER_TYPE" val="0"/>
  <p:tag name="KSO_WM_TEMPLATE_SUBCATEGORY" val="21"/>
</p:tagLst>
</file>

<file path=ppt/tags/tag162.xml><?xml version="1.0" encoding="utf-8"?>
<p:tagLst xmlns:p="http://schemas.openxmlformats.org/presentationml/2006/main">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8711681d-efa5-4d53-93c1-ca0d43a79135}"/>
</p:tagLst>
</file>

<file path=ppt/tags/tag163.xml><?xml version="1.0" encoding="utf-8"?>
<p:tagLst xmlns:p="http://schemas.openxmlformats.org/presentationml/2006/main">
  <p:tag name="KSO_WM_ASSEMBLE_CHIP_INDEX" val="abc8e6b265dc480da346c2967c80e3e4"/>
  <p:tag name="KSO_WM_BEAUTIFY_FLAG" val="#wm#"/>
  <p:tag name="KSO_WM_CHIP_FILLAREA_FILL_RULE" val="{&quot;fill_align&quot;:&quot;cm&quot;,&quot;fill_mode&quot;:&quot;full&quot;,&quot;sacle_strategy&quot;:&quot;smart&quot;}"/>
  <p:tag name="KSO_WM_CHIP_GROUPID" val="5e7881253197e252a37019b5"/>
  <p:tag name="KSO_WM_CHIP_XID" val="5e7881253197e252a37019b6"/>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BLOCK" val="0"/>
  <p:tag name="KSO_WM_UNIT_COMPATIBLE" val="0"/>
  <p:tag name="KSO_WM_UNIT_DEC_AREA_ID" val="facf66a143e147d98322fcbb61f15a6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7111_1*a*1"/>
  <p:tag name="KSO_WM_UNIT_INDEX" val="1"/>
  <p:tag name="KSO_WM_UNIT_ISCONTENTSTITLE" val="0"/>
  <p:tag name="KSO_WM_UNIT_ISNUMDGMTITLE" val="0"/>
  <p:tag name="KSO_WM_UNIT_LAYERLEVEL" val="1"/>
  <p:tag name="KSO_WM_UNIT_NOCLEAR" val="0"/>
  <p:tag name="KSO_WM_UNIT_PRESET_TEXT" val="单击此处添加大标题内容"/>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a"/>
  <p:tag name="KSO_WM_UNIT_VALUE" val="19"/>
</p:tagLst>
</file>

<file path=ppt/tags/tag164.xml><?xml version="1.0" encoding="utf-8"?>
<p:tagLst xmlns:p="http://schemas.openxmlformats.org/presentationml/2006/main">
  <p:tag name="KSO_WM_ASSEMBLE_CHIP_INDEX" val="e5e97c5d7c954fd3a83243db65a7ec57"/>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BLOCK" val="0"/>
  <p:tag name="KSO_WM_UNIT_COMPATIBLE" val="0"/>
  <p:tag name="KSO_WM_UNIT_DEC_AREA_ID" val="741ab902f0664ef788341e2b7b82365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7111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264"/>
</p:tagLst>
</file>

<file path=ppt/tags/tag165.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BLOCK" val="0"/>
  <p:tag name="KSO_WM_UNIT_COMPATIBLE" val="0"/>
  <p:tag name="KSO_WM_UNIT_DEC_AREA_ID" val="febec62ec89d4fae899d9e38d57c0f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17111_1*i*1"/>
  <p:tag name="KSO_WM_UNIT_INDEX" val="1"/>
  <p:tag name="KSO_WM_UNIT_LAYERLEVEL" val="1"/>
  <p:tag name="KSO_WM_UNIT_SM_LIMIT_TYPE" val="2"/>
  <p:tag name="KSO_WM_UNIT_TYPE" val="i"/>
</p:tagLst>
</file>

<file path=ppt/tags/tag166.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2"/>
  <p:tag name="KSO_WM_UNIT_INDEX" val="2"/>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167.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3"/>
  <p:tag name="KSO_WM_UNIT_INDEX" val="3"/>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168.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4"/>
  <p:tag name="KSO_WM_UNIT_INDEX" val="4"/>
  <p:tag name="KSO_WM_UNIT_LAYERLEVEL" val="1"/>
  <p:tag name="KSO_WM_UNIT_SM_LIMIT_TYPE" val="2"/>
  <p:tag name="KSO_WM_UNIT_TYPE" val="i"/>
</p:tagLst>
</file>

<file path=ppt/tags/tag169.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5"/>
  <p:tag name="KSO_WM_UNIT_INDEX" val="5"/>
  <p:tag name="KSO_WM_UNIT_LAYERLEVEL" val="1"/>
  <p:tag name="KSO_WM_UNIT_SM_LIMIT_TYPE" val="2"/>
  <p:tag name="KSO_WM_UNIT_TYPE" val="i"/>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70.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6"/>
  <p:tag name="KSO_WM_UNIT_INDEX" val="6"/>
  <p:tag name="KSO_WM_UNIT_LAYERLEVEL" val="1"/>
  <p:tag name="KSO_WM_UNIT_SM_LIMIT_TYPE" val="2"/>
  <p:tag name="KSO_WM_UNIT_TYPE" val="i"/>
</p:tagLst>
</file>

<file path=ppt/tags/tag171.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7"/>
  <p:tag name="KSO_WM_UNIT_INDEX" val="7"/>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172.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8"/>
  <p:tag name="KSO_WM_UNIT_INDEX" val="8"/>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173.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9"/>
  <p:tag name="KSO_WM_UNIT_INDEX" val="9"/>
  <p:tag name="KSO_WM_UNIT_LAYERLEVEL" val="1"/>
  <p:tag name="KSO_WM_UNIT_SM_LIMIT_TYPE" val="2"/>
  <p:tag name="KSO_WM_UNIT_TYPE" val="i"/>
</p:tagLst>
</file>

<file path=ppt/tags/tag174.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0"/>
  <p:tag name="KSO_WM_UNIT_INDEX" val="10"/>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175.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1"/>
  <p:tag name="KSO_WM_UNIT_INDEX" val="11"/>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176.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2"/>
  <p:tag name="KSO_WM_UNIT_INDEX" val="12"/>
  <p:tag name="KSO_WM_UNIT_LAYERLEVEL" val="1"/>
  <p:tag name="KSO_WM_UNIT_SM_LIMIT_TYPE" val="2"/>
  <p:tag name="KSO_WM_UNIT_TYPE" val="i"/>
</p:tagLst>
</file>

<file path=ppt/tags/tag177.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3"/>
  <p:tag name="KSO_WM_UNIT_INDEX" val="13"/>
  <p:tag name="KSO_WM_UNIT_LAYERLEVEL" val="1"/>
  <p:tag name="KSO_WM_UNIT_SM_LIMIT_TYPE" val="2"/>
  <p:tag name="KSO_WM_UNIT_TYPE" val="i"/>
</p:tagLst>
</file>

<file path=ppt/tags/tag178.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4"/>
  <p:tag name="KSO_WM_UNIT_INDEX" val="14"/>
  <p:tag name="KSO_WM_UNIT_LAYERLEVEL" val="1"/>
  <p:tag name="KSO_WM_UNIT_SM_LIMIT_TYPE" val="2"/>
  <p:tag name="KSO_WM_UNIT_TYPE" val="i"/>
</p:tagLst>
</file>

<file path=ppt/tags/tag179.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5"/>
  <p:tag name="KSO_WM_UNIT_INDEX" val="15"/>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80.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6"/>
  <p:tag name="KSO_WM_UNIT_INDEX" val="16"/>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181.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7"/>
  <p:tag name="KSO_WM_UNIT_INDEX" val="17"/>
  <p:tag name="KSO_WM_UNIT_LAYERLEVEL" val="1"/>
  <p:tag name="KSO_WM_UNIT_SM_LIMIT_TYPE" val="2"/>
  <p:tag name="KSO_WM_UNIT_TYPE" val="i"/>
</p:tagLst>
</file>

<file path=ppt/tags/tag182.xml><?xml version="1.0" encoding="utf-8"?>
<p:tagLst xmlns:p="http://schemas.openxmlformats.org/presentationml/2006/main">
  <p:tag name="KSO_WM_BEAUTIFY_FLAG" val="#wm#"/>
  <p:tag name="KSO_WM_CHIP_DECFILLPROP" val="[]"/>
  <p:tag name="KSO_WM_CHIP_FILLPROP" val="[[{&quot;text_align&quot;:&quot;cm&quot;,&quot;text_direction&quot;:&quot;horizontal&quot;,&quot;support_big_font&quot;:false,&quot;picture_toward&quot;:0,&quot;picture_dockside&quot;:[],&quot;fill_id&quot;:&quot;ba3ff9d51a534949a36d761c038b227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385b67bca2024cfd9b21355f5a1f21ce&quot;,&quot;fill_align&quot;:&quot;cm&quot;,&quot;chip_types&quot;:[&quot;diagram&quot;,&quot;pictext&quot;,&quot;text&quot;,&quot;picture&quot;,&quot;chart&quot;,&quot;table&quot;,&quot;video&quot;]}]]"/>
  <p:tag name="KSO_WM_CHIP_GROUPID" val="5fc5e83f310219e61717cdf2"/>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5e83f310219e61717cdf3"/>
  <p:tag name="KSO_WM_SLIDE_BACKGROUND" val="[&quot;general&quot;]"/>
  <p:tag name="KSO_WM_SLIDE_BACKGROUND_TYPE" val="general"/>
  <p:tag name="KSO_WM_SLIDE_BK_DARK_LIGHT" val=""/>
  <p:tag name="KSO_WM_SLIDE_ID" val="diagram20217111_1"/>
  <p:tag name="KSO_WM_SLIDE_INDEX" val="1"/>
  <p:tag name="KSO_WM_SLIDE_ITEM_CNT" val="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6:16:44&quot;,&quot;maxSize&quot;:{&quot;size1&quot;:33.299650680520394},&quot;minSize&quot;:{&quot;size1&quot;:24.5996506805204},&quot;normalSize&quot;:{&quot;size1&quot;:24.5996506805204},&quot;subLayout&quot;:[{&quot;id&quot;:&quot;2021-04-01T16:16:44&quot;,&quot;margin&quot;:{&quot;bottom&quot;:0.02600000612437725,&quot;left&quot;:4.657000541687012,&quot;right&quot;:4.657000541687012,&quot;top&quot;:2.5399999618530273},&quot;type&quot;:0},{&quot;id&quot;:&quot;2021-04-01T16:16:44&quot;,&quot;margin&quot;:{&quot;bottom&quot;:2.5399999618530273,&quot;left&quot;:4.657000541687012,&quot;right&quot;:4.657000541687012,&quot;top&quot;:0.8199999928474426},&quot;type&quot;:0}],&quot;type&quot;:0}"/>
  <p:tag name="KSO_WM_SLIDE_POSITION" val="36*36"/>
  <p:tag name="KSO_WM_SLIDE_RATIO" val="1.777778"/>
  <p:tag name="KSO_WM_SLIDE_SIZE" val="888*468"/>
  <p:tag name="KSO_WM_SLIDE_SUBTYPE" val="pureTxt"/>
  <p:tag name="KSO_WM_SLIDE_SUPPORT_FEATURE_TYPE" val="0"/>
  <p:tag name="KSO_WM_SLIDE_TYPE" val="text"/>
  <p:tag name="KSO_WM_TAG_VERSION" val="1.0"/>
  <p:tag name="KSO_WM_TEMPLATE_ASSEMBLE_GROUPID" val="6065706a4054ed1e2fb814f9"/>
  <p:tag name="KSO_WM_TEMPLATE_ASSEMBLE_XID" val="6065706a4054ed1e2fb814f9"/>
  <p:tag name="KSO_WM_TEMPLATE_CATEGORY" val="diagram"/>
  <p:tag name="KSO_WM_TEMPLATE_COLOR_TYPE" val="1"/>
  <p:tag name="KSO_WM_TEMPLATE_INDEX" val="20217111"/>
  <p:tag name="KSO_WM_TEMPLATE_MASTER_TYPE" val="0"/>
  <p:tag name="KSO_WM_TEMPLATE_SUBCATEGORY" val="21"/>
  <p:tag name="KSO_WM_TEMPLATE_THUMBS_INDEX" val="1、4、7、12、13、14、15、16、17、18、20、24、25、28、33、36、40、43、44"/>
</p:tagLst>
</file>

<file path=ppt/tags/tag183.xml><?xml version="1.0" encoding="utf-8"?>
<p:tagLst xmlns:p="http://schemas.openxmlformats.org/presentationml/2006/main">
  <p:tag name="KSO_WM_BEAUTIFY_FLAG" val="#wm#"/>
  <p:tag name="KSO_WM_SLIDE_BACKGROUND_TYPE" val="frame"/>
  <p:tag name="KSO_WM_SLIDE_BK_DARK_LIGHT" val="2"/>
  <p:tag name="KSO_WM_TAG_VERSION" val="1.0"/>
  <p:tag name="KSO_WM_UNIT_BK_DARK_LIGHT" val="2"/>
  <p:tag name="KSO_WM_UNIT_COMPATIBLE" val="0"/>
  <p:tag name="KSO_WM_UNIT_DIAGRAM_ISNUMVISUAL" val="0"/>
  <p:tag name="KSO_WM_UNIT_DIAGRAM_ISREFERUNIT" val="0"/>
  <p:tag name="KSO_WM_UNIT_FILL_FORE_SCHEMECOLOR_INDEX" val="16"/>
  <p:tag name="KSO_WM_UNIT_FILL_FORE_SCHEMECOLOR_INDEX_BRIGHTNESS" val="0"/>
  <p:tag name="KSO_WM_UNIT_FILL_TYPE" val="1"/>
  <p:tag name="KSO_WM_UNIT_HIGHLIGHT" val="0"/>
  <p:tag name="KSO_WM_UNIT_ID" val="_13*i*1"/>
  <p:tag name="KSO_WM_UNIT_INDEX" val="1"/>
  <p:tag name="KSO_WM_UNIT_LAYERLEVEL" val="1"/>
  <p:tag name="KSO_WM_UNIT_SUBTYPE" val="h"/>
  <p:tag name="KSO_WM_UNIT_TEXT_FILL_FORE_SCHEMECOLOR_INDEX" val="2"/>
  <p:tag name="KSO_WM_UNIT_TEXT_FILL_FORE_SCHEMECOLOR_INDEX_BRIGHTNESS" val="0"/>
  <p:tag name="KSO_WM_UNIT_TEXT_FILL_TYPE" val="1"/>
  <p:tag name="KSO_WM_UNIT_TYPE" val="i"/>
  <p:tag name="WM_BEAUTIFY_SHAPE_IDENTITY" val="{0992a198-70c7-407b-b4a3-5f08019e486a}"/>
</p:tagLst>
</file>

<file path=ppt/tags/tag184.xml><?xml version="1.0" encoding="utf-8"?>
<p:tagLst xmlns:p="http://schemas.openxmlformats.org/presentationml/2006/main">
  <p:tag name="KSO_WM_ASSEMBLE_CHIP_INDEX" val="b0ccb3fae6184d48a2476256fbef7dc3"/>
  <p:tag name="KSO_WM_BEAUTIFY_FLAG" val="#wm#"/>
  <p:tag name="KSO_WM_CHIP_FILLAREA_FILL_RULE" val="{&quot;fill_align&quot;:&quot;lb&quot;,&quot;fill_mode&quot;:&quot;full&quot;,&quot;sacle_strategy&quot;:&quot;smart&quot;}"/>
  <p:tag name="KSO_WM_CHIP_GROUPID" val="5e7881253197e252a37019b5"/>
  <p:tag name="KSO_WM_CHIP_XID" val="5e7881253197e252a37019b6"/>
  <p:tag name="KSO_WM_TAG_VERSION" val="1.0"/>
  <p:tag name="KSO_WM_TEMPLATE_ASSEMBLE_GROUPID" val="60656f204054ed1e2fb803d3"/>
  <p:tag name="KSO_WM_TEMPLATE_ASSEMBLE_XID" val="60656f204054ed1e2fb803d3"/>
  <p:tag name="KSO_WM_TEMPLATE_CATEGORY" val="diagram"/>
  <p:tag name="KSO_WM_TEMPLATE_INDEX" val="20211979"/>
  <p:tag name="KSO_WM_UNIT_BLOCK" val="0"/>
  <p:tag name="KSO_WM_UNIT_COMPATIBLE" val="0"/>
  <p:tag name="KSO_WM_UNIT_DEC_AREA_ID" val="c12dadd194f34462baae2f858a77e68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1979_1*a*1"/>
  <p:tag name="KSO_WM_UNIT_INDEX" val="1"/>
  <p:tag name="KSO_WM_UNIT_ISCONTENTSTITLE" val="0"/>
  <p:tag name="KSO_WM_UNIT_ISNUMDGMTITLE" val="0"/>
  <p:tag name="KSO_WM_UNIT_LAYERLEVEL" val="1"/>
  <p:tag name="KSO_WM_UNIT_NOCLEAR" val="0"/>
  <p:tag name="KSO_WM_UNIT_PRESET_TEXT" val="单击添加大标题"/>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a"/>
  <p:tag name="KSO_WM_UNIT_VALUE" val="13"/>
</p:tagLst>
</file>

<file path=ppt/tags/tag185.xml><?xml version="1.0" encoding="utf-8"?>
<p:tagLst xmlns:p="http://schemas.openxmlformats.org/presentationml/2006/main">
  <p:tag name="KSO_WM_ASSEMBLE_CHIP_INDEX" val="8b282a935caa418eaf9cabfd6f925442"/>
  <p:tag name="KSO_WM_BEAUTIFY_FLAG" val="#wm#"/>
  <p:tag name="KSO_WM_CHIP_FILLAREA_FILL_RULE" val="{&quot;fill_align&quot;:&quot;lt&quot;,&quot;fill_mode&quot;:&quot;full&quot;,&quot;sacle_strategy&quot;:&quot;smart&quot;}"/>
  <p:tag name="KSO_WM_CHIP_GROUPID" val="5e6b05596848fb12bee65ac8"/>
  <p:tag name="KSO_WM_CHIP_XID" val="5e6b05596848fb12bee65aca"/>
  <p:tag name="KSO_WM_TAG_VERSION" val="1.0"/>
  <p:tag name="KSO_WM_TEMPLATE_ASSEMBLE_GROUPID" val="60656f204054ed1e2fb803d3"/>
  <p:tag name="KSO_WM_TEMPLATE_ASSEMBLE_XID" val="60656f204054ed1e2fb803d3"/>
  <p:tag name="KSO_WM_TEMPLATE_CATEGORY" val="diagram"/>
  <p:tag name="KSO_WM_TEMPLATE_INDEX" val="20211979"/>
  <p:tag name="KSO_WM_UNIT_BLOCK" val="0"/>
  <p:tag name="KSO_WM_UNIT_COMPATIBLE" val="0"/>
  <p:tag name="KSO_WM_UNIT_DEC_AREA_ID" val="e4202ac7cbb743b3bfc77074fcb5a32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1979_1*f*1"/>
  <p:tag name="KSO_WM_UNIT_INDEX" val="1"/>
  <p:tag name="KSO_WM_UNIT_LAYERLEVEL" val="1"/>
  <p:tag name="KSO_WM_UNIT_NOCLEAR" val="0"/>
  <p:tag name="KSO_WM_UNIT_PRESET_TEXT" val="单击此处添加正文，文字是您思想的提炼，请尽量言简意赅的阐述观点。"/>
  <p:tag name="KSO_WM_UNIT_SHOW_EDIT_AREA_INDICATION" val="1"/>
  <p:tag name="KSO_WM_UNIT_SM_LIMIT_TYPE" val="2"/>
  <p:tag name="KSO_WM_UNIT_SUBTYPE" val="a"/>
  <p:tag name="KSO_WM_UNIT_TEXT_FILL_FORE_SCHEMECOLOR_INDEX" val="13"/>
  <p:tag name="KSO_WM_UNIT_TEXT_FILL_FORE_SCHEMECOLOR_INDEX_BRIGHTNESS" val="0.25"/>
  <p:tag name="KSO_WM_UNIT_TEXT_FILL_TYPE" val="1"/>
  <p:tag name="KSO_WM_UNIT_TEXT_SUBTYPE" val="a"/>
  <p:tag name="KSO_WM_UNIT_TYPE" val="f"/>
  <p:tag name="KSO_WM_UNIT_VALUE" val="72"/>
</p:tagLst>
</file>

<file path=ppt/tags/tag186.xml><?xml version="1.0" encoding="utf-8"?>
<p:tagLst xmlns:p="http://schemas.openxmlformats.org/presentationml/2006/main">
  <p:tag name="KSO_WM_BEAUTIFY_FLAG" val="#wm#"/>
  <p:tag name="KSO_WM_CHIP_DECFILLPROP" val="[]"/>
  <p:tag name="KSO_WM_CHIP_FILLPROP" val="[[{&quot;fill_id&quot;:&quot;722accd572074b41a2d4cf8c733c9957&quot;,&quot;fill_align&quot;:&quot;lb&quot;,&quot;text_align&quot;:&quot;lb&quot;,&quot;text_direction&quot;:&quot;horizontal&quot;,&quot;chip_types&quot;:[&quot;header&quot;]},{&quot;fill_id&quot;:&quot;164c300f690d423ab1b6e3b65edb0bf9&quot;,&quot;fill_align&quot;:&quot;lt&quot;,&quot;text_align&quot;:&quot;lt&quot;,&quot;text_direction&quot;:&quot;horizontal&quot;,&quot;chip_types&quot;:[&quot;text&quot;]},{&quot;fill_id&quot;:&quot;e836bed5e59843b5bc0179a1591ebf37&quot;,&quot;fill_align&quot;:&quot;lm&quot;,&quot;text_align&quot;:&quot;lm&quot;,&quot;text_direction&quot;:&quot;horizontal&quot;,&quot;chip_types&quot;:[&quot;pictext&quot;,&quot;text&quot;,&quot;picture&quot;,&quot;chart&quot;,&quot;table&quot;,&quot;video&quot;],&quot;support_features&quot;:[&quot;collage&quot;,&quot;carousel&quot;,&quot;creativecrop&quot;]}]]"/>
  <p:tag name="KSO_WM_CHIP_GROUPID" val="5ed8af63afe44fab1839bf75"/>
  <p:tag name="KSO_WM_CHIP_INFOS" val="{&quot;type&quot;:&quot;0&quot;,&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ecf2eb4ddc3daf3fef3fbc5"/>
  <p:tag name="KSO_WM_SLIDE_BACKGROUND" val="[&quot;general&quot;,&quot;frame&quot;]"/>
  <p:tag name="KSO_WM_SLIDE_BACKGROUND_TYPE" val="frame"/>
  <p:tag name="KSO_WM_SLIDE_BK_DARK_LIGHT" val="2"/>
  <p:tag name="KSO_WM_SLIDE_CAN_ADD_NAVIGATION" val="1"/>
  <p:tag name="KSO_WM_SLIDE_ID" val="diagram20211979_1"/>
  <p:tag name="KSO_WM_SLIDE_INDEX" val="1"/>
  <p:tag name="KSO_WM_SLIDE_ITEM_CNT" val="0"/>
  <p:tag name="KSO_WM_SLIDE_LAYOUT" val="a_d_f"/>
  <p:tag name="KSO_WM_SLIDE_LAYOUT_CNT" val="1_1_1"/>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1-04-01T15:29:20&quot;,&quot;maxSize&quot;:{&quot;size1&quot;:57.49965111414591},&quot;minSize&quot;:{&quot;size1&quot;:43.79965111414591},&quot;normalSize&quot;:{&quot;size1&quot;:57.49965111414591},&quot;subLayout&quot;:[{&quot;id&quot;:&quot;2021-04-01T15:29:20&quot;,&quot;maxSize&quot;:{&quot;size1&quot;:66.7},&quot;minSize&quot;:{&quot;size1&quot;:24.4},&quot;normalSize&quot;:{&quot;size1&quot;:47.53333333333333},&quot;subLayout&quot;:[{&quot;id&quot;:&quot;2021-04-01T15:29:20&quot;,&quot;margin&quot;:{&quot;bottom&quot;:0,&quot;left&quot;:2.5399999618530273,&quot;right&quot;:0,&quot;top&quot;:2.5399999618530273},&quot;type&quot;:0},{&quot;id&quot;:&quot;2021-04-01T15:29:20&quot;,&quot;margin&quot;:{&quot;bottom&quot;:2.5399999618530273,&quot;left&quot;:2.5399999618530273,&quot;right&quot;:0,&quot;top&quot;:0.847000002861023},&quot;type&quot;:0}],&quot;type&quot;:0},{&quot;id&quot;:&quot;2021-04-01T15:29:20&quot;,&quot;margin&quot;:{&quot;bottom&quot;:2.5399999618530273,&quot;left&quot;:1.2699999809265137,&quot;right&quot;:2.5399999618530273,&quot;top&quot;:2.5399999618530273},&quot;type&quot;:0}],&quot;type&quot;:0}"/>
  <p:tag name="KSO_WM_SLIDE_POSITION" val="72*72"/>
  <p:tag name="KSO_WM_SLIDE_RATIO" val="1.777778"/>
  <p:tag name="KSO_WM_SLIDE_SIZE" val="816*396"/>
  <p:tag name="KSO_WM_SLIDE_SUBTYPE" val="picTxt"/>
  <p:tag name="KSO_WM_SLIDE_SUPPORT_FEATURE_TYPE" val="7"/>
  <p:tag name="KSO_WM_SLIDE_TYPE" val="text"/>
  <p:tag name="KSO_WM_TAG_VERSION" val="1.0"/>
  <p:tag name="KSO_WM_TEMPLATE_ASSEMBLE_GROUPID" val="60656f204054ed1e2fb803d3"/>
  <p:tag name="KSO_WM_TEMPLATE_ASSEMBLE_XID" val="60656f204054ed1e2fb803d3"/>
  <p:tag name="KSO_WM_TEMPLATE_CATEGORY" val="diagram"/>
  <p:tag name="KSO_WM_TEMPLATE_COLOR_TYPE" val="1"/>
  <p:tag name="KSO_WM_TEMPLATE_INDEX" val="20211979"/>
  <p:tag name="KSO_WM_TEMPLATE_MASTER_TYPE" val="0"/>
  <p:tag name="KSO_WM_TEMPLATE_SUBCATEGORY" val="21"/>
</p:tagLst>
</file>

<file path=ppt/tags/tag187.xml><?xml version="1.0" encoding="utf-8"?>
<p:tagLst xmlns:p="http://schemas.openxmlformats.org/presentationml/2006/main">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8711681d-efa5-4d53-93c1-ca0d43a79135}"/>
</p:tagLst>
</file>

<file path=ppt/tags/tag188.xml><?xml version="1.0" encoding="utf-8"?>
<p:tagLst xmlns:p="http://schemas.openxmlformats.org/presentationml/2006/main">
  <p:tag name="KSO_WM_ASSEMBLE_CHIP_INDEX" val="abc8e6b265dc480da346c2967c80e3e4"/>
  <p:tag name="KSO_WM_BEAUTIFY_FLAG" val="#wm#"/>
  <p:tag name="KSO_WM_CHIP_FILLAREA_FILL_RULE" val="{&quot;fill_align&quot;:&quot;cm&quot;,&quot;fill_mode&quot;:&quot;full&quot;,&quot;sacle_strategy&quot;:&quot;smart&quot;}"/>
  <p:tag name="KSO_WM_CHIP_GROUPID" val="5e7881253197e252a37019b5"/>
  <p:tag name="KSO_WM_CHIP_XID" val="5e7881253197e252a37019b6"/>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BLOCK" val="0"/>
  <p:tag name="KSO_WM_UNIT_COMPATIBLE" val="0"/>
  <p:tag name="KSO_WM_UNIT_DEC_AREA_ID" val="facf66a143e147d98322fcbb61f15a6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7111_1*a*1"/>
  <p:tag name="KSO_WM_UNIT_INDEX" val="1"/>
  <p:tag name="KSO_WM_UNIT_ISCONTENTSTITLE" val="0"/>
  <p:tag name="KSO_WM_UNIT_ISNUMDGMTITLE" val="0"/>
  <p:tag name="KSO_WM_UNIT_LAYERLEVEL" val="1"/>
  <p:tag name="KSO_WM_UNIT_NOCLEAR" val="0"/>
  <p:tag name="KSO_WM_UNIT_PRESET_TEXT" val="单击此处添加大标题内容"/>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a"/>
  <p:tag name="KSO_WM_UNIT_VALUE" val="19"/>
</p:tagLst>
</file>

<file path=ppt/tags/tag189.xml><?xml version="1.0" encoding="utf-8"?>
<p:tagLst xmlns:p="http://schemas.openxmlformats.org/presentationml/2006/main">
  <p:tag name="KSO_WM_ASSEMBLE_CHIP_INDEX" val="e5e97c5d7c954fd3a83243db65a7ec57"/>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BLOCK" val="0"/>
  <p:tag name="KSO_WM_UNIT_COMPATIBLE" val="0"/>
  <p:tag name="KSO_WM_UNIT_DEC_AREA_ID" val="741ab902f0664ef788341e2b7b82365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7111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264"/>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90.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BLOCK" val="0"/>
  <p:tag name="KSO_WM_UNIT_COMPATIBLE" val="0"/>
  <p:tag name="KSO_WM_UNIT_DEC_AREA_ID" val="febec62ec89d4fae899d9e38d57c0f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17111_1*i*1"/>
  <p:tag name="KSO_WM_UNIT_INDEX" val="1"/>
  <p:tag name="KSO_WM_UNIT_LAYERLEVEL" val="1"/>
  <p:tag name="KSO_WM_UNIT_SM_LIMIT_TYPE" val="2"/>
  <p:tag name="KSO_WM_UNIT_TYPE" val="i"/>
</p:tagLst>
</file>

<file path=ppt/tags/tag191.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2"/>
  <p:tag name="KSO_WM_UNIT_INDEX" val="2"/>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192.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3"/>
  <p:tag name="KSO_WM_UNIT_INDEX" val="3"/>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193.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4"/>
  <p:tag name="KSO_WM_UNIT_INDEX" val="4"/>
  <p:tag name="KSO_WM_UNIT_LAYERLEVEL" val="1"/>
  <p:tag name="KSO_WM_UNIT_SM_LIMIT_TYPE" val="2"/>
  <p:tag name="KSO_WM_UNIT_TYPE" val="i"/>
</p:tagLst>
</file>

<file path=ppt/tags/tag194.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5"/>
  <p:tag name="KSO_WM_UNIT_INDEX" val="5"/>
  <p:tag name="KSO_WM_UNIT_LAYERLEVEL" val="1"/>
  <p:tag name="KSO_WM_UNIT_SM_LIMIT_TYPE" val="2"/>
  <p:tag name="KSO_WM_UNIT_TYPE" val="i"/>
</p:tagLst>
</file>

<file path=ppt/tags/tag195.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6"/>
  <p:tag name="KSO_WM_UNIT_INDEX" val="6"/>
  <p:tag name="KSO_WM_UNIT_LAYERLEVEL" val="1"/>
  <p:tag name="KSO_WM_UNIT_SM_LIMIT_TYPE" val="2"/>
  <p:tag name="KSO_WM_UNIT_TYPE" val="i"/>
</p:tagLst>
</file>

<file path=ppt/tags/tag196.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7"/>
  <p:tag name="KSO_WM_UNIT_INDEX" val="7"/>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197.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8"/>
  <p:tag name="KSO_WM_UNIT_INDEX" val="8"/>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198.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9"/>
  <p:tag name="KSO_WM_UNIT_INDEX" val="9"/>
  <p:tag name="KSO_WM_UNIT_LAYERLEVEL" val="1"/>
  <p:tag name="KSO_WM_UNIT_SM_LIMIT_TYPE" val="2"/>
  <p:tag name="KSO_WM_UNIT_TYPE" val="i"/>
</p:tagLst>
</file>

<file path=ppt/tags/tag199.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0"/>
  <p:tag name="KSO_WM_UNIT_INDEX" val="10"/>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00.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1"/>
  <p:tag name="KSO_WM_UNIT_INDEX" val="11"/>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201.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2"/>
  <p:tag name="KSO_WM_UNIT_INDEX" val="12"/>
  <p:tag name="KSO_WM_UNIT_LAYERLEVEL" val="1"/>
  <p:tag name="KSO_WM_UNIT_SM_LIMIT_TYPE" val="2"/>
  <p:tag name="KSO_WM_UNIT_TYPE" val="i"/>
</p:tagLst>
</file>

<file path=ppt/tags/tag202.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3"/>
  <p:tag name="KSO_WM_UNIT_INDEX" val="13"/>
  <p:tag name="KSO_WM_UNIT_LAYERLEVEL" val="1"/>
  <p:tag name="KSO_WM_UNIT_SM_LIMIT_TYPE" val="2"/>
  <p:tag name="KSO_WM_UNIT_TYPE" val="i"/>
</p:tagLst>
</file>

<file path=ppt/tags/tag203.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4"/>
  <p:tag name="KSO_WM_UNIT_INDEX" val="14"/>
  <p:tag name="KSO_WM_UNIT_LAYERLEVEL" val="1"/>
  <p:tag name="KSO_WM_UNIT_SM_LIMIT_TYPE" val="2"/>
  <p:tag name="KSO_WM_UNIT_TYPE" val="i"/>
</p:tagLst>
</file>

<file path=ppt/tags/tag204.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5"/>
  <p:tag name="KSO_WM_UNIT_INDEX" val="15"/>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205.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6"/>
  <p:tag name="KSO_WM_UNIT_INDEX" val="16"/>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206.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7"/>
  <p:tag name="KSO_WM_UNIT_INDEX" val="17"/>
  <p:tag name="KSO_WM_UNIT_LAYERLEVEL" val="1"/>
  <p:tag name="KSO_WM_UNIT_SM_LIMIT_TYPE" val="2"/>
  <p:tag name="KSO_WM_UNIT_TYPE" val="i"/>
</p:tagLst>
</file>

<file path=ppt/tags/tag207.xml><?xml version="1.0" encoding="utf-8"?>
<p:tagLst xmlns:p="http://schemas.openxmlformats.org/presentationml/2006/main">
  <p:tag name="KSO_WM_BEAUTIFY_FLAG" val="#wm#"/>
  <p:tag name="KSO_WM_CHIP_DECFILLPROP" val="[]"/>
  <p:tag name="KSO_WM_CHIP_FILLPROP" val="[[{&quot;text_align&quot;:&quot;cm&quot;,&quot;text_direction&quot;:&quot;horizontal&quot;,&quot;support_big_font&quot;:false,&quot;picture_toward&quot;:0,&quot;picture_dockside&quot;:[],&quot;fill_id&quot;:&quot;ba3ff9d51a534949a36d761c038b227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385b67bca2024cfd9b21355f5a1f21ce&quot;,&quot;fill_align&quot;:&quot;cm&quot;,&quot;chip_types&quot;:[&quot;diagram&quot;,&quot;pictext&quot;,&quot;text&quot;,&quot;picture&quot;,&quot;chart&quot;,&quot;table&quot;,&quot;video&quot;]}]]"/>
  <p:tag name="KSO_WM_CHIP_GROUPID" val="5fc5e83f310219e61717cdf2"/>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5e83f310219e61717cdf3"/>
  <p:tag name="KSO_WM_SLIDE_BACKGROUND" val="[&quot;general&quot;]"/>
  <p:tag name="KSO_WM_SLIDE_BACKGROUND_TYPE" val="general"/>
  <p:tag name="KSO_WM_SLIDE_BK_DARK_LIGHT" val=""/>
  <p:tag name="KSO_WM_SLIDE_ID" val="diagram20217111_1"/>
  <p:tag name="KSO_WM_SLIDE_INDEX" val="1"/>
  <p:tag name="KSO_WM_SLIDE_ITEM_CNT" val="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6:16:44&quot;,&quot;maxSize&quot;:{&quot;size1&quot;:33.299650680520394},&quot;minSize&quot;:{&quot;size1&quot;:24.5996506805204},&quot;normalSize&quot;:{&quot;size1&quot;:33.29946549533521},&quot;subLayout&quot;:[{&quot;id&quot;:&quot;2021-04-01T16:16:44&quot;,&quot;margin&quot;:{&quot;bottom&quot;:0.02600000612437725,&quot;left&quot;:4.657000541687012,&quot;right&quot;:4.657000541687012,&quot;top&quot;:2.5399999618530273},&quot;type&quot;:0},{&quot;id&quot;:&quot;2021-04-01T16:16:44&quot;,&quot;margin&quot;:{&quot;bottom&quot;:2.5399999618530273,&quot;left&quot;:4.657000541687012,&quot;right&quot;:4.657000541687012,&quot;top&quot;:0.8199999928474426},&quot;type&quot;:0}],&quot;type&quot;:0}"/>
  <p:tag name="KSO_WM_SLIDE_POSITION" val="36*36"/>
  <p:tag name="KSO_WM_SLIDE_RATIO" val="1.777778"/>
  <p:tag name="KSO_WM_SLIDE_SIZE" val="888*468"/>
  <p:tag name="KSO_WM_SLIDE_SUBTYPE" val="pureTxt"/>
  <p:tag name="KSO_WM_SLIDE_SUPPORT_FEATURE_TYPE" val="0"/>
  <p:tag name="KSO_WM_SLIDE_TYPE" val="text"/>
  <p:tag name="KSO_WM_TAG_VERSION" val="1.0"/>
  <p:tag name="KSO_WM_TEMPLATE_ASSEMBLE_GROUPID" val="6065706a4054ed1e2fb814f9"/>
  <p:tag name="KSO_WM_TEMPLATE_ASSEMBLE_XID" val="6065706a4054ed1e2fb814f9"/>
  <p:tag name="KSO_WM_TEMPLATE_CATEGORY" val="diagram"/>
  <p:tag name="KSO_WM_TEMPLATE_COLOR_TYPE" val="1"/>
  <p:tag name="KSO_WM_TEMPLATE_INDEX" val="20217111"/>
  <p:tag name="KSO_WM_TEMPLATE_MASTER_TYPE" val="0"/>
  <p:tag name="KSO_WM_TEMPLATE_SUBCATEGORY" val="21"/>
  <p:tag name="KSO_WM_TEMPLATE_THUMBS_INDEX" val="1、4、7、12、13、14、15、16、17、18、20、24、25、28、33、36、40、43、44"/>
</p:tagLst>
</file>

<file path=ppt/tags/tag208.xml><?xml version="1.0" encoding="utf-8"?>
<p:tagLst xmlns:p="http://schemas.openxmlformats.org/presentationml/2006/main">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8711681d-efa5-4d53-93c1-ca0d43a79135}"/>
</p:tagLst>
</file>

<file path=ppt/tags/tag209.xml><?xml version="1.0" encoding="utf-8"?>
<p:tagLst xmlns:p="http://schemas.openxmlformats.org/presentationml/2006/main">
  <p:tag name="KSO_WM_ASSEMBLE_CHIP_INDEX" val="abc8e6b265dc480da346c2967c80e3e4"/>
  <p:tag name="KSO_WM_BEAUTIFY_FLAG" val="#wm#"/>
  <p:tag name="KSO_WM_CHIP_FILLAREA_FILL_RULE" val="{&quot;fill_align&quot;:&quot;cm&quot;,&quot;fill_mode&quot;:&quot;full&quot;,&quot;sacle_strategy&quot;:&quot;smart&quot;}"/>
  <p:tag name="KSO_WM_CHIP_GROUPID" val="5e7881253197e252a37019b5"/>
  <p:tag name="KSO_WM_CHIP_XID" val="5e7881253197e252a37019b6"/>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BLOCK" val="0"/>
  <p:tag name="KSO_WM_UNIT_COMPATIBLE" val="0"/>
  <p:tag name="KSO_WM_UNIT_DEC_AREA_ID" val="facf66a143e147d98322fcbb61f15a6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7111_1*a*1"/>
  <p:tag name="KSO_WM_UNIT_INDEX" val="1"/>
  <p:tag name="KSO_WM_UNIT_ISCONTENTSTITLE" val="0"/>
  <p:tag name="KSO_WM_UNIT_ISNUMDGMTITLE" val="0"/>
  <p:tag name="KSO_WM_UNIT_LAYERLEVEL" val="1"/>
  <p:tag name="KSO_WM_UNIT_NOCLEAR" val="0"/>
  <p:tag name="KSO_WM_UNIT_PRESET_TEXT" val="单击此处添加大标题内容"/>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a"/>
  <p:tag name="KSO_WM_UNIT_VALUE" val="19"/>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10.xml><?xml version="1.0" encoding="utf-8"?>
<p:tagLst xmlns:p="http://schemas.openxmlformats.org/presentationml/2006/main">
  <p:tag name="KSO_WM_ASSEMBLE_CHIP_INDEX" val="e5e97c5d7c954fd3a83243db65a7ec57"/>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BLOCK" val="0"/>
  <p:tag name="KSO_WM_UNIT_COMPATIBLE" val="0"/>
  <p:tag name="KSO_WM_UNIT_DEC_AREA_ID" val="741ab902f0664ef788341e2b7b82365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7111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264"/>
</p:tagLst>
</file>

<file path=ppt/tags/tag211.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BLOCK" val="0"/>
  <p:tag name="KSO_WM_UNIT_COMPATIBLE" val="0"/>
  <p:tag name="KSO_WM_UNIT_DEC_AREA_ID" val="febec62ec89d4fae899d9e38d57c0f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17111_1*i*1"/>
  <p:tag name="KSO_WM_UNIT_INDEX" val="1"/>
  <p:tag name="KSO_WM_UNIT_LAYERLEVEL" val="1"/>
  <p:tag name="KSO_WM_UNIT_SM_LIMIT_TYPE" val="2"/>
  <p:tag name="KSO_WM_UNIT_TYPE" val="i"/>
</p:tagLst>
</file>

<file path=ppt/tags/tag212.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2"/>
  <p:tag name="KSO_WM_UNIT_INDEX" val="2"/>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213.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3"/>
  <p:tag name="KSO_WM_UNIT_INDEX" val="3"/>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214.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4"/>
  <p:tag name="KSO_WM_UNIT_INDEX" val="4"/>
  <p:tag name="KSO_WM_UNIT_LAYERLEVEL" val="1"/>
  <p:tag name="KSO_WM_UNIT_SM_LIMIT_TYPE" val="2"/>
  <p:tag name="KSO_WM_UNIT_TYPE" val="i"/>
</p:tagLst>
</file>

<file path=ppt/tags/tag215.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5"/>
  <p:tag name="KSO_WM_UNIT_INDEX" val="5"/>
  <p:tag name="KSO_WM_UNIT_LAYERLEVEL" val="1"/>
  <p:tag name="KSO_WM_UNIT_SM_LIMIT_TYPE" val="2"/>
  <p:tag name="KSO_WM_UNIT_TYPE" val="i"/>
</p:tagLst>
</file>

<file path=ppt/tags/tag216.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6"/>
  <p:tag name="KSO_WM_UNIT_INDEX" val="6"/>
  <p:tag name="KSO_WM_UNIT_LAYERLEVEL" val="1"/>
  <p:tag name="KSO_WM_UNIT_SM_LIMIT_TYPE" val="2"/>
  <p:tag name="KSO_WM_UNIT_TYPE" val="i"/>
</p:tagLst>
</file>

<file path=ppt/tags/tag217.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7"/>
  <p:tag name="KSO_WM_UNIT_INDEX" val="7"/>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218.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8"/>
  <p:tag name="KSO_WM_UNIT_INDEX" val="8"/>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219.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9"/>
  <p:tag name="KSO_WM_UNIT_INDEX" val="9"/>
  <p:tag name="KSO_WM_UNIT_LAYERLEVEL" val="1"/>
  <p:tag name="KSO_WM_UNIT_SM_LIMIT_TYPE" val="2"/>
  <p:tag name="KSO_WM_UNIT_TYPE" val="i"/>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0.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0"/>
  <p:tag name="KSO_WM_UNIT_INDEX" val="10"/>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221.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1"/>
  <p:tag name="KSO_WM_UNIT_INDEX" val="11"/>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222.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2"/>
  <p:tag name="KSO_WM_UNIT_INDEX" val="12"/>
  <p:tag name="KSO_WM_UNIT_LAYERLEVEL" val="1"/>
  <p:tag name="KSO_WM_UNIT_SM_LIMIT_TYPE" val="2"/>
  <p:tag name="KSO_WM_UNIT_TYPE" val="i"/>
</p:tagLst>
</file>

<file path=ppt/tags/tag223.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3"/>
  <p:tag name="KSO_WM_UNIT_INDEX" val="13"/>
  <p:tag name="KSO_WM_UNIT_LAYERLEVEL" val="1"/>
  <p:tag name="KSO_WM_UNIT_SM_LIMIT_TYPE" val="2"/>
  <p:tag name="KSO_WM_UNIT_TYPE" val="i"/>
</p:tagLst>
</file>

<file path=ppt/tags/tag224.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4"/>
  <p:tag name="KSO_WM_UNIT_INDEX" val="14"/>
  <p:tag name="KSO_WM_UNIT_LAYERLEVEL" val="1"/>
  <p:tag name="KSO_WM_UNIT_SM_LIMIT_TYPE" val="2"/>
  <p:tag name="KSO_WM_UNIT_TYPE" val="i"/>
</p:tagLst>
</file>

<file path=ppt/tags/tag225.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5"/>
  <p:tag name="KSO_WM_UNIT_INDEX" val="15"/>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226.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6"/>
  <p:tag name="KSO_WM_UNIT_INDEX" val="16"/>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227.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7"/>
  <p:tag name="KSO_WM_UNIT_INDEX" val="17"/>
  <p:tag name="KSO_WM_UNIT_LAYERLEVEL" val="1"/>
  <p:tag name="KSO_WM_UNIT_SM_LIMIT_TYPE" val="2"/>
  <p:tag name="KSO_WM_UNIT_TYPE" val="i"/>
</p:tagLst>
</file>

<file path=ppt/tags/tag228.xml><?xml version="1.0" encoding="utf-8"?>
<p:tagLst xmlns:p="http://schemas.openxmlformats.org/presentationml/2006/main">
  <p:tag name="KSO_WM_BEAUTIFY_FLAG" val="#wm#"/>
  <p:tag name="KSO_WM_CHIP_DECFILLPROP" val="[]"/>
  <p:tag name="KSO_WM_CHIP_FILLPROP" val="[[{&quot;text_align&quot;:&quot;cm&quot;,&quot;text_direction&quot;:&quot;horizontal&quot;,&quot;support_big_font&quot;:false,&quot;picture_toward&quot;:0,&quot;picture_dockside&quot;:[],&quot;fill_id&quot;:&quot;ba3ff9d51a534949a36d761c038b227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385b67bca2024cfd9b21355f5a1f21ce&quot;,&quot;fill_align&quot;:&quot;cm&quot;,&quot;chip_types&quot;:[&quot;diagram&quot;,&quot;pictext&quot;,&quot;text&quot;,&quot;picture&quot;,&quot;chart&quot;,&quot;table&quot;,&quot;video&quot;]}]]"/>
  <p:tag name="KSO_WM_CHIP_GROUPID" val="5fc5e83f310219e61717cdf2"/>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5e83f310219e61717cdf3"/>
  <p:tag name="KSO_WM_SLIDE_BACKGROUND" val="[&quot;general&quot;]"/>
  <p:tag name="KSO_WM_SLIDE_BACKGROUND_TYPE" val="general"/>
  <p:tag name="KSO_WM_SLIDE_BK_DARK_LIGHT" val=""/>
  <p:tag name="KSO_WM_SLIDE_ID" val="diagram20217111_1"/>
  <p:tag name="KSO_WM_SLIDE_INDEX" val="1"/>
  <p:tag name="KSO_WM_SLIDE_ITEM_CNT" val="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6:16:44&quot;,&quot;maxSize&quot;:{&quot;size1&quot;:33.299650680520394},&quot;minSize&quot;:{&quot;size1&quot;:24.5996506805204},&quot;normalSize&quot;:{&quot;size1&quot;:24.5996506805204},&quot;subLayout&quot;:[{&quot;id&quot;:&quot;2021-04-01T16:16:44&quot;,&quot;margin&quot;:{&quot;bottom&quot;:0.02600000612437725,&quot;left&quot;:4.657000541687012,&quot;right&quot;:4.657000541687012,&quot;top&quot;:2.5399999618530273},&quot;type&quot;:0},{&quot;id&quot;:&quot;2021-04-01T16:16:44&quot;,&quot;margin&quot;:{&quot;bottom&quot;:2.5399999618530273,&quot;left&quot;:4.657000541687012,&quot;right&quot;:4.657000541687012,&quot;top&quot;:0.8199999928474426},&quot;type&quot;:0}],&quot;type&quot;:0}"/>
  <p:tag name="KSO_WM_SLIDE_POSITION" val="36*36"/>
  <p:tag name="KSO_WM_SLIDE_RATIO" val="1.777778"/>
  <p:tag name="KSO_WM_SLIDE_SIZE" val="888*468"/>
  <p:tag name="KSO_WM_SLIDE_SUBTYPE" val="pureTxt"/>
  <p:tag name="KSO_WM_SLIDE_SUPPORT_FEATURE_TYPE" val="0"/>
  <p:tag name="KSO_WM_SLIDE_TYPE" val="text"/>
  <p:tag name="KSO_WM_TAG_VERSION" val="1.0"/>
  <p:tag name="KSO_WM_TEMPLATE_ASSEMBLE_GROUPID" val="6065706a4054ed1e2fb814f9"/>
  <p:tag name="KSO_WM_TEMPLATE_ASSEMBLE_XID" val="6065706a4054ed1e2fb814f9"/>
  <p:tag name="KSO_WM_TEMPLATE_CATEGORY" val="diagram"/>
  <p:tag name="KSO_WM_TEMPLATE_COLOR_TYPE" val="1"/>
  <p:tag name="KSO_WM_TEMPLATE_INDEX" val="20217111"/>
  <p:tag name="KSO_WM_TEMPLATE_MASTER_TYPE" val="0"/>
  <p:tag name="KSO_WM_TEMPLATE_SUBCATEGORY" val="21"/>
  <p:tag name="KSO_WM_TEMPLATE_THUMBS_INDEX" val="1、4、7、12、13、14、15、16、17、18、20、24、25、28、33、36、40、43、44"/>
</p:tagLst>
</file>

<file path=ppt/tags/tag229.xml><?xml version="1.0" encoding="utf-8"?>
<p:tagLst xmlns:p="http://schemas.openxmlformats.org/presentationml/2006/main">
  <p:tag name="KSO_WM_BEAUTIFY_FLAG" val="#wm#"/>
  <p:tag name="KSO_WM_SLIDE_BACKGROUND_TYPE" val="frame"/>
  <p:tag name="KSO_WM_SLIDE_BK_DARK_LIGHT" val="2"/>
  <p:tag name="KSO_WM_TAG_VERSION" val="1.0"/>
  <p:tag name="KSO_WM_UNIT_BK_DARK_LIGHT" val="2"/>
  <p:tag name="KSO_WM_UNIT_COMPATIBLE" val="0"/>
  <p:tag name="KSO_WM_UNIT_DIAGRAM_ISNUMVISUAL" val="0"/>
  <p:tag name="KSO_WM_UNIT_DIAGRAM_ISREFERUNIT" val="0"/>
  <p:tag name="KSO_WM_UNIT_FILL_FORE_SCHEMECOLOR_INDEX" val="16"/>
  <p:tag name="KSO_WM_UNIT_FILL_FORE_SCHEMECOLOR_INDEX_BRIGHTNESS" val="0"/>
  <p:tag name="KSO_WM_UNIT_FILL_TYPE" val="1"/>
  <p:tag name="KSO_WM_UNIT_HIGHLIGHT" val="0"/>
  <p:tag name="KSO_WM_UNIT_ID" val="_13*i*1"/>
  <p:tag name="KSO_WM_UNIT_INDEX" val="1"/>
  <p:tag name="KSO_WM_UNIT_LAYERLEVEL" val="1"/>
  <p:tag name="KSO_WM_UNIT_SUBTYPE" val="h"/>
  <p:tag name="KSO_WM_UNIT_TEXT_FILL_FORE_SCHEMECOLOR_INDEX" val="2"/>
  <p:tag name="KSO_WM_UNIT_TEXT_FILL_FORE_SCHEMECOLOR_INDEX_BRIGHTNESS" val="0"/>
  <p:tag name="KSO_WM_UNIT_TEXT_FILL_TYPE" val="1"/>
  <p:tag name="KSO_WM_UNIT_TYPE" val="i"/>
  <p:tag name="WM_BEAUTIFY_SHAPE_IDENTITY" val="{6f5e39c6-ad87-49a8-89b5-7efdaf37ef9e}"/>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30.xml><?xml version="1.0" encoding="utf-8"?>
<p:tagLst xmlns:p="http://schemas.openxmlformats.org/presentationml/2006/main">
  <p:tag name="KSO_WM_ASSEMBLE_CHIP_INDEX" val="b0ccb3fae6184d48a2476256fbef7dc3"/>
  <p:tag name="KSO_WM_BEAUTIFY_FLAG" val="#wm#"/>
  <p:tag name="KSO_WM_CHIP_FILLAREA_FILL_RULE" val="{&quot;fill_align&quot;:&quot;lb&quot;,&quot;fill_mode&quot;:&quot;full&quot;,&quot;sacle_strategy&quot;:&quot;smart&quot;}"/>
  <p:tag name="KSO_WM_CHIP_GROUPID" val="5e7881253197e252a37019b5"/>
  <p:tag name="KSO_WM_CHIP_XID" val="5e7881253197e252a37019b6"/>
  <p:tag name="KSO_WM_TAG_VERSION" val="1.0"/>
  <p:tag name="KSO_WM_TEMPLATE_ASSEMBLE_GROUPID" val="60656f204054ed1e2fb803d3"/>
  <p:tag name="KSO_WM_TEMPLATE_ASSEMBLE_XID" val="60656f204054ed1e2fb803d3"/>
  <p:tag name="KSO_WM_TEMPLATE_CATEGORY" val="diagram"/>
  <p:tag name="KSO_WM_TEMPLATE_INDEX" val="20211979"/>
  <p:tag name="KSO_WM_UNIT_BLOCK" val="0"/>
  <p:tag name="KSO_WM_UNIT_COMPATIBLE" val="0"/>
  <p:tag name="KSO_WM_UNIT_DEC_AREA_ID" val="c12dadd194f34462baae2f858a77e68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1979_1*a*1"/>
  <p:tag name="KSO_WM_UNIT_INDEX" val="1"/>
  <p:tag name="KSO_WM_UNIT_ISCONTENTSTITLE" val="0"/>
  <p:tag name="KSO_WM_UNIT_ISNUMDGMTITLE" val="0"/>
  <p:tag name="KSO_WM_UNIT_LAYERLEVEL" val="1"/>
  <p:tag name="KSO_WM_UNIT_NOCLEAR" val="0"/>
  <p:tag name="KSO_WM_UNIT_PRESET_TEXT" val="单击添加大标题"/>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a"/>
  <p:tag name="KSO_WM_UNIT_VALUE" val="13"/>
</p:tagLst>
</file>

<file path=ppt/tags/tag231.xml><?xml version="1.0" encoding="utf-8"?>
<p:tagLst xmlns:p="http://schemas.openxmlformats.org/presentationml/2006/main">
  <p:tag name="KSO_WM_ASSEMBLE_CHIP_INDEX" val="8b282a935caa418eaf9cabfd6f925442"/>
  <p:tag name="KSO_WM_BEAUTIFY_FLAG" val="#wm#"/>
  <p:tag name="KSO_WM_CHIP_FILLAREA_FILL_RULE" val="{&quot;fill_align&quot;:&quot;lt&quot;,&quot;fill_mode&quot;:&quot;full&quot;,&quot;sacle_strategy&quot;:&quot;smart&quot;}"/>
  <p:tag name="KSO_WM_CHIP_GROUPID" val="5e6b05596848fb12bee65ac8"/>
  <p:tag name="KSO_WM_CHIP_XID" val="5e6b05596848fb12bee65aca"/>
  <p:tag name="KSO_WM_TAG_VERSION" val="1.0"/>
  <p:tag name="KSO_WM_TEMPLATE_ASSEMBLE_GROUPID" val="60656f204054ed1e2fb803d3"/>
  <p:tag name="KSO_WM_TEMPLATE_ASSEMBLE_XID" val="60656f204054ed1e2fb803d3"/>
  <p:tag name="KSO_WM_TEMPLATE_CATEGORY" val="diagram"/>
  <p:tag name="KSO_WM_TEMPLATE_INDEX" val="20211979"/>
  <p:tag name="KSO_WM_UNIT_BLOCK" val="0"/>
  <p:tag name="KSO_WM_UNIT_COMPATIBLE" val="0"/>
  <p:tag name="KSO_WM_UNIT_DEC_AREA_ID" val="e4202ac7cbb743b3bfc77074fcb5a32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1979_1*f*1"/>
  <p:tag name="KSO_WM_UNIT_INDEX" val="1"/>
  <p:tag name="KSO_WM_UNIT_LAYERLEVEL" val="1"/>
  <p:tag name="KSO_WM_UNIT_NOCLEAR" val="0"/>
  <p:tag name="KSO_WM_UNIT_PRESET_TEXT" val="单击此处添加正文，文字是您思想的提炼，请尽量言简意赅的阐述观点。"/>
  <p:tag name="KSO_WM_UNIT_SHOW_EDIT_AREA_INDICATION" val="1"/>
  <p:tag name="KSO_WM_UNIT_SM_LIMIT_TYPE" val="2"/>
  <p:tag name="KSO_WM_UNIT_SUBTYPE" val="a"/>
  <p:tag name="KSO_WM_UNIT_TEXT_FILL_FORE_SCHEMECOLOR_INDEX" val="13"/>
  <p:tag name="KSO_WM_UNIT_TEXT_FILL_FORE_SCHEMECOLOR_INDEX_BRIGHTNESS" val="0.25"/>
  <p:tag name="KSO_WM_UNIT_TEXT_FILL_TYPE" val="1"/>
  <p:tag name="KSO_WM_UNIT_TEXT_SUBTYPE" val="a"/>
  <p:tag name="KSO_WM_UNIT_TYPE" val="f"/>
  <p:tag name="KSO_WM_UNIT_VALUE" val="72"/>
</p:tagLst>
</file>

<file path=ppt/tags/tag232.xml><?xml version="1.0" encoding="utf-8"?>
<p:tagLst xmlns:p="http://schemas.openxmlformats.org/presentationml/2006/main">
  <p:tag name="KSO_WM_BEAUTIFY_FLAG" val="#wm#"/>
  <p:tag name="KSO_WM_CHIP_DECFILLPROP" val="[]"/>
  <p:tag name="KSO_WM_CHIP_FILLPROP" val="[[{&quot;fill_id&quot;:&quot;722accd572074b41a2d4cf8c733c9957&quot;,&quot;fill_align&quot;:&quot;lb&quot;,&quot;text_align&quot;:&quot;lb&quot;,&quot;text_direction&quot;:&quot;horizontal&quot;,&quot;chip_types&quot;:[&quot;header&quot;]},{&quot;fill_id&quot;:&quot;164c300f690d423ab1b6e3b65edb0bf9&quot;,&quot;fill_align&quot;:&quot;lt&quot;,&quot;text_align&quot;:&quot;lt&quot;,&quot;text_direction&quot;:&quot;horizontal&quot;,&quot;chip_types&quot;:[&quot;text&quot;]},{&quot;fill_id&quot;:&quot;e836bed5e59843b5bc0179a1591ebf37&quot;,&quot;fill_align&quot;:&quot;lm&quot;,&quot;text_align&quot;:&quot;lm&quot;,&quot;text_direction&quot;:&quot;horizontal&quot;,&quot;chip_types&quot;:[&quot;pictext&quot;,&quot;text&quot;,&quot;picture&quot;,&quot;chart&quot;,&quot;table&quot;,&quot;video&quot;],&quot;support_features&quot;:[&quot;collage&quot;,&quot;carousel&quot;,&quot;creativecrop&quot;]}]]"/>
  <p:tag name="KSO_WM_CHIP_GROUPID" val="5ed8af63afe44fab1839bf75"/>
  <p:tag name="KSO_WM_CHIP_INFOS" val="{&quot;type&quot;:&quot;0&quot;,&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ecf2eb4ddc3daf3fef3fbc5"/>
  <p:tag name="KSO_WM_SLIDE_BACKGROUND" val="[&quot;general&quot;,&quot;frame&quot;]"/>
  <p:tag name="KSO_WM_SLIDE_BACKGROUND_TYPE" val="frame"/>
  <p:tag name="KSO_WM_SLIDE_BK_DARK_LIGHT" val="2"/>
  <p:tag name="KSO_WM_SLIDE_CAN_ADD_NAVIGATION" val="1"/>
  <p:tag name="KSO_WM_SLIDE_ID" val="diagram20211979_1"/>
  <p:tag name="KSO_WM_SLIDE_INDEX" val="1"/>
  <p:tag name="KSO_WM_SLIDE_ITEM_CNT" val="0"/>
  <p:tag name="KSO_WM_SLIDE_LAYOUT" val="a_d_f"/>
  <p:tag name="KSO_WM_SLIDE_LAYOUT_CNT" val="1_1_1"/>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1-04-01T15:29:20&quot;,&quot;maxSize&quot;:{&quot;size1&quot;:57.49965111414591},&quot;minSize&quot;:{&quot;size1&quot;:43.79965111414591},&quot;normalSize&quot;:{&quot;size1&quot;:57.49965111414591},&quot;subLayout&quot;:[{&quot;id&quot;:&quot;2021-04-01T15:29:20&quot;,&quot;maxSize&quot;:{&quot;size1&quot;:67.08425229213856},&quot;minSize&quot;:{&quot;size1&quot;:24.784252292138557},&quot;normalSize&quot;:{&quot;size1&quot;:31.917585625471894},&quot;subLayout&quot;:[{&quot;id&quot;:&quot;2021-04-01T15:29:20&quot;,&quot;margin&quot;:{&quot;bottom&quot;:0,&quot;left&quot;:2.5399999618530273,&quot;right&quot;:0,&quot;top&quot;:2.5399999618530273},&quot;type&quot;:0},{&quot;id&quot;:&quot;2021-04-01T15:29:20&quot;,&quot;margin&quot;:{&quot;bottom&quot;:2.5399999618530273,&quot;left&quot;:2.5399999618530273,&quot;right&quot;:0,&quot;top&quot;:0.847000002861023},&quot;type&quot;:0}],&quot;type&quot;:0},{&quot;id&quot;:&quot;2021-04-01T15:29:20&quot;,&quot;margin&quot;:{&quot;bottom&quot;:2.5399999618530273,&quot;left&quot;:1.2699999809265137,&quot;right&quot;:2.5399999618530273,&quot;top&quot;:2.5399999618530273},&quot;type&quot;:0}],&quot;type&quot;:0}"/>
  <p:tag name="KSO_WM_SLIDE_POSITION" val="72*72"/>
  <p:tag name="KSO_WM_SLIDE_RATIO" val="1.777778"/>
  <p:tag name="KSO_WM_SLIDE_SIZE" val="816*396"/>
  <p:tag name="KSO_WM_SLIDE_SUBTYPE" val="picTxt"/>
  <p:tag name="KSO_WM_SLIDE_SUPPORT_FEATURE_TYPE" val="7"/>
  <p:tag name="KSO_WM_SLIDE_TYPE" val="text"/>
  <p:tag name="KSO_WM_TAG_VERSION" val="1.0"/>
  <p:tag name="KSO_WM_TEMPLATE_ASSEMBLE_GROUPID" val="60656f204054ed1e2fb803d3"/>
  <p:tag name="KSO_WM_TEMPLATE_ASSEMBLE_XID" val="60656f204054ed1e2fb803d3"/>
  <p:tag name="KSO_WM_TEMPLATE_CATEGORY" val="diagram"/>
  <p:tag name="KSO_WM_TEMPLATE_COLOR_TYPE" val="1"/>
  <p:tag name="KSO_WM_TEMPLATE_INDEX" val="20211979"/>
  <p:tag name="KSO_WM_TEMPLATE_MASTER_TYPE" val="0"/>
  <p:tag name="KSO_WM_TEMPLATE_SUBCATEGORY" val="21"/>
</p:tagLst>
</file>

<file path=ppt/tags/tag233.xml><?xml version="1.0" encoding="utf-8"?>
<p:tagLst xmlns:p="http://schemas.openxmlformats.org/presentationml/2006/main">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8711681d-efa5-4d53-93c1-ca0d43a79135}"/>
</p:tagLst>
</file>

<file path=ppt/tags/tag234.xml><?xml version="1.0" encoding="utf-8"?>
<p:tagLst xmlns:p="http://schemas.openxmlformats.org/presentationml/2006/main">
  <p:tag name="KSO_WM_ASSEMBLE_CHIP_INDEX" val="abc8e6b265dc480da346c2967c80e3e4"/>
  <p:tag name="KSO_WM_BEAUTIFY_FLAG" val="#wm#"/>
  <p:tag name="KSO_WM_CHIP_FILLAREA_FILL_RULE" val="{&quot;fill_align&quot;:&quot;cm&quot;,&quot;fill_mode&quot;:&quot;full&quot;,&quot;sacle_strategy&quot;:&quot;smart&quot;}"/>
  <p:tag name="KSO_WM_CHIP_GROUPID" val="5e7881253197e252a37019b5"/>
  <p:tag name="KSO_WM_CHIP_XID" val="5e7881253197e252a37019b6"/>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BLOCK" val="0"/>
  <p:tag name="KSO_WM_UNIT_COMPATIBLE" val="0"/>
  <p:tag name="KSO_WM_UNIT_DEC_AREA_ID" val="facf66a143e147d98322fcbb61f15a6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7111_1*a*1"/>
  <p:tag name="KSO_WM_UNIT_INDEX" val="1"/>
  <p:tag name="KSO_WM_UNIT_ISCONTENTSTITLE" val="0"/>
  <p:tag name="KSO_WM_UNIT_ISNUMDGMTITLE" val="0"/>
  <p:tag name="KSO_WM_UNIT_LAYERLEVEL" val="1"/>
  <p:tag name="KSO_WM_UNIT_NOCLEAR" val="0"/>
  <p:tag name="KSO_WM_UNIT_PRESET_TEXT" val="单击此处添加大标题内容"/>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a"/>
  <p:tag name="KSO_WM_UNIT_VALUE" val="19"/>
</p:tagLst>
</file>

<file path=ppt/tags/tag235.xml><?xml version="1.0" encoding="utf-8"?>
<p:tagLst xmlns:p="http://schemas.openxmlformats.org/presentationml/2006/main">
  <p:tag name="KSO_WM_ASSEMBLE_CHIP_INDEX" val="e5e97c5d7c954fd3a83243db65a7ec57"/>
  <p:tag name="KSO_WM_BEAUTIFY_FLAG" val="#wm#"/>
  <p:tag name="KSO_WM_CHIP_FILLAREA_FILL_RULE" val="{&quot;fill_align&quot;:&quot;cm&quot;,&quot;fill_mode&quot;:&quot;full&quot;,&quot;sacle_strategy&quot;:&quot;smart&quot;}"/>
  <p:tag name="KSO_WM_CHIP_GROUPID" val="5e6b05596848fb12bee65ac8"/>
  <p:tag name="KSO_WM_CHIP_XID" val="5e6b05596848fb12bee65aca"/>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BLOCK" val="0"/>
  <p:tag name="KSO_WM_UNIT_COMPATIBLE" val="0"/>
  <p:tag name="KSO_WM_UNIT_DEC_AREA_ID" val="741ab902f0664ef788341e2b7b82365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14;20;2"/>
  <p:tag name="KSO_WM_UNIT_DIAGRAM_ISNUMVISUAL" val="0"/>
  <p:tag name="KSO_WM_UNIT_DIAGRAM_ISREFERUNIT" val="0"/>
  <p:tag name="KSO_WM_UNIT_HIGHLIGHT" val="0"/>
  <p:tag name="KSO_WM_UNIT_ID" val="diagram20217111_1*f*1"/>
  <p:tag name="KSO_WM_UNIT_INDEX" val="1"/>
  <p:tag name="KSO_WM_UNIT_LAYERLEVEL" val="1"/>
  <p:tag name="KSO_WM_UNIT_NOCLEAR" val="0"/>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SHOW_EDIT_AREA_INDICATION" val="1"/>
  <p:tag name="KSO_WM_UNIT_SM_LIMIT_TYPE" val="2"/>
  <p:tag name="KSO_WM_UNIT_SUBTYPE" val="a"/>
  <p:tag name="KSO_WM_UNIT_SUPPORT_UNIT_TYPE" val="[&quot;l&quot;,&quot;m&quot;,&quot;n&quot;,&quot;o&quot;,&quot;p&quot;,&quot;q&quot;,&quot;r&quot;,&quot;δ&quot;,&quot;ε&quot;,&quot;ζ&quot;,&quot;η&quot;,&quot;d&quot;,&quot;α&quot;,&quot;β&quot;,&quot;θ&quot;]"/>
  <p:tag name="KSO_WM_UNIT_TEXT_FILL_FORE_SCHEMECOLOR_INDEX" val="13"/>
  <p:tag name="KSO_WM_UNIT_TEXT_FILL_FORE_SCHEMECOLOR_INDEX_BRIGHTNESS" val="0.25"/>
  <p:tag name="KSO_WM_UNIT_TEXT_FILL_TYPE" val="1"/>
  <p:tag name="KSO_WM_UNIT_TEXT_SUBTYPE" val="a"/>
  <p:tag name="KSO_WM_UNIT_TYPE" val="f"/>
  <p:tag name="KSO_WM_UNIT_VALUE" val="264"/>
</p:tagLst>
</file>

<file path=ppt/tags/tag236.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BLOCK" val="0"/>
  <p:tag name="KSO_WM_UNIT_COMPATIBLE" val="0"/>
  <p:tag name="KSO_WM_UNIT_DEC_AREA_ID" val="febec62ec89d4fae899d9e38d57c0f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17111_1*i*1"/>
  <p:tag name="KSO_WM_UNIT_INDEX" val="1"/>
  <p:tag name="KSO_WM_UNIT_LAYERLEVEL" val="1"/>
  <p:tag name="KSO_WM_UNIT_SM_LIMIT_TYPE" val="2"/>
  <p:tag name="KSO_WM_UNIT_TYPE" val="i"/>
</p:tagLst>
</file>

<file path=ppt/tags/tag237.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2"/>
  <p:tag name="KSO_WM_UNIT_INDEX" val="2"/>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238.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3"/>
  <p:tag name="KSO_WM_UNIT_INDEX" val="3"/>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239.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4"/>
  <p:tag name="KSO_WM_UNIT_INDEX" val="4"/>
  <p:tag name="KSO_WM_UNIT_LAYERLEVEL" val="1"/>
  <p:tag name="KSO_WM_UNIT_SM_LIMIT_TYPE" val="2"/>
  <p:tag name="KSO_WM_UNIT_TYPE" val="i"/>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40.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5"/>
  <p:tag name="KSO_WM_UNIT_INDEX" val="5"/>
  <p:tag name="KSO_WM_UNIT_LAYERLEVEL" val="1"/>
  <p:tag name="KSO_WM_UNIT_SM_LIMIT_TYPE" val="2"/>
  <p:tag name="KSO_WM_UNIT_TYPE" val="i"/>
</p:tagLst>
</file>

<file path=ppt/tags/tag241.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6"/>
  <p:tag name="KSO_WM_UNIT_INDEX" val="6"/>
  <p:tag name="KSO_WM_UNIT_LAYERLEVEL" val="1"/>
  <p:tag name="KSO_WM_UNIT_SM_LIMIT_TYPE" val="2"/>
  <p:tag name="KSO_WM_UNIT_TYPE" val="i"/>
</p:tagLst>
</file>

<file path=ppt/tags/tag242.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7"/>
  <p:tag name="KSO_WM_UNIT_INDEX" val="7"/>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243.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8"/>
  <p:tag name="KSO_WM_UNIT_INDEX" val="8"/>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244.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9"/>
  <p:tag name="KSO_WM_UNIT_INDEX" val="9"/>
  <p:tag name="KSO_WM_UNIT_LAYERLEVEL" val="1"/>
  <p:tag name="KSO_WM_UNIT_SM_LIMIT_TYPE" val="2"/>
  <p:tag name="KSO_WM_UNIT_TYPE" val="i"/>
</p:tagLst>
</file>

<file path=ppt/tags/tag245.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0"/>
  <p:tag name="KSO_WM_UNIT_INDEX" val="10"/>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246.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1"/>
  <p:tag name="KSO_WM_UNIT_INDEX" val="11"/>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247.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2"/>
  <p:tag name="KSO_WM_UNIT_INDEX" val="12"/>
  <p:tag name="KSO_WM_UNIT_LAYERLEVEL" val="1"/>
  <p:tag name="KSO_WM_UNIT_SM_LIMIT_TYPE" val="2"/>
  <p:tag name="KSO_WM_UNIT_TYPE" val="i"/>
</p:tagLst>
</file>

<file path=ppt/tags/tag248.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3"/>
  <p:tag name="KSO_WM_UNIT_INDEX" val="13"/>
  <p:tag name="KSO_WM_UNIT_LAYERLEVEL" val="1"/>
  <p:tag name="KSO_WM_UNIT_SM_LIMIT_TYPE" val="2"/>
  <p:tag name="KSO_WM_UNIT_TYPE" val="i"/>
</p:tagLst>
</file>

<file path=ppt/tags/tag249.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4"/>
  <p:tag name="KSO_WM_UNIT_INDEX" val="14"/>
  <p:tag name="KSO_WM_UNIT_LAYERLEVEL" val="1"/>
  <p:tag name="KSO_WM_UNIT_SM_LIMIT_TYPE" val="2"/>
  <p:tag name="KSO_WM_UNIT_TYPE" val="i"/>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50.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5"/>
  <p:tag name="KSO_WM_UNIT_INDEX" val="15"/>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251.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6"/>
  <p:tag name="KSO_WM_UNIT_INDEX" val="16"/>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252.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7"/>
  <p:tag name="KSO_WM_UNIT_INDEX" val="17"/>
  <p:tag name="KSO_WM_UNIT_LAYERLEVEL" val="1"/>
  <p:tag name="KSO_WM_UNIT_SM_LIMIT_TYPE" val="2"/>
  <p:tag name="KSO_WM_UNIT_TYPE" val="i"/>
</p:tagLst>
</file>

<file path=ppt/tags/tag253.xml><?xml version="1.0" encoding="utf-8"?>
<p:tagLst xmlns:p="http://schemas.openxmlformats.org/presentationml/2006/main">
  <p:tag name="KSO_WM_BEAUTIFY_FLAG" val="#wm#"/>
  <p:tag name="KSO_WM_CHIP_DECFILLPROP" val="[]"/>
  <p:tag name="KSO_WM_CHIP_FILLPROP" val="[[{&quot;text_align&quot;:&quot;cm&quot;,&quot;text_direction&quot;:&quot;horizontal&quot;,&quot;support_big_font&quot;:false,&quot;picture_toward&quot;:0,&quot;picture_dockside&quot;:[],&quot;fill_id&quot;:&quot;ba3ff9d51a534949a36d761c038b227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385b67bca2024cfd9b21355f5a1f21ce&quot;,&quot;fill_align&quot;:&quot;cm&quot;,&quot;chip_types&quot;:[&quot;diagram&quot;,&quot;pictext&quot;,&quot;text&quot;,&quot;picture&quot;,&quot;chart&quot;,&quot;table&quot;,&quot;video&quot;]}]]"/>
  <p:tag name="KSO_WM_CHIP_GROUPID" val="5fc5e83f310219e61717cdf2"/>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5e83f310219e61717cdf3"/>
  <p:tag name="KSO_WM_SLIDE_BACKGROUND" val="[&quot;general&quot;]"/>
  <p:tag name="KSO_WM_SLIDE_BACKGROUND_TYPE" val="general"/>
  <p:tag name="KSO_WM_SLIDE_BK_DARK_LIGHT" val=""/>
  <p:tag name="KSO_WM_SLIDE_ID" val="diagram20217111_1"/>
  <p:tag name="KSO_WM_SLIDE_INDEX" val="1"/>
  <p:tag name="KSO_WM_SLIDE_ITEM_CNT" val="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6:16:44&quot;,&quot;maxSize&quot;:{&quot;size1&quot;:33.299650680520394},&quot;minSize&quot;:{&quot;size1&quot;:24.5996506805204},&quot;normalSize&quot;:{&quot;size1&quot;:33.29946549533521},&quot;subLayout&quot;:[{&quot;id&quot;:&quot;2021-04-01T16:16:44&quot;,&quot;margin&quot;:{&quot;bottom&quot;:0.02600000612437725,&quot;left&quot;:4.657000541687012,&quot;right&quot;:4.657000541687012,&quot;top&quot;:2.5399999618530273},&quot;type&quot;:0},{&quot;id&quot;:&quot;2021-04-01T16:16:44&quot;,&quot;margin&quot;:{&quot;bottom&quot;:2.5399999618530273,&quot;left&quot;:4.657000541687012,&quot;right&quot;:4.657000541687012,&quot;top&quot;:0.8199999928474426},&quot;type&quot;:0}],&quot;type&quot;:0}"/>
  <p:tag name="KSO_WM_SLIDE_POSITION" val="36*36"/>
  <p:tag name="KSO_WM_SLIDE_RATIO" val="1.777778"/>
  <p:tag name="KSO_WM_SLIDE_SIZE" val="888*468"/>
  <p:tag name="KSO_WM_SLIDE_SUBTYPE" val="pureTxt"/>
  <p:tag name="KSO_WM_SLIDE_SUPPORT_FEATURE_TYPE" val="0"/>
  <p:tag name="KSO_WM_SLIDE_TYPE" val="text"/>
  <p:tag name="KSO_WM_TAG_VERSION" val="1.0"/>
  <p:tag name="KSO_WM_TEMPLATE_ASSEMBLE_GROUPID" val="6065706a4054ed1e2fb814f9"/>
  <p:tag name="KSO_WM_TEMPLATE_ASSEMBLE_XID" val="6065706a4054ed1e2fb814f9"/>
  <p:tag name="KSO_WM_TEMPLATE_CATEGORY" val="diagram"/>
  <p:tag name="KSO_WM_TEMPLATE_COLOR_TYPE" val="1"/>
  <p:tag name="KSO_WM_TEMPLATE_INDEX" val="20217111"/>
  <p:tag name="KSO_WM_TEMPLATE_MASTER_TYPE" val="0"/>
  <p:tag name="KSO_WM_TEMPLATE_SUBCATEGORY" val="21"/>
  <p:tag name="KSO_WM_TEMPLATE_THUMBS_INDEX" val="1、4、7、12、13、14、15、16、17、18、20、24、25、28、33、36、40、43、44"/>
</p:tagLst>
</file>

<file path=ppt/tags/tag254.xml><?xml version="1.0" encoding="utf-8"?>
<p:tagLst xmlns:p="http://schemas.openxmlformats.org/presentationml/2006/main">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 name="WM_BEAUTIFY_SHAPE_IDENTITY" val="{8711681d-efa5-4d53-93c1-ca0d43a79135}"/>
</p:tagLst>
</file>

<file path=ppt/tags/tag255.xml><?xml version="1.0" encoding="utf-8"?>
<p:tagLst xmlns:p="http://schemas.openxmlformats.org/presentationml/2006/main">
  <p:tag name="KSO_WM_ASSEMBLE_CHIP_INDEX" val="abc8e6b265dc480da346c2967c80e3e4"/>
  <p:tag name="KSO_WM_BEAUTIFY_FLAG" val="#wm#"/>
  <p:tag name="KSO_WM_CHIP_FILLAREA_FILL_RULE" val="{&quot;fill_align&quot;:&quot;cm&quot;,&quot;fill_mode&quot;:&quot;full&quot;,&quot;sacle_strategy&quot;:&quot;smart&quot;}"/>
  <p:tag name="KSO_WM_CHIP_GROUPID" val="5e7881253197e252a37019b5"/>
  <p:tag name="KSO_WM_CHIP_XID" val="5e7881253197e252a37019b6"/>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BLOCK" val="0"/>
  <p:tag name="KSO_WM_UNIT_COMPATIBLE" val="0"/>
  <p:tag name="KSO_WM_UNIT_DEC_AREA_ID" val="facf66a143e147d98322fcbb61f15a6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EFAULT_FONT" val="24;44;4"/>
  <p:tag name="KSO_WM_UNIT_DIAGRAM_ISNUMVISUAL" val="0"/>
  <p:tag name="KSO_WM_UNIT_DIAGRAM_ISREFERUNIT" val="0"/>
  <p:tag name="KSO_WM_UNIT_HIGHLIGHT" val="0"/>
  <p:tag name="KSO_WM_UNIT_ID" val="diagram20217111_1*a*1"/>
  <p:tag name="KSO_WM_UNIT_INDEX" val="1"/>
  <p:tag name="KSO_WM_UNIT_ISCONTENTSTITLE" val="0"/>
  <p:tag name="KSO_WM_UNIT_ISNUMDGMTITLE" val="0"/>
  <p:tag name="KSO_WM_UNIT_LAYERLEVEL" val="1"/>
  <p:tag name="KSO_WM_UNIT_NOCLEAR" val="0"/>
  <p:tag name="KSO_WM_UNIT_PRESET_TEXT" val="单击此处添加大标题内容"/>
  <p:tag name="KSO_WM_UNIT_SHOW_EDIT_AREA_INDICATION" val="1"/>
  <p:tag name="KSO_WM_UNIT_SM_LIMIT_TYPE" val="2"/>
  <p:tag name="KSO_WM_UNIT_TEXT_FILL_FORE_SCHEMECOLOR_INDEX" val="13"/>
  <p:tag name="KSO_WM_UNIT_TEXT_FILL_FORE_SCHEMECOLOR_INDEX_BRIGHTNESS" val="0"/>
  <p:tag name="KSO_WM_UNIT_TEXT_FILL_TYPE" val="1"/>
  <p:tag name="KSO_WM_UNIT_TYPE" val="a"/>
  <p:tag name="KSO_WM_UNIT_VALUE" val="19"/>
</p:tagLst>
</file>

<file path=ppt/tags/tag256.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BLOCK" val="0"/>
  <p:tag name="KSO_WM_UNIT_COMPATIBLE" val="0"/>
  <p:tag name="KSO_WM_UNIT_DEC_AREA_ID" val="febec62ec89d4fae899d9e38d57c0fd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DIAGRAM_ISNUMVISUAL" val="0"/>
  <p:tag name="KSO_WM_UNIT_DIAGRAM_ISREFERUNIT" val="0"/>
  <p:tag name="KSO_WM_UNIT_HIGHLIGHT" val="0"/>
  <p:tag name="KSO_WM_UNIT_ID" val="diagram20217111_1*i*1"/>
  <p:tag name="KSO_WM_UNIT_INDEX" val="1"/>
  <p:tag name="KSO_WM_UNIT_LAYERLEVEL" val="1"/>
  <p:tag name="KSO_WM_UNIT_SM_LIMIT_TYPE" val="2"/>
  <p:tag name="KSO_WM_UNIT_TYPE" val="i"/>
</p:tagLst>
</file>

<file path=ppt/tags/tag257.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2"/>
  <p:tag name="KSO_WM_UNIT_INDEX" val="2"/>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258.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3"/>
  <p:tag name="KSO_WM_UNIT_INDEX" val="3"/>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259.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4"/>
  <p:tag name="KSO_WM_UNIT_INDEX" val="4"/>
  <p:tag name="KSO_WM_UNIT_LAYERLEVEL" val="1"/>
  <p:tag name="KSO_WM_UNIT_SM_LIMIT_TYPE" val="2"/>
  <p:tag name="KSO_WM_UNIT_TYPE" val="i"/>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60.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5"/>
  <p:tag name="KSO_WM_UNIT_INDEX" val="5"/>
  <p:tag name="KSO_WM_UNIT_LAYERLEVEL" val="1"/>
  <p:tag name="KSO_WM_UNIT_SM_LIMIT_TYPE" val="2"/>
  <p:tag name="KSO_WM_UNIT_TYPE" val="i"/>
</p:tagLst>
</file>

<file path=ppt/tags/tag261.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6"/>
  <p:tag name="KSO_WM_UNIT_INDEX" val="6"/>
  <p:tag name="KSO_WM_UNIT_LAYERLEVEL" val="1"/>
  <p:tag name="KSO_WM_UNIT_SM_LIMIT_TYPE" val="2"/>
  <p:tag name="KSO_WM_UNIT_TYPE" val="i"/>
</p:tagLst>
</file>

<file path=ppt/tags/tag262.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7"/>
  <p:tag name="KSO_WM_UNIT_INDEX" val="7"/>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263.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8"/>
  <p:tag name="KSO_WM_UNIT_INDEX" val="8"/>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264.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9"/>
  <p:tag name="KSO_WM_UNIT_INDEX" val="9"/>
  <p:tag name="KSO_WM_UNIT_LAYERLEVEL" val="1"/>
  <p:tag name="KSO_WM_UNIT_SM_LIMIT_TYPE" val="2"/>
  <p:tag name="KSO_WM_UNIT_TYPE" val="i"/>
</p:tagLst>
</file>

<file path=ppt/tags/tag265.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0"/>
  <p:tag name="KSO_WM_UNIT_INDEX" val="10"/>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266.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1"/>
  <p:tag name="KSO_WM_UNIT_INDEX" val="11"/>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267.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2"/>
  <p:tag name="KSO_WM_UNIT_INDEX" val="12"/>
  <p:tag name="KSO_WM_UNIT_LAYERLEVEL" val="1"/>
  <p:tag name="KSO_WM_UNIT_SM_LIMIT_TYPE" val="2"/>
  <p:tag name="KSO_WM_UNIT_TYPE" val="i"/>
</p:tagLst>
</file>

<file path=ppt/tags/tag268.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3"/>
  <p:tag name="KSO_WM_UNIT_INDEX" val="13"/>
  <p:tag name="KSO_WM_UNIT_LAYERLEVEL" val="1"/>
  <p:tag name="KSO_WM_UNIT_SM_LIMIT_TYPE" val="2"/>
  <p:tag name="KSO_WM_UNIT_TYPE" val="i"/>
</p:tagLst>
</file>

<file path=ppt/tags/tag269.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4"/>
  <p:tag name="KSO_WM_UNIT_INDEX" val="14"/>
  <p:tag name="KSO_WM_UNIT_LAYERLEVEL" val="1"/>
  <p:tag name="KSO_WM_UNIT_SM_LIMIT_TYPE" val="2"/>
  <p:tag name="KSO_WM_UNIT_TYPE" val="i"/>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70.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5"/>
  <p:tag name="KSO_WM_UNIT_INDEX" val="15"/>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271.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6"/>
  <p:tag name="KSO_WM_UNIT_INDEX" val="16"/>
  <p:tag name="KSO_WM_UNIT_LAYERLEVEL" val="1"/>
  <p:tag name="KSO_WM_UNIT_SM_LIMIT_TYPE" val="2"/>
  <p:tag name="KSO_WM_UNIT_TEXT_FILL_FORE_SCHEMECOLOR_INDEX" val="13"/>
  <p:tag name="KSO_WM_UNIT_TEXT_FILL_FORE_SCHEMECOLOR_INDEX_BRIGHTNESS" val="0"/>
  <p:tag name="KSO_WM_UNIT_TEXT_FILL_TYPE" val="1"/>
  <p:tag name="KSO_WM_UNIT_TYPE" val="i"/>
  <p:tag name="KSO_WM_UNIT_VALUE" val="4"/>
</p:tagLst>
</file>

<file path=ppt/tags/tag272.xml><?xml version="1.0" encoding="utf-8"?>
<p:tagLst xmlns:p="http://schemas.openxmlformats.org/presentationml/2006/main">
  <p:tag name="KSO_WM_BEAUTIFY_FLAG" val="#wm#"/>
  <p:tag name="KSO_WM_CHIP_GROUPID" val="5fc5e83f310219e61717cdf2"/>
  <p:tag name="KSO_WM_CHIP_XID" val="5fc5e83f310219e61717cdf3"/>
  <p:tag name="KSO_WM_TAG_VERSION" val="1.0"/>
  <p:tag name="KSO_WM_TEMPLATE_ASSEMBLE_GROUPID" val="6065706a4054ed1e2fb814f9"/>
  <p:tag name="KSO_WM_TEMPLATE_ASSEMBLE_XID" val="6065706a4054ed1e2fb814f9"/>
  <p:tag name="KSO_WM_TEMPLATE_CATEGORY" val="diagram"/>
  <p:tag name="KSO_WM_TEMPLATE_INDEX" val="20217111"/>
  <p:tag name="KSO_WM_UNIT_COMPATIBLE" val="0"/>
  <p:tag name="KSO_WM_UNIT_DIAGRAM_ISNUMVISUAL" val="0"/>
  <p:tag name="KSO_WM_UNIT_DIAGRAM_ISREFERUNIT" val="0"/>
  <p:tag name="KSO_WM_UNIT_HIGHLIGHT" val="0"/>
  <p:tag name="KSO_WM_UNIT_ID" val="diagram20217111_1*i*17"/>
  <p:tag name="KSO_WM_UNIT_INDEX" val="17"/>
  <p:tag name="KSO_WM_UNIT_LAYERLEVEL" val="1"/>
  <p:tag name="KSO_WM_UNIT_SM_LIMIT_TYPE" val="2"/>
  <p:tag name="KSO_WM_UNIT_TYPE" val="i"/>
</p:tagLst>
</file>

<file path=ppt/tags/tag273.xml><?xml version="1.0" encoding="utf-8"?>
<p:tagLst xmlns:p="http://schemas.openxmlformats.org/presentationml/2006/main">
  <p:tag name="KSO_WM_BEAUTIFY_FLAG" val="#wm#"/>
  <p:tag name="KSO_WM_CHIP_DECFILLPROP" val="[]"/>
  <p:tag name="KSO_WM_CHIP_FILLPROP" val="[[{&quot;text_align&quot;:&quot;cm&quot;,&quot;text_direction&quot;:&quot;horizontal&quot;,&quot;support_big_font&quot;:false,&quot;picture_toward&quot;:0,&quot;picture_dockside&quot;:[],&quot;fill_id&quot;:&quot;ba3ff9d51a534949a36d761c038b2272&quot;,&quot;fill_align&quot;:&quot;cm&quot;,&quot;chip_types&quot;:[&quot;header&quot;]},{&quot;text_align&quot;:&quot;cm&quot;,&quot;text_direction&quot;:&quot;horizontal&quot;,&quot;support_features&quot;:[&quot;collage&quot;,&quot;carousel&quot;],&quot;support_big_font&quot;:false,&quot;picture_toward&quot;:0,&quot;picture_dockside&quot;:[],&quot;fill_id&quot;:&quot;385b67bca2024cfd9b21355f5a1f21ce&quot;,&quot;fill_align&quot;:&quot;cm&quot;,&quot;chip_types&quot;:[&quot;diagram&quot;,&quot;pictext&quot;,&quot;text&quot;,&quot;picture&quot;,&quot;chart&quot;,&quot;table&quot;,&quot;video&quot;]}]]"/>
  <p:tag name="KSO_WM_CHIP_GROUPID" val="5fc5e83f310219e61717cdf2"/>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c5e83f310219e61717cdf3"/>
  <p:tag name="KSO_WM_SLIDE_BACKGROUND" val="[&quot;general&quot;]"/>
  <p:tag name="KSO_WM_SLIDE_BACKGROUND_TYPE" val="general"/>
  <p:tag name="KSO_WM_SLIDE_BK_DARK_LIGHT" val=""/>
  <p:tag name="KSO_WM_SLIDE_ID" val="diagram20217111_1"/>
  <p:tag name="KSO_WM_SLIDE_INDEX" val="1"/>
  <p:tag name="KSO_WM_SLIDE_ITEM_CNT" val="0"/>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6:16:44&quot;,&quot;maxSize&quot;:{&quot;size1&quot;:33.299650680520394},&quot;minSize&quot;:{&quot;size1&quot;:24.5996506805204},&quot;normalSize&quot;:{&quot;size1&quot;:33.29946549533521},&quot;subLayout&quot;:[{&quot;id&quot;:&quot;2021-04-01T16:16:44&quot;,&quot;margin&quot;:{&quot;bottom&quot;:0.02600000612437725,&quot;left&quot;:4.657000541687012,&quot;right&quot;:4.657000541687012,&quot;top&quot;:2.5399999618530273},&quot;type&quot;:0},{&quot;id&quot;:&quot;2021-04-01T16:16:44&quot;,&quot;margin&quot;:{&quot;bottom&quot;:2.5399999618530273,&quot;left&quot;:4.657000541687012,&quot;right&quot;:4.657000541687012,&quot;top&quot;:0.8199999928474426},&quot;type&quot;:0}],&quot;type&quot;:0}"/>
  <p:tag name="KSO_WM_SLIDE_POSITION" val="36*36"/>
  <p:tag name="KSO_WM_SLIDE_RATIO" val="1.777778"/>
  <p:tag name="KSO_WM_SLIDE_SIZE" val="888*468"/>
  <p:tag name="KSO_WM_SLIDE_SUBTYPE" val="pureTxt"/>
  <p:tag name="KSO_WM_SLIDE_SUPPORT_FEATURE_TYPE" val="0"/>
  <p:tag name="KSO_WM_SLIDE_TYPE" val="text"/>
  <p:tag name="KSO_WM_TAG_VERSION" val="1.0"/>
  <p:tag name="KSO_WM_TEMPLATE_ASSEMBLE_GROUPID" val="6065706a4054ed1e2fb814f9"/>
  <p:tag name="KSO_WM_TEMPLATE_ASSEMBLE_XID" val="6065706a4054ed1e2fb814f9"/>
  <p:tag name="KSO_WM_TEMPLATE_CATEGORY" val="diagram"/>
  <p:tag name="KSO_WM_TEMPLATE_COLOR_TYPE" val="1"/>
  <p:tag name="KSO_WM_TEMPLATE_INDEX" val="20217111"/>
  <p:tag name="KSO_WM_TEMPLATE_MASTER_TYPE" val="0"/>
  <p:tag name="KSO_WM_TEMPLATE_SUBCATEGORY" val="21"/>
  <p:tag name="KSO_WM_TEMPLATE_THUMBS_INDEX" val="1、4、7、12、13、14、15、16、17、18、20、24、25、28、33、36、40、43、44"/>
</p:tagLst>
</file>

<file path=ppt/tags/tag274.xml><?xml version="1.0" encoding="utf-8"?>
<p:tagLst xmlns:p="http://schemas.openxmlformats.org/presentationml/2006/main">
  <p:tag name="KSO_WM_BEAUTIFY_FLAG" val="#wm#"/>
  <p:tag name="KSO_WM_COMBINE_RELATE_SLIDE_ID" val="custom1066845_13"/>
  <p:tag name="KSO_WM_SLIDE_ID" val="custom20184600_32"/>
  <p:tag name="KSO_WM_SLIDE_INDEX" val="32"/>
  <p:tag name="KSO_WM_SLIDE_ITEM_CNT" val="0"/>
  <p:tag name="KSO_WM_SLIDE_LAYOUT" val="a_f"/>
  <p:tag name="KSO_WM_SLIDE_LAYOUT_CNT" val="1_1"/>
  <p:tag name="KSO_WM_SLIDE_TYPE" val="endPage"/>
  <p:tag name="KSO_WM_TAG_VERSION" val="1.0"/>
  <p:tag name="KSO_WM_TEMPLATE_CATEGORY" val="custom"/>
  <p:tag name="KSO_WM_TEMPLATE_COLOR_TYPE" val="0"/>
  <p:tag name="KSO_WM_TEMPLATE_INDEX" val="20184600"/>
  <p:tag name="KSO_WM_TEMPLATE_MASTER_TYPE" val="1"/>
  <p:tag name="KSO_WM_TEMPLATE_SUBCATEGORY" val="0"/>
</p:tagLst>
</file>

<file path=ppt/tags/tag275.xml><?xml version="1.0" encoding="utf-8"?>
<p:tagLst xmlns:p="http://schemas.openxmlformats.org/presentationml/2006/main">
  <p:tag name="AS_OS" val="Unix 3.10 unknown"/>
  <p:tag name="AS_RELEASE_DATE" val="2020.11.30"/>
  <p:tag name="AS_TITLE" val="Aspose.Slides for Java"/>
  <p:tag name="AS_VERSION" val="20.11"/>
  <p:tag name="COMMONDATA" val="eyJoZGlkIjoiYTUyMDI5MmZmYWZkMWYzODQ2NmE5ODk3MzhhYzVkYTgifQ=="/>
  <p:tag name="KSO_WPP_MARK_KEY" val="13e4d372-b444-4c05-80f4-389a8239fc16"/>
  <p:tag name="commondata" val="eyJoZGlkIjoiYmRmZDU0ZGM5NjQ3OTFkYzVkNDZjY2VmMjJjYzIwZDcifQ=="/>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6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69.xml><?xml version="1.0" encoding="utf-8"?>
<p:tagLst xmlns:p="http://schemas.openxmlformats.org/presentationml/2006/main">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2**"/>
  <p:tag name="KSO_WM_UNIT_LAYERLEVEL" val="1"/>
  <p:tag name="WM_BEAUTIFY_SHAPE_IDENTITY" val="{8711681d-efa5-4d53-93c1-ca0d43a79135}"/>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70.xml><?xml version="1.0" encoding="utf-8"?>
<p:tagLst xmlns:p="http://schemas.openxmlformats.org/presentationml/2006/main">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71.xml><?xml version="1.0" encoding="utf-8"?>
<p:tagLst xmlns:p="http://schemas.openxmlformats.org/presentationml/2006/main">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72.xml><?xml version="1.0" encoding="utf-8"?>
<p:tagLst xmlns:p="http://schemas.openxmlformats.org/presentationml/2006/main">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73.xml><?xml version="1.0" encoding="utf-8"?>
<p:tagLst xmlns:p="http://schemas.openxmlformats.org/presentationml/2006/main">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74.xml><?xml version="1.0" encoding="utf-8"?>
<p:tagLst xmlns:p="http://schemas.openxmlformats.org/presentationml/2006/main">
  <p:tag name="KSO_WM_BEAUTIFY_FLAG" val="#wm#"/>
  <p:tag name="KSO_WM_SLIDE_BACKGROUND_TYPE" val="frame"/>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SUBTYPE" val="h"/>
  <p:tag name="KSO_WM_UNIT_TYPE" val="i"/>
</p:tagLst>
</file>

<file path=ppt/tags/tag75.xml><?xml version="1.0" encoding="utf-8"?>
<p:tagLst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76.xml><?xml version="1.0" encoding="utf-8"?>
<p:tagLst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77.xml><?xml version="1.0" encoding="utf-8"?>
<p:tagLst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78.xml><?xml version="1.0" encoding="utf-8"?>
<p:tagLst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79.xml><?xml version="1.0" encoding="utf-8"?>
<p:tagLst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0.xml><?xml version="1.0" encoding="utf-8"?>
<p:tagLst xmlns:p="http://schemas.openxmlformats.org/presentationml/2006/main">
  <p:tag name="KSO_WM_BEAUTIFY_FLAG" val="#wm#"/>
  <p:tag name="KSO_WM_SLIDE_BACKGROUND_TYPE" val="leftRight"/>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81.xml><?xml version="1.0" encoding="utf-8"?>
<p:tagLst xmlns:p="http://schemas.openxmlformats.org/presentationml/2006/main">
  <p:tag name="KSO_WM_BEAUTIFY_FLAG" val="#wm#"/>
  <p:tag name="KSO_WM_SLIDE_BACKGROUND_TYPE" val="leftRight"/>
  <p:tag name="KSO_WM_TAG_VERSION" val="1.0"/>
  <p:tag name="KSO_WM_UNIT_BK_DARK_LIGHT" val="2"/>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SUBTYPE" val="h"/>
  <p:tag name="KSO_WM_UNIT_TYPE" val="i"/>
</p:tagLst>
</file>

<file path=ppt/tags/tag82.xml><?xml version="1.0" encoding="utf-8"?>
<p:tagLst xmlns:p="http://schemas.openxmlformats.org/presentationml/2006/main">
  <p:tag name="KSO_WM_BEAUTIFY_FLAG" val="#wm#"/>
  <p:tag name="KSO_WM_SLIDE_BACKGROUND_TYPE" val="leftRight"/>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83.xml><?xml version="1.0" encoding="utf-8"?>
<p:tagLst xmlns:p="http://schemas.openxmlformats.org/presentationml/2006/main">
  <p:tag name="KSO_WM_BEAUTIFY_FLAG" val="#wm#"/>
  <p:tag name="KSO_WM_SLIDE_BACKGROUND_TYPE" val="leftRight"/>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84.xml><?xml version="1.0" encoding="utf-8"?>
<p:tagLst xmlns:p="http://schemas.openxmlformats.org/presentationml/2006/main">
  <p:tag name="KSO_WM_BEAUTIFY_FLAG" val="#wm#"/>
  <p:tag name="KSO_WM_SLIDE_BACKGROUND_TYPE" val="leftRight"/>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85.xml><?xml version="1.0" encoding="utf-8"?>
<p:tagLst xmlns:p="http://schemas.openxmlformats.org/presentationml/2006/main">
  <p:tag name="KSO_WM_BEAUTIFY_FLAG" val="#wm#"/>
  <p:tag name="KSO_WM_SLIDE_BACKGROUND_TYPE" val="leftRight"/>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86.xml><?xml version="1.0" encoding="utf-8"?>
<p:tagLst xmlns:p="http://schemas.openxmlformats.org/presentationml/2006/main">
  <p:tag name="KSO_WM_BEAUTIFY_FLAG" val="#wm#"/>
  <p:tag name="KSO_WM_SLIDE_BACKGROUND_TYPE" val="leftRight"/>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87.xml><?xml version="1.0" encoding="utf-8"?>
<p:tagLst xmlns:p="http://schemas.openxmlformats.org/presentationml/2006/main">
  <p:tag name="KSO_WM_BEAUTIFY_FLAG" val="#wm#"/>
  <p:tag name="KSO_WM_SLIDE_BACKGROUND_TYPE" val="leftRight"/>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88.xml><?xml version="1.0" encoding="utf-8"?>
<p:tagLst xmlns:p="http://schemas.openxmlformats.org/presentationml/2006/main">
  <p:tag name="KSO_WM_BEAUTIFY_FLAG" val="#wm#"/>
  <p:tag name="KSO_WM_SLIDE_BACKGROUND_TYPE" val="topBottom"/>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89.xml><?xml version="1.0" encoding="utf-8"?>
<p:tagLst xmlns:p="http://schemas.openxmlformats.org/presentationml/2006/main">
  <p:tag name="KSO_WM_BEAUTIFY_FLAG" val="#wm#"/>
  <p:tag name="KSO_WM_SLIDE_BACKGROUND_TYPE" val="topBottom"/>
  <p:tag name="KSO_WM_TAG_VERSION" val="1.0"/>
  <p:tag name="KSO_WM_UNIT_BK_DARK_LIGHT" val="2"/>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SUBTYPE" val="h"/>
  <p:tag name="KSO_WM_UNIT_TYPE" val="i"/>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90.xml><?xml version="1.0" encoding="utf-8"?>
<p:tagLst xmlns:p="http://schemas.openxmlformats.org/presentationml/2006/main">
  <p:tag name="KSO_WM_BEAUTIFY_FLAG" val="#wm#"/>
  <p:tag name="KSO_WM_SLIDE_BACKGROUND_TYPE" val="topBottom"/>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91.xml><?xml version="1.0" encoding="utf-8"?>
<p:tagLst xmlns:p="http://schemas.openxmlformats.org/presentationml/2006/main">
  <p:tag name="KSO_WM_BEAUTIFY_FLAG" val="#wm#"/>
  <p:tag name="KSO_WM_SLIDE_BACKGROUND_TYPE" val="topBottom"/>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92.xml><?xml version="1.0" encoding="utf-8"?>
<p:tagLst xmlns:p="http://schemas.openxmlformats.org/presentationml/2006/main">
  <p:tag name="KSO_WM_BEAUTIFY_FLAG" val="#wm#"/>
  <p:tag name="KSO_WM_SLIDE_BACKGROUND_TYPE" val="topBottom"/>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93.xml><?xml version="1.0" encoding="utf-8"?>
<p:tagLst xmlns:p="http://schemas.openxmlformats.org/presentationml/2006/main">
  <p:tag name="KSO_WM_BEAUTIFY_FLAG" val="#wm#"/>
  <p:tag name="KSO_WM_SLIDE_BACKGROUND_TYPE" val="topBottom"/>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94.xml><?xml version="1.0" encoding="utf-8"?>
<p:tagLst xmlns:p="http://schemas.openxmlformats.org/presentationml/2006/main">
  <p:tag name="KSO_WM_BEAUTIFY_FLAG" val="#wm#"/>
  <p:tag name="KSO_WM_SLIDE_BACKGROUND_TYPE" val="topBottom"/>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95.xml><?xml version="1.0" encoding="utf-8"?>
<p:tagLst xmlns:p="http://schemas.openxmlformats.org/presentationml/2006/main">
  <p:tag name="KSO_WM_BEAUTIFY_FLAG" val="#wm#"/>
  <p:tag name="KSO_WM_SLIDE_BACKGROUND_TYPE" val="topBottom"/>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96.xml><?xml version="1.0" encoding="utf-8"?>
<p:tagLst xmlns:p="http://schemas.openxmlformats.org/presentationml/2006/main">
  <p:tag name="KSO_WM_BEAUTIFY_FLAG" val="#wm#"/>
  <p:tag name="KSO_WM_SLIDE_BACKGROUND_TYPE" val="bottomTop"/>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97.xml><?xml version="1.0" encoding="utf-8"?>
<p:tagLst xmlns:p="http://schemas.openxmlformats.org/presentationml/2006/main">
  <p:tag name="KSO_WM_BEAUTIFY_FLAG" val="#wm#"/>
  <p:tag name="KSO_WM_SLIDE_BACKGROUND_TYPE" val="bottomTop"/>
  <p:tag name="KSO_WM_TAG_VERSION" val="1.0"/>
  <p:tag name="KSO_WM_UNIT_BK_DARK_LIGHT" val="2"/>
  <p:tag name="KSO_WM_UNIT_COMPATIBLE" val="0"/>
  <p:tag name="KSO_WM_UNIT_DIAGRAM_ISNUMVISUAL" val="0"/>
  <p:tag name="KSO_WM_UNIT_DIAGRAM_ISREFERUNIT" val="0"/>
  <p:tag name="KSO_WM_UNIT_HIGHLIGHT" val="0"/>
  <p:tag name="KSO_WM_UNIT_ID" val="_16*i*1"/>
  <p:tag name="KSO_WM_UNIT_INDEX" val="1"/>
  <p:tag name="KSO_WM_UNIT_LAYERLEVEL" val="1"/>
  <p:tag name="KSO_WM_UNIT_SUBTYPE" val="h"/>
  <p:tag name="KSO_WM_UNIT_TYPE" val="i"/>
</p:tagLst>
</file>

<file path=ppt/tags/tag98.xml><?xml version="1.0" encoding="utf-8"?>
<p:tagLst xmlns:p="http://schemas.openxmlformats.org/presentationml/2006/main">
  <p:tag name="KSO_WM_BEAUTIFY_FLAG" val="#wm#"/>
  <p:tag name="KSO_WM_SLIDE_BACKGROUND_TYPE" val="bottomTop"/>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99.xml><?xml version="1.0" encoding="utf-8"?>
<p:tagLst xmlns:p="http://schemas.openxmlformats.org/presentationml/2006/main">
  <p:tag name="KSO_WM_BEAUTIFY_FLAG" val="#wm#"/>
  <p:tag name="KSO_WM_SLIDE_BACKGROUND_TYPE" val="bottomTop"/>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Arial"/>
        <a:cs typeface="Arial"/>
        <a:font script="Jpan" typeface="ＭＳ ゴシック"/>
        <a:font script="Hang" typeface="굴림"/>
        <a:font script="Hans" typeface="宋体"/>
        <a:font script="Hant" typeface="新細明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Ｐゴシック"/>
        <a:font script="Hang" typeface="굴림"/>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20184600">
      <a:dk1>
        <a:srgbClr val="000000"/>
      </a:dk1>
      <a:lt1>
        <a:srgbClr val="FFFFFF"/>
      </a:lt1>
      <a:dk2>
        <a:srgbClr val="F3F0EC"/>
      </a:dk2>
      <a:lt2>
        <a:srgbClr val="FFFFFF"/>
      </a:lt2>
      <a:accent1>
        <a:srgbClr val="595959"/>
      </a:accent1>
      <a:accent2>
        <a:srgbClr val="44546A"/>
      </a:accent2>
      <a:accent3>
        <a:srgbClr val="5F7797"/>
      </a:accent3>
      <a:accent4>
        <a:srgbClr val="009E9F"/>
      </a:accent4>
      <a:accent5>
        <a:srgbClr val="ED7D31"/>
      </a:accent5>
      <a:accent6>
        <a:srgbClr val="FDBE00"/>
      </a:accent6>
      <a:hlink>
        <a:srgbClr val="0563C1"/>
      </a:hlink>
      <a:folHlink>
        <a:srgbClr val="954F72"/>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Arial"/>
        <a:cs typeface="Arial"/>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Arial"/>
        <a:cs typeface="Arial"/>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1676</Words>
  <Application>WPS 演示</Application>
  <PresentationFormat/>
  <Paragraphs>61</Paragraphs>
  <Slides>15</Slides>
  <Notes>7</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15</vt:i4>
      </vt:variant>
    </vt:vector>
  </HeadingPairs>
  <TitlesOfParts>
    <vt:vector size="30" baseType="lpstr">
      <vt:lpstr>Arial</vt:lpstr>
      <vt:lpstr>宋体</vt:lpstr>
      <vt:lpstr>Wingdings</vt:lpstr>
      <vt:lpstr>黑体</vt:lpstr>
      <vt:lpstr>Calibri Light</vt:lpstr>
      <vt:lpstr>微软雅黑</vt:lpstr>
      <vt:lpstr>新蒂黑板报</vt:lpstr>
      <vt:lpstr>Segoe UI</vt:lpstr>
      <vt:lpstr>华文琥珀</vt:lpstr>
      <vt:lpstr>方正全福体</vt:lpstr>
      <vt:lpstr>Arial Unicode MS</vt:lpstr>
      <vt:lpstr>Arial Black</vt:lpstr>
      <vt:lpstr>Calibri</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二一教育</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21cnjy.com</dc:creator>
  <cp:keywords>21</cp:keywords>
  <cp:lastModifiedBy>曽益涛</cp:lastModifiedBy>
  <cp:revision>6</cp:revision>
  <cp:lastPrinted>2022-10-29T22:23:00Z</cp:lastPrinted>
  <dcterms:created xsi:type="dcterms:W3CDTF">2022-10-29T22:23:00Z</dcterms:created>
  <dcterms:modified xsi:type="dcterms:W3CDTF">2024-05-08T00:12:18Z</dcterms:modified>
  <cp:version>13831956</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2052-12.1.0.16729</vt:lpwstr>
  </property>
  <property fmtid="{D5CDD505-2E9C-101B-9397-08002B2CF9AE}" pid="3" name="ICV">
    <vt:lpwstr>EA1770A5F41F48E0A7D425B9153ADFBD_13</vt:lpwstr>
  </property>
</Properties>
</file>