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heme/theme5.xml" ContentType="application/vnd.openxmlformats-officedocument.theme+xml"/>
  <Override PartName="/ppt/theme/theme6.xml" ContentType="application/vnd.openxmlformats-officedocument.theme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notesSlides/notesSlide1.xml" ContentType="application/vnd.openxmlformats-officedocument.presentationml.notesSlide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2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notesSlides/notesSlide3.xml" ContentType="application/vnd.openxmlformats-officedocument.presentationml.notesSlide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notesSlides/notesSlide4.xml" ContentType="application/vnd.openxmlformats-officedocument.presentationml.notesSlide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3" r:id="rId2"/>
    <p:sldMasterId id="2147483678" r:id="rId3"/>
    <p:sldMasterId id="2147483691" r:id="rId4"/>
  </p:sldMasterIdLst>
  <p:notesMasterIdLst>
    <p:notesMasterId r:id="rId30"/>
  </p:notesMasterIdLst>
  <p:handoutMasterIdLst>
    <p:handoutMasterId r:id="rId31"/>
  </p:handoutMasterIdLst>
  <p:sldIdLst>
    <p:sldId id="256" r:id="rId5"/>
    <p:sldId id="280" r:id="rId6"/>
    <p:sldId id="297" r:id="rId7"/>
    <p:sldId id="299" r:id="rId8"/>
    <p:sldId id="301" r:id="rId9"/>
    <p:sldId id="302" r:id="rId10"/>
    <p:sldId id="303" r:id="rId11"/>
    <p:sldId id="305" r:id="rId12"/>
    <p:sldId id="307" r:id="rId13"/>
    <p:sldId id="314" r:id="rId14"/>
    <p:sldId id="308" r:id="rId15"/>
    <p:sldId id="316" r:id="rId16"/>
    <p:sldId id="317" r:id="rId17"/>
    <p:sldId id="319" r:id="rId18"/>
    <p:sldId id="321" r:id="rId19"/>
    <p:sldId id="325" r:id="rId20"/>
    <p:sldId id="326" r:id="rId21"/>
    <p:sldId id="332" r:id="rId22"/>
    <p:sldId id="333" r:id="rId23"/>
    <p:sldId id="335" r:id="rId24"/>
    <p:sldId id="338" r:id="rId25"/>
    <p:sldId id="339" r:id="rId26"/>
    <p:sldId id="269" r:id="rId27"/>
    <p:sldId id="341" r:id="rId28"/>
    <p:sldId id="262" r:id="rId29"/>
  </p:sldIdLst>
  <p:sldSz cx="12192000" cy="6858000"/>
  <p:notesSz cx="6858000" cy="9144000"/>
  <p:embeddedFontLst>
    <p:embeddedFont>
      <p:font typeface="华文楷体" panose="02010600040101010101" pitchFamily="2" charset="-122"/>
      <p:regular r:id="rId32"/>
    </p:embeddedFont>
    <p:embeddedFont>
      <p:font typeface="Calibri Light" panose="020F0302020204030204" pitchFamily="34" charset="0"/>
      <p:regular r:id="rId33"/>
      <p:italic r:id="rId34"/>
    </p:embeddedFont>
    <p:embeddedFont>
      <p:font typeface="WPS-Numbers" panose="020B0604020202020204" charset="0"/>
      <p:regular r:id="rId35"/>
    </p:embeddedFont>
    <p:embeddedFont>
      <p:font typeface="汉仪中宋简" panose="020B0604020202020204" charset="-128"/>
      <p:regular r:id="rId36"/>
    </p:embeddedFont>
    <p:embeddedFont>
      <p:font typeface="汉仪中楷简" panose="02010600030101010101" charset="-122"/>
      <p:regular r:id="rId37"/>
    </p:embeddedFont>
    <p:embeddedFont>
      <p:font typeface="楷体" panose="02010609060101010101" pitchFamily="49" charset="-122"/>
      <p:regular r:id="rId38"/>
    </p:embeddedFont>
    <p:embeddedFont>
      <p:font typeface="微软雅黑" panose="020B0503020204020204" pitchFamily="34" charset="-122"/>
      <p:regular r:id="rId39"/>
      <p:bold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61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novo" initials="l" lastIdx="2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E6EF9"/>
    <a:srgbClr val="467698"/>
    <a:srgbClr val="FFA8A4"/>
    <a:srgbClr val="FFFFFF"/>
    <a:srgbClr val="6F9CBD"/>
    <a:srgbClr val="8DAF50"/>
    <a:srgbClr val="FFFCF3"/>
    <a:srgbClr val="FEC63F"/>
    <a:srgbClr val="D9D9D9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89" d="100"/>
          <a:sy n="89" d="100"/>
        </p:scale>
        <p:origin x="518" y="67"/>
      </p:cViewPr>
      <p:guideLst>
        <p:guide orient="horz" pos="2112"/>
        <p:guide pos="361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8.fntdata"/><Relationship Id="rId21" Type="http://schemas.openxmlformats.org/officeDocument/2006/relationships/slide" Target="slides/slide17.xml"/><Relationship Id="rId34" Type="http://schemas.openxmlformats.org/officeDocument/2006/relationships/font" Target="fonts/font3.fntdata"/><Relationship Id="rId42" Type="http://schemas.openxmlformats.org/officeDocument/2006/relationships/font" Target="fonts/font11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1.fntdata"/><Relationship Id="rId37" Type="http://schemas.openxmlformats.org/officeDocument/2006/relationships/font" Target="fonts/font6.fntdata"/><Relationship Id="rId40" Type="http://schemas.openxmlformats.org/officeDocument/2006/relationships/font" Target="fonts/font9.fntdata"/><Relationship Id="rId45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5.fntdata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4" Type="http://schemas.openxmlformats.org/officeDocument/2006/relationships/font" Target="fonts/font13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4.fntdata"/><Relationship Id="rId43" Type="http://schemas.openxmlformats.org/officeDocument/2006/relationships/font" Target="fonts/font12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2.fntdata"/><Relationship Id="rId38" Type="http://schemas.openxmlformats.org/officeDocument/2006/relationships/font" Target="fonts/font7.fntdata"/><Relationship Id="rId46" Type="http://schemas.openxmlformats.org/officeDocument/2006/relationships/commentAuthors" Target="commentAuthors.xml"/><Relationship Id="rId20" Type="http://schemas.openxmlformats.org/officeDocument/2006/relationships/slide" Target="slides/slide16.xml"/><Relationship Id="rId41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64797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589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AD0AF-037E-4E7B-A4AC-9AF1A0D3798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467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5AD0AF-037E-4E7B-A4AC-9AF1A0D3798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5184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42668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83213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4.xml"/><Relationship Id="rId4" Type="http://schemas.openxmlformats.org/officeDocument/2006/relationships/tags" Target="../tags/tag1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9.xml"/><Relationship Id="rId4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24.xml"/><Relationship Id="rId4" Type="http://schemas.openxmlformats.org/officeDocument/2006/relationships/tags" Target="../tags/tag2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tags" Target="../tags/tag30.xml"/><Relationship Id="rId5" Type="http://schemas.openxmlformats.org/officeDocument/2006/relationships/tags" Target="../tags/tag29.xml"/><Relationship Id="rId4" Type="http://schemas.openxmlformats.org/officeDocument/2006/relationships/tags" Target="../tags/tag28.xml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3" Type="http://schemas.openxmlformats.org/officeDocument/2006/relationships/tags" Target="../tags/tag33.xml"/><Relationship Id="rId7" Type="http://schemas.openxmlformats.org/officeDocument/2006/relationships/tags" Target="../tags/tag37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9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47.xml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56.xml"/><Relationship Id="rId4" Type="http://schemas.openxmlformats.org/officeDocument/2006/relationships/tags" Target="../tags/tag55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60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65.xml"/><Relationship Id="rId4" Type="http://schemas.openxmlformats.org/officeDocument/2006/relationships/tags" Target="../tags/tag6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7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78.xml"/><Relationship Id="rId2" Type="http://schemas.openxmlformats.org/officeDocument/2006/relationships/tags" Target="../tags/tag77.xml"/><Relationship Id="rId1" Type="http://schemas.openxmlformats.org/officeDocument/2006/relationships/tags" Target="../tags/tag76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80.xml"/><Relationship Id="rId4" Type="http://schemas.openxmlformats.org/officeDocument/2006/relationships/tags" Target="../tags/tag79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85.xml"/><Relationship Id="rId4" Type="http://schemas.openxmlformats.org/officeDocument/2006/relationships/tags" Target="../tags/tag8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88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5" Type="http://schemas.openxmlformats.org/officeDocument/2006/relationships/tags" Target="../tags/tag90.xml"/><Relationship Id="rId4" Type="http://schemas.openxmlformats.org/officeDocument/2006/relationships/tags" Target="../tags/tag89.xml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tags" Target="../tags/tag99.xml"/><Relationship Id="rId3" Type="http://schemas.openxmlformats.org/officeDocument/2006/relationships/tags" Target="../tags/tag94.xml"/><Relationship Id="rId7" Type="http://schemas.openxmlformats.org/officeDocument/2006/relationships/tags" Target="../tags/tag98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9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2" Type="http://schemas.openxmlformats.org/officeDocument/2006/relationships/tags" Target="../tags/tag101.xml"/><Relationship Id="rId1" Type="http://schemas.openxmlformats.org/officeDocument/2006/relationships/tags" Target="../tags/tag100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0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tags" Target="../tags/tag106.xml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4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tags" Target="../tags/tag109.xml"/><Relationship Id="rId7" Type="http://schemas.openxmlformats.org/officeDocument/2006/relationships/slideMaster" Target="../slideMasters/slideMaster3.xml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tags" Target="../tags/tag112.xml"/><Relationship Id="rId5" Type="http://schemas.openxmlformats.org/officeDocument/2006/relationships/tags" Target="../tags/tag111.xml"/><Relationship Id="rId4" Type="http://schemas.openxmlformats.org/officeDocument/2006/relationships/tags" Target="../tags/tag110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17.xml"/><Relationship Id="rId4" Type="http://schemas.openxmlformats.org/officeDocument/2006/relationships/tags" Target="../tags/tag11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tags" Target="../tags/tag120.xml"/><Relationship Id="rId2" Type="http://schemas.openxmlformats.org/officeDocument/2006/relationships/tags" Target="../tags/tag119.xml"/><Relationship Id="rId1" Type="http://schemas.openxmlformats.org/officeDocument/2006/relationships/tags" Target="../tags/tag118.xml"/><Relationship Id="rId5" Type="http://schemas.openxmlformats.org/officeDocument/2006/relationships/slideMaster" Target="../slideMasters/slideMaster3.xml"/><Relationship Id="rId4" Type="http://schemas.openxmlformats.org/officeDocument/2006/relationships/tags" Target="../tags/tag121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tags" Target="../tags/tag124.xml"/><Relationship Id="rId2" Type="http://schemas.openxmlformats.org/officeDocument/2006/relationships/tags" Target="../tags/tag123.xml"/><Relationship Id="rId1" Type="http://schemas.openxmlformats.org/officeDocument/2006/relationships/tags" Target="../tags/tag122.xml"/><Relationship Id="rId6" Type="http://schemas.openxmlformats.org/officeDocument/2006/relationships/slideMaster" Target="../slideMasters/slideMaster3.xml"/><Relationship Id="rId5" Type="http://schemas.openxmlformats.org/officeDocument/2006/relationships/tags" Target="../tags/tag126.xml"/><Relationship Id="rId4" Type="http://schemas.openxmlformats.org/officeDocument/2006/relationships/tags" Target="../tags/tag12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7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tags" Target="../tags/tag142.xml"/><Relationship Id="rId2" Type="http://schemas.openxmlformats.org/officeDocument/2006/relationships/tags" Target="../tags/tag141.xml"/><Relationship Id="rId1" Type="http://schemas.openxmlformats.org/officeDocument/2006/relationships/tags" Target="../tags/tag140.xml"/><Relationship Id="rId4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tags" Target="../tags/tag145.xml"/><Relationship Id="rId2" Type="http://schemas.openxmlformats.org/officeDocument/2006/relationships/tags" Target="../tags/tag144.xml"/><Relationship Id="rId1" Type="http://schemas.openxmlformats.org/officeDocument/2006/relationships/tags" Target="../tags/tag143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47.xml"/><Relationship Id="rId4" Type="http://schemas.openxmlformats.org/officeDocument/2006/relationships/tags" Target="../tags/tag14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150.xml"/><Relationship Id="rId2" Type="http://schemas.openxmlformats.org/officeDocument/2006/relationships/tags" Target="../tags/tag149.xml"/><Relationship Id="rId1" Type="http://schemas.openxmlformats.org/officeDocument/2006/relationships/tags" Target="../tags/tag148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52.xml"/><Relationship Id="rId4" Type="http://schemas.openxmlformats.org/officeDocument/2006/relationships/tags" Target="../tags/tag151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155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tags" Target="../tags/tag158.xml"/><Relationship Id="rId5" Type="http://schemas.openxmlformats.org/officeDocument/2006/relationships/tags" Target="../tags/tag157.xml"/><Relationship Id="rId4" Type="http://schemas.openxmlformats.org/officeDocument/2006/relationships/tags" Target="../tags/tag156.xml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tags" Target="../tags/tag166.xml"/><Relationship Id="rId3" Type="http://schemas.openxmlformats.org/officeDocument/2006/relationships/tags" Target="../tags/tag161.xml"/><Relationship Id="rId7" Type="http://schemas.openxmlformats.org/officeDocument/2006/relationships/tags" Target="../tags/tag165.xml"/><Relationship Id="rId2" Type="http://schemas.openxmlformats.org/officeDocument/2006/relationships/tags" Target="../tags/tag160.xml"/><Relationship Id="rId1" Type="http://schemas.openxmlformats.org/officeDocument/2006/relationships/tags" Target="../tags/tag159.xml"/><Relationship Id="rId6" Type="http://schemas.openxmlformats.org/officeDocument/2006/relationships/tags" Target="../tags/tag164.xml"/><Relationship Id="rId5" Type="http://schemas.openxmlformats.org/officeDocument/2006/relationships/tags" Target="../tags/tag163.xml"/><Relationship Id="rId4" Type="http://schemas.openxmlformats.org/officeDocument/2006/relationships/tags" Target="../tags/tag162.xml"/><Relationship Id="rId9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70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" Type="http://schemas.openxmlformats.org/officeDocument/2006/relationships/tags" Target="../tags/tag171.xml"/><Relationship Id="rId4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tags" Target="../tags/tag176.xml"/><Relationship Id="rId7" Type="http://schemas.openxmlformats.org/officeDocument/2006/relationships/slideMaster" Target="../slideMasters/slideMaster4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6" Type="http://schemas.openxmlformats.org/officeDocument/2006/relationships/tags" Target="../tags/tag179.xml"/><Relationship Id="rId5" Type="http://schemas.openxmlformats.org/officeDocument/2006/relationships/tags" Target="../tags/tag178.xml"/><Relationship Id="rId4" Type="http://schemas.openxmlformats.org/officeDocument/2006/relationships/tags" Target="../tags/tag17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" Type="http://schemas.openxmlformats.org/officeDocument/2006/relationships/tags" Target="../tags/tag180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84.xml"/><Relationship Id="rId4" Type="http://schemas.openxmlformats.org/officeDocument/2006/relationships/tags" Target="../tags/tag18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tags" Target="../tags/tag187.xml"/><Relationship Id="rId2" Type="http://schemas.openxmlformats.org/officeDocument/2006/relationships/tags" Target="../tags/tag186.xml"/><Relationship Id="rId1" Type="http://schemas.openxmlformats.org/officeDocument/2006/relationships/tags" Target="../tags/tag185.xml"/><Relationship Id="rId5" Type="http://schemas.openxmlformats.org/officeDocument/2006/relationships/slideMaster" Target="../slideMasters/slideMaster4.xml"/><Relationship Id="rId4" Type="http://schemas.openxmlformats.org/officeDocument/2006/relationships/tags" Target="../tags/tag188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tags" Target="../tags/tag191.xml"/><Relationship Id="rId2" Type="http://schemas.openxmlformats.org/officeDocument/2006/relationships/tags" Target="../tags/tag190.xml"/><Relationship Id="rId1" Type="http://schemas.openxmlformats.org/officeDocument/2006/relationships/tags" Target="../tags/tag189.xml"/><Relationship Id="rId6" Type="http://schemas.openxmlformats.org/officeDocument/2006/relationships/slideMaster" Target="../slideMasters/slideMaster4.xml"/><Relationship Id="rId5" Type="http://schemas.openxmlformats.org/officeDocument/2006/relationships/tags" Target="../tags/tag193.xml"/><Relationship Id="rId4" Type="http://schemas.openxmlformats.org/officeDocument/2006/relationships/tags" Target="../tags/tag19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小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3"/>
          <p:cNvPicPr>
            <a:picLocks noChangeAspect="1"/>
          </p:cNvPicPr>
          <p:nvPr userDrawn="1"/>
        </p:nvPicPr>
        <p:blipFill>
          <a:blip r:embed="rId3" cstate="print"/>
          <a:srcRect b="30461"/>
          <a:stretch>
            <a:fillRect/>
          </a:stretch>
        </p:blipFill>
        <p:spPr>
          <a:xfrm>
            <a:off x="-637116" y="3471333"/>
            <a:ext cx="4933949" cy="343111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7" name="组合 4"/>
          <p:cNvGrpSpPr/>
          <p:nvPr userDrawn="1"/>
        </p:nvGrpSpPr>
        <p:grpSpPr>
          <a:xfrm>
            <a:off x="0" y="1322917"/>
            <a:ext cx="12192000" cy="6195483"/>
            <a:chOff x="0" y="991430"/>
            <a:chExt cx="9144000" cy="4647523"/>
          </a:xfrm>
        </p:grpSpPr>
        <p:pic>
          <p:nvPicPr>
            <p:cNvPr id="3082" name="图片 5"/>
            <p:cNvPicPr>
              <a:picLocks noChangeAspect="1"/>
            </p:cNvPicPr>
            <p:nvPr userDrawn="1"/>
          </p:nvPicPr>
          <p:blipFill>
            <a:blip r:embed="rId4" cstate="print"/>
            <a:srcRect t="20155"/>
            <a:stretch>
              <a:fillRect/>
            </a:stretch>
          </p:blipFill>
          <p:spPr>
            <a:xfrm flipH="1">
              <a:off x="406" y="1023976"/>
              <a:ext cx="3466769" cy="41520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3" name="图片 6"/>
            <p:cNvPicPr>
              <a:picLocks noChangeAspect="1"/>
            </p:cNvPicPr>
            <p:nvPr userDrawn="1"/>
          </p:nvPicPr>
          <p:blipFill>
            <a:blip r:embed="rId5" cstate="print"/>
            <a:srcRect t="50220" b="9425"/>
            <a:stretch>
              <a:fillRect/>
            </a:stretch>
          </p:blipFill>
          <p:spPr>
            <a:xfrm>
              <a:off x="0" y="3223760"/>
              <a:ext cx="9144000" cy="20757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4" name="图片 7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 flipH="1">
              <a:off x="1721609" y="2884323"/>
              <a:ext cx="2754630" cy="275463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5" name="图片 8"/>
            <p:cNvPicPr>
              <a:picLocks noChangeAspect="1"/>
            </p:cNvPicPr>
            <p:nvPr userDrawn="1"/>
          </p:nvPicPr>
          <p:blipFill>
            <a:blip r:embed="rId4" cstate="print"/>
            <a:srcRect t="20155"/>
            <a:stretch>
              <a:fillRect/>
            </a:stretch>
          </p:blipFill>
          <p:spPr>
            <a:xfrm>
              <a:off x="5677231" y="991430"/>
              <a:ext cx="3466769" cy="41520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6" name="图片 9"/>
            <p:cNvPicPr>
              <a:picLocks noChangeAspect="1"/>
            </p:cNvPicPr>
            <p:nvPr userDrawn="1"/>
          </p:nvPicPr>
          <p:blipFill>
            <a:blip r:embed="rId7" cstate="print"/>
            <a:srcRect l="5251" t="9686" r="18846"/>
            <a:stretch>
              <a:fillRect/>
            </a:stretch>
          </p:blipFill>
          <p:spPr>
            <a:xfrm>
              <a:off x="2451881" y="2884323"/>
              <a:ext cx="2248685" cy="26756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7" name="图片 10"/>
            <p:cNvPicPr>
              <a:picLocks noChangeAspect="1"/>
            </p:cNvPicPr>
            <p:nvPr userDrawn="1"/>
          </p:nvPicPr>
          <p:blipFill>
            <a:blip r:embed="rId8" cstate="print"/>
            <a:srcRect b="30461"/>
            <a:stretch>
              <a:fillRect/>
            </a:stretch>
          </p:blipFill>
          <p:spPr>
            <a:xfrm>
              <a:off x="3222534" y="2570754"/>
              <a:ext cx="3699705" cy="25727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8" name="图片 11"/>
            <p:cNvPicPr>
              <a:picLocks noChangeAspect="1"/>
            </p:cNvPicPr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3712033" y="4059950"/>
              <a:ext cx="1422986" cy="142298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/>
        </p:nvSpPr>
        <p:spPr>
          <a:xfrm>
            <a:off x="154517" y="148167"/>
            <a:ext cx="11882967" cy="6561667"/>
          </a:xfrm>
          <a:prstGeom prst="rect">
            <a:avLst/>
          </a:prstGeom>
          <a:solidFill>
            <a:srgbClr val="FFFFFF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9" name="图片 13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-330200" y="-179916"/>
            <a:ext cx="1481667" cy="14816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14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9793817" y="4419600"/>
            <a:ext cx="2620433" cy="261831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  <a:prstGeom prst="rect">
            <a:avLst/>
          </a:prstGeo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  <a:prstGeom prst="rect">
            <a:avLst/>
          </a:prstGeo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  <a:prstGeom prst="rect">
            <a:avLst/>
          </a:prstGeo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2024/5/6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  <a:prstGeom prst="rect">
            <a:avLst/>
          </a:prstGeo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  <a:prstGeom prst="rect">
            <a:avLst/>
          </a:prstGeo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  <a:prstGeom prst="rect">
            <a:avLst/>
          </a:prstGeo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  <a:prstGeom prst="rect">
            <a:avLst/>
          </a:prstGeo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: 圆角 1"/>
          <p:cNvSpPr/>
          <p:nvPr userDrawn="1"/>
        </p:nvSpPr>
        <p:spPr>
          <a:xfrm>
            <a:off x="0" y="0"/>
            <a:ext cx="12192000" cy="6858000"/>
          </a:xfrm>
          <a:prstGeom prst="roundRect">
            <a:avLst>
              <a:gd name="adj" fmla="val 0"/>
            </a:avLst>
          </a:prstGeom>
          <a:solidFill>
            <a:schemeClr val="accent2">
              <a:alpha val="15000"/>
            </a:schemeClr>
          </a:solidFill>
          <a:ln w="635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: 圆角 2"/>
          <p:cNvSpPr/>
          <p:nvPr userDrawn="1"/>
        </p:nvSpPr>
        <p:spPr>
          <a:xfrm>
            <a:off x="409402" y="414250"/>
            <a:ext cx="11373196" cy="6029499"/>
          </a:xfrm>
          <a:prstGeom prst="roundRect">
            <a:avLst>
              <a:gd name="adj" fmla="val 727"/>
            </a:avLst>
          </a:prstGeom>
          <a:solidFill>
            <a:schemeClr val="bg1"/>
          </a:solidFill>
          <a:ln w="63500">
            <a:noFill/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ldLvl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稻壳儿搜索【幻雨工作室】_1"/>
          <p:cNvSpPr/>
          <p:nvPr userDrawn="1"/>
        </p:nvSpPr>
        <p:spPr>
          <a:xfrm>
            <a:off x="775970" y="676910"/>
            <a:ext cx="10640060" cy="5504180"/>
          </a:xfrm>
          <a:prstGeom prst="rect">
            <a:avLst/>
          </a:prstGeom>
          <a:solidFill>
            <a:srgbClr val="FFF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稻壳儿搜索【幻雨工作室】_2"/>
          <p:cNvSpPr/>
          <p:nvPr userDrawn="1"/>
        </p:nvSpPr>
        <p:spPr>
          <a:xfrm>
            <a:off x="0" y="-3050"/>
            <a:ext cx="12192000" cy="6861049"/>
          </a:xfrm>
          <a:custGeom>
            <a:avLst/>
            <a:gdLst>
              <a:gd name="connsiteX0" fmla="*/ 251035 w 12192000"/>
              <a:gd name="connsiteY0" fmla="*/ 283024 h 6614796"/>
              <a:gd name="connsiteX1" fmla="*/ 251035 w 12192000"/>
              <a:gd name="connsiteY1" fmla="*/ 6331772 h 6614796"/>
              <a:gd name="connsiteX2" fmla="*/ 11940965 w 12192000"/>
              <a:gd name="connsiteY2" fmla="*/ 6331772 h 6614796"/>
              <a:gd name="connsiteX3" fmla="*/ 11940965 w 12192000"/>
              <a:gd name="connsiteY3" fmla="*/ 283024 h 6614796"/>
              <a:gd name="connsiteX4" fmla="*/ 0 w 12192000"/>
              <a:gd name="connsiteY4" fmla="*/ 0 h 6614796"/>
              <a:gd name="connsiteX5" fmla="*/ 12192000 w 12192000"/>
              <a:gd name="connsiteY5" fmla="*/ 0 h 6614796"/>
              <a:gd name="connsiteX6" fmla="*/ 12192000 w 12192000"/>
              <a:gd name="connsiteY6" fmla="*/ 6614796 h 6614796"/>
              <a:gd name="connsiteX7" fmla="*/ 0 w 12192000"/>
              <a:gd name="connsiteY7" fmla="*/ 6614796 h 661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614796">
                <a:moveTo>
                  <a:pt x="251035" y="283024"/>
                </a:moveTo>
                <a:lnTo>
                  <a:pt x="251035" y="6331772"/>
                </a:lnTo>
                <a:lnTo>
                  <a:pt x="11940965" y="6331772"/>
                </a:lnTo>
                <a:lnTo>
                  <a:pt x="11940965" y="28302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614796"/>
                </a:lnTo>
                <a:lnTo>
                  <a:pt x="0" y="6614796"/>
                </a:lnTo>
                <a:close/>
              </a:path>
            </a:pathLst>
          </a:custGeom>
          <a:solidFill>
            <a:srgbClr val="FFB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稻壳儿搜索【幻雨工作室】_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00332"/>
            <a:ext cx="3288898" cy="794832"/>
          </a:xfrm>
          <a:prstGeom prst="rect">
            <a:avLst/>
          </a:prstGeom>
        </p:spPr>
      </p:pic>
      <p:pic>
        <p:nvPicPr>
          <p:cNvPr id="13" name="稻壳儿搜索【幻雨工作室】_4"/>
          <p:cNvPicPr>
            <a:picLocks noChangeAspect="1"/>
          </p:cNvPicPr>
          <p:nvPr userDrawn="1"/>
        </p:nvPicPr>
        <p:blipFill rotWithShape="1">
          <a:blip r:embed="rId3" cstate="print"/>
          <a:srcRect b="4529"/>
          <a:stretch>
            <a:fillRect/>
          </a:stretch>
        </p:blipFill>
        <p:spPr>
          <a:xfrm>
            <a:off x="2493139" y="5364710"/>
            <a:ext cx="9698861" cy="1736160"/>
          </a:xfrm>
          <a:prstGeom prst="rect">
            <a:avLst/>
          </a:prstGeom>
        </p:spPr>
      </p:pic>
      <p:grpSp>
        <p:nvGrpSpPr>
          <p:cNvPr id="2" name="稻壳儿搜索【幻雨工作室】_5"/>
          <p:cNvGrpSpPr/>
          <p:nvPr userDrawn="1"/>
        </p:nvGrpSpPr>
        <p:grpSpPr>
          <a:xfrm>
            <a:off x="-2345963" y="102182"/>
            <a:ext cx="16883926" cy="1588771"/>
            <a:chOff x="-1917791" y="102182"/>
            <a:chExt cx="16883926" cy="1588771"/>
          </a:xfrm>
        </p:grpSpPr>
        <p:pic>
          <p:nvPicPr>
            <p:cNvPr id="14" name="稻壳儿搜索【幻雨工作室】_5_1" descr="A6风复7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>
            <a:xfrm rot="21240000">
              <a:off x="-1917791" y="102182"/>
              <a:ext cx="6743700" cy="1588770"/>
            </a:xfrm>
            <a:prstGeom prst="rect">
              <a:avLst/>
            </a:prstGeom>
          </p:spPr>
        </p:pic>
        <p:pic>
          <p:nvPicPr>
            <p:cNvPr id="15" name="稻壳儿搜索【幻雨工作室】_5_2" descr="A6风复7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>
            <a:xfrm rot="360000" flipH="1">
              <a:off x="8222435" y="102183"/>
              <a:ext cx="6743700" cy="15887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小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图片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3"/>
          <p:cNvPicPr>
            <a:picLocks noChangeAspect="1"/>
          </p:cNvPicPr>
          <p:nvPr userDrawn="1"/>
        </p:nvPicPr>
        <p:blipFill>
          <a:blip r:embed="rId3" cstate="print"/>
          <a:srcRect b="30461"/>
          <a:stretch>
            <a:fillRect/>
          </a:stretch>
        </p:blipFill>
        <p:spPr>
          <a:xfrm>
            <a:off x="-637116" y="3471333"/>
            <a:ext cx="4933949" cy="3431117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077" name="组合 4"/>
          <p:cNvGrpSpPr/>
          <p:nvPr userDrawn="1"/>
        </p:nvGrpSpPr>
        <p:grpSpPr>
          <a:xfrm>
            <a:off x="0" y="1322917"/>
            <a:ext cx="12192000" cy="6195483"/>
            <a:chOff x="0" y="991430"/>
            <a:chExt cx="9144000" cy="4647523"/>
          </a:xfrm>
        </p:grpSpPr>
        <p:pic>
          <p:nvPicPr>
            <p:cNvPr id="3082" name="图片 5"/>
            <p:cNvPicPr>
              <a:picLocks noChangeAspect="1"/>
            </p:cNvPicPr>
            <p:nvPr userDrawn="1"/>
          </p:nvPicPr>
          <p:blipFill>
            <a:blip r:embed="rId4" cstate="print"/>
            <a:srcRect t="20155"/>
            <a:stretch>
              <a:fillRect/>
            </a:stretch>
          </p:blipFill>
          <p:spPr>
            <a:xfrm flipH="1">
              <a:off x="406" y="1023976"/>
              <a:ext cx="3466769" cy="41520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3" name="图片 6"/>
            <p:cNvPicPr>
              <a:picLocks noChangeAspect="1"/>
            </p:cNvPicPr>
            <p:nvPr userDrawn="1"/>
          </p:nvPicPr>
          <p:blipFill>
            <a:blip r:embed="rId5" cstate="print"/>
            <a:srcRect t="50220" b="9425"/>
            <a:stretch>
              <a:fillRect/>
            </a:stretch>
          </p:blipFill>
          <p:spPr>
            <a:xfrm>
              <a:off x="0" y="3223760"/>
              <a:ext cx="9144000" cy="207575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4" name="图片 7"/>
            <p:cNvPicPr>
              <a:picLocks noChangeAspect="1"/>
            </p:cNvPicPr>
            <p:nvPr userDrawn="1"/>
          </p:nvPicPr>
          <p:blipFill>
            <a:blip r:embed="rId6" cstate="print"/>
            <a:stretch>
              <a:fillRect/>
            </a:stretch>
          </p:blipFill>
          <p:spPr>
            <a:xfrm flipH="1">
              <a:off x="1721609" y="2884323"/>
              <a:ext cx="2754630" cy="275463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5" name="图片 8"/>
            <p:cNvPicPr>
              <a:picLocks noChangeAspect="1"/>
            </p:cNvPicPr>
            <p:nvPr userDrawn="1"/>
          </p:nvPicPr>
          <p:blipFill>
            <a:blip r:embed="rId4" cstate="print"/>
            <a:srcRect t="20155"/>
            <a:stretch>
              <a:fillRect/>
            </a:stretch>
          </p:blipFill>
          <p:spPr>
            <a:xfrm>
              <a:off x="5677231" y="991430"/>
              <a:ext cx="3466769" cy="415207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6" name="图片 9"/>
            <p:cNvPicPr>
              <a:picLocks noChangeAspect="1"/>
            </p:cNvPicPr>
            <p:nvPr userDrawn="1"/>
          </p:nvPicPr>
          <p:blipFill>
            <a:blip r:embed="rId7" cstate="print"/>
            <a:srcRect l="5251" t="9686" r="18846"/>
            <a:stretch>
              <a:fillRect/>
            </a:stretch>
          </p:blipFill>
          <p:spPr>
            <a:xfrm>
              <a:off x="2451881" y="2884323"/>
              <a:ext cx="2248685" cy="267561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7" name="图片 10"/>
            <p:cNvPicPr>
              <a:picLocks noChangeAspect="1"/>
            </p:cNvPicPr>
            <p:nvPr userDrawn="1"/>
          </p:nvPicPr>
          <p:blipFill>
            <a:blip r:embed="rId8" cstate="print"/>
            <a:srcRect b="30461"/>
            <a:stretch>
              <a:fillRect/>
            </a:stretch>
          </p:blipFill>
          <p:spPr>
            <a:xfrm>
              <a:off x="3222534" y="2570754"/>
              <a:ext cx="3699705" cy="257274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3088" name="图片 11"/>
            <p:cNvPicPr>
              <a:picLocks noChangeAspect="1"/>
            </p:cNvPicPr>
            <p:nvPr userDrawn="1"/>
          </p:nvPicPr>
          <p:blipFill>
            <a:blip r:embed="rId9" cstate="print"/>
            <a:stretch>
              <a:fillRect/>
            </a:stretch>
          </p:blipFill>
          <p:spPr>
            <a:xfrm>
              <a:off x="3712033" y="4059950"/>
              <a:ext cx="1422986" cy="1422986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" name="矩形 12"/>
          <p:cNvSpPr/>
          <p:nvPr/>
        </p:nvSpPr>
        <p:spPr>
          <a:xfrm>
            <a:off x="154517" y="148167"/>
            <a:ext cx="11882967" cy="6561667"/>
          </a:xfrm>
          <a:prstGeom prst="rect">
            <a:avLst/>
          </a:prstGeom>
          <a:solidFill>
            <a:srgbClr val="FFFFFF">
              <a:alpha val="9176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9" name="图片 13"/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-330200" y="-179916"/>
            <a:ext cx="1481667" cy="148166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80" name="图片 14"/>
          <p:cNvPicPr>
            <a:picLocks noChangeAspect="1"/>
          </p:cNvPicPr>
          <p:nvPr userDrawn="1"/>
        </p:nvPicPr>
        <p:blipFill>
          <a:blip r:embed="rId11" cstate="print"/>
          <a:stretch>
            <a:fillRect/>
          </a:stretch>
        </p:blipFill>
        <p:spPr>
          <a:xfrm>
            <a:off x="9793817" y="4419600"/>
            <a:ext cx="2620433" cy="261831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2024/5/6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稻壳儿搜索【幻雨工作室】_1"/>
          <p:cNvSpPr/>
          <p:nvPr userDrawn="1"/>
        </p:nvSpPr>
        <p:spPr>
          <a:xfrm>
            <a:off x="775970" y="676910"/>
            <a:ext cx="10640060" cy="5504180"/>
          </a:xfrm>
          <a:prstGeom prst="rect">
            <a:avLst/>
          </a:prstGeom>
          <a:solidFill>
            <a:srgbClr val="FFFC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稻壳儿搜索【幻雨工作室】_2"/>
          <p:cNvSpPr/>
          <p:nvPr userDrawn="1"/>
        </p:nvSpPr>
        <p:spPr>
          <a:xfrm>
            <a:off x="0" y="-3050"/>
            <a:ext cx="12192000" cy="6861049"/>
          </a:xfrm>
          <a:custGeom>
            <a:avLst/>
            <a:gdLst>
              <a:gd name="connsiteX0" fmla="*/ 251035 w 12192000"/>
              <a:gd name="connsiteY0" fmla="*/ 283024 h 6614796"/>
              <a:gd name="connsiteX1" fmla="*/ 251035 w 12192000"/>
              <a:gd name="connsiteY1" fmla="*/ 6331772 h 6614796"/>
              <a:gd name="connsiteX2" fmla="*/ 11940965 w 12192000"/>
              <a:gd name="connsiteY2" fmla="*/ 6331772 h 6614796"/>
              <a:gd name="connsiteX3" fmla="*/ 11940965 w 12192000"/>
              <a:gd name="connsiteY3" fmla="*/ 283024 h 6614796"/>
              <a:gd name="connsiteX4" fmla="*/ 0 w 12192000"/>
              <a:gd name="connsiteY4" fmla="*/ 0 h 6614796"/>
              <a:gd name="connsiteX5" fmla="*/ 12192000 w 12192000"/>
              <a:gd name="connsiteY5" fmla="*/ 0 h 6614796"/>
              <a:gd name="connsiteX6" fmla="*/ 12192000 w 12192000"/>
              <a:gd name="connsiteY6" fmla="*/ 6614796 h 6614796"/>
              <a:gd name="connsiteX7" fmla="*/ 0 w 12192000"/>
              <a:gd name="connsiteY7" fmla="*/ 6614796 h 66147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614796">
                <a:moveTo>
                  <a:pt x="251035" y="283024"/>
                </a:moveTo>
                <a:lnTo>
                  <a:pt x="251035" y="6331772"/>
                </a:lnTo>
                <a:lnTo>
                  <a:pt x="11940965" y="6331772"/>
                </a:lnTo>
                <a:lnTo>
                  <a:pt x="11940965" y="283024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614796"/>
                </a:lnTo>
                <a:lnTo>
                  <a:pt x="0" y="6614796"/>
                </a:lnTo>
                <a:close/>
              </a:path>
            </a:pathLst>
          </a:custGeom>
          <a:solidFill>
            <a:srgbClr val="FFB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稻壳儿搜索【幻雨工作室】_3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5900332"/>
            <a:ext cx="3288898" cy="794832"/>
          </a:xfrm>
          <a:prstGeom prst="rect">
            <a:avLst/>
          </a:prstGeom>
        </p:spPr>
      </p:pic>
      <p:pic>
        <p:nvPicPr>
          <p:cNvPr id="13" name="稻壳儿搜索【幻雨工作室】_4"/>
          <p:cNvPicPr>
            <a:picLocks noChangeAspect="1"/>
          </p:cNvPicPr>
          <p:nvPr userDrawn="1"/>
        </p:nvPicPr>
        <p:blipFill rotWithShape="1">
          <a:blip r:embed="rId3" cstate="print"/>
          <a:srcRect b="4529"/>
          <a:stretch>
            <a:fillRect/>
          </a:stretch>
        </p:blipFill>
        <p:spPr>
          <a:xfrm>
            <a:off x="2493139" y="5364710"/>
            <a:ext cx="9698861" cy="1736160"/>
          </a:xfrm>
          <a:prstGeom prst="rect">
            <a:avLst/>
          </a:prstGeom>
        </p:spPr>
      </p:pic>
      <p:grpSp>
        <p:nvGrpSpPr>
          <p:cNvPr id="2" name="稻壳儿搜索【幻雨工作室】_5"/>
          <p:cNvGrpSpPr/>
          <p:nvPr userDrawn="1"/>
        </p:nvGrpSpPr>
        <p:grpSpPr>
          <a:xfrm>
            <a:off x="-2345963" y="102182"/>
            <a:ext cx="16883926" cy="1588771"/>
            <a:chOff x="-1917791" y="102182"/>
            <a:chExt cx="16883926" cy="1588771"/>
          </a:xfrm>
        </p:grpSpPr>
        <p:pic>
          <p:nvPicPr>
            <p:cNvPr id="14" name="稻壳儿搜索【幻雨工作室】_5_1" descr="A6风复7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>
            <a:xfrm rot="21240000">
              <a:off x="-1917791" y="102182"/>
              <a:ext cx="6743700" cy="1588770"/>
            </a:xfrm>
            <a:prstGeom prst="rect">
              <a:avLst/>
            </a:prstGeom>
          </p:spPr>
        </p:pic>
        <p:pic>
          <p:nvPicPr>
            <p:cNvPr id="15" name="稻壳儿搜索【幻雨工作室】_5_2" descr="A6风复7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>
            <a:xfrm rot="360000" flipH="1">
              <a:off x="8222435" y="102183"/>
              <a:ext cx="6743700" cy="158877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pPr/>
              <a:t>2024/5/6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ags" Target="../tags/tag4.xml"/><Relationship Id="rId26" Type="http://schemas.openxmlformats.org/officeDocument/2006/relationships/image" Target="../media/image14.jpeg"/><Relationship Id="rId3" Type="http://schemas.openxmlformats.org/officeDocument/2006/relationships/slideLayout" Target="../slideLayouts/slideLayout17.xml"/><Relationship Id="rId21" Type="http://schemas.openxmlformats.org/officeDocument/2006/relationships/tags" Target="../tags/tag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tags" Target="../tags/tag3.xml"/><Relationship Id="rId25" Type="http://schemas.openxmlformats.org/officeDocument/2006/relationships/image" Target="../media/image13.jpeg"/><Relationship Id="rId2" Type="http://schemas.openxmlformats.org/officeDocument/2006/relationships/slideLayout" Target="../slideLayouts/slideLayout16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image" Target="../media/image12.jpeg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23" Type="http://schemas.openxmlformats.org/officeDocument/2006/relationships/tags" Target="../tags/tag9.xml"/><Relationship Id="rId10" Type="http://schemas.openxmlformats.org/officeDocument/2006/relationships/slideLayout" Target="../slideLayouts/slideLayout24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tags" Target="../tags/tag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8" Type="http://schemas.openxmlformats.org/officeDocument/2006/relationships/tags" Target="../tags/tag70.xml"/><Relationship Id="rId3" Type="http://schemas.openxmlformats.org/officeDocument/2006/relationships/slideLayout" Target="../slideLayouts/slideLayout31.xml"/><Relationship Id="rId21" Type="http://schemas.openxmlformats.org/officeDocument/2006/relationships/tags" Target="../tags/tag73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ags" Target="../tags/tag69.xml"/><Relationship Id="rId2" Type="http://schemas.openxmlformats.org/officeDocument/2006/relationships/slideLayout" Target="../slideLayouts/slideLayout30.xml"/><Relationship Id="rId16" Type="http://schemas.openxmlformats.org/officeDocument/2006/relationships/tags" Target="../tags/tag68.xml"/><Relationship Id="rId20" Type="http://schemas.openxmlformats.org/officeDocument/2006/relationships/tags" Target="../tags/tag72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ags" Target="../tags/tag67.xml"/><Relationship Id="rId23" Type="http://schemas.openxmlformats.org/officeDocument/2006/relationships/image" Target="../media/image19.jpeg"/><Relationship Id="rId10" Type="http://schemas.openxmlformats.org/officeDocument/2006/relationships/slideLayout" Target="../slideLayouts/slideLayout38.xml"/><Relationship Id="rId19" Type="http://schemas.openxmlformats.org/officeDocument/2006/relationships/tags" Target="../tags/tag71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tags" Target="../tags/tag66.xml"/><Relationship Id="rId22" Type="http://schemas.openxmlformats.org/officeDocument/2006/relationships/image" Target="../media/image18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ags" Target="../tags/tag127.xml"/><Relationship Id="rId18" Type="http://schemas.openxmlformats.org/officeDocument/2006/relationships/tags" Target="../tags/tag132.xml"/><Relationship Id="rId26" Type="http://schemas.openxmlformats.org/officeDocument/2006/relationships/image" Target="../media/image20.png"/><Relationship Id="rId3" Type="http://schemas.openxmlformats.org/officeDocument/2006/relationships/slideLayout" Target="../slideLayouts/slideLayout43.xml"/><Relationship Id="rId21" Type="http://schemas.openxmlformats.org/officeDocument/2006/relationships/tags" Target="../tags/tag135.xml"/><Relationship Id="rId7" Type="http://schemas.openxmlformats.org/officeDocument/2006/relationships/slideLayout" Target="../slideLayouts/slideLayout47.xml"/><Relationship Id="rId12" Type="http://schemas.openxmlformats.org/officeDocument/2006/relationships/theme" Target="../theme/theme4.xml"/><Relationship Id="rId17" Type="http://schemas.openxmlformats.org/officeDocument/2006/relationships/tags" Target="../tags/tag131.xml"/><Relationship Id="rId25" Type="http://schemas.openxmlformats.org/officeDocument/2006/relationships/tags" Target="../tags/tag139.xml"/><Relationship Id="rId2" Type="http://schemas.openxmlformats.org/officeDocument/2006/relationships/slideLayout" Target="../slideLayouts/slideLayout42.xml"/><Relationship Id="rId16" Type="http://schemas.openxmlformats.org/officeDocument/2006/relationships/tags" Target="../tags/tag130.xml"/><Relationship Id="rId20" Type="http://schemas.openxmlformats.org/officeDocument/2006/relationships/tags" Target="../tags/tag134.xml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24" Type="http://schemas.openxmlformats.org/officeDocument/2006/relationships/tags" Target="../tags/tag138.xml"/><Relationship Id="rId32" Type="http://schemas.openxmlformats.org/officeDocument/2006/relationships/image" Target="../media/image26.png"/><Relationship Id="rId5" Type="http://schemas.openxmlformats.org/officeDocument/2006/relationships/slideLayout" Target="../slideLayouts/slideLayout45.xml"/><Relationship Id="rId15" Type="http://schemas.openxmlformats.org/officeDocument/2006/relationships/tags" Target="../tags/tag129.xml"/><Relationship Id="rId23" Type="http://schemas.openxmlformats.org/officeDocument/2006/relationships/tags" Target="../tags/tag137.xml"/><Relationship Id="rId28" Type="http://schemas.openxmlformats.org/officeDocument/2006/relationships/image" Target="../media/image22.png"/><Relationship Id="rId10" Type="http://schemas.openxmlformats.org/officeDocument/2006/relationships/slideLayout" Target="../slideLayouts/slideLayout50.xml"/><Relationship Id="rId19" Type="http://schemas.openxmlformats.org/officeDocument/2006/relationships/tags" Target="../tags/tag133.xml"/><Relationship Id="rId31" Type="http://schemas.openxmlformats.org/officeDocument/2006/relationships/image" Target="../media/image25.png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tags" Target="../tags/tag128.xml"/><Relationship Id="rId22" Type="http://schemas.openxmlformats.org/officeDocument/2006/relationships/tags" Target="../tags/tag136.xml"/><Relationship Id="rId27" Type="http://schemas.openxmlformats.org/officeDocument/2006/relationships/image" Target="../media/image21.png"/><Relationship Id="rId30" Type="http://schemas.openxmlformats.org/officeDocument/2006/relationships/image" Target="../media/image2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0">
          <a:blip r:embed="rId16" cstate="print">
            <a:alphaModFix amt="8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7" name="图片 6" descr="011-01"/>
          <p:cNvPicPr>
            <a:picLocks noChangeAspect="1"/>
          </p:cNvPicPr>
          <p:nvPr userDrawn="1">
            <p:custDataLst>
              <p:tags r:id="rId20"/>
            </p:custDataLst>
          </p:nvPr>
        </p:nvPicPr>
        <p:blipFill>
          <a:blip r:embed="rId24" cstate="print"/>
          <a:srcRect t="71" r="10954" b="78618"/>
          <a:stretch>
            <a:fillRect/>
          </a:stretch>
        </p:blipFill>
        <p:spPr>
          <a:xfrm>
            <a:off x="0" y="0"/>
            <a:ext cx="3608070" cy="863600"/>
          </a:xfrm>
          <a:prstGeom prst="rect">
            <a:avLst/>
          </a:prstGeom>
        </p:spPr>
      </p:pic>
      <p:pic>
        <p:nvPicPr>
          <p:cNvPr id="11" name="图片 10" descr="033-01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5" cstate="print"/>
          <a:srcRect l="5618" t="601" b="73889"/>
          <a:stretch>
            <a:fillRect/>
          </a:stretch>
        </p:blipFill>
        <p:spPr>
          <a:xfrm>
            <a:off x="7872095" y="0"/>
            <a:ext cx="4319905" cy="1167765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8" name="图片 7" descr="033-01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6" cstate="print">
            <a:clrChange>
              <a:clrFrom>
                <a:srgbClr val="FFFCF3">
                  <a:alpha val="100000"/>
                </a:srgbClr>
              </a:clrFrom>
              <a:clrTo>
                <a:srgbClr val="FFFCF3">
                  <a:alpha val="100000"/>
                  <a:alpha val="0"/>
                </a:srgbClr>
              </a:clrTo>
            </a:clrChange>
          </a:blip>
          <a:srcRect l="70118" t="29087" r="926" b="29565"/>
          <a:stretch>
            <a:fillRect/>
          </a:stretch>
        </p:blipFill>
        <p:spPr>
          <a:xfrm>
            <a:off x="11089640" y="5007610"/>
            <a:ext cx="1210945" cy="1729105"/>
          </a:xfrm>
          <a:prstGeom prst="rect">
            <a:avLst/>
          </a:prstGeom>
        </p:spPr>
      </p:pic>
      <p:pic>
        <p:nvPicPr>
          <p:cNvPr id="9" name="图片 8" descr="011-01"/>
          <p:cNvPicPr>
            <a:picLocks noChangeAspect="1"/>
          </p:cNvPicPr>
          <p:nvPr userDrawn="1">
            <p:custDataLst>
              <p:tags r:id="rId23"/>
            </p:custDataLst>
          </p:nvPr>
        </p:nvPicPr>
        <p:blipFill>
          <a:blip r:embed="rId24" cstate="print"/>
          <a:srcRect l="39022" t="67766" r="10954"/>
          <a:stretch>
            <a:fillRect/>
          </a:stretch>
        </p:blipFill>
        <p:spPr>
          <a:xfrm>
            <a:off x="0" y="5586095"/>
            <a:ext cx="2026920" cy="1306195"/>
          </a:xfrm>
          <a:prstGeom prst="rect">
            <a:avLst/>
          </a:prstGeom>
        </p:spPr>
      </p:pic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-26670"/>
            <a:ext cx="12191365" cy="6911340"/>
            <a:chOff x="0" y="0"/>
            <a:chExt cx="19199" cy="10884"/>
          </a:xfrm>
        </p:grpSpPr>
        <p:pic>
          <p:nvPicPr>
            <p:cNvPr id="8" name="图片 7" descr="033-01"/>
            <p:cNvPicPr>
              <a:picLocks noChangeAspect="1"/>
            </p:cNvPicPr>
            <p:nvPr>
              <p:custDataLst>
                <p:tags r:id="rId20"/>
              </p:custDataLst>
            </p:nvPr>
          </p:nvPicPr>
          <p:blipFill>
            <a:blip r:embed="rId22" cstate="print"/>
            <a:stretch>
              <a:fillRect/>
            </a:stretch>
          </p:blipFill>
          <p:spPr>
            <a:xfrm>
              <a:off x="8355" y="0"/>
              <a:ext cx="10845" cy="10845"/>
            </a:xfrm>
            <a:prstGeom prst="rect">
              <a:avLst/>
            </a:prstGeom>
          </p:spPr>
        </p:pic>
        <p:pic>
          <p:nvPicPr>
            <p:cNvPr id="9" name="图片 8" descr="011-01"/>
            <p:cNvPicPr>
              <a:picLocks noChangeAspect="1"/>
            </p:cNvPicPr>
            <p:nvPr>
              <p:custDataLst>
                <p:tags r:id="rId21"/>
              </p:custDataLst>
            </p:nvPr>
          </p:nvPicPr>
          <p:blipFill>
            <a:blip r:embed="rId23" cstate="print"/>
            <a:srcRect r="10954"/>
            <a:stretch>
              <a:fillRect/>
            </a:stretch>
          </p:blipFill>
          <p:spPr>
            <a:xfrm>
              <a:off x="0" y="0"/>
              <a:ext cx="9692" cy="10884"/>
            </a:xfrm>
            <a:prstGeom prst="rect">
              <a:avLst/>
            </a:prstGeom>
          </p:spPr>
        </p:pic>
      </p:grp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6" cstate="print">
            <a:alphaModFix amt="84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5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6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2024/5/6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7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8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23" name="图片 22" descr="30"/>
          <p:cNvPicPr>
            <a:picLocks noChangeAspect="1"/>
          </p:cNvPicPr>
          <p:nvPr userDrawn="1">
            <p:custDataLst>
              <p:tags r:id="rId19"/>
            </p:custDataLst>
          </p:nvPr>
        </p:nvPicPr>
        <p:blipFill>
          <a:blip r:embed="rId27" cstate="print"/>
          <a:stretch>
            <a:fillRect/>
          </a:stretch>
        </p:blipFill>
        <p:spPr>
          <a:xfrm>
            <a:off x="0" y="5117465"/>
            <a:ext cx="12192000" cy="1740535"/>
          </a:xfrm>
          <a:prstGeom prst="rect">
            <a:avLst/>
          </a:prstGeom>
        </p:spPr>
      </p:pic>
      <p:sp>
        <p:nvSpPr>
          <p:cNvPr id="24" name="圆角矩形 23"/>
          <p:cNvSpPr/>
          <p:nvPr userDrawn="1">
            <p:custDataLst>
              <p:tags r:id="rId20"/>
            </p:custDataLst>
          </p:nvPr>
        </p:nvSpPr>
        <p:spPr>
          <a:xfrm>
            <a:off x="699770" y="669290"/>
            <a:ext cx="10793095" cy="5519420"/>
          </a:xfrm>
          <a:prstGeom prst="roundRect">
            <a:avLst>
              <a:gd name="adj" fmla="val 1232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5" name="图片 24" descr="25"/>
          <p:cNvPicPr>
            <a:picLocks noChangeAspect="1"/>
          </p:cNvPicPr>
          <p:nvPr userDrawn="1">
            <p:custDataLst>
              <p:tags r:id="rId21"/>
            </p:custDataLst>
          </p:nvPr>
        </p:nvPicPr>
        <p:blipFill>
          <a:blip r:embed="rId28" cstate="print"/>
          <a:stretch>
            <a:fillRect/>
          </a:stretch>
        </p:blipFill>
        <p:spPr>
          <a:xfrm>
            <a:off x="0" y="0"/>
            <a:ext cx="3724275" cy="1501140"/>
          </a:xfrm>
          <a:prstGeom prst="rect">
            <a:avLst/>
          </a:prstGeom>
        </p:spPr>
      </p:pic>
      <p:pic>
        <p:nvPicPr>
          <p:cNvPr id="26" name="图片 25" descr="26"/>
          <p:cNvPicPr>
            <a:picLocks noChangeAspect="1"/>
          </p:cNvPicPr>
          <p:nvPr userDrawn="1">
            <p:custDataLst>
              <p:tags r:id="rId22"/>
            </p:custDataLst>
          </p:nvPr>
        </p:nvPicPr>
        <p:blipFill>
          <a:blip r:embed="rId29" cstate="print"/>
          <a:stretch>
            <a:fillRect/>
          </a:stretch>
        </p:blipFill>
        <p:spPr>
          <a:xfrm>
            <a:off x="44450" y="5477510"/>
            <a:ext cx="3103245" cy="1380490"/>
          </a:xfrm>
          <a:prstGeom prst="rect">
            <a:avLst/>
          </a:prstGeom>
        </p:spPr>
      </p:pic>
      <p:pic>
        <p:nvPicPr>
          <p:cNvPr id="27" name="图片 26" descr="27"/>
          <p:cNvPicPr>
            <a:picLocks noChangeAspect="1"/>
          </p:cNvPicPr>
          <p:nvPr userDrawn="1">
            <p:custDataLst>
              <p:tags r:id="rId23"/>
            </p:custDataLst>
          </p:nvPr>
        </p:nvPicPr>
        <p:blipFill>
          <a:blip r:embed="rId30" cstate="print"/>
          <a:stretch>
            <a:fillRect/>
          </a:stretch>
        </p:blipFill>
        <p:spPr>
          <a:xfrm>
            <a:off x="9777730" y="4777740"/>
            <a:ext cx="2440940" cy="2080260"/>
          </a:xfrm>
          <a:prstGeom prst="rect">
            <a:avLst/>
          </a:prstGeom>
        </p:spPr>
      </p:pic>
      <p:pic>
        <p:nvPicPr>
          <p:cNvPr id="28" name="图片 27" descr="33"/>
          <p:cNvPicPr>
            <a:picLocks noChangeAspect="1"/>
          </p:cNvPicPr>
          <p:nvPr userDrawn="1">
            <p:custDataLst>
              <p:tags r:id="rId24"/>
            </p:custDataLst>
          </p:nvPr>
        </p:nvPicPr>
        <p:blipFill>
          <a:blip r:embed="rId31" cstate="print"/>
          <a:stretch>
            <a:fillRect/>
          </a:stretch>
        </p:blipFill>
        <p:spPr>
          <a:xfrm>
            <a:off x="10363835" y="690880"/>
            <a:ext cx="1919605" cy="1532890"/>
          </a:xfrm>
          <a:prstGeom prst="rect">
            <a:avLst/>
          </a:prstGeom>
        </p:spPr>
      </p:pic>
      <p:pic>
        <p:nvPicPr>
          <p:cNvPr id="29" name="图片 28" descr="34"/>
          <p:cNvPicPr>
            <a:picLocks noChangeAspect="1"/>
          </p:cNvPicPr>
          <p:nvPr userDrawn="1">
            <p:custDataLst>
              <p:tags r:id="rId25"/>
            </p:custDataLst>
          </p:nvPr>
        </p:nvPicPr>
        <p:blipFill>
          <a:blip r:embed="rId32" cstate="print"/>
          <a:stretch>
            <a:fillRect/>
          </a:stretch>
        </p:blipFill>
        <p:spPr>
          <a:xfrm>
            <a:off x="10194925" y="-100330"/>
            <a:ext cx="1730375" cy="1677035"/>
          </a:xfrm>
          <a:prstGeom prst="rect">
            <a:avLst/>
          </a:prstGeom>
        </p:spPr>
      </p:pic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</p:bldLst>
  </p:timing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4.xml"/><Relationship Id="rId4" Type="http://schemas.openxmlformats.org/officeDocument/2006/relationships/image" Target="../media/image19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3" Type="http://schemas.openxmlformats.org/officeDocument/2006/relationships/tags" Target="../tags/tag206.xml"/><Relationship Id="rId7" Type="http://schemas.openxmlformats.org/officeDocument/2006/relationships/image" Target="../media/image29.png"/><Relationship Id="rId2" Type="http://schemas.openxmlformats.org/officeDocument/2006/relationships/tags" Target="../tags/tag205.xml"/><Relationship Id="rId1" Type="http://schemas.openxmlformats.org/officeDocument/2006/relationships/tags" Target="../tags/tag204.xml"/><Relationship Id="rId6" Type="http://schemas.openxmlformats.org/officeDocument/2006/relationships/slideLayout" Target="../slideLayouts/slideLayout35.xml"/><Relationship Id="rId5" Type="http://schemas.openxmlformats.org/officeDocument/2006/relationships/tags" Target="../tags/tag208.xml"/><Relationship Id="rId4" Type="http://schemas.openxmlformats.org/officeDocument/2006/relationships/tags" Target="../tags/tag20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tags" Target="../tags/tag211.xml"/><Relationship Id="rId7" Type="http://schemas.openxmlformats.org/officeDocument/2006/relationships/image" Target="../media/image30.png"/><Relationship Id="rId2" Type="http://schemas.openxmlformats.org/officeDocument/2006/relationships/tags" Target="../tags/tag210.xml"/><Relationship Id="rId1" Type="http://schemas.openxmlformats.org/officeDocument/2006/relationships/tags" Target="../tags/tag209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1.xml"/><Relationship Id="rId10" Type="http://schemas.openxmlformats.org/officeDocument/2006/relationships/image" Target="../media/image33.png"/><Relationship Id="rId4" Type="http://schemas.openxmlformats.org/officeDocument/2006/relationships/tags" Target="../tags/tag212.xml"/><Relationship Id="rId9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14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22.xml"/><Relationship Id="rId3" Type="http://schemas.openxmlformats.org/officeDocument/2006/relationships/tags" Target="../tags/tag217.xml"/><Relationship Id="rId7" Type="http://schemas.openxmlformats.org/officeDocument/2006/relationships/tags" Target="../tags/tag221.xml"/><Relationship Id="rId2" Type="http://schemas.openxmlformats.org/officeDocument/2006/relationships/tags" Target="../tags/tag216.xml"/><Relationship Id="rId1" Type="http://schemas.openxmlformats.org/officeDocument/2006/relationships/tags" Target="../tags/tag215.xml"/><Relationship Id="rId6" Type="http://schemas.openxmlformats.org/officeDocument/2006/relationships/tags" Target="../tags/tag220.xml"/><Relationship Id="rId11" Type="http://schemas.openxmlformats.org/officeDocument/2006/relationships/notesSlide" Target="../notesSlides/notesSlide3.xml"/><Relationship Id="rId5" Type="http://schemas.openxmlformats.org/officeDocument/2006/relationships/tags" Target="../tags/tag219.xml"/><Relationship Id="rId10" Type="http://schemas.openxmlformats.org/officeDocument/2006/relationships/slideLayout" Target="../slideLayouts/slideLayout27.xml"/><Relationship Id="rId4" Type="http://schemas.openxmlformats.org/officeDocument/2006/relationships/tags" Target="../tags/tag218.xml"/><Relationship Id="rId9" Type="http://schemas.openxmlformats.org/officeDocument/2006/relationships/tags" Target="../tags/tag2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25.xml"/><Relationship Id="rId1" Type="http://schemas.openxmlformats.org/officeDocument/2006/relationships/tags" Target="../tags/tag22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33.xml"/><Relationship Id="rId13" Type="http://schemas.openxmlformats.org/officeDocument/2006/relationships/image" Target="../media/image14.jpeg"/><Relationship Id="rId3" Type="http://schemas.openxmlformats.org/officeDocument/2006/relationships/tags" Target="../tags/tag228.xml"/><Relationship Id="rId7" Type="http://schemas.openxmlformats.org/officeDocument/2006/relationships/tags" Target="../tags/tag232.xml"/><Relationship Id="rId12" Type="http://schemas.openxmlformats.org/officeDocument/2006/relationships/notesSlide" Target="../notesSlides/notesSlide4.xml"/><Relationship Id="rId17" Type="http://schemas.openxmlformats.org/officeDocument/2006/relationships/image" Target="../media/image71.svg"/><Relationship Id="rId2" Type="http://schemas.openxmlformats.org/officeDocument/2006/relationships/tags" Target="../tags/tag227.xml"/><Relationship Id="rId16" Type="http://schemas.openxmlformats.org/officeDocument/2006/relationships/image" Target="../media/image35.png"/><Relationship Id="rId1" Type="http://schemas.openxmlformats.org/officeDocument/2006/relationships/tags" Target="../tags/tag226.xml"/><Relationship Id="rId6" Type="http://schemas.openxmlformats.org/officeDocument/2006/relationships/tags" Target="../tags/tag231.xml"/><Relationship Id="rId11" Type="http://schemas.openxmlformats.org/officeDocument/2006/relationships/slideLayout" Target="../slideLayouts/slideLayout1.xml"/><Relationship Id="rId5" Type="http://schemas.openxmlformats.org/officeDocument/2006/relationships/tags" Target="../tags/tag230.xml"/><Relationship Id="rId15" Type="http://schemas.openxmlformats.org/officeDocument/2006/relationships/image" Target="../media/image13.jpeg"/><Relationship Id="rId10" Type="http://schemas.openxmlformats.org/officeDocument/2006/relationships/tags" Target="../tags/tag235.xml"/><Relationship Id="rId4" Type="http://schemas.openxmlformats.org/officeDocument/2006/relationships/tags" Target="../tags/tag229.xml"/><Relationship Id="rId9" Type="http://schemas.openxmlformats.org/officeDocument/2006/relationships/tags" Target="../tags/tag234.xml"/><Relationship Id="rId1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1.xml"/><Relationship Id="rId1" Type="http://schemas.openxmlformats.org/officeDocument/2006/relationships/tags" Target="../tags/tag23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38.xml"/><Relationship Id="rId1" Type="http://schemas.openxmlformats.org/officeDocument/2006/relationships/tags" Target="../tags/tag23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96.xml"/><Relationship Id="rId1" Type="http://schemas.openxmlformats.org/officeDocument/2006/relationships/tags" Target="../tags/tag19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197.xml"/><Relationship Id="rId4" Type="http://schemas.openxmlformats.org/officeDocument/2006/relationships/image" Target="../media/image3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198.xml"/><Relationship Id="rId5" Type="http://schemas.openxmlformats.org/officeDocument/2006/relationships/image" Target="../media/image28.png"/><Relationship Id="rId4" Type="http://schemas.openxmlformats.org/officeDocument/2006/relationships/image" Target="../media/image39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99.xml"/><Relationship Id="rId4" Type="http://schemas.openxmlformats.org/officeDocument/2006/relationships/image" Target="../media/image3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00.xml"/><Relationship Id="rId4" Type="http://schemas.openxmlformats.org/officeDocument/2006/relationships/image" Target="../media/image3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201.xml"/><Relationship Id="rId4" Type="http://schemas.openxmlformats.org/officeDocument/2006/relationships/image" Target="../media/image39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28575"/>
            <a:ext cx="12191365" cy="6911340"/>
            <a:chOff x="0" y="0"/>
            <a:chExt cx="19199" cy="10884"/>
          </a:xfrm>
        </p:grpSpPr>
        <p:pic>
          <p:nvPicPr>
            <p:cNvPr id="5" name="图片 4" descr="033-0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355" y="0"/>
              <a:ext cx="10845" cy="10845"/>
            </a:xfrm>
            <a:prstGeom prst="rect">
              <a:avLst/>
            </a:prstGeom>
          </p:spPr>
        </p:pic>
        <p:pic>
          <p:nvPicPr>
            <p:cNvPr id="4" name="图片 3" descr="011-01"/>
            <p:cNvPicPr>
              <a:picLocks noChangeAspect="1"/>
            </p:cNvPicPr>
            <p:nvPr/>
          </p:nvPicPr>
          <p:blipFill>
            <a:blip r:embed="rId4" cstate="print"/>
            <a:srcRect r="10954"/>
            <a:stretch>
              <a:fillRect/>
            </a:stretch>
          </p:blipFill>
          <p:spPr>
            <a:xfrm>
              <a:off x="0" y="0"/>
              <a:ext cx="9692" cy="10884"/>
            </a:xfrm>
            <a:prstGeom prst="rect">
              <a:avLst/>
            </a:prstGeom>
          </p:spPr>
        </p:pic>
      </p:grpSp>
      <p:sp>
        <p:nvSpPr>
          <p:cNvPr id="8" name="圆角矩形 7"/>
          <p:cNvSpPr/>
          <p:nvPr/>
        </p:nvSpPr>
        <p:spPr>
          <a:xfrm>
            <a:off x="4618990" y="4537075"/>
            <a:ext cx="1511935" cy="342265"/>
          </a:xfrm>
          <a:prstGeom prst="roundRect">
            <a:avLst>
              <a:gd name="adj" fmla="val 50000"/>
            </a:avLst>
          </a:prstGeom>
          <a:solidFill>
            <a:srgbClr val="6F9CBD"/>
          </a:solidFill>
          <a:ln>
            <a:solidFill>
              <a:srgbClr val="6F9C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中楷简" panose="02010600000101010101" charset="-122"/>
              <a:ea typeface="汉仪中楷简" panose="02010600000101010101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5753735" y="4537075"/>
            <a:ext cx="1654810" cy="342265"/>
          </a:xfrm>
          <a:prstGeom prst="roundRect">
            <a:avLst>
              <a:gd name="adj" fmla="val 50000"/>
            </a:avLst>
          </a:prstGeom>
          <a:noFill/>
          <a:ln>
            <a:solidFill>
              <a:srgbClr val="6F9CBD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90D3D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中楷简" panose="02010600000101010101" charset="-122"/>
              <a:ea typeface="汉仪中楷简" panose="02010600000101010101" charset="-122"/>
            </a:endParaRPr>
          </a:p>
        </p:txBody>
      </p:sp>
      <p:sp>
        <p:nvSpPr>
          <p:cNvPr id="24" name="文本框 23"/>
          <p:cNvSpPr txBox="1"/>
          <p:nvPr/>
        </p:nvSpPr>
        <p:spPr>
          <a:xfrm>
            <a:off x="4187508" y="4522470"/>
            <a:ext cx="2540000" cy="3987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000">
                <a:solidFill>
                  <a:schemeClr val="bg1"/>
                </a:solidFill>
                <a:latin typeface="汉仪中楷简" panose="02010600000101010101" charset="-122"/>
                <a:ea typeface="汉仪中楷简" panose="02010600000101010101" charset="-122"/>
                <a:cs typeface="汉仪中宋简" panose="02010600000101010101" charset="-128"/>
                <a:sym typeface="+mn-ea"/>
              </a:rPr>
              <a:t>二年级家长会：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112010" y="1612900"/>
            <a:ext cx="8599805" cy="31692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>
              <a:buClrTx/>
              <a:buSzTx/>
              <a:buFontTx/>
            </a:pPr>
            <a:r>
              <a:rPr lang="en-US" altLang="zh-CN" sz="8000" spc="300" dirty="0">
                <a:solidFill>
                  <a:schemeClr val="accent1"/>
                </a:solidFill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r>
              <a:rPr lang="zh-CN" altLang="en-US" sz="8000" spc="300" dirty="0" smtClean="0">
                <a:solidFill>
                  <a:schemeClr val="accent1"/>
                </a:solidFill>
                <a:latin typeface="华康行楷体 W5" panose="03000509000000000000" charset="-122"/>
                <a:ea typeface="华康行楷体 W5" panose="03000509000000000000" charset="-122"/>
                <a:cs typeface="华康行楷体 W5" panose="03000509000000000000" charset="-122"/>
                <a:sym typeface="+mn-ea"/>
              </a:rPr>
              <a:t>家校携手</a:t>
            </a:r>
            <a:endParaRPr lang="zh-CN" altLang="zh-CN" sz="8000" spc="300" dirty="0">
              <a:solidFill>
                <a:schemeClr val="accent1"/>
              </a:solidFill>
              <a:latin typeface="华康行楷体 W5" panose="03000509000000000000" charset="-122"/>
              <a:ea typeface="华康行楷体 W5" panose="03000509000000000000" charset="-122"/>
              <a:cs typeface="华康行楷体 W5" panose="03000509000000000000" charset="-122"/>
              <a:sym typeface="+mn-ea"/>
            </a:endParaRPr>
          </a:p>
          <a:p>
            <a:pPr algn="ctr">
              <a:buClrTx/>
              <a:buSzTx/>
              <a:buFontTx/>
            </a:pPr>
            <a:r>
              <a:rPr lang="zh-CN" altLang="zh-CN" sz="8000" spc="300" dirty="0">
                <a:solidFill>
                  <a:schemeClr val="accent1"/>
                </a:solidFill>
                <a:uFillTx/>
                <a:latin typeface="华康行楷体 W5" panose="03000509000000000000" charset="-122"/>
                <a:ea typeface="华康行楷体 W5" panose="03000509000000000000" charset="-122"/>
                <a:cs typeface="华康行楷体 W5" panose="03000509000000000000" charset="-122"/>
                <a:sym typeface="+mn-ea"/>
              </a:rPr>
              <a:t> </a:t>
            </a:r>
            <a:r>
              <a:rPr lang="zh-CN" altLang="en-US" sz="8000" spc="300" dirty="0" smtClean="0">
                <a:solidFill>
                  <a:schemeClr val="accent1"/>
                </a:solidFill>
                <a:uFillTx/>
                <a:latin typeface="华康行楷体 W5" panose="03000509000000000000" charset="-122"/>
                <a:ea typeface="华康行楷体 W5" panose="03000509000000000000" charset="-122"/>
                <a:cs typeface="华康行楷体 W5" panose="03000509000000000000" charset="-122"/>
                <a:sym typeface="+mn-ea"/>
              </a:rPr>
              <a:t>润心成长</a:t>
            </a:r>
            <a:endParaRPr lang="zh-CN" altLang="zh-CN" sz="8000" spc="300" dirty="0">
              <a:solidFill>
                <a:schemeClr val="accent1"/>
              </a:solidFill>
              <a:uFillTx/>
              <a:latin typeface="华康行楷体 W5" panose="03000509000000000000" charset="-122"/>
              <a:ea typeface="华康行楷体 W5" panose="03000509000000000000" charset="-122"/>
              <a:cs typeface="华康行楷体 W5" panose="03000509000000000000" charset="-122"/>
              <a:sym typeface="+mn-ea"/>
            </a:endParaRPr>
          </a:p>
          <a:p>
            <a:pPr algn="r">
              <a:buClrTx/>
              <a:buSzTx/>
              <a:buFontTx/>
            </a:pPr>
            <a:endParaRPr lang="zh-CN" altLang="zh-CN" sz="4000" spc="300" dirty="0">
              <a:ln w="11430"/>
              <a:solidFill>
                <a:schemeClr val="accent1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uFillTx/>
              <a:latin typeface="华康行楷体 W5" panose="03000509000000000000" charset="-122"/>
              <a:ea typeface="华康行楷体 W5" panose="03000509000000000000" charset="-122"/>
              <a:cs typeface="华康行楷体 W5" panose="03000509000000000000" charset="-122"/>
              <a:sym typeface="+mn-ea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6"/>
          <p:cNvSpPr txBox="1"/>
          <p:nvPr>
            <p:custDataLst>
              <p:tags r:id="rId2"/>
            </p:custDataLst>
          </p:nvPr>
        </p:nvSpPr>
        <p:spPr>
          <a:xfrm>
            <a:off x="1980572" y="1113790"/>
            <a:ext cx="8224507" cy="76506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b" anchorCtr="0">
            <a:norm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altLang="en-US" sz="3200" spc="18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重视转折点</a:t>
            </a:r>
          </a:p>
        </p:txBody>
      </p:sp>
      <p:sp>
        <p:nvSpPr>
          <p:cNvPr id="12" name="Title 6"/>
          <p:cNvSpPr txBox="1"/>
          <p:nvPr>
            <p:custDataLst>
              <p:tags r:id="rId3"/>
            </p:custDataLst>
          </p:nvPr>
        </p:nvSpPr>
        <p:spPr>
          <a:xfrm>
            <a:off x="1980572" y="2601025"/>
            <a:ext cx="8224507" cy="213111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63500" tIns="25400" rIns="63500" bIns="25400" anchor="t" anchorCtr="0">
            <a:normAutofit fontScale="85000" lnSpcReduction="20000"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altLang="zh-CN" sz="2500" strike="noStrike" spc="170" baseline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   </a:t>
            </a:r>
            <a:r>
              <a:rPr lang="zh-CN" altLang="en-US" sz="3500" strike="noStrike" spc="170" baseline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二升三是语文学习的一个转折时期，是一个由低段向高段过渡的中段时期。</a:t>
            </a:r>
          </a:p>
          <a:p>
            <a:pPr marL="0" lvl="0" indent="-28575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SzPct val="100000"/>
              <a:buFont typeface="Wingdings" panose="05000000000000000000" charset="0"/>
              <a:buNone/>
            </a:pPr>
            <a:r>
              <a:rPr altLang="zh-CN" sz="3500" strike="noStrike" spc="170" baseline="0" dirty="0">
                <a:ln w="3175">
                  <a:noFill/>
                  <a:prstDash val="dash"/>
                </a:ln>
                <a:solidFill>
                  <a:schemeClr val="dk1">
                    <a:lumMod val="75000"/>
                    <a:lumOff val="25000"/>
                  </a:schemeClr>
                </a:solidFill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   </a:t>
            </a:r>
            <a:r>
              <a:rPr lang="zh-CN" altLang="en-US" sz="3500" strike="noStrike" spc="170" baseline="0" dirty="0">
                <a:ln w="3175">
                  <a:noFill/>
                  <a:prstDash val="dash"/>
                </a:ln>
                <a:solidFill>
                  <a:srgbClr val="FF0000"/>
                </a:solidFill>
                <a:uFillTx/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Arial" panose="020B0604020202020204" pitchFamily="34" charset="0"/>
              </a:rPr>
              <a:t>学生的思维处于形象思维向抽象逻辑思维过渡的阶段，语文学习内容由词句向篇章过渡。</a:t>
            </a:r>
          </a:p>
        </p:txBody>
      </p:sp>
      <p:sp>
        <p:nvSpPr>
          <p:cNvPr id="6" name="矩形 0"/>
          <p:cNvSpPr/>
          <p:nvPr>
            <p:custDataLst>
              <p:tags r:id="rId4"/>
            </p:custDataLst>
          </p:nvPr>
        </p:nvSpPr>
        <p:spPr>
          <a:xfrm>
            <a:off x="188374" y="168752"/>
            <a:ext cx="11832258" cy="6514609"/>
          </a:xfrm>
          <a:prstGeom prst="rect">
            <a:avLst/>
          </a:prstGeom>
          <a:noFill/>
          <a:ln w="28575" cmpd="sng">
            <a:solidFill>
              <a:schemeClr val="accent1">
                <a:shade val="5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7" name="图形 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7" cstate="print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795963" y="0"/>
            <a:ext cx="600075" cy="9239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795655" y="1160145"/>
            <a:ext cx="10183495" cy="50158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812800" algn="just" fontAlgn="auto">
              <a:extLst>
                <a:ext uri="{35155182-B16C-46BC-9424-99874614C6A1}">
                  <wpsdc:indentchars xmlns="" xmlns:wpsdc="http://www.wps.cn/officeDocument/2017/drawingmlCustomData" val="200" checksum="3877492575"/>
                </a:ext>
              </a:extLst>
            </a:pPr>
            <a:r>
              <a:rPr lang="en-US" alt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生字方面：</a:t>
            </a:r>
          </a:p>
          <a:p>
            <a:pPr indent="812800" algn="just" fontAlgn="auto">
              <a:extLst>
                <a:ext uri="{35155182-B16C-46BC-9424-99874614C6A1}">
                  <wpsdc:indentchars xmlns="" xmlns:wpsdc="http://www.wps.cn/officeDocument/2017/drawingmlCustomData" val="200" checksum="3877492575"/>
                </a:ext>
              </a:extLst>
            </a:pP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生字</a:t>
            </a:r>
            <a:r>
              <a:rPr lang="zh-CN" sz="32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变多</a:t>
            </a: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了。（认字表和写字表的生字，额外增加了词语积累）</a:t>
            </a:r>
          </a:p>
          <a:p>
            <a:pPr indent="812800" algn="just" fontAlgn="auto">
              <a:extLst>
                <a:ext uri="{35155182-B16C-46BC-9424-99874614C6A1}">
                  <wpsdc:indentchars xmlns="" xmlns:wpsdc="http://www.wps.cn/officeDocument/2017/drawingmlCustomData" val="200" checksum="3877492575"/>
                </a:ext>
              </a:extLst>
            </a:pPr>
            <a:r>
              <a:rPr lang="en-US" alt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sz="32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生字</a:t>
            </a:r>
            <a:r>
              <a:rPr lang="zh-CN" sz="32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变难</a:t>
            </a: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了（笔画、结构、形近字、同音字）</a:t>
            </a:r>
          </a:p>
          <a:p>
            <a:pPr indent="812800" algn="just" fontAlgn="auto">
              <a:extLst>
                <a:ext uri="{35155182-B16C-46BC-9424-99874614C6A1}">
                  <wpsdc:indentchars xmlns="" xmlns:wpsdc="http://www.wps.cn/officeDocument/2017/drawingmlCustomData" val="200" checksum="3877492575"/>
                </a:ext>
              </a:extLst>
            </a:pPr>
            <a:r>
              <a:rPr lang="en-US" alt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 </a:t>
            </a:r>
            <a:r>
              <a:rPr lang="zh-CN" altLang="en-US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文章篇幅变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长</a:t>
            </a: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（举书本课文说明）。背诵增多，而且变难了。</a:t>
            </a:r>
          </a:p>
          <a:p>
            <a:pPr indent="812800" algn="just" fontAlgn="auto">
              <a:extLst>
                <a:ext uri="{35155182-B16C-46BC-9424-99874614C6A1}">
                  <wpsdc:indentchars xmlns="" xmlns:wpsdc="http://www.wps.cn/officeDocument/2017/drawingmlCustomData" val="200" checksum="3877492575"/>
                </a:ext>
              </a:extLst>
            </a:pPr>
            <a:r>
              <a:rPr lang="en-US" alt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 </a:t>
            </a: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写作要求变</a:t>
            </a:r>
            <a:r>
              <a:rPr lang="zh-CN" sz="32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高</a:t>
            </a: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了。</a:t>
            </a:r>
            <a:r>
              <a:rPr lang="zh-CN" altLang="en-US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由写句变成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写话</a:t>
            </a:r>
            <a:r>
              <a:rPr lang="zh-CN" altLang="en-US" sz="3200" dirty="0"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，看图写话变成</a:t>
            </a:r>
            <a:r>
              <a:rPr lang="zh-CN" altLang="en-US" sz="3200" dirty="0">
                <a:solidFill>
                  <a:srgbClr val="FF0000"/>
                </a:solidFill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主题写作。</a:t>
            </a:r>
            <a:endParaRPr lang="zh-CN" altLang="en-US" sz="3200" dirty="0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indent="812800" algn="just" fontAlgn="auto">
              <a:extLst>
                <a:ext uri="{35155182-B16C-46BC-9424-99874614C6A1}">
                  <wpsdc:indentchars xmlns="" xmlns:wpsdc="http://www.wps.cn/officeDocument/2017/drawingmlCustomData" val="200" checksum="3877492575"/>
                </a:ext>
              </a:extLst>
            </a:pPr>
            <a:r>
              <a:rPr lang="en-US" alt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 </a:t>
            </a:r>
            <a:r>
              <a:rPr lang="zh-CN" sz="32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课外阅读要求更丰富</a:t>
            </a: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了。（二年级要求课外阅读总量不少于5万字）</a:t>
            </a:r>
            <a:endParaRPr lang="zh-CN" altLang="en-US" sz="32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87131" y="225412"/>
            <a:ext cx="6096000" cy="76065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0" algn="l" fontAlgn="auto">
              <a:lnSpc>
                <a:spcPct val="150000"/>
              </a:lnSpc>
            </a:pPr>
            <a:r>
              <a:rPr lang="zh-CN" altLang="en-US" sz="3200" b="1" dirty="0">
                <a:solidFill>
                  <a:schemeClr val="tx1"/>
                </a:solidFill>
                <a:highlight>
                  <a:srgbClr val="FFFF00"/>
                </a:highlight>
                <a:latin typeface="华文楷体" panose="02010600040101010101" charset="-122"/>
                <a:ea typeface="华文楷体" panose="02010600040101010101" charset="-122"/>
                <a:cs typeface="华文楷体" panose="02010600040101010101" charset="-122"/>
                <a:sym typeface="+mn-ea"/>
              </a:rPr>
              <a:t>一、语文不同于一年级的地方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322469" y="5935151"/>
            <a:ext cx="857250" cy="438150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24528" y="1199168"/>
            <a:ext cx="857250" cy="438150"/>
          </a:xfrm>
          <a:prstGeom prst="rect">
            <a:avLst/>
          </a:prstGeom>
        </p:spPr>
      </p:pic>
      <p:sp>
        <p:nvSpPr>
          <p:cNvPr id="2" name="圆角矩形 1"/>
          <p:cNvSpPr/>
          <p:nvPr>
            <p:custDataLst>
              <p:tags r:id="rId1"/>
            </p:custDataLst>
          </p:nvPr>
        </p:nvSpPr>
        <p:spPr>
          <a:xfrm>
            <a:off x="374015" y="530860"/>
            <a:ext cx="11367770" cy="5958205"/>
          </a:xfrm>
          <a:prstGeom prst="roundRect">
            <a:avLst/>
          </a:prstGeom>
          <a:solidFill>
            <a:schemeClr val="bg1">
              <a:alpha val="67000"/>
            </a:schemeClr>
          </a:solidFill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  <a:p>
            <a:pPr algn="ctr"/>
            <a:endParaRPr lang="zh-CN" altLang="en-US">
              <a:solidFill>
                <a:schemeClr val="tx1"/>
              </a:solidFill>
              <a:latin typeface="华文楷体" panose="02010600040101010101" charset="-122"/>
              <a:ea typeface="华文楷体" panose="02010600040101010101" charset="-122"/>
              <a:cs typeface="华文楷体" panose="02010600040101010101" charset="-122"/>
            </a:endParaRPr>
          </a:p>
        </p:txBody>
      </p:sp>
      <p:sp>
        <p:nvSpPr>
          <p:cNvPr id="16" name="文本框 15"/>
          <p:cNvSpPr txBox="1"/>
          <p:nvPr>
            <p:custDataLst>
              <p:tags r:id="rId2"/>
            </p:custDataLst>
          </p:nvPr>
        </p:nvSpPr>
        <p:spPr>
          <a:xfrm>
            <a:off x="1259840" y="5698315"/>
            <a:ext cx="329692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考察拼音和蓝色多音字</a:t>
            </a:r>
          </a:p>
        </p:txBody>
      </p:sp>
      <p:sp>
        <p:nvSpPr>
          <p:cNvPr id="17" name="文本框 16"/>
          <p:cNvSpPr txBox="1"/>
          <p:nvPr>
            <p:custDataLst>
              <p:tags r:id="rId3"/>
            </p:custDataLst>
          </p:nvPr>
        </p:nvSpPr>
        <p:spPr>
          <a:xfrm>
            <a:off x="4846320" y="5698315"/>
            <a:ext cx="222948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会写、会组词</a:t>
            </a:r>
          </a:p>
        </p:txBody>
      </p:sp>
      <p:sp>
        <p:nvSpPr>
          <p:cNvPr id="18" name="文本框 17"/>
          <p:cNvSpPr txBox="1"/>
          <p:nvPr>
            <p:custDataLst>
              <p:tags r:id="rId4"/>
            </p:custDataLst>
          </p:nvPr>
        </p:nvSpPr>
        <p:spPr>
          <a:xfrm>
            <a:off x="7650480" y="5698315"/>
            <a:ext cx="33845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charset="-122"/>
                <a:sym typeface="Arial" panose="020B0604020202020204" pitchFamily="34" charset="0"/>
              </a:rPr>
              <a:t>理解、会写、会造句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195018" y="1125596"/>
            <a:ext cx="291973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A. 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重视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“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三表</a:t>
            </a:r>
            <a:r>
              <a:rPr lang="en-US" altLang="zh-CN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”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8" cstate="print"/>
          <a:srcRect l="12369" t="9064" r="10055" b="12101"/>
          <a:stretch>
            <a:fillRect/>
          </a:stretch>
        </p:blipFill>
        <p:spPr>
          <a:xfrm>
            <a:off x="1223010" y="1704975"/>
            <a:ext cx="2782570" cy="379984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9" cstate="print"/>
          <a:srcRect l="12224" t="8490" r="9479" b="7018"/>
          <a:stretch>
            <a:fillRect/>
          </a:stretch>
        </p:blipFill>
        <p:spPr>
          <a:xfrm>
            <a:off x="4408170" y="1704975"/>
            <a:ext cx="2810510" cy="379412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 cstate="print"/>
          <a:srcRect l="9527" t="9900" r="11944" b="12229"/>
          <a:stretch>
            <a:fillRect/>
          </a:stretch>
        </p:blipFill>
        <p:spPr>
          <a:xfrm>
            <a:off x="7621270" y="1704975"/>
            <a:ext cx="2674620" cy="3794125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12594" y="473142"/>
            <a:ext cx="4716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zh-CN" altLang="en-US" sz="3200" b="1" dirty="0" smtClean="0">
                <a:latin typeface="楷体" pitchFamily="49" charset="-122"/>
                <a:ea typeface="楷体" pitchFamily="49" charset="-122"/>
                <a:sym typeface="Arial" panose="020B0604020202020204" pitchFamily="34" charset="0"/>
              </a:rPr>
              <a:t>二、二升三语文如何学？</a:t>
            </a:r>
            <a:endParaRPr lang="zh-CN" altLang="en-US" sz="3200" b="1" dirty="0">
              <a:latin typeface="楷体" pitchFamily="49" charset="-122"/>
              <a:ea typeface="楷体" pitchFamily="49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文本框 102"/>
          <p:cNvSpPr txBox="1"/>
          <p:nvPr/>
        </p:nvSpPr>
        <p:spPr>
          <a:xfrm>
            <a:off x="614680" y="566420"/>
            <a:ext cx="10773410" cy="477053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812800" algn="just" fontAlgn="auto">
              <a:lnSpc>
                <a:spcPct val="150000"/>
              </a:lnSpc>
              <a:extLst>
                <a:ext uri="{35155182-B16C-46BC-9424-99874614C6A1}">
                  <wpsdc:indentchars xmlns="" xmlns:wpsdc="http://www.wps.cn/officeDocument/2017/drawingmlCustomData" val="200" checksum="3877492575"/>
                </a:ext>
              </a:extLst>
            </a:pPr>
            <a:r>
              <a:rPr lang="zh-CN" sz="32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需要在家补充配合：</a:t>
            </a:r>
            <a:endParaRPr lang="zh-CN" sz="32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812800" algn="just" fontAlgn="auto">
              <a:lnSpc>
                <a:spcPct val="100000"/>
              </a:lnSpc>
              <a:extLst>
                <a:ext uri="{35155182-B16C-46BC-9424-99874614C6A1}">
                  <wpsdc:indentchars xmlns="" xmlns:wpsdc="http://www.wps.cn/officeDocument/2017/drawingmlCustomData" val="200" checksum="3877492575"/>
                </a:ext>
              </a:extLst>
            </a:pPr>
            <a:r>
              <a:rPr lang="en-US" alt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 </a:t>
            </a:r>
            <a:r>
              <a:rPr lang="zh-CN" sz="32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预习：</a:t>
            </a: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识字</a:t>
            </a:r>
            <a:r>
              <a:rPr lang="zh-CN" sz="32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表</a:t>
            </a:r>
            <a:r>
              <a:rPr lang="zh-CN" altLang="en-US" sz="32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的字</a:t>
            </a:r>
            <a:r>
              <a:rPr lang="zh-CN" sz="32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</a:t>
            </a: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能读，组</a:t>
            </a:r>
            <a:r>
              <a:rPr lang="zh-CN" sz="3200" b="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词，</a:t>
            </a: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结构，部首，笔画；</a:t>
            </a:r>
          </a:p>
          <a:p>
            <a:pPr indent="812800" algn="just" fontAlgn="auto">
              <a:lnSpc>
                <a:spcPct val="100000"/>
              </a:lnSpc>
              <a:extLst>
                <a:ext uri="{35155182-B16C-46BC-9424-99874614C6A1}">
                  <wpsdc:indentchars xmlns="" xmlns:wpsdc="http://www.wps.cn/officeDocument/2017/drawingmlCustomData" val="200" checksum="3877492575"/>
                </a:ext>
              </a:extLst>
            </a:pPr>
            <a:r>
              <a:rPr lang="en-US" alt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 </a:t>
            </a:r>
            <a:r>
              <a:rPr lang="zh-CN" sz="32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写字表：</a:t>
            </a: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能读会写，组词，造句，结构，部首，笔画。</a:t>
            </a:r>
          </a:p>
          <a:p>
            <a:pPr indent="812800" algn="just" fontAlgn="auto">
              <a:lnSpc>
                <a:spcPct val="100000"/>
              </a:lnSpc>
              <a:extLst>
                <a:ext uri="{35155182-B16C-46BC-9424-99874614C6A1}">
                  <wpsdc:indentchars xmlns="" xmlns:wpsdc="http://www.wps.cn/officeDocument/2017/drawingmlCustomData" val="200" checksum="3877492575"/>
                </a:ext>
              </a:extLst>
            </a:pPr>
            <a:r>
              <a:rPr lang="en-US" alt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 </a:t>
            </a:r>
            <a:r>
              <a:rPr lang="zh-CN" sz="32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复习：</a:t>
            </a: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反复听写写字表，词语表，课文中的“好词”，近义词，反义词，日积月累等。</a:t>
            </a:r>
          </a:p>
          <a:p>
            <a:pPr indent="812800" algn="just" fontAlgn="auto">
              <a:lnSpc>
                <a:spcPct val="100000"/>
              </a:lnSpc>
              <a:extLst>
                <a:ext uri="{35155182-B16C-46BC-9424-99874614C6A1}">
                  <wpsdc:indentchars xmlns="" xmlns:wpsdc="http://www.wps.cn/officeDocument/2017/drawingmlCustomData" val="200" checksum="3877492575"/>
                </a:ext>
              </a:extLst>
            </a:pPr>
            <a:r>
              <a:rPr lang="en-US" alt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sz="32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不放过错别字：</a:t>
            </a:r>
            <a:r>
              <a:rPr lang="zh-CN" sz="32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在练习中写错的字积累下来，反复听写。</a:t>
            </a:r>
            <a:endParaRPr lang="zh-CN" altLang="en-US" sz="3200" b="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>
            <p:custDataLst>
              <p:tags r:id="rId1"/>
            </p:custDataLst>
          </p:nvPr>
        </p:nvSpPr>
        <p:spPr>
          <a:xfrm>
            <a:off x="711200" y="436245"/>
            <a:ext cx="10575925" cy="624786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3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B.</a:t>
            </a:r>
            <a:r>
              <a:rPr lang="zh-CN" altLang="en-US" sz="36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如何预习？</a:t>
            </a:r>
            <a:endParaRPr lang="zh-CN" altLang="en-US" sz="280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预习五步法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</a:p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1. 先要通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篇快速浏览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，对课文有大致的了解。</a:t>
            </a:r>
          </a:p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2. 文中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圈出一、二类生字、词语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。读生字和词语，对于容易出错的拼音应该重点掌握。对于不会读的生字，可以利用字典弄会，注意标音，多读几遍。二类字在书上组词，一类字圈部首、写音序。（自己查字典）</a:t>
            </a:r>
          </a:p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3. </a:t>
            </a:r>
            <a:r>
              <a:rPr lang="zh-CN" altLang="en-US" sz="2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课文至少读三遍，标自然段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。难读的句子多读几遍，特别是长句子需要断句的句子，看看在哪里断句最合适。</a:t>
            </a:r>
          </a:p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4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思考每个自然段告诉我们了什么内容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，不用很精准，但是必须思考到底知道了哪些信息，最后得出全文的主要内容。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5. </a:t>
            </a:r>
            <a:r>
              <a:rPr lang="zh-CN" altLang="en-US" sz="28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完成生字表中的生字信息</a:t>
            </a:r>
            <a:r>
              <a:rPr lang="zh-CN" altLang="en-US" sz="28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</a:p>
          <a:p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B. </a:t>
            </a:r>
            <a:r>
              <a:rPr lang="zh-CN" altLang="en-US" dirty="0"/>
              <a:t>如何复习？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复习的原因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：查漏补缺。课上没有听明白的，课后及时查阅。强化记忆。加深课堂知识点的印象。</a:t>
            </a:r>
          </a:p>
          <a:p>
            <a:pPr>
              <a:lnSpc>
                <a:spcPct val="150000"/>
              </a:lnSpc>
            </a:pPr>
            <a:endParaRPr lang="zh-CN" altLang="en-US" sz="32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32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复习方法</a:t>
            </a:r>
            <a:r>
              <a:rPr lang="zh-CN" altLang="en-US" sz="3200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：每天抽出</a:t>
            </a:r>
            <a:r>
              <a:rPr lang="zh-CN" altLang="en-US" sz="32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十分钟左右的时间复习当天知识点。</a:t>
            </a:r>
          </a:p>
          <a:p>
            <a:pPr>
              <a:lnSpc>
                <a:spcPct val="150000"/>
              </a:lnSpc>
              <a:buNone/>
            </a:pPr>
            <a:endParaRPr lang="en-US" altLang="zh-CN" sz="24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C. </a:t>
            </a:r>
            <a:r>
              <a:rPr lang="zh-CN" altLang="en-US"/>
              <a:t>怎样写好字</a:t>
            </a:r>
            <a:r>
              <a:rPr lang="en-US" altLang="zh-CN"/>
              <a:t>——</a:t>
            </a:r>
            <a:r>
              <a:rPr lang="zh-CN" altLang="en-US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严格把好书写关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写字前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，仔细观察，一看结构，二看大小，三看关键笔画。</a:t>
            </a:r>
          </a:p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写字时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，与范字对比，确保大小、高低、位置一样。</a:t>
            </a:r>
          </a:p>
          <a:p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写完后</a:t>
            </a:r>
            <a:r>
              <a:rPr lang="zh-CN" altLang="en-US" sz="360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，自己评一评，及时订正。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1537335" y="379095"/>
            <a:ext cx="9097010" cy="45231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 fontAlgn="auto">
              <a:lnSpc>
                <a:spcPct val="150000"/>
              </a:lnSpc>
            </a:pPr>
            <a:r>
              <a:rPr lang="zh-CN" altLang="en-US" sz="4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三</a:t>
            </a:r>
            <a:r>
              <a:rPr lang="en-US" sz="48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 </a:t>
            </a:r>
            <a:r>
              <a:rPr lang="zh-CN" sz="4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阅读理解</a:t>
            </a:r>
            <a:endParaRPr lang="zh-CN" sz="36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06400" fontAlgn="auto">
              <a:lnSpc>
                <a:spcPct val="150000"/>
              </a:lnSpc>
            </a:pPr>
            <a:r>
              <a:rPr lang="en-US" altLang="zh-CN" sz="36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600" b="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低年级是阅读理解的初步阶段，学生一定要有基本的阅读能力。能够逐段读懂内容，一边读一边了解每段写了什么，</a:t>
            </a:r>
            <a:r>
              <a:rPr lang="zh-CN" sz="36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所以功夫下在平时，多让孩子阅读，提升语感。</a:t>
            </a:r>
            <a:endParaRPr lang="zh-CN" altLang="en-US" sz="3600" b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1292860" y="383540"/>
            <a:ext cx="9321165" cy="60007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r>
              <a:rPr lang="zh-CN" sz="3200" b="0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阅读方法（需要家长配合）</a:t>
            </a:r>
            <a:endParaRPr lang="zh-CN" sz="3200" b="0">
              <a:solidFill>
                <a:srgbClr val="342DF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06400"/>
            <a:r>
              <a:rPr lang="en-US" altLang="zh-CN" sz="3200" b="0">
                <a:solidFill>
                  <a:srgbClr val="342DF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1. </a:t>
            </a:r>
            <a:r>
              <a:rPr lang="zh-CN" sz="3200" b="0">
                <a:solidFill>
                  <a:srgbClr val="342DF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安排阅读时间</a:t>
            </a:r>
            <a:endParaRPr lang="zh-CN" sz="3200" b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06400"/>
            <a:r>
              <a:rPr lang="en-US" alt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r>
              <a:rPr lang="en-US" altLang="zh-CN" sz="3200" b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sz="3200" b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家长可以和孩子商量好一天之中固定一个时间段来阅读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，可以是饭后，也可以是在睡前，打开一本自己喜欢的书。这样的方式坚持一段时间后，孩子就会慢慢养成这样的意识，时间到了我该阅读了。</a:t>
            </a:r>
          </a:p>
          <a:p>
            <a:pPr indent="406400"/>
            <a:r>
              <a:rPr lang="zh-CN" altLang="en-US" sz="3200" b="0">
                <a:solidFill>
                  <a:srgbClr val="4E6EF9"/>
                </a:solidFill>
                <a:highlight>
                  <a:srgbClr val="000000">
                    <a:alpha val="0"/>
                  </a:srgbClr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en-US" altLang="zh-CN" sz="3200" b="0">
                <a:solidFill>
                  <a:srgbClr val="4E6EF9"/>
                </a:solidFill>
                <a:highlight>
                  <a:srgbClr val="000000">
                    <a:alpha val="0"/>
                  </a:srgbClr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 </a:t>
            </a:r>
            <a:r>
              <a:rPr lang="zh-CN" altLang="en-US" sz="3200" b="0">
                <a:solidFill>
                  <a:srgbClr val="4E6EF9"/>
                </a:solidFill>
                <a:highlight>
                  <a:srgbClr val="000000">
                    <a:alpha val="0"/>
                  </a:srgbClr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制订阅读计划</a:t>
            </a:r>
          </a:p>
          <a:p>
            <a:pPr indent="406400"/>
            <a:r>
              <a:rPr lang="zh-CN" altLang="en-US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一周内读什么书，读多少页；一月内读几本书，一学期读几本书。有了计划也就有了明确的目标。当孩子完成了计划就会有了成就感和动力。这个时候家长再适时地鼓励孩子，对阅读习惯养成也是很有帮助的。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1292860" y="383540"/>
            <a:ext cx="9869170" cy="550799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06400"/>
            <a:r>
              <a:rPr lang="zh-CN" sz="3200" b="0" dirty="0">
                <a:highlight>
                  <a:srgbClr val="FFFF00"/>
                </a:highlight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阅读方法（需要家长配合）</a:t>
            </a:r>
            <a:endParaRPr lang="zh-CN" sz="3200" b="0" dirty="0">
              <a:solidFill>
                <a:srgbClr val="342DFC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06400"/>
            <a:r>
              <a:rPr sz="3200" b="0" dirty="0">
                <a:solidFill>
                  <a:srgbClr val="342DF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en-US" sz="3200" b="0" dirty="0">
                <a:solidFill>
                  <a:srgbClr val="342DF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sz="3200" b="0" dirty="0">
                <a:solidFill>
                  <a:srgbClr val="342DF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创设阅读环境</a:t>
            </a:r>
          </a:p>
          <a:p>
            <a:pPr indent="406400"/>
            <a:r>
              <a:rPr lang="en-US" sz="32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3200" b="0" dirty="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一、二年级的孩子正处在思维和想象的活跃时期，</a:t>
            </a:r>
            <a:r>
              <a:rPr sz="3200" b="0" dirty="0" err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家里的书数量品种尽量要多一点</a:t>
            </a:r>
            <a:r>
              <a:rPr sz="3200" b="0" dirty="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，童话类和科普图画书是他们非常喜欢的</a:t>
            </a:r>
            <a:r>
              <a:rPr sz="32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  <a:p>
            <a:pPr indent="406400"/>
            <a:r>
              <a:rPr lang="en-US" sz="32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3200" b="0" dirty="0" err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其次，</a:t>
            </a:r>
            <a:r>
              <a:rPr sz="3200" b="0" dirty="0" err="1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书要放在孩子触手可及的地方</a:t>
            </a:r>
            <a:r>
              <a:rPr lang="zh-CN" altLang="en-US" sz="3200" dirty="0" smtClean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sz="3200" b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indent="406400"/>
            <a:r>
              <a:rPr sz="3200" b="0" dirty="0">
                <a:solidFill>
                  <a:srgbClr val="342DF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</a:t>
            </a:r>
            <a:r>
              <a:rPr lang="en-US" sz="3200" b="0" dirty="0">
                <a:solidFill>
                  <a:srgbClr val="342DF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sz="3200" b="0" dirty="0">
                <a:solidFill>
                  <a:srgbClr val="342DFC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沟通阅读感受</a:t>
            </a:r>
          </a:p>
          <a:p>
            <a:pPr indent="406400"/>
            <a:r>
              <a:rPr lang="en-US" sz="32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3200" b="0" dirty="0" err="1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孩子读完书，与孩子一起沟通阅读感受</a:t>
            </a:r>
            <a:r>
              <a:rPr sz="3200" b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</a:p>
          <a:p>
            <a:pPr indent="406400"/>
            <a:r>
              <a:rPr lang="en-US" sz="32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sz="3200" b="0" dirty="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例如</a:t>
            </a:r>
            <a:r>
              <a:rPr lang="en-US" sz="3200" b="0" dirty="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:</a:t>
            </a:r>
            <a:r>
              <a:rPr sz="3200" b="0" dirty="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哪些书是自己喜欢看，为什么</a:t>
            </a:r>
            <a:r>
              <a:rPr sz="32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r>
              <a:rPr sz="3200" b="0" dirty="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这本书介绍了什么内容</a:t>
            </a:r>
            <a:r>
              <a:rPr sz="32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  <a:r>
              <a:rPr sz="3200" b="0" dirty="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你有什么阅读感受</a:t>
            </a:r>
            <a:r>
              <a:rPr sz="3200" b="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？</a:t>
            </a:r>
          </a:p>
          <a:p>
            <a:pPr indent="406400"/>
            <a:r>
              <a:rPr sz="3200" b="0" dirty="0">
                <a:solidFill>
                  <a:srgbClr val="4E6EF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en-US" sz="3200" b="0" dirty="0">
                <a:solidFill>
                  <a:srgbClr val="4E6EF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 </a:t>
            </a:r>
            <a:r>
              <a:rPr sz="3200" b="0" dirty="0" err="1">
                <a:solidFill>
                  <a:srgbClr val="4E6EF9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亲子共读</a:t>
            </a:r>
            <a:endParaRPr sz="3200" b="0" dirty="0">
              <a:solidFill>
                <a:srgbClr val="4E6EF9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2895124" y="721535"/>
            <a:ext cx="6372225" cy="91249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zh-CN" altLang="en-US" sz="5335" b="1" spc="50" dirty="0">
                <a:ln w="11430"/>
                <a:solidFill>
                  <a:schemeClr val="accent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华康方圆体W7(P)" panose="040B0700000000000000" pitchFamily="82" charset="-122"/>
                <a:ea typeface="华康方圆体W7(P)" panose="040B0700000000000000" pitchFamily="82" charset="-122"/>
              </a:rPr>
              <a:t>欢迎各位家长的到来</a:t>
            </a:r>
          </a:p>
        </p:txBody>
      </p:sp>
      <p:sp>
        <p:nvSpPr>
          <p:cNvPr id="17" name="矩形 16"/>
          <p:cNvSpPr/>
          <p:nvPr/>
        </p:nvSpPr>
        <p:spPr>
          <a:xfrm>
            <a:off x="2225675" y="1633855"/>
            <a:ext cx="801497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i="0" u="none" strike="noStrike" kern="0" cap="none" spc="50" normalizeH="0" baseline="0" noProof="0" dirty="0">
                <a:ln w="11430"/>
                <a:solidFill>
                  <a:srgbClr val="002060"/>
                </a:solidFill>
                <a:uLnTx/>
                <a:uFillTx/>
                <a:latin typeface="+mj-ea"/>
                <a:ea typeface="+mj-ea"/>
                <a:sym typeface="微软雅黑" panose="020B0503020204020204" charset="-122"/>
              </a:rPr>
              <a:t>     </a:t>
            </a:r>
            <a:r>
              <a:rPr kumimoji="0" lang="en-US" altLang="zh-CN" sz="2400" i="0" u="none" strike="noStrike" kern="0" cap="none" spc="50" normalizeH="0" baseline="0" noProof="0" dirty="0">
                <a:ln w="11430"/>
                <a:solidFill>
                  <a:srgbClr val="002060"/>
                </a:solidFill>
                <a:uLnTx/>
                <a:uFillTx/>
                <a:latin typeface="+mj-ea"/>
                <a:ea typeface="+mj-ea"/>
                <a:sym typeface="微软雅黑" panose="020B0503020204020204" charset="-122"/>
              </a:rPr>
              <a:t> </a:t>
            </a:r>
            <a:r>
              <a:rPr kumimoji="0" lang="en-US" altLang="zh-CN" sz="2000" i="0" u="none" strike="noStrike" kern="0" cap="none" spc="50" normalizeH="0" baseline="0" noProof="0" dirty="0">
                <a:ln w="11430"/>
                <a:solidFill>
                  <a:srgbClr val="002060"/>
                </a:solidFill>
                <a:uLnTx/>
                <a:uFillTx/>
                <a:latin typeface="+mj-ea"/>
                <a:ea typeface="+mj-ea"/>
                <a:sym typeface="微软雅黑" panose="020B0503020204020204" charset="-122"/>
              </a:rPr>
              <a:t> </a:t>
            </a:r>
            <a:r>
              <a:rPr kumimoji="0" lang="zh-CN" altLang="en-US" sz="3200" b="1" i="0" u="none" strike="noStrike" kern="0" cap="none" spc="50" normalizeH="0" baseline="0" noProof="0" dirty="0">
                <a:ln w="11430"/>
                <a:solidFill>
                  <a:schemeClr val="tx1"/>
                </a:solidFill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首先要感谢家长们能抽出宝贵的时间来参加本</a:t>
            </a:r>
            <a:r>
              <a:rPr kumimoji="0" lang="zh-CN" altLang="en-US" sz="3200" b="1" i="0" u="none" strike="noStrike" kern="0" cap="none" spc="50" normalizeH="0" baseline="0" noProof="0" dirty="0" smtClean="0">
                <a:ln w="11430"/>
                <a:solidFill>
                  <a:schemeClr val="tx1"/>
                </a:solidFill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次家长会</a:t>
            </a:r>
            <a:r>
              <a:rPr kumimoji="0" lang="zh-CN" altLang="en-US" sz="3200" b="1" i="0" u="none" strike="noStrike" kern="0" cap="none" spc="50" normalizeH="0" baseline="0" noProof="0" dirty="0">
                <a:ln w="11430"/>
                <a:solidFill>
                  <a:schemeClr val="tx1"/>
                </a:solidFill>
                <a:uLnTx/>
                <a:uFillTx/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微软雅黑" panose="020B0503020204020204" charset="-122"/>
              </a:rPr>
              <a:t>，我们的相聚只有一个目的，那就是为了孩子的健康成长，作为教师、作为家长，我们需要携起手来，在教育孩子时，能“站得高些、看得远些、想得深些、做得实些”。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35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文本框 29"/>
          <p:cNvSpPr txBox="1"/>
          <p:nvPr>
            <p:custDataLst>
              <p:tags r:id="rId1"/>
            </p:custDataLst>
          </p:nvPr>
        </p:nvSpPr>
        <p:spPr>
          <a:xfrm>
            <a:off x="1395730" y="1114425"/>
            <a:ext cx="370586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字魂107号-萌趣欢乐体" panose="00000500000000000000" pitchFamily="2" charset="-122"/>
                <a:ea typeface="字魂107号-萌趣欢乐体" panose="00000500000000000000" pitchFamily="2" charset="-122"/>
              </a:rPr>
              <a:t>二升三语文的变化</a:t>
            </a:r>
          </a:p>
        </p:txBody>
      </p:sp>
      <p:pic>
        <p:nvPicPr>
          <p:cNvPr id="4" name="图片 3" descr="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7430" y="1931670"/>
            <a:ext cx="4302125" cy="22796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1864995" y="4585970"/>
            <a:ext cx="719455" cy="368300"/>
          </a:xfrm>
          <a:prstGeom prst="rect">
            <a:avLst/>
          </a:prstGeom>
          <a:solidFill>
            <a:srgbClr val="F29A5A"/>
          </a:solidFill>
        </p:spPr>
        <p:txBody>
          <a:bodyPr wrap="square" rtlCol="0">
            <a:spAutoFit/>
          </a:bodyPr>
          <a:lstStyle/>
          <a:p>
            <a:r>
              <a:rPr lang="zh-CN" altLang="en-US"/>
              <a:t>作文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922655" y="591820"/>
            <a:ext cx="468249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四</a:t>
            </a:r>
            <a:r>
              <a:rPr lang="en-US" altLang="zh-CN" sz="3600" b="1" dirty="0" smtClean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 </a:t>
            </a:r>
            <a:r>
              <a:rPr lang="zh-CN" altLang="en-US" sz="36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写话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5447030" y="1931670"/>
            <a:ext cx="5687695" cy="25533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/>
            <a:r>
              <a:rPr lang="en-US" altLang="zh-CN" sz="3200" b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sz="3200" b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二年级的时候，习作以看图写话为主，一段话100-150字</a:t>
            </a:r>
            <a:r>
              <a:rPr lang="zh-CN" sz="3200" b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左右就可以了，</a:t>
            </a:r>
            <a:r>
              <a:rPr lang="zh-CN" sz="3200" b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到了三年级，习作变成了规范作文，字数提升到三百字，写作占30%的比例。</a:t>
            </a:r>
            <a:endParaRPr lang="zh-CN" altLang="en-US" sz="3200" b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 rot="10800000">
            <a:off x="10851255" y="1126818"/>
            <a:ext cx="790571" cy="689854"/>
            <a:chOff x="1168400" y="1347856"/>
            <a:chExt cx="723913" cy="631688"/>
          </a:xfrm>
          <a:noFill/>
        </p:grpSpPr>
        <p:sp>
          <p:nvSpPr>
            <p:cNvPr id="11" name="任意多边形: 形状 10"/>
            <p:cNvSpPr>
              <a:spLocks noChangeAspect="1"/>
            </p:cNvSpPr>
            <p:nvPr>
              <p:custDataLst>
                <p:tags r:id="rId8"/>
              </p:custDataLst>
            </p:nvPr>
          </p:nvSpPr>
          <p:spPr>
            <a:xfrm>
              <a:off x="1168400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grpFill/>
            <a:ln w="19050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 dirty="0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2" name="任意多边形: 形状 11"/>
            <p:cNvSpPr>
              <a:spLocks noChangeAspect="1"/>
            </p:cNvSpPr>
            <p:nvPr>
              <p:custDataLst>
                <p:tags r:id="rId9"/>
              </p:custDataLst>
            </p:nvPr>
          </p:nvSpPr>
          <p:spPr>
            <a:xfrm>
              <a:off x="1581018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grpFill/>
            <a:ln w="19050" cap="rnd">
              <a:solidFill>
                <a:schemeClr val="accent3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grpSp>
        <p:nvGrpSpPr>
          <p:cNvPr id="2" name="组合 1"/>
          <p:cNvGrpSpPr>
            <a:grpSpLocks noChangeAspect="1"/>
          </p:cNvGrpSpPr>
          <p:nvPr>
            <p:custDataLst>
              <p:tags r:id="rId3"/>
            </p:custDataLst>
          </p:nvPr>
        </p:nvGrpSpPr>
        <p:grpSpPr>
          <a:xfrm rot="10800000">
            <a:off x="10755705" y="1127152"/>
            <a:ext cx="775330" cy="689854"/>
            <a:chOff x="1182937" y="1347856"/>
            <a:chExt cx="709957" cy="631688"/>
          </a:xfrm>
          <a:solidFill>
            <a:schemeClr val="accent1"/>
          </a:solidFill>
        </p:grpSpPr>
        <p:sp>
          <p:nvSpPr>
            <p:cNvPr id="9" name="任意多边形: 形状 8"/>
            <p:cNvSpPr>
              <a:spLocks noChangeAspect="1"/>
            </p:cNvSpPr>
            <p:nvPr>
              <p:custDataLst>
                <p:tags r:id="rId6"/>
              </p:custDataLst>
            </p:nvPr>
          </p:nvSpPr>
          <p:spPr>
            <a:xfrm>
              <a:off x="1182937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solidFill>
              <a:schemeClr val="accent1"/>
            </a:solidFill>
            <a:ln w="317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10" name="任意多边形: 形状 9"/>
            <p:cNvSpPr>
              <a:spLocks noChangeAspect="1"/>
            </p:cNvSpPr>
            <p:nvPr>
              <p:custDataLst>
                <p:tags r:id="rId7"/>
              </p:custDataLst>
            </p:nvPr>
          </p:nvSpPr>
          <p:spPr>
            <a:xfrm>
              <a:off x="1581599" y="1347856"/>
              <a:ext cx="311295" cy="631688"/>
            </a:xfrm>
            <a:custGeom>
              <a:avLst/>
              <a:gdLst>
                <a:gd name="connsiteX0" fmla="*/ 207995 w 295275"/>
                <a:gd name="connsiteY0" fmla="*/ 0 h 599179"/>
                <a:gd name="connsiteX1" fmla="*/ 218480 w 295275"/>
                <a:gd name="connsiteY1" fmla="*/ 17025 h 599179"/>
                <a:gd name="connsiteX2" fmla="*/ 263922 w 295275"/>
                <a:gd name="connsiteY2" fmla="*/ 59952 h 599179"/>
                <a:gd name="connsiteX3" fmla="*/ 275967 w 295275"/>
                <a:gd name="connsiteY3" fmla="*/ 66705 h 599179"/>
                <a:gd name="connsiteX4" fmla="*/ 258864 w 295275"/>
                <a:gd name="connsiteY4" fmla="*/ 77309 h 599179"/>
                <a:gd name="connsiteX5" fmla="*/ 164932 w 295275"/>
                <a:gd name="connsiteY5" fmla="*/ 229252 h 599179"/>
                <a:gd name="connsiteX6" fmla="*/ 145322 w 295275"/>
                <a:gd name="connsiteY6" fmla="*/ 303904 h 599179"/>
                <a:gd name="connsiteX7" fmla="*/ 295275 w 295275"/>
                <a:gd name="connsiteY7" fmla="*/ 303904 h 599179"/>
                <a:gd name="connsiteX8" fmla="*/ 295275 w 295275"/>
                <a:gd name="connsiteY8" fmla="*/ 599179 h 599179"/>
                <a:gd name="connsiteX9" fmla="*/ 0 w 295275"/>
                <a:gd name="connsiteY9" fmla="*/ 599179 h 599179"/>
                <a:gd name="connsiteX10" fmla="*/ 0 w 295275"/>
                <a:gd name="connsiteY10" fmla="*/ 303904 h 599179"/>
                <a:gd name="connsiteX11" fmla="*/ 5952 w 295275"/>
                <a:gd name="connsiteY11" fmla="*/ 269304 h 599179"/>
                <a:gd name="connsiteX12" fmla="*/ 204540 w 295275"/>
                <a:gd name="connsiteY12" fmla="*/ 547 h 599179"/>
                <a:gd name="connsiteX0-1" fmla="*/ 207995 w 295275"/>
                <a:gd name="connsiteY0-2" fmla="*/ 0 h 599179"/>
                <a:gd name="connsiteX1-3" fmla="*/ 218480 w 295275"/>
                <a:gd name="connsiteY1-4" fmla="*/ 17025 h 599179"/>
                <a:gd name="connsiteX2-5" fmla="*/ 263922 w 295275"/>
                <a:gd name="connsiteY2-6" fmla="*/ 59952 h 599179"/>
                <a:gd name="connsiteX3-7" fmla="*/ 275967 w 295275"/>
                <a:gd name="connsiteY3-8" fmla="*/ 66705 h 599179"/>
                <a:gd name="connsiteX4-9" fmla="*/ 258864 w 295275"/>
                <a:gd name="connsiteY4-10" fmla="*/ 77309 h 599179"/>
                <a:gd name="connsiteX5-11" fmla="*/ 164932 w 295275"/>
                <a:gd name="connsiteY5-12" fmla="*/ 229252 h 599179"/>
                <a:gd name="connsiteX6-13" fmla="*/ 152376 w 295275"/>
                <a:gd name="connsiteY6-14" fmla="*/ 303904 h 599179"/>
                <a:gd name="connsiteX7-15" fmla="*/ 295275 w 295275"/>
                <a:gd name="connsiteY7-16" fmla="*/ 303904 h 599179"/>
                <a:gd name="connsiteX8-17" fmla="*/ 295275 w 295275"/>
                <a:gd name="connsiteY8-18" fmla="*/ 599179 h 599179"/>
                <a:gd name="connsiteX9-19" fmla="*/ 0 w 295275"/>
                <a:gd name="connsiteY9-20" fmla="*/ 599179 h 599179"/>
                <a:gd name="connsiteX10-21" fmla="*/ 0 w 295275"/>
                <a:gd name="connsiteY10-22" fmla="*/ 303904 h 599179"/>
                <a:gd name="connsiteX11-23" fmla="*/ 5952 w 295275"/>
                <a:gd name="connsiteY11-24" fmla="*/ 269304 h 599179"/>
                <a:gd name="connsiteX12-25" fmla="*/ 204540 w 295275"/>
                <a:gd name="connsiteY12-26" fmla="*/ 547 h 599179"/>
                <a:gd name="connsiteX13" fmla="*/ 207995 w 295275"/>
                <a:gd name="connsiteY13" fmla="*/ 0 h 599179"/>
                <a:gd name="connsiteX0-27" fmla="*/ 207995 w 295275"/>
                <a:gd name="connsiteY0-28" fmla="*/ 0 h 599179"/>
                <a:gd name="connsiteX1-29" fmla="*/ 218480 w 295275"/>
                <a:gd name="connsiteY1-30" fmla="*/ 17025 h 599179"/>
                <a:gd name="connsiteX2-31" fmla="*/ 263922 w 295275"/>
                <a:gd name="connsiteY2-32" fmla="*/ 59952 h 599179"/>
                <a:gd name="connsiteX3-33" fmla="*/ 275967 w 295275"/>
                <a:gd name="connsiteY3-34" fmla="*/ 66705 h 599179"/>
                <a:gd name="connsiteX4-35" fmla="*/ 258864 w 295275"/>
                <a:gd name="connsiteY4-36" fmla="*/ 77309 h 599179"/>
                <a:gd name="connsiteX5-37" fmla="*/ 164932 w 295275"/>
                <a:gd name="connsiteY5-38" fmla="*/ 229252 h 599179"/>
                <a:gd name="connsiteX6-39" fmla="*/ 152376 w 295275"/>
                <a:gd name="connsiteY6-40" fmla="*/ 303904 h 599179"/>
                <a:gd name="connsiteX7-41" fmla="*/ 295275 w 295275"/>
                <a:gd name="connsiteY7-42" fmla="*/ 303904 h 599179"/>
                <a:gd name="connsiteX8-43" fmla="*/ 295275 w 295275"/>
                <a:gd name="connsiteY8-44" fmla="*/ 599179 h 599179"/>
                <a:gd name="connsiteX9-45" fmla="*/ 0 w 295275"/>
                <a:gd name="connsiteY9-46" fmla="*/ 599179 h 599179"/>
                <a:gd name="connsiteX10-47" fmla="*/ 0 w 295275"/>
                <a:gd name="connsiteY10-48" fmla="*/ 303904 h 599179"/>
                <a:gd name="connsiteX11-49" fmla="*/ 5952 w 295275"/>
                <a:gd name="connsiteY11-50" fmla="*/ 269304 h 599179"/>
                <a:gd name="connsiteX12-51" fmla="*/ 204540 w 295275"/>
                <a:gd name="connsiteY12-52" fmla="*/ 547 h 599179"/>
                <a:gd name="connsiteX13-53" fmla="*/ 207995 w 295275"/>
                <a:gd name="connsiteY13-54" fmla="*/ 0 h 599179"/>
                <a:gd name="connsiteX0-55" fmla="*/ 207995 w 295275"/>
                <a:gd name="connsiteY0-56" fmla="*/ 0 h 599179"/>
                <a:gd name="connsiteX1-57" fmla="*/ 218480 w 295275"/>
                <a:gd name="connsiteY1-58" fmla="*/ 17025 h 599179"/>
                <a:gd name="connsiteX2-59" fmla="*/ 263922 w 295275"/>
                <a:gd name="connsiteY2-60" fmla="*/ 59952 h 599179"/>
                <a:gd name="connsiteX3-61" fmla="*/ 275967 w 295275"/>
                <a:gd name="connsiteY3-62" fmla="*/ 66705 h 599179"/>
                <a:gd name="connsiteX4-63" fmla="*/ 258864 w 295275"/>
                <a:gd name="connsiteY4-64" fmla="*/ 77309 h 599179"/>
                <a:gd name="connsiteX5-65" fmla="*/ 164932 w 295275"/>
                <a:gd name="connsiteY5-66" fmla="*/ 229252 h 599179"/>
                <a:gd name="connsiteX6-67" fmla="*/ 152376 w 295275"/>
                <a:gd name="connsiteY6-68" fmla="*/ 303904 h 599179"/>
                <a:gd name="connsiteX7-69" fmla="*/ 295275 w 295275"/>
                <a:gd name="connsiteY7-70" fmla="*/ 303904 h 599179"/>
                <a:gd name="connsiteX8-71" fmla="*/ 295275 w 295275"/>
                <a:gd name="connsiteY8-72" fmla="*/ 599179 h 599179"/>
                <a:gd name="connsiteX9-73" fmla="*/ 0 w 295275"/>
                <a:gd name="connsiteY9-74" fmla="*/ 599179 h 599179"/>
                <a:gd name="connsiteX10-75" fmla="*/ 0 w 295275"/>
                <a:gd name="connsiteY10-76" fmla="*/ 303904 h 599179"/>
                <a:gd name="connsiteX11-77" fmla="*/ 5952 w 295275"/>
                <a:gd name="connsiteY11-78" fmla="*/ 269304 h 599179"/>
                <a:gd name="connsiteX12-79" fmla="*/ 204540 w 295275"/>
                <a:gd name="connsiteY12-80" fmla="*/ 547 h 599179"/>
                <a:gd name="connsiteX13-81" fmla="*/ 207995 w 295275"/>
                <a:gd name="connsiteY13-82" fmla="*/ 0 h 599179"/>
                <a:gd name="connsiteX0-83" fmla="*/ 207995 w 295275"/>
                <a:gd name="connsiteY0-84" fmla="*/ 0 h 599179"/>
                <a:gd name="connsiteX1-85" fmla="*/ 218480 w 295275"/>
                <a:gd name="connsiteY1-86" fmla="*/ 17025 h 599179"/>
                <a:gd name="connsiteX2-87" fmla="*/ 263922 w 295275"/>
                <a:gd name="connsiteY2-88" fmla="*/ 59952 h 599179"/>
                <a:gd name="connsiteX3-89" fmla="*/ 275967 w 295275"/>
                <a:gd name="connsiteY3-90" fmla="*/ 66705 h 599179"/>
                <a:gd name="connsiteX4-91" fmla="*/ 258864 w 295275"/>
                <a:gd name="connsiteY4-92" fmla="*/ 77309 h 599179"/>
                <a:gd name="connsiteX5-93" fmla="*/ 152376 w 295275"/>
                <a:gd name="connsiteY5-94" fmla="*/ 303904 h 599179"/>
                <a:gd name="connsiteX6-95" fmla="*/ 295275 w 295275"/>
                <a:gd name="connsiteY6-96" fmla="*/ 303904 h 599179"/>
                <a:gd name="connsiteX7-97" fmla="*/ 295275 w 295275"/>
                <a:gd name="connsiteY7-98" fmla="*/ 599179 h 599179"/>
                <a:gd name="connsiteX8-99" fmla="*/ 0 w 295275"/>
                <a:gd name="connsiteY8-100" fmla="*/ 599179 h 599179"/>
                <a:gd name="connsiteX9-101" fmla="*/ 0 w 295275"/>
                <a:gd name="connsiteY9-102" fmla="*/ 303904 h 599179"/>
                <a:gd name="connsiteX10-103" fmla="*/ 5952 w 295275"/>
                <a:gd name="connsiteY10-104" fmla="*/ 269304 h 599179"/>
                <a:gd name="connsiteX11-105" fmla="*/ 204540 w 295275"/>
                <a:gd name="connsiteY11-106" fmla="*/ 547 h 599179"/>
                <a:gd name="connsiteX12-107" fmla="*/ 207995 w 295275"/>
                <a:gd name="connsiteY12-108" fmla="*/ 0 h 599179"/>
                <a:gd name="connsiteX0-109" fmla="*/ 207995 w 295275"/>
                <a:gd name="connsiteY0-110" fmla="*/ 0 h 599179"/>
                <a:gd name="connsiteX1-111" fmla="*/ 218480 w 295275"/>
                <a:gd name="connsiteY1-112" fmla="*/ 17025 h 599179"/>
                <a:gd name="connsiteX2-113" fmla="*/ 263922 w 295275"/>
                <a:gd name="connsiteY2-114" fmla="*/ 59952 h 599179"/>
                <a:gd name="connsiteX3-115" fmla="*/ 275967 w 295275"/>
                <a:gd name="connsiteY3-116" fmla="*/ 66705 h 599179"/>
                <a:gd name="connsiteX4-117" fmla="*/ 258864 w 295275"/>
                <a:gd name="connsiteY4-118" fmla="*/ 77309 h 599179"/>
                <a:gd name="connsiteX5-119" fmla="*/ 152376 w 295275"/>
                <a:gd name="connsiteY5-120" fmla="*/ 303904 h 599179"/>
                <a:gd name="connsiteX6-121" fmla="*/ 295275 w 295275"/>
                <a:gd name="connsiteY6-122" fmla="*/ 303904 h 599179"/>
                <a:gd name="connsiteX7-123" fmla="*/ 295275 w 295275"/>
                <a:gd name="connsiteY7-124" fmla="*/ 599179 h 599179"/>
                <a:gd name="connsiteX8-125" fmla="*/ 0 w 295275"/>
                <a:gd name="connsiteY8-126" fmla="*/ 599179 h 599179"/>
                <a:gd name="connsiteX9-127" fmla="*/ 0 w 295275"/>
                <a:gd name="connsiteY9-128" fmla="*/ 303904 h 599179"/>
                <a:gd name="connsiteX10-129" fmla="*/ 5952 w 295275"/>
                <a:gd name="connsiteY10-130" fmla="*/ 269304 h 599179"/>
                <a:gd name="connsiteX11-131" fmla="*/ 204540 w 295275"/>
                <a:gd name="connsiteY11-132" fmla="*/ 547 h 599179"/>
                <a:gd name="connsiteX12-133" fmla="*/ 207995 w 295275"/>
                <a:gd name="connsiteY12-134" fmla="*/ 0 h 599179"/>
                <a:gd name="connsiteX0-135" fmla="*/ 207995 w 295275"/>
                <a:gd name="connsiteY0-136" fmla="*/ 0 h 599179"/>
                <a:gd name="connsiteX1-137" fmla="*/ 218480 w 295275"/>
                <a:gd name="connsiteY1-138" fmla="*/ 17025 h 599179"/>
                <a:gd name="connsiteX2-139" fmla="*/ 263922 w 295275"/>
                <a:gd name="connsiteY2-140" fmla="*/ 59952 h 599179"/>
                <a:gd name="connsiteX3-141" fmla="*/ 275967 w 295275"/>
                <a:gd name="connsiteY3-142" fmla="*/ 66705 h 599179"/>
                <a:gd name="connsiteX4-143" fmla="*/ 152376 w 295275"/>
                <a:gd name="connsiteY4-144" fmla="*/ 303904 h 599179"/>
                <a:gd name="connsiteX5-145" fmla="*/ 295275 w 295275"/>
                <a:gd name="connsiteY5-146" fmla="*/ 303904 h 599179"/>
                <a:gd name="connsiteX6-147" fmla="*/ 295275 w 295275"/>
                <a:gd name="connsiteY6-148" fmla="*/ 599179 h 599179"/>
                <a:gd name="connsiteX7-149" fmla="*/ 0 w 295275"/>
                <a:gd name="connsiteY7-150" fmla="*/ 599179 h 599179"/>
                <a:gd name="connsiteX8-151" fmla="*/ 0 w 295275"/>
                <a:gd name="connsiteY8-152" fmla="*/ 303904 h 599179"/>
                <a:gd name="connsiteX9-153" fmla="*/ 5952 w 295275"/>
                <a:gd name="connsiteY9-154" fmla="*/ 269304 h 599179"/>
                <a:gd name="connsiteX10-155" fmla="*/ 204540 w 295275"/>
                <a:gd name="connsiteY10-156" fmla="*/ 547 h 599179"/>
                <a:gd name="connsiteX11-157" fmla="*/ 207995 w 295275"/>
                <a:gd name="connsiteY11-158" fmla="*/ 0 h 599179"/>
                <a:gd name="connsiteX0-159" fmla="*/ 207995 w 295275"/>
                <a:gd name="connsiteY0-160" fmla="*/ 0 h 599179"/>
                <a:gd name="connsiteX1-161" fmla="*/ 218480 w 295275"/>
                <a:gd name="connsiteY1-162" fmla="*/ 17025 h 599179"/>
                <a:gd name="connsiteX2-163" fmla="*/ 263922 w 295275"/>
                <a:gd name="connsiteY2-164" fmla="*/ 59952 h 599179"/>
                <a:gd name="connsiteX3-165" fmla="*/ 275967 w 295275"/>
                <a:gd name="connsiteY3-166" fmla="*/ 66705 h 599179"/>
                <a:gd name="connsiteX4-167" fmla="*/ 152376 w 295275"/>
                <a:gd name="connsiteY4-168" fmla="*/ 303904 h 599179"/>
                <a:gd name="connsiteX5-169" fmla="*/ 295275 w 295275"/>
                <a:gd name="connsiteY5-170" fmla="*/ 303904 h 599179"/>
                <a:gd name="connsiteX6-171" fmla="*/ 295275 w 295275"/>
                <a:gd name="connsiteY6-172" fmla="*/ 599179 h 599179"/>
                <a:gd name="connsiteX7-173" fmla="*/ 0 w 295275"/>
                <a:gd name="connsiteY7-174" fmla="*/ 599179 h 599179"/>
                <a:gd name="connsiteX8-175" fmla="*/ 0 w 295275"/>
                <a:gd name="connsiteY8-176" fmla="*/ 303904 h 599179"/>
                <a:gd name="connsiteX9-177" fmla="*/ 5952 w 295275"/>
                <a:gd name="connsiteY9-178" fmla="*/ 269304 h 599179"/>
                <a:gd name="connsiteX10-179" fmla="*/ 204540 w 295275"/>
                <a:gd name="connsiteY10-180" fmla="*/ 547 h 599179"/>
                <a:gd name="connsiteX11-181" fmla="*/ 207995 w 295275"/>
                <a:gd name="connsiteY11-182" fmla="*/ 0 h 599179"/>
                <a:gd name="connsiteX0-183" fmla="*/ 207995 w 295275"/>
                <a:gd name="connsiteY0-184" fmla="*/ 0 h 599179"/>
                <a:gd name="connsiteX1-185" fmla="*/ 218480 w 295275"/>
                <a:gd name="connsiteY1-186" fmla="*/ 17025 h 599179"/>
                <a:gd name="connsiteX2-187" fmla="*/ 263922 w 295275"/>
                <a:gd name="connsiteY2-188" fmla="*/ 59952 h 599179"/>
                <a:gd name="connsiteX3-189" fmla="*/ 275967 w 295275"/>
                <a:gd name="connsiteY3-190" fmla="*/ 66705 h 599179"/>
                <a:gd name="connsiteX4-191" fmla="*/ 152376 w 295275"/>
                <a:gd name="connsiteY4-192" fmla="*/ 303904 h 599179"/>
                <a:gd name="connsiteX5-193" fmla="*/ 295275 w 295275"/>
                <a:gd name="connsiteY5-194" fmla="*/ 303904 h 599179"/>
                <a:gd name="connsiteX6-195" fmla="*/ 295275 w 295275"/>
                <a:gd name="connsiteY6-196" fmla="*/ 599179 h 599179"/>
                <a:gd name="connsiteX7-197" fmla="*/ 0 w 295275"/>
                <a:gd name="connsiteY7-198" fmla="*/ 599179 h 599179"/>
                <a:gd name="connsiteX8-199" fmla="*/ 0 w 295275"/>
                <a:gd name="connsiteY8-200" fmla="*/ 303904 h 599179"/>
                <a:gd name="connsiteX9-201" fmla="*/ 5952 w 295275"/>
                <a:gd name="connsiteY9-202" fmla="*/ 269304 h 599179"/>
                <a:gd name="connsiteX10-203" fmla="*/ 204540 w 295275"/>
                <a:gd name="connsiteY10-204" fmla="*/ 547 h 599179"/>
                <a:gd name="connsiteX11-205" fmla="*/ 207995 w 295275"/>
                <a:gd name="connsiteY11-206" fmla="*/ 0 h 599179"/>
                <a:gd name="connsiteX0-207" fmla="*/ 207995 w 295275"/>
                <a:gd name="connsiteY0-208" fmla="*/ 0 h 599179"/>
                <a:gd name="connsiteX1-209" fmla="*/ 218480 w 295275"/>
                <a:gd name="connsiteY1-210" fmla="*/ 17025 h 599179"/>
                <a:gd name="connsiteX2-211" fmla="*/ 263922 w 295275"/>
                <a:gd name="connsiteY2-212" fmla="*/ 59952 h 599179"/>
                <a:gd name="connsiteX3-213" fmla="*/ 275967 w 295275"/>
                <a:gd name="connsiteY3-214" fmla="*/ 66705 h 599179"/>
                <a:gd name="connsiteX4-215" fmla="*/ 152376 w 295275"/>
                <a:gd name="connsiteY4-216" fmla="*/ 303904 h 599179"/>
                <a:gd name="connsiteX5-217" fmla="*/ 295275 w 295275"/>
                <a:gd name="connsiteY5-218" fmla="*/ 303904 h 599179"/>
                <a:gd name="connsiteX6-219" fmla="*/ 295275 w 295275"/>
                <a:gd name="connsiteY6-220" fmla="*/ 599179 h 599179"/>
                <a:gd name="connsiteX7-221" fmla="*/ 0 w 295275"/>
                <a:gd name="connsiteY7-222" fmla="*/ 599179 h 599179"/>
                <a:gd name="connsiteX8-223" fmla="*/ 0 w 295275"/>
                <a:gd name="connsiteY8-224" fmla="*/ 303904 h 599179"/>
                <a:gd name="connsiteX9-225" fmla="*/ 5952 w 295275"/>
                <a:gd name="connsiteY9-226" fmla="*/ 269304 h 599179"/>
                <a:gd name="connsiteX10-227" fmla="*/ 204540 w 295275"/>
                <a:gd name="connsiteY10-228" fmla="*/ 547 h 599179"/>
                <a:gd name="connsiteX11-229" fmla="*/ 207995 w 295275"/>
                <a:gd name="connsiteY11-230" fmla="*/ 0 h 599179"/>
                <a:gd name="connsiteX0-231" fmla="*/ 207995 w 295275"/>
                <a:gd name="connsiteY0-232" fmla="*/ 0 h 599179"/>
                <a:gd name="connsiteX1-233" fmla="*/ 218480 w 295275"/>
                <a:gd name="connsiteY1-234" fmla="*/ 17025 h 599179"/>
                <a:gd name="connsiteX2-235" fmla="*/ 263922 w 295275"/>
                <a:gd name="connsiteY2-236" fmla="*/ 59952 h 599179"/>
                <a:gd name="connsiteX3-237" fmla="*/ 275967 w 295275"/>
                <a:gd name="connsiteY3-238" fmla="*/ 66705 h 599179"/>
                <a:gd name="connsiteX4-239" fmla="*/ 152376 w 295275"/>
                <a:gd name="connsiteY4-240" fmla="*/ 303904 h 599179"/>
                <a:gd name="connsiteX5-241" fmla="*/ 295275 w 295275"/>
                <a:gd name="connsiteY5-242" fmla="*/ 303904 h 599179"/>
                <a:gd name="connsiteX6-243" fmla="*/ 295275 w 295275"/>
                <a:gd name="connsiteY6-244" fmla="*/ 599179 h 599179"/>
                <a:gd name="connsiteX7-245" fmla="*/ 0 w 295275"/>
                <a:gd name="connsiteY7-246" fmla="*/ 599179 h 599179"/>
                <a:gd name="connsiteX8-247" fmla="*/ 0 w 295275"/>
                <a:gd name="connsiteY8-248" fmla="*/ 303904 h 599179"/>
                <a:gd name="connsiteX9-249" fmla="*/ 204540 w 295275"/>
                <a:gd name="connsiteY9-250" fmla="*/ 547 h 599179"/>
                <a:gd name="connsiteX10-251" fmla="*/ 207995 w 295275"/>
                <a:gd name="connsiteY10-252" fmla="*/ 0 h 599179"/>
                <a:gd name="connsiteX0-253" fmla="*/ 207995 w 295275"/>
                <a:gd name="connsiteY0-254" fmla="*/ 0 h 599179"/>
                <a:gd name="connsiteX1-255" fmla="*/ 218480 w 295275"/>
                <a:gd name="connsiteY1-256" fmla="*/ 17025 h 599179"/>
                <a:gd name="connsiteX2-257" fmla="*/ 263922 w 295275"/>
                <a:gd name="connsiteY2-258" fmla="*/ 59952 h 599179"/>
                <a:gd name="connsiteX3-259" fmla="*/ 275967 w 295275"/>
                <a:gd name="connsiteY3-260" fmla="*/ 66705 h 599179"/>
                <a:gd name="connsiteX4-261" fmla="*/ 152376 w 295275"/>
                <a:gd name="connsiteY4-262" fmla="*/ 303904 h 599179"/>
                <a:gd name="connsiteX5-263" fmla="*/ 295275 w 295275"/>
                <a:gd name="connsiteY5-264" fmla="*/ 303904 h 599179"/>
                <a:gd name="connsiteX6-265" fmla="*/ 295275 w 295275"/>
                <a:gd name="connsiteY6-266" fmla="*/ 599179 h 599179"/>
                <a:gd name="connsiteX7-267" fmla="*/ 0 w 295275"/>
                <a:gd name="connsiteY7-268" fmla="*/ 599179 h 599179"/>
                <a:gd name="connsiteX8-269" fmla="*/ 0 w 295275"/>
                <a:gd name="connsiteY8-270" fmla="*/ 303904 h 599179"/>
                <a:gd name="connsiteX9-271" fmla="*/ 204540 w 295275"/>
                <a:gd name="connsiteY9-272" fmla="*/ 547 h 599179"/>
                <a:gd name="connsiteX10-273" fmla="*/ 207995 w 295275"/>
                <a:gd name="connsiteY10-274" fmla="*/ 0 h 599179"/>
                <a:gd name="connsiteX0-275" fmla="*/ 207995 w 295275"/>
                <a:gd name="connsiteY0-276" fmla="*/ 0 h 599179"/>
                <a:gd name="connsiteX1-277" fmla="*/ 218480 w 295275"/>
                <a:gd name="connsiteY1-278" fmla="*/ 17025 h 599179"/>
                <a:gd name="connsiteX2-279" fmla="*/ 263922 w 295275"/>
                <a:gd name="connsiteY2-280" fmla="*/ 59952 h 599179"/>
                <a:gd name="connsiteX3-281" fmla="*/ 275967 w 295275"/>
                <a:gd name="connsiteY3-282" fmla="*/ 66705 h 599179"/>
                <a:gd name="connsiteX4-283" fmla="*/ 152376 w 295275"/>
                <a:gd name="connsiteY4-284" fmla="*/ 303904 h 599179"/>
                <a:gd name="connsiteX5-285" fmla="*/ 295275 w 295275"/>
                <a:gd name="connsiteY5-286" fmla="*/ 303904 h 599179"/>
                <a:gd name="connsiteX6-287" fmla="*/ 295275 w 295275"/>
                <a:gd name="connsiteY6-288" fmla="*/ 599179 h 599179"/>
                <a:gd name="connsiteX7-289" fmla="*/ 0 w 295275"/>
                <a:gd name="connsiteY7-290" fmla="*/ 599179 h 599179"/>
                <a:gd name="connsiteX8-291" fmla="*/ 0 w 295275"/>
                <a:gd name="connsiteY8-292" fmla="*/ 303904 h 599179"/>
                <a:gd name="connsiteX9-293" fmla="*/ 207995 w 295275"/>
                <a:gd name="connsiteY9-294" fmla="*/ 0 h 599179"/>
                <a:gd name="connsiteX0-295" fmla="*/ 207995 w 295275"/>
                <a:gd name="connsiteY0-296" fmla="*/ 0 h 599179"/>
                <a:gd name="connsiteX1-297" fmla="*/ 218480 w 295275"/>
                <a:gd name="connsiteY1-298" fmla="*/ 17025 h 599179"/>
                <a:gd name="connsiteX2-299" fmla="*/ 263922 w 295275"/>
                <a:gd name="connsiteY2-300" fmla="*/ 59952 h 599179"/>
                <a:gd name="connsiteX3-301" fmla="*/ 275967 w 295275"/>
                <a:gd name="connsiteY3-302" fmla="*/ 66705 h 599179"/>
                <a:gd name="connsiteX4-303" fmla="*/ 152376 w 295275"/>
                <a:gd name="connsiteY4-304" fmla="*/ 303904 h 599179"/>
                <a:gd name="connsiteX5-305" fmla="*/ 295275 w 295275"/>
                <a:gd name="connsiteY5-306" fmla="*/ 303904 h 599179"/>
                <a:gd name="connsiteX6-307" fmla="*/ 295275 w 295275"/>
                <a:gd name="connsiteY6-308" fmla="*/ 599179 h 599179"/>
                <a:gd name="connsiteX7-309" fmla="*/ 0 w 295275"/>
                <a:gd name="connsiteY7-310" fmla="*/ 599179 h 599179"/>
                <a:gd name="connsiteX8-311" fmla="*/ 0 w 295275"/>
                <a:gd name="connsiteY8-312" fmla="*/ 303904 h 599179"/>
                <a:gd name="connsiteX9-313" fmla="*/ 207995 w 295275"/>
                <a:gd name="connsiteY9-314" fmla="*/ 0 h 599179"/>
                <a:gd name="connsiteX0-315" fmla="*/ 207995 w 295275"/>
                <a:gd name="connsiteY0-316" fmla="*/ 0 h 599179"/>
                <a:gd name="connsiteX1-317" fmla="*/ 218480 w 295275"/>
                <a:gd name="connsiteY1-318" fmla="*/ 17025 h 599179"/>
                <a:gd name="connsiteX2-319" fmla="*/ 263922 w 295275"/>
                <a:gd name="connsiteY2-320" fmla="*/ 59952 h 599179"/>
                <a:gd name="connsiteX3-321" fmla="*/ 275967 w 295275"/>
                <a:gd name="connsiteY3-322" fmla="*/ 66705 h 599179"/>
                <a:gd name="connsiteX4-323" fmla="*/ 152376 w 295275"/>
                <a:gd name="connsiteY4-324" fmla="*/ 303904 h 599179"/>
                <a:gd name="connsiteX5-325" fmla="*/ 295275 w 295275"/>
                <a:gd name="connsiteY5-326" fmla="*/ 303904 h 599179"/>
                <a:gd name="connsiteX6-327" fmla="*/ 295275 w 295275"/>
                <a:gd name="connsiteY6-328" fmla="*/ 599179 h 599179"/>
                <a:gd name="connsiteX7-329" fmla="*/ 0 w 295275"/>
                <a:gd name="connsiteY7-330" fmla="*/ 599179 h 599179"/>
                <a:gd name="connsiteX8-331" fmla="*/ 0 w 295275"/>
                <a:gd name="connsiteY8-332" fmla="*/ 303904 h 599179"/>
                <a:gd name="connsiteX9-333" fmla="*/ 207995 w 295275"/>
                <a:gd name="connsiteY9-334" fmla="*/ 0 h 599179"/>
                <a:gd name="connsiteX0-335" fmla="*/ 207995 w 295275"/>
                <a:gd name="connsiteY0-336" fmla="*/ 0 h 599179"/>
                <a:gd name="connsiteX1-337" fmla="*/ 218480 w 295275"/>
                <a:gd name="connsiteY1-338" fmla="*/ 17025 h 599179"/>
                <a:gd name="connsiteX2-339" fmla="*/ 263922 w 295275"/>
                <a:gd name="connsiteY2-340" fmla="*/ 59952 h 599179"/>
                <a:gd name="connsiteX3-341" fmla="*/ 275967 w 295275"/>
                <a:gd name="connsiteY3-342" fmla="*/ 66705 h 599179"/>
                <a:gd name="connsiteX4-343" fmla="*/ 152376 w 295275"/>
                <a:gd name="connsiteY4-344" fmla="*/ 303904 h 599179"/>
                <a:gd name="connsiteX5-345" fmla="*/ 295275 w 295275"/>
                <a:gd name="connsiteY5-346" fmla="*/ 303904 h 599179"/>
                <a:gd name="connsiteX6-347" fmla="*/ 295275 w 295275"/>
                <a:gd name="connsiteY6-348" fmla="*/ 599179 h 599179"/>
                <a:gd name="connsiteX7-349" fmla="*/ 0 w 295275"/>
                <a:gd name="connsiteY7-350" fmla="*/ 599179 h 599179"/>
                <a:gd name="connsiteX8-351" fmla="*/ 0 w 295275"/>
                <a:gd name="connsiteY8-352" fmla="*/ 303904 h 599179"/>
                <a:gd name="connsiteX9-353" fmla="*/ 207995 w 295275"/>
                <a:gd name="connsiteY9-354" fmla="*/ 0 h 599179"/>
                <a:gd name="connsiteX0-355" fmla="*/ 207995 w 295275"/>
                <a:gd name="connsiteY0-356" fmla="*/ 0 h 599179"/>
                <a:gd name="connsiteX1-357" fmla="*/ 218480 w 295275"/>
                <a:gd name="connsiteY1-358" fmla="*/ 17025 h 599179"/>
                <a:gd name="connsiteX2-359" fmla="*/ 263922 w 295275"/>
                <a:gd name="connsiteY2-360" fmla="*/ 59952 h 599179"/>
                <a:gd name="connsiteX3-361" fmla="*/ 275967 w 295275"/>
                <a:gd name="connsiteY3-362" fmla="*/ 66705 h 599179"/>
                <a:gd name="connsiteX4-363" fmla="*/ 152376 w 295275"/>
                <a:gd name="connsiteY4-364" fmla="*/ 303904 h 599179"/>
                <a:gd name="connsiteX5-365" fmla="*/ 295275 w 295275"/>
                <a:gd name="connsiteY5-366" fmla="*/ 303904 h 599179"/>
                <a:gd name="connsiteX6-367" fmla="*/ 295275 w 295275"/>
                <a:gd name="connsiteY6-368" fmla="*/ 599179 h 599179"/>
                <a:gd name="connsiteX7-369" fmla="*/ 0 w 295275"/>
                <a:gd name="connsiteY7-370" fmla="*/ 599179 h 599179"/>
                <a:gd name="connsiteX8-371" fmla="*/ 0 w 295275"/>
                <a:gd name="connsiteY8-372" fmla="*/ 303904 h 599179"/>
                <a:gd name="connsiteX9-373" fmla="*/ 207995 w 295275"/>
                <a:gd name="connsiteY9-374" fmla="*/ 0 h 599179"/>
                <a:gd name="connsiteX0-375" fmla="*/ 207995 w 295275"/>
                <a:gd name="connsiteY0-376" fmla="*/ 0 h 599179"/>
                <a:gd name="connsiteX1-377" fmla="*/ 218480 w 295275"/>
                <a:gd name="connsiteY1-378" fmla="*/ 17025 h 599179"/>
                <a:gd name="connsiteX2-379" fmla="*/ 263922 w 295275"/>
                <a:gd name="connsiteY2-380" fmla="*/ 59952 h 599179"/>
                <a:gd name="connsiteX3-381" fmla="*/ 275967 w 295275"/>
                <a:gd name="connsiteY3-382" fmla="*/ 66705 h 599179"/>
                <a:gd name="connsiteX4-383" fmla="*/ 152376 w 295275"/>
                <a:gd name="connsiteY4-384" fmla="*/ 303904 h 599179"/>
                <a:gd name="connsiteX5-385" fmla="*/ 295275 w 295275"/>
                <a:gd name="connsiteY5-386" fmla="*/ 303904 h 599179"/>
                <a:gd name="connsiteX6-387" fmla="*/ 295275 w 295275"/>
                <a:gd name="connsiteY6-388" fmla="*/ 599179 h 599179"/>
                <a:gd name="connsiteX7-389" fmla="*/ 0 w 295275"/>
                <a:gd name="connsiteY7-390" fmla="*/ 599179 h 599179"/>
                <a:gd name="connsiteX8-391" fmla="*/ 0 w 295275"/>
                <a:gd name="connsiteY8-392" fmla="*/ 303904 h 599179"/>
                <a:gd name="connsiteX9-393" fmla="*/ 207995 w 295275"/>
                <a:gd name="connsiteY9-394" fmla="*/ 0 h 599179"/>
                <a:gd name="connsiteX0-395" fmla="*/ 207995 w 295275"/>
                <a:gd name="connsiteY0-396" fmla="*/ 0 h 599179"/>
                <a:gd name="connsiteX1-397" fmla="*/ 218480 w 295275"/>
                <a:gd name="connsiteY1-398" fmla="*/ 17025 h 599179"/>
                <a:gd name="connsiteX2-399" fmla="*/ 263922 w 295275"/>
                <a:gd name="connsiteY2-400" fmla="*/ 59952 h 599179"/>
                <a:gd name="connsiteX3-401" fmla="*/ 275967 w 295275"/>
                <a:gd name="connsiteY3-402" fmla="*/ 66705 h 599179"/>
                <a:gd name="connsiteX4-403" fmla="*/ 152376 w 295275"/>
                <a:gd name="connsiteY4-404" fmla="*/ 303904 h 599179"/>
                <a:gd name="connsiteX5-405" fmla="*/ 295275 w 295275"/>
                <a:gd name="connsiteY5-406" fmla="*/ 303904 h 599179"/>
                <a:gd name="connsiteX6-407" fmla="*/ 295275 w 295275"/>
                <a:gd name="connsiteY6-408" fmla="*/ 599179 h 599179"/>
                <a:gd name="connsiteX7-409" fmla="*/ 0 w 295275"/>
                <a:gd name="connsiteY7-410" fmla="*/ 599179 h 599179"/>
                <a:gd name="connsiteX8-411" fmla="*/ 0 w 295275"/>
                <a:gd name="connsiteY8-412" fmla="*/ 303904 h 599179"/>
                <a:gd name="connsiteX9-413" fmla="*/ 207995 w 295275"/>
                <a:gd name="connsiteY9-414" fmla="*/ 0 h 599179"/>
                <a:gd name="connsiteX0-415" fmla="*/ 207995 w 295275"/>
                <a:gd name="connsiteY0-416" fmla="*/ 0 h 599179"/>
                <a:gd name="connsiteX1-417" fmla="*/ 218480 w 295275"/>
                <a:gd name="connsiteY1-418" fmla="*/ 17025 h 599179"/>
                <a:gd name="connsiteX2-419" fmla="*/ 263922 w 295275"/>
                <a:gd name="connsiteY2-420" fmla="*/ 59952 h 599179"/>
                <a:gd name="connsiteX3-421" fmla="*/ 275967 w 295275"/>
                <a:gd name="connsiteY3-422" fmla="*/ 66705 h 599179"/>
                <a:gd name="connsiteX4-423" fmla="*/ 152376 w 295275"/>
                <a:gd name="connsiteY4-424" fmla="*/ 303904 h 599179"/>
                <a:gd name="connsiteX5-425" fmla="*/ 295275 w 295275"/>
                <a:gd name="connsiteY5-426" fmla="*/ 303904 h 599179"/>
                <a:gd name="connsiteX6-427" fmla="*/ 295275 w 295275"/>
                <a:gd name="connsiteY6-428" fmla="*/ 599179 h 599179"/>
                <a:gd name="connsiteX7-429" fmla="*/ 0 w 295275"/>
                <a:gd name="connsiteY7-430" fmla="*/ 599179 h 599179"/>
                <a:gd name="connsiteX8-431" fmla="*/ 0 w 295275"/>
                <a:gd name="connsiteY8-432" fmla="*/ 334942 h 599179"/>
                <a:gd name="connsiteX9-433" fmla="*/ 207995 w 295275"/>
                <a:gd name="connsiteY9-434" fmla="*/ 0 h 599179"/>
                <a:gd name="connsiteX0-435" fmla="*/ 207995 w 295275"/>
                <a:gd name="connsiteY0-436" fmla="*/ 0 h 599179"/>
                <a:gd name="connsiteX1-437" fmla="*/ 218480 w 295275"/>
                <a:gd name="connsiteY1-438" fmla="*/ 17025 h 599179"/>
                <a:gd name="connsiteX2-439" fmla="*/ 263922 w 295275"/>
                <a:gd name="connsiteY2-440" fmla="*/ 59952 h 599179"/>
                <a:gd name="connsiteX3-441" fmla="*/ 275967 w 295275"/>
                <a:gd name="connsiteY3-442" fmla="*/ 66705 h 599179"/>
                <a:gd name="connsiteX4-443" fmla="*/ 152376 w 295275"/>
                <a:gd name="connsiteY4-444" fmla="*/ 303904 h 599179"/>
                <a:gd name="connsiteX5-445" fmla="*/ 295275 w 295275"/>
                <a:gd name="connsiteY5-446" fmla="*/ 303904 h 599179"/>
                <a:gd name="connsiteX6-447" fmla="*/ 295275 w 295275"/>
                <a:gd name="connsiteY6-448" fmla="*/ 599179 h 599179"/>
                <a:gd name="connsiteX7-449" fmla="*/ 0 w 295275"/>
                <a:gd name="connsiteY7-450" fmla="*/ 599179 h 599179"/>
                <a:gd name="connsiteX8-451" fmla="*/ 0 w 295275"/>
                <a:gd name="connsiteY8-452" fmla="*/ 334942 h 599179"/>
                <a:gd name="connsiteX9-453" fmla="*/ 207995 w 295275"/>
                <a:gd name="connsiteY9-454" fmla="*/ 0 h 599179"/>
                <a:gd name="connsiteX0-455" fmla="*/ 207995 w 295275"/>
                <a:gd name="connsiteY0-456" fmla="*/ 0 h 599179"/>
                <a:gd name="connsiteX1-457" fmla="*/ 218480 w 295275"/>
                <a:gd name="connsiteY1-458" fmla="*/ 17025 h 599179"/>
                <a:gd name="connsiteX2-459" fmla="*/ 263922 w 295275"/>
                <a:gd name="connsiteY2-460" fmla="*/ 59952 h 599179"/>
                <a:gd name="connsiteX3-461" fmla="*/ 275967 w 295275"/>
                <a:gd name="connsiteY3-462" fmla="*/ 66705 h 599179"/>
                <a:gd name="connsiteX4-463" fmla="*/ 152376 w 295275"/>
                <a:gd name="connsiteY4-464" fmla="*/ 303904 h 599179"/>
                <a:gd name="connsiteX5-465" fmla="*/ 295275 w 295275"/>
                <a:gd name="connsiteY5-466" fmla="*/ 303904 h 599179"/>
                <a:gd name="connsiteX6-467" fmla="*/ 295275 w 295275"/>
                <a:gd name="connsiteY6-468" fmla="*/ 599179 h 599179"/>
                <a:gd name="connsiteX7-469" fmla="*/ 0 w 295275"/>
                <a:gd name="connsiteY7-470" fmla="*/ 599179 h 599179"/>
                <a:gd name="connsiteX8-471" fmla="*/ 0 w 295275"/>
                <a:gd name="connsiteY8-472" fmla="*/ 334942 h 599179"/>
                <a:gd name="connsiteX9-473" fmla="*/ 207995 w 295275"/>
                <a:gd name="connsiteY9-474" fmla="*/ 0 h 59917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</a:cxnLst>
              <a:rect l="l" t="t" r="r" b="b"/>
              <a:pathLst>
                <a:path w="295275" h="599179">
                  <a:moveTo>
                    <a:pt x="207995" y="0"/>
                  </a:moveTo>
                  <a:lnTo>
                    <a:pt x="218480" y="17025"/>
                  </a:lnTo>
                  <a:cubicBezTo>
                    <a:pt x="231034" y="32364"/>
                    <a:pt x="246314" y="46986"/>
                    <a:pt x="263922" y="59952"/>
                  </a:cubicBezTo>
                  <a:lnTo>
                    <a:pt x="275967" y="66705"/>
                  </a:lnTo>
                  <a:cubicBezTo>
                    <a:pt x="274744" y="66607"/>
                    <a:pt x="166924" y="148026"/>
                    <a:pt x="152376" y="303904"/>
                  </a:cubicBezTo>
                  <a:lnTo>
                    <a:pt x="295275" y="303904"/>
                  </a:lnTo>
                  <a:lnTo>
                    <a:pt x="295275" y="599179"/>
                  </a:lnTo>
                  <a:lnTo>
                    <a:pt x="0" y="599179"/>
                  </a:lnTo>
                  <a:lnTo>
                    <a:pt x="0" y="334942"/>
                  </a:lnTo>
                  <a:cubicBezTo>
                    <a:pt x="10368" y="113589"/>
                    <a:pt x="207637" y="2353"/>
                    <a:pt x="207995" y="0"/>
                  </a:cubicBezTo>
                  <a:close/>
                </a:path>
              </a:pathLst>
            </a:custGeom>
            <a:solidFill>
              <a:schemeClr val="accent1"/>
            </a:solidFill>
            <a:ln w="31750" cap="rnd">
              <a:noFill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zh-CN" altLang="en-US">
                <a:latin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6" name="文本框 5"/>
          <p:cNvSpPr txBox="1"/>
          <p:nvPr>
            <p:custDataLst>
              <p:tags r:id="rId4"/>
            </p:custDataLst>
          </p:nvPr>
        </p:nvSpPr>
        <p:spPr>
          <a:xfrm>
            <a:off x="906409" y="1419887"/>
            <a:ext cx="9753600" cy="1064895"/>
          </a:xfrm>
          <a:prstGeom prst="rect">
            <a:avLst/>
          </a:prstGeom>
          <a:noFill/>
        </p:spPr>
        <p:txBody>
          <a:bodyPr wrap="square" lIns="90170" tIns="46990" rIns="90170" bIns="46990" rtlCol="0">
            <a:noAutofit/>
          </a:bodyPr>
          <a:lstStyle/>
          <a:p>
            <a:pPr marL="0" lvl="0" indent="0" algn="l" fontAlgn="auto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SzPct val="100000"/>
              <a:buFontTx/>
            </a:pPr>
            <a:r>
              <a:rPr sz="2800" spc="18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一定要坚持阅读、练习仿写</a:t>
            </a:r>
            <a:r>
              <a:rPr sz="2800" spc="18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</a:p>
        </p:txBody>
      </p:sp>
      <p:sp>
        <p:nvSpPr>
          <p:cNvPr id="13" name="文本框 12"/>
          <p:cNvSpPr txBox="1"/>
          <p:nvPr>
            <p:custDataLst>
              <p:tags r:id="rId5"/>
            </p:custDataLst>
          </p:nvPr>
        </p:nvSpPr>
        <p:spPr>
          <a:xfrm>
            <a:off x="663107" y="3039799"/>
            <a:ext cx="10852237" cy="2541134"/>
          </a:xfrm>
          <a:prstGeom prst="rect">
            <a:avLst/>
          </a:prstGeom>
          <a:noFill/>
        </p:spPr>
        <p:txBody>
          <a:bodyPr wrap="square" lIns="90170" tIns="46990" rIns="90170" bIns="46990" rtlCol="0">
            <a:no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lvl="0" indent="0" algn="l" fontAlgn="ctr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>
                <a:schemeClr val="tx2"/>
              </a:buClr>
              <a:buSzPct val="120000"/>
              <a:buFont typeface="WPS-Numbers" pitchFamily="2" charset="0"/>
              <a:buNone/>
              <a:tabLst>
                <a:tab pos="533400" algn="l"/>
              </a:tabLst>
            </a:pPr>
            <a:r>
              <a:rPr lang="en-US" sz="2800" b="1" spc="18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   </a:t>
            </a:r>
            <a:r>
              <a:rPr sz="2800" b="1" spc="180" dirty="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其次，家长的鼓励非常重要</a:t>
            </a:r>
            <a:r>
              <a:rPr sz="2800" b="1" spc="18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。</a:t>
            </a:r>
            <a:r>
              <a:rPr sz="2800" b="1" spc="180" dirty="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鼓励孩子把生活中有趣的生活经历积累下来，</a:t>
            </a:r>
            <a:r>
              <a:rPr sz="2800" b="1" spc="180" dirty="0" err="1" smtClean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引导孩子写信</a:t>
            </a:r>
            <a:r>
              <a:rPr sz="2800" b="1" spc="180" dirty="0" err="1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微软雅黑" panose="020B0503020204020204" charset="-122"/>
                <a:sym typeface="+mn-ea"/>
              </a:rPr>
              <a:t>、演讲和写日记的方式来记录生活，用孩子感兴趣的方式去观察和积累生活</a:t>
            </a:r>
            <a:r>
              <a:rPr sz="2800" b="1" spc="18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微软雅黑" panose="020B0503020204020204" charset="-122"/>
                <a:sym typeface="+mn-ea"/>
              </a:rPr>
              <a:t>。</a:t>
            </a:r>
          </a:p>
        </p:txBody>
      </p:sp>
    </p:spTree>
    <p:custDataLst>
      <p:tags r:id="rId1"/>
    </p:custData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26670"/>
            <a:ext cx="12191365" cy="6911340"/>
            <a:chOff x="0" y="0"/>
            <a:chExt cx="19199" cy="10884"/>
          </a:xfrm>
        </p:grpSpPr>
        <p:pic>
          <p:nvPicPr>
            <p:cNvPr id="5" name="图片 4" descr="033-0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55" y="0"/>
              <a:ext cx="10845" cy="10845"/>
            </a:xfrm>
            <a:prstGeom prst="rect">
              <a:avLst/>
            </a:prstGeom>
          </p:spPr>
        </p:pic>
        <p:pic>
          <p:nvPicPr>
            <p:cNvPr id="4" name="图片 3" descr="011-01"/>
            <p:cNvPicPr>
              <a:picLocks noChangeAspect="1"/>
            </p:cNvPicPr>
            <p:nvPr/>
          </p:nvPicPr>
          <p:blipFill>
            <a:blip r:embed="rId5" cstate="print"/>
            <a:srcRect r="10954"/>
            <a:stretch>
              <a:fillRect/>
            </a:stretch>
          </p:blipFill>
          <p:spPr>
            <a:xfrm>
              <a:off x="0" y="0"/>
              <a:ext cx="9692" cy="10884"/>
            </a:xfrm>
            <a:prstGeom prst="rect">
              <a:avLst/>
            </a:prstGeom>
          </p:spPr>
        </p:pic>
      </p:grpSp>
      <p:sp>
        <p:nvSpPr>
          <p:cNvPr id="12" name="椭圆 11"/>
          <p:cNvSpPr/>
          <p:nvPr/>
        </p:nvSpPr>
        <p:spPr>
          <a:xfrm>
            <a:off x="5718175" y="2315210"/>
            <a:ext cx="254000" cy="25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中楷简" panose="02010600000101010101" charset="-122"/>
              <a:ea typeface="汉仪中楷简" panose="02010600000101010101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 rot="11700000">
            <a:off x="5796915" y="1877060"/>
            <a:ext cx="596265" cy="690880"/>
          </a:xfrm>
          <a:custGeom>
            <a:avLst/>
            <a:gdLst>
              <a:gd name="connsiteX0" fmla="*/ 53 w 688"/>
              <a:gd name="connsiteY0" fmla="*/ 118 h 797"/>
              <a:gd name="connsiteX1" fmla="*/ 337 w 688"/>
              <a:gd name="connsiteY1" fmla="*/ 20 h 797"/>
              <a:gd name="connsiteX2" fmla="*/ 488 w 688"/>
              <a:gd name="connsiteY2" fmla="*/ 0 h 797"/>
              <a:gd name="connsiteX3" fmla="*/ 681 w 688"/>
              <a:gd name="connsiteY3" fmla="*/ 282 h 797"/>
              <a:gd name="connsiteX4" fmla="*/ 688 w 688"/>
              <a:gd name="connsiteY4" fmla="*/ 659 h 797"/>
              <a:gd name="connsiteX5" fmla="*/ 430 w 688"/>
              <a:gd name="connsiteY5" fmla="*/ 797 h 797"/>
              <a:gd name="connsiteX6" fmla="*/ 168 w 688"/>
              <a:gd name="connsiteY6" fmla="*/ 728 h 797"/>
              <a:gd name="connsiteX7" fmla="*/ 0 w 688"/>
              <a:gd name="connsiteY7" fmla="*/ 517 h 797"/>
              <a:gd name="connsiteX8" fmla="*/ 53 w 688"/>
              <a:gd name="connsiteY8" fmla="*/ 118 h 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" h="797">
                <a:moveTo>
                  <a:pt x="53" y="118"/>
                </a:moveTo>
                <a:cubicBezTo>
                  <a:pt x="53" y="59"/>
                  <a:pt x="278" y="20"/>
                  <a:pt x="337" y="20"/>
                </a:cubicBezTo>
                <a:lnTo>
                  <a:pt x="488" y="0"/>
                </a:lnTo>
                <a:cubicBezTo>
                  <a:pt x="547" y="0"/>
                  <a:pt x="681" y="223"/>
                  <a:pt x="681" y="282"/>
                </a:cubicBezTo>
                <a:lnTo>
                  <a:pt x="688" y="659"/>
                </a:lnTo>
                <a:cubicBezTo>
                  <a:pt x="688" y="718"/>
                  <a:pt x="489" y="797"/>
                  <a:pt x="430" y="797"/>
                </a:cubicBezTo>
                <a:lnTo>
                  <a:pt x="168" y="728"/>
                </a:lnTo>
                <a:cubicBezTo>
                  <a:pt x="109" y="728"/>
                  <a:pt x="0" y="576"/>
                  <a:pt x="0" y="517"/>
                </a:cubicBezTo>
                <a:lnTo>
                  <a:pt x="53" y="118"/>
                </a:lnTo>
                <a:close/>
              </a:path>
            </a:pathLst>
          </a:custGeom>
          <a:solidFill>
            <a:srgbClr val="FF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中楷简" panose="02010600000101010101" charset="-122"/>
              <a:ea typeface="汉仪中楷简" panose="02010600000101010101" charset="-122"/>
            </a:endParaRPr>
          </a:p>
        </p:txBody>
      </p:sp>
      <p:sp>
        <p:nvSpPr>
          <p:cNvPr id="40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755640" y="1875155"/>
            <a:ext cx="680720" cy="69405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4000" b="0" dirty="0">
                <a:solidFill>
                  <a:schemeClr val="bg1"/>
                </a:solidFill>
                <a:latin typeface="汉仪中楷简" panose="02010600000101010101" charset="-122"/>
                <a:ea typeface="汉仪中楷简" panose="02010600000101010101" charset="-122"/>
              </a:rPr>
              <a:t>3</a:t>
            </a:r>
          </a:p>
        </p:txBody>
      </p:sp>
      <p:sp>
        <p:nvSpPr>
          <p:cNvPr id="44" name="标题 1"/>
          <p:cNvSpPr>
            <a:spLocks noGrp="1"/>
          </p:cNvSpPr>
          <p:nvPr/>
        </p:nvSpPr>
        <p:spPr>
          <a:xfrm>
            <a:off x="1638300" y="2992120"/>
            <a:ext cx="9410065" cy="705485"/>
          </a:xfrm>
          <a:prstGeom prst="rect">
            <a:avLst/>
          </a:prstGeom>
        </p:spPr>
        <p:txBody>
          <a:bodyPr vert="horz" lIns="90000" tIns="46800" rIns="90000" bIns="46800" rtlCol="0" anchor="ctr" anchorCtr="0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en-US" altLang="zh-CN" sz="4800" b="0">
                <a:solidFill>
                  <a:srgbClr val="467698"/>
                </a:solidFill>
                <a:latin typeface="汉仪中楷简" panose="02010600000101010101" charset="-122"/>
                <a:ea typeface="汉仪中楷简" panose="02010600000101010101" charset="-122"/>
                <a:cs typeface="站酷快乐体2016修订版" panose="02010600030101010101" charset="-122"/>
                <a:sym typeface="+mn-ea"/>
              </a:rPr>
              <a:t>  </a:t>
            </a:r>
            <a:r>
              <a:rPr sz="4800" b="0">
                <a:solidFill>
                  <a:srgbClr val="467698"/>
                </a:solidFill>
                <a:latin typeface="汉仪中楷简" panose="02010600000101010101" charset="-122"/>
                <a:ea typeface="汉仪中楷简" panose="02010600000101010101" charset="-122"/>
                <a:cs typeface="站酷快乐体2016修订版" panose="02010600030101010101" charset="-122"/>
                <a:sym typeface="+mn-ea"/>
              </a:rPr>
              <a:t>信任·双向奔赴的家校配合</a:t>
            </a:r>
          </a:p>
        </p:txBody>
      </p:sp>
    </p:spTree>
    <p:custDataLst>
      <p:tags r:id="rId1"/>
    </p:custData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组合 29"/>
          <p:cNvGrpSpPr/>
          <p:nvPr/>
        </p:nvGrpSpPr>
        <p:grpSpPr>
          <a:xfrm>
            <a:off x="0" y="0"/>
            <a:ext cx="12299950" cy="6873875"/>
            <a:chOff x="0" y="0"/>
            <a:chExt cx="19370" cy="10825"/>
          </a:xfrm>
        </p:grpSpPr>
        <p:pic>
          <p:nvPicPr>
            <p:cNvPr id="5" name="图片 4" descr="033-01"/>
            <p:cNvPicPr>
              <a:picLocks noChangeAspect="1"/>
            </p:cNvPicPr>
            <p:nvPr/>
          </p:nvPicPr>
          <p:blipFill>
            <a:blip r:embed="rId13" cstate="print"/>
            <a:srcRect l="7104" t="69190" r="54541"/>
            <a:stretch>
              <a:fillRect/>
            </a:stretch>
          </p:blipFill>
          <p:spPr>
            <a:xfrm>
              <a:off x="16674" y="8797"/>
              <a:ext cx="2526" cy="2029"/>
            </a:xfrm>
            <a:prstGeom prst="rect">
              <a:avLst/>
            </a:prstGeom>
          </p:spPr>
        </p:pic>
        <p:pic>
          <p:nvPicPr>
            <p:cNvPr id="4" name="图片 3" descr="011-01"/>
            <p:cNvPicPr>
              <a:picLocks noChangeAspect="1"/>
            </p:cNvPicPr>
            <p:nvPr/>
          </p:nvPicPr>
          <p:blipFill>
            <a:blip r:embed="rId14" cstate="print"/>
            <a:srcRect l="39022" t="67766" r="10954"/>
            <a:stretch>
              <a:fillRect/>
            </a:stretch>
          </p:blipFill>
          <p:spPr>
            <a:xfrm>
              <a:off x="0" y="8754"/>
              <a:ext cx="3192" cy="2057"/>
            </a:xfrm>
            <a:prstGeom prst="rect">
              <a:avLst/>
            </a:prstGeom>
          </p:spPr>
        </p:pic>
        <p:pic>
          <p:nvPicPr>
            <p:cNvPr id="6" name="图片 5" descr="011-01"/>
            <p:cNvPicPr>
              <a:picLocks noChangeAspect="1"/>
            </p:cNvPicPr>
            <p:nvPr/>
          </p:nvPicPr>
          <p:blipFill>
            <a:blip r:embed="rId14" cstate="print"/>
            <a:srcRect t="71" r="10954" b="78618"/>
            <a:stretch>
              <a:fillRect/>
            </a:stretch>
          </p:blipFill>
          <p:spPr>
            <a:xfrm>
              <a:off x="0" y="0"/>
              <a:ext cx="5682" cy="1360"/>
            </a:xfrm>
            <a:prstGeom prst="rect">
              <a:avLst/>
            </a:prstGeom>
          </p:spPr>
        </p:pic>
        <p:pic>
          <p:nvPicPr>
            <p:cNvPr id="11" name="图片 10" descr="033-01"/>
            <p:cNvPicPr>
              <a:picLocks noChangeAspect="1"/>
            </p:cNvPicPr>
            <p:nvPr/>
          </p:nvPicPr>
          <p:blipFill>
            <a:blip r:embed="rId15" cstate="print"/>
            <a:srcRect l="5618" t="601" b="73889"/>
            <a:stretch>
              <a:fillRect/>
            </a:stretch>
          </p:blipFill>
          <p:spPr>
            <a:xfrm>
              <a:off x="12397" y="0"/>
              <a:ext cx="6803" cy="1839"/>
            </a:xfrm>
            <a:prstGeom prst="rect">
              <a:avLst/>
            </a:prstGeom>
          </p:spPr>
        </p:pic>
        <p:pic>
          <p:nvPicPr>
            <p:cNvPr id="2" name="图片 1" descr="033-01"/>
            <p:cNvPicPr>
              <a:picLocks noChangeAspect="1"/>
            </p:cNvPicPr>
            <p:nvPr/>
          </p:nvPicPr>
          <p:blipFill>
            <a:blip r:embed="rId13" cstate="print">
              <a:clrChange>
                <a:clrFrom>
                  <a:srgbClr val="FFFCF3">
                    <a:alpha val="100000"/>
                  </a:srgbClr>
                </a:clrFrom>
                <a:clrTo>
                  <a:srgbClr val="FFFCF3">
                    <a:alpha val="100000"/>
                    <a:alpha val="0"/>
                  </a:srgbClr>
                </a:clrTo>
              </a:clrChange>
            </a:blip>
            <a:srcRect l="70118" t="29087" r="926" b="29565"/>
            <a:stretch>
              <a:fillRect/>
            </a:stretch>
          </p:blipFill>
          <p:spPr>
            <a:xfrm>
              <a:off x="17464" y="7886"/>
              <a:ext cx="1907" cy="2723"/>
            </a:xfrm>
            <a:prstGeom prst="rect">
              <a:avLst/>
            </a:prstGeom>
          </p:spPr>
        </p:pic>
      </p:grpSp>
      <p:sp>
        <p:nvSpPr>
          <p:cNvPr id="31" name="标题 1"/>
          <p:cNvSpPr>
            <a:spLocks noGrp="1"/>
          </p:cNvSpPr>
          <p:nvPr/>
        </p:nvSpPr>
        <p:spPr>
          <a:xfrm>
            <a:off x="4501515" y="283845"/>
            <a:ext cx="3188970" cy="705485"/>
          </a:xfrm>
          <a:prstGeom prst="rect">
            <a:avLst/>
          </a:prstGeom>
        </p:spPr>
        <p:txBody>
          <a:bodyPr vert="horz" lIns="90000" tIns="46800" rIns="90000" bIns="46800" rtlCol="0" anchor="ctr" anchorCtr="0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dist"/>
            <a:r>
              <a:rPr sz="4800" b="0">
                <a:solidFill>
                  <a:srgbClr val="467698"/>
                </a:solidFill>
                <a:latin typeface="汉仪中楷简" panose="02010600000101010101" charset="-122"/>
                <a:ea typeface="汉仪中楷简" panose="02010600000101010101" charset="-122"/>
                <a:cs typeface="站酷快乐体2016修订版" panose="02010600030101010101" charset="-122"/>
                <a:sym typeface="+mn-ea"/>
              </a:rPr>
              <a:t>双向奔赴</a:t>
            </a:r>
          </a:p>
        </p:txBody>
      </p:sp>
      <p:sp>
        <p:nvSpPr>
          <p:cNvPr id="3" name="椭圆 2"/>
          <p:cNvSpPr/>
          <p:nvPr/>
        </p:nvSpPr>
        <p:spPr>
          <a:xfrm>
            <a:off x="1160145" y="2045335"/>
            <a:ext cx="1124585" cy="1124585"/>
          </a:xfrm>
          <a:prstGeom prst="ellipse">
            <a:avLst/>
          </a:prstGeom>
          <a:noFill/>
          <a:ln w="47625" cmpd="sng">
            <a:solidFill>
              <a:srgbClr val="FFA8A4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9DC2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4274"/>
              </a:solidFill>
              <a:latin typeface="汉仪夏日体简" panose="00020600040101010101" charset="-122"/>
              <a:ea typeface="汉仪夏日体简" panose="00020600040101010101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6294120" y="2045335"/>
            <a:ext cx="1124585" cy="1124585"/>
          </a:xfrm>
          <a:prstGeom prst="ellipse">
            <a:avLst/>
          </a:prstGeom>
          <a:noFill/>
          <a:ln w="47625" cmpd="sng">
            <a:solidFill>
              <a:srgbClr val="FFA8A4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9DC2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4274"/>
              </a:solidFill>
              <a:latin typeface="汉仪夏日体简" panose="00020600040101010101" charset="-122"/>
              <a:ea typeface="汉仪夏日体简" panose="00020600040101010101" charset="-122"/>
            </a:endParaRPr>
          </a:p>
        </p:txBody>
      </p:sp>
      <p:sp>
        <p:nvSpPr>
          <p:cNvPr id="18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650865" y="2045335"/>
            <a:ext cx="2392680" cy="94297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4800" b="0" dirty="0">
                <a:solidFill>
                  <a:srgbClr val="467698"/>
                </a:solidFill>
                <a:latin typeface="汉仪中楷简" panose="02010600000101010101" charset="-122"/>
                <a:ea typeface="汉仪中楷简" panose="02010600000101010101" charset="-122"/>
              </a:rPr>
              <a:t>02</a:t>
            </a:r>
          </a:p>
        </p:txBody>
      </p:sp>
      <p:sp>
        <p:nvSpPr>
          <p:cNvPr id="7" name="椭圆 6"/>
          <p:cNvSpPr/>
          <p:nvPr/>
        </p:nvSpPr>
        <p:spPr>
          <a:xfrm>
            <a:off x="6284595" y="4225925"/>
            <a:ext cx="1124585" cy="1124585"/>
          </a:xfrm>
          <a:prstGeom prst="ellipse">
            <a:avLst/>
          </a:prstGeom>
          <a:noFill/>
          <a:ln w="47625" cmpd="sng">
            <a:solidFill>
              <a:srgbClr val="FFA8A4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9DC2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4274"/>
              </a:solidFill>
              <a:latin typeface="汉仪夏日体简" panose="00020600040101010101" charset="-122"/>
              <a:ea typeface="汉仪夏日体简" panose="00020600040101010101" charset="-122"/>
            </a:endParaRPr>
          </a:p>
        </p:txBody>
      </p:sp>
      <p:sp>
        <p:nvSpPr>
          <p:cNvPr id="21" name="标题 1"/>
          <p:cNvSpPr>
            <a:spLocks noGrp="1"/>
          </p:cNvSpPr>
          <p:nvPr>
            <p:custDataLst>
              <p:tags r:id="rId3"/>
            </p:custDataLst>
          </p:nvPr>
        </p:nvSpPr>
        <p:spPr>
          <a:xfrm>
            <a:off x="5660390" y="4316730"/>
            <a:ext cx="2392680" cy="94297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4800" b="0">
                <a:solidFill>
                  <a:srgbClr val="467698"/>
                </a:solidFill>
                <a:latin typeface="汉仪中楷简" panose="02010600000101010101" charset="-122"/>
                <a:ea typeface="汉仪中楷简" panose="02010600000101010101" charset="-122"/>
              </a:rPr>
              <a:t>04</a:t>
            </a:r>
          </a:p>
        </p:txBody>
      </p:sp>
      <p:sp>
        <p:nvSpPr>
          <p:cNvPr id="16" name="标题 1"/>
          <p:cNvSpPr>
            <a:spLocks noGrp="1"/>
          </p:cNvSpPr>
          <p:nvPr>
            <p:custDataLst>
              <p:tags r:id="rId4"/>
            </p:custDataLst>
          </p:nvPr>
        </p:nvSpPr>
        <p:spPr>
          <a:xfrm>
            <a:off x="526415" y="2045335"/>
            <a:ext cx="2392680" cy="94297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4800" b="0">
                <a:solidFill>
                  <a:srgbClr val="467698"/>
                </a:solidFill>
                <a:latin typeface="汉仪中楷简" panose="02010600000101010101" charset="-122"/>
                <a:ea typeface="汉仪中楷简" panose="02010600000101010101" charset="-122"/>
              </a:rPr>
              <a:t>01</a:t>
            </a:r>
          </a:p>
        </p:txBody>
      </p:sp>
      <p:sp>
        <p:nvSpPr>
          <p:cNvPr id="20" name="标题 3"/>
          <p:cNvSpPr>
            <a:spLocks noGrp="1"/>
          </p:cNvSpPr>
          <p:nvPr>
            <p:custDataLst>
              <p:tags r:id="rId5"/>
            </p:custDataLst>
          </p:nvPr>
        </p:nvSpPr>
        <p:spPr>
          <a:xfrm>
            <a:off x="2476500" y="1450340"/>
            <a:ext cx="5230495" cy="933450"/>
          </a:xfrm>
          <a:prstGeom prst="rect">
            <a:avLst/>
          </a:prstGeom>
          <a:ln>
            <a:noFill/>
          </a:ln>
        </p:spPr>
        <p:txBody>
          <a:bodyPr vert="horz" lIns="90000" tIns="46800" rIns="90000" bIns="46800" rtlCol="0" anchor="ctr" anchorCtr="0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zh-CN" sz="2800" b="0" dirty="0">
                <a:solidFill>
                  <a:srgbClr val="467698"/>
                </a:solidFill>
                <a:latin typeface="汉仪中楷简" panose="02010600000101010101" charset="-122"/>
                <a:ea typeface="汉仪中楷简" panose="02010600000101010101" charset="-122"/>
                <a:cs typeface="字心坊青春体" panose="00020600040101010101" charset="-122"/>
              </a:rPr>
              <a:t>培养孩子专心的</a:t>
            </a:r>
            <a:r>
              <a:rPr lang="zh-CN" altLang="zh-CN" sz="2800" b="0" dirty="0" smtClean="0">
                <a:solidFill>
                  <a:srgbClr val="467698"/>
                </a:solidFill>
                <a:latin typeface="汉仪中楷简" panose="02010600000101010101" charset="-122"/>
                <a:ea typeface="汉仪中楷简" panose="02010600000101010101" charset="-122"/>
                <a:cs typeface="字心坊青春体" panose="00020600040101010101" charset="-122"/>
              </a:rPr>
              <a:t>学习习</a:t>
            </a:r>
            <a:endParaRPr lang="en-US" altLang="zh-CN" sz="2800" b="0" dirty="0" smtClean="0">
              <a:solidFill>
                <a:srgbClr val="467698"/>
              </a:solidFill>
              <a:latin typeface="汉仪中楷简" panose="02010600000101010101" charset="-122"/>
              <a:ea typeface="汉仪中楷简" panose="02010600000101010101" charset="-122"/>
              <a:cs typeface="字心坊青春体" panose="00020600040101010101" charset="-122"/>
            </a:endParaRPr>
          </a:p>
          <a:p>
            <a:r>
              <a:rPr lang="zh-CN" altLang="zh-CN" sz="2800" b="0" dirty="0" smtClean="0">
                <a:solidFill>
                  <a:srgbClr val="467698"/>
                </a:solidFill>
                <a:latin typeface="汉仪中楷简" panose="02010600000101010101" charset="-122"/>
                <a:ea typeface="汉仪中楷简" panose="02010600000101010101" charset="-122"/>
                <a:cs typeface="字心坊青春体" panose="00020600040101010101" charset="-122"/>
              </a:rPr>
              <a:t>惯</a:t>
            </a:r>
            <a:r>
              <a:rPr lang="zh-CN" altLang="zh-CN" sz="2800" b="0" dirty="0">
                <a:solidFill>
                  <a:srgbClr val="467698"/>
                </a:solidFill>
                <a:latin typeface="汉仪中楷简" panose="02010600000101010101" charset="-122"/>
                <a:ea typeface="汉仪中楷简" panose="02010600000101010101" charset="-122"/>
                <a:cs typeface="字心坊青春体" panose="00020600040101010101" charset="-122"/>
              </a:rPr>
              <a:t>和严谨的学习态度。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2476500" y="2421890"/>
            <a:ext cx="380809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400" dirty="0" err="1">
                <a:solidFill>
                  <a:schemeClr val="tx1"/>
                </a:solidFill>
                <a:latin typeface="汉仪中楷简" panose="02010600000101010101" charset="-122"/>
                <a:ea typeface="汉仪中楷简" panose="02010600000101010101" charset="-122"/>
                <a:cs typeface="汉仪中楷简" panose="02010600000101010101" charset="-122"/>
                <a:sym typeface="+mn-ea"/>
              </a:rPr>
              <a:t>为孩子创设一个好的学习环境，鼓励孩子静心学习。当孩子做作业时，不要在他身边大声讲话、争论、看电视等</a:t>
            </a:r>
            <a:r>
              <a:rPr sz="2400" dirty="0">
                <a:solidFill>
                  <a:schemeClr val="tx1"/>
                </a:solidFill>
                <a:latin typeface="汉仪中楷简" panose="02010600000101010101" charset="-122"/>
                <a:ea typeface="汉仪中楷简" panose="02010600000101010101" charset="-122"/>
                <a:cs typeface="汉仪中楷简" panose="02010600000101010101" charset="-122"/>
                <a:sym typeface="+mn-ea"/>
              </a:rPr>
              <a:t>。</a:t>
            </a:r>
          </a:p>
        </p:txBody>
      </p:sp>
      <p:sp>
        <p:nvSpPr>
          <p:cNvPr id="19" name="标题 3"/>
          <p:cNvSpPr>
            <a:spLocks noGrp="1"/>
          </p:cNvSpPr>
          <p:nvPr>
            <p:custDataLst>
              <p:tags r:id="rId6"/>
            </p:custDataLst>
          </p:nvPr>
        </p:nvSpPr>
        <p:spPr>
          <a:xfrm>
            <a:off x="7707630" y="1450340"/>
            <a:ext cx="4285615" cy="933450"/>
          </a:xfrm>
          <a:prstGeom prst="rect">
            <a:avLst/>
          </a:prstGeom>
          <a:ln>
            <a:noFill/>
          </a:ln>
        </p:spPr>
        <p:txBody>
          <a:bodyPr vert="horz" lIns="90000" tIns="46800" rIns="90000" bIns="46800" rtlCol="0" anchor="ctr" anchorCtr="0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zh-CN" sz="2800" b="0">
                <a:solidFill>
                  <a:srgbClr val="467698"/>
                </a:solidFill>
                <a:latin typeface="汉仪中楷简" panose="02010600000101010101" charset="-122"/>
                <a:ea typeface="汉仪中楷简" panose="02010600000101010101" charset="-122"/>
                <a:cs typeface="字心坊青春体" panose="00020600040101010101" charset="-122"/>
              </a:rPr>
              <a:t>激发孩子学习兴趣，提高质量。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7707630" y="2421890"/>
            <a:ext cx="35286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400" dirty="0" err="1">
                <a:solidFill>
                  <a:schemeClr val="tx1"/>
                </a:solidFill>
                <a:latin typeface="汉仪中楷简" panose="02010600000101010101" charset="-122"/>
                <a:ea typeface="汉仪中楷简" panose="02010600000101010101" charset="-122"/>
                <a:cs typeface="汉仪中楷简" panose="02010600000101010101" charset="-122"/>
                <a:sym typeface="+mn-ea"/>
              </a:rPr>
              <a:t>鼓励孩子多认字。比如：街上的招牌；</a:t>
            </a:r>
            <a:r>
              <a:rPr sz="2400" dirty="0" err="1" smtClean="0">
                <a:solidFill>
                  <a:schemeClr val="tx1"/>
                </a:solidFill>
                <a:latin typeface="汉仪中楷简" panose="02010600000101010101" charset="-122"/>
                <a:ea typeface="汉仪中楷简" panose="02010600000101010101" charset="-122"/>
                <a:cs typeface="汉仪中楷简" panose="02010600000101010101" charset="-122"/>
                <a:sym typeface="+mn-ea"/>
              </a:rPr>
              <a:t>超市的商品标签上的事物名称</a:t>
            </a:r>
            <a:r>
              <a:rPr lang="zh-CN" altLang="en-US" sz="2400" dirty="0" smtClean="0">
                <a:solidFill>
                  <a:schemeClr val="tx1"/>
                </a:solidFill>
                <a:latin typeface="汉仪中楷简" panose="02010600000101010101" charset="-122"/>
                <a:ea typeface="汉仪中楷简" panose="02010600000101010101" charset="-122"/>
                <a:cs typeface="汉仪中楷简" panose="02010600000101010101" charset="-122"/>
                <a:sym typeface="+mn-ea"/>
              </a:rPr>
              <a:t>，</a:t>
            </a:r>
            <a:r>
              <a:rPr sz="2400" dirty="0" err="1" smtClean="0">
                <a:solidFill>
                  <a:schemeClr val="tx1"/>
                </a:solidFill>
                <a:latin typeface="汉仪中楷简" panose="02010600000101010101" charset="-122"/>
                <a:ea typeface="汉仪中楷简" panose="02010600000101010101" charset="-122"/>
                <a:cs typeface="汉仪中楷简" panose="02010600000101010101" charset="-122"/>
                <a:sym typeface="+mn-ea"/>
              </a:rPr>
              <a:t>多读课外书等等</a:t>
            </a:r>
            <a:r>
              <a:rPr lang="zh-CN" altLang="en-US" sz="2400" dirty="0" smtClean="0">
                <a:solidFill>
                  <a:schemeClr val="tx1"/>
                </a:solidFill>
                <a:latin typeface="汉仪中楷简" panose="02010600000101010101" charset="-122"/>
                <a:ea typeface="汉仪中楷简" panose="02010600000101010101" charset="-122"/>
                <a:cs typeface="汉仪中楷简" panose="02010600000101010101" charset="-122"/>
                <a:sym typeface="+mn-ea"/>
              </a:rPr>
              <a:t>。</a:t>
            </a:r>
            <a:endParaRPr sz="2400" dirty="0">
              <a:solidFill>
                <a:schemeClr val="tx1"/>
              </a:solidFill>
              <a:latin typeface="汉仪中楷简" panose="02010600000101010101" charset="-122"/>
              <a:ea typeface="汉仪中楷简" panose="02010600000101010101" charset="-122"/>
              <a:cs typeface="汉仪中楷简" panose="02010600000101010101" charset="-122"/>
              <a:sym typeface="+mn-ea"/>
            </a:endParaRPr>
          </a:p>
        </p:txBody>
      </p:sp>
      <p:sp>
        <p:nvSpPr>
          <p:cNvPr id="23" name="标题 3"/>
          <p:cNvSpPr>
            <a:spLocks noGrp="1"/>
          </p:cNvSpPr>
          <p:nvPr>
            <p:custDataLst>
              <p:tags r:id="rId7"/>
            </p:custDataLst>
          </p:nvPr>
        </p:nvSpPr>
        <p:spPr>
          <a:xfrm>
            <a:off x="2290445" y="4632325"/>
            <a:ext cx="3994150" cy="718185"/>
          </a:xfrm>
          <a:prstGeom prst="rect">
            <a:avLst/>
          </a:prstGeom>
          <a:ln>
            <a:noFill/>
          </a:ln>
        </p:spPr>
        <p:txBody>
          <a:bodyPr vert="horz" lIns="90000" tIns="46800" rIns="90000" bIns="46800" rtlCol="0" anchor="ctr" anchorCtr="0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zh-CN" sz="2800" b="0">
                <a:solidFill>
                  <a:srgbClr val="467698"/>
                </a:solidFill>
                <a:latin typeface="汉仪中楷简" panose="02010600000101010101" charset="-122"/>
                <a:ea typeface="汉仪中楷简" panose="02010600000101010101" charset="-122"/>
                <a:cs typeface="字心坊青春体" panose="00020600040101010101" charset="-122"/>
              </a:rPr>
              <a:t>督促孩子完成作业，并做好预习、复习工作。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2411730" y="5736590"/>
            <a:ext cx="35286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400">
                <a:solidFill>
                  <a:schemeClr val="tx1"/>
                </a:solidFill>
                <a:latin typeface="汉仪中楷简" panose="02010600000101010101" charset="-122"/>
                <a:ea typeface="汉仪中楷简" panose="02010600000101010101" charset="-122"/>
                <a:cs typeface="汉仪中楷简" panose="02010600000101010101" charset="-122"/>
                <a:sym typeface="+mn-ea"/>
              </a:rPr>
              <a:t>对照错题，查漏补缺</a:t>
            </a:r>
            <a:r>
              <a:rPr lang="zh-CN" sz="2400">
                <a:solidFill>
                  <a:schemeClr val="tx1"/>
                </a:solidFill>
                <a:latin typeface="汉仪中楷简" panose="02010600000101010101" charset="-122"/>
                <a:ea typeface="汉仪中楷简" panose="02010600000101010101" charset="-122"/>
                <a:cs typeface="汉仪中楷简" panose="02010600000101010101" charset="-122"/>
                <a:sym typeface="+mn-ea"/>
              </a:rPr>
              <a:t>。</a:t>
            </a:r>
          </a:p>
        </p:txBody>
      </p:sp>
      <p:sp>
        <p:nvSpPr>
          <p:cNvPr id="29" name="标题 3"/>
          <p:cNvSpPr>
            <a:spLocks noGrp="1"/>
          </p:cNvSpPr>
          <p:nvPr>
            <p:custDataLst>
              <p:tags r:id="rId8"/>
            </p:custDataLst>
          </p:nvPr>
        </p:nvSpPr>
        <p:spPr>
          <a:xfrm>
            <a:off x="7706995" y="4271327"/>
            <a:ext cx="4796155" cy="443865"/>
          </a:xfrm>
          <a:prstGeom prst="rect">
            <a:avLst/>
          </a:prstGeom>
          <a:ln>
            <a:noFill/>
          </a:ln>
        </p:spPr>
        <p:txBody>
          <a:bodyPr vert="horz" lIns="90000" tIns="46800" rIns="90000" bIns="46800" rtlCol="0" anchor="ctr" anchorCtr="0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r>
              <a:rPr lang="zh-CN" altLang="zh-CN" sz="2800" b="0" dirty="0">
                <a:solidFill>
                  <a:srgbClr val="467698"/>
                </a:solidFill>
                <a:latin typeface="汉仪中楷简" panose="02010600000101010101" charset="-122"/>
                <a:ea typeface="汉仪中楷简" panose="02010600000101010101" charset="-122"/>
                <a:cs typeface="字心坊青春体" panose="00020600040101010101" charset="-122"/>
              </a:rPr>
              <a:t>家校及时沟通。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7707630" y="4715192"/>
            <a:ext cx="352869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sz="2400" dirty="0" err="1">
                <a:solidFill>
                  <a:schemeClr val="tx1"/>
                </a:solidFill>
                <a:latin typeface="汉仪中楷简" panose="02010600000101010101" charset="-122"/>
                <a:ea typeface="汉仪中楷简" panose="02010600000101010101" charset="-122"/>
                <a:cs typeface="汉仪中楷简" panose="02010600000101010101" charset="-122"/>
                <a:sym typeface="+mn-ea"/>
              </a:rPr>
              <a:t>定期与老师沟通孩子的优缺点以及在教育过程中出现的疑惑，共同寻找最好的教育方法</a:t>
            </a:r>
            <a:r>
              <a:rPr sz="2400" dirty="0">
                <a:solidFill>
                  <a:schemeClr val="tx1"/>
                </a:solidFill>
                <a:latin typeface="汉仪中楷简" panose="02010600000101010101" charset="-122"/>
                <a:ea typeface="汉仪中楷简" panose="02010600000101010101" charset="-122"/>
                <a:cs typeface="汉仪中楷简" panose="02010600000101010101" charset="-122"/>
                <a:sym typeface="+mn-ea"/>
              </a:rPr>
              <a:t>。</a:t>
            </a:r>
          </a:p>
        </p:txBody>
      </p:sp>
      <p:pic>
        <p:nvPicPr>
          <p:cNvPr id="33" name="图片 32" descr="303b333634323635363bccabd1f4"/>
          <p:cNvPicPr>
            <a:picLocks noChangeAspect="1"/>
          </p:cNvPicPr>
          <p:nvPr/>
        </p:nvPicPr>
        <p:blipFill>
          <a:blip r:embed="rId16" cstate="print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254125" y="4351655"/>
            <a:ext cx="917575" cy="917575"/>
          </a:xfrm>
          <a:prstGeom prst="rect">
            <a:avLst/>
          </a:prstGeom>
        </p:spPr>
      </p:pic>
      <p:sp>
        <p:nvSpPr>
          <p:cNvPr id="8" name="椭圆 7"/>
          <p:cNvSpPr/>
          <p:nvPr>
            <p:custDataLst>
              <p:tags r:id="rId9"/>
            </p:custDataLst>
          </p:nvPr>
        </p:nvSpPr>
        <p:spPr>
          <a:xfrm>
            <a:off x="855345" y="4726305"/>
            <a:ext cx="1124585" cy="1124585"/>
          </a:xfrm>
          <a:prstGeom prst="ellipse">
            <a:avLst/>
          </a:prstGeom>
          <a:noFill/>
          <a:ln w="47625" cmpd="sng">
            <a:solidFill>
              <a:srgbClr val="FFA8A4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rgbClr val="9DC25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24274"/>
              </a:solidFill>
              <a:latin typeface="汉仪夏日体简" panose="00020600040101010101" charset="-122"/>
              <a:ea typeface="汉仪夏日体简" panose="00020600040101010101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custDataLst>
              <p:tags r:id="rId10"/>
            </p:custDataLst>
          </p:nvPr>
        </p:nvSpPr>
        <p:spPr>
          <a:xfrm>
            <a:off x="231140" y="4817110"/>
            <a:ext cx="2392680" cy="94297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4800" b="0">
                <a:solidFill>
                  <a:srgbClr val="467698"/>
                </a:solidFill>
                <a:latin typeface="汉仪中楷简" panose="02010600000101010101" charset="-122"/>
                <a:ea typeface="汉仪中楷简" panose="02010600000101010101" charset="-122"/>
              </a:rPr>
              <a:t>03</a:t>
            </a:r>
          </a:p>
        </p:txBody>
      </p:sp>
    </p:spTree>
    <p:custDataLst>
      <p:tags r:id="rId1"/>
    </p:custData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文本框 100"/>
          <p:cNvSpPr txBox="1"/>
          <p:nvPr/>
        </p:nvSpPr>
        <p:spPr>
          <a:xfrm>
            <a:off x="1901190" y="1306830"/>
            <a:ext cx="8135620" cy="397031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424180"/>
            <a:r>
              <a:rPr lang="en-US" altLang="zh-CN" sz="2800" b="0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en-US" altLang="zh-CN" sz="3600" b="0" dirty="0">
                <a:latin typeface="楷体" panose="02010609060101010101" charset="-122"/>
                <a:ea typeface="楷体" panose="02010609060101010101" charset="-122"/>
              </a:rPr>
              <a:t> </a:t>
            </a:r>
            <a:r>
              <a:rPr lang="zh-CN" sz="3600" b="0" dirty="0">
                <a:latin typeface="楷体" panose="02010609060101010101" charset="-122"/>
                <a:ea typeface="楷体" panose="02010609060101010101" charset="-122"/>
              </a:rPr>
              <a:t>教育的本质就是一棵树摇动另一棵树，一朵云推动另一朵云，一个灵魂唤醒另一个灵魂，而我们教师和家长要做的事就是唤醒孩子的灵魂。最后，希望我们能够共同努力，在小学毕业的时候，作为家长，您能收获一个品学兼优的好</a:t>
            </a:r>
            <a:r>
              <a:rPr lang="zh-CN" sz="3600" b="0" dirty="0" smtClean="0">
                <a:latin typeface="楷体" panose="02010609060101010101" charset="-122"/>
                <a:ea typeface="楷体" panose="02010609060101010101" charset="-122"/>
              </a:rPr>
              <a:t>孩子！</a:t>
            </a:r>
            <a:endParaRPr lang="zh-CN" altLang="en-US" sz="3600" b="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26670"/>
            <a:ext cx="12191365" cy="6911340"/>
            <a:chOff x="0" y="0"/>
            <a:chExt cx="19199" cy="10884"/>
          </a:xfrm>
        </p:grpSpPr>
        <p:pic>
          <p:nvPicPr>
            <p:cNvPr id="5" name="图片 4" descr="033-0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55" y="0"/>
              <a:ext cx="10845" cy="10845"/>
            </a:xfrm>
            <a:prstGeom prst="rect">
              <a:avLst/>
            </a:prstGeom>
          </p:spPr>
        </p:pic>
        <p:pic>
          <p:nvPicPr>
            <p:cNvPr id="4" name="图片 3" descr="011-01"/>
            <p:cNvPicPr>
              <a:picLocks noChangeAspect="1"/>
            </p:cNvPicPr>
            <p:nvPr/>
          </p:nvPicPr>
          <p:blipFill>
            <a:blip r:embed="rId5" cstate="print"/>
            <a:srcRect r="10954"/>
            <a:stretch>
              <a:fillRect/>
            </a:stretch>
          </p:blipFill>
          <p:spPr>
            <a:xfrm>
              <a:off x="0" y="0"/>
              <a:ext cx="9692" cy="10884"/>
            </a:xfrm>
            <a:prstGeom prst="rect">
              <a:avLst/>
            </a:prstGeom>
          </p:spPr>
        </p:pic>
      </p:grpSp>
      <p:sp>
        <p:nvSpPr>
          <p:cNvPr id="3" name="矩形 2"/>
          <p:cNvSpPr/>
          <p:nvPr/>
        </p:nvSpPr>
        <p:spPr>
          <a:xfrm>
            <a:off x="4466590" y="2120900"/>
            <a:ext cx="3128645" cy="189865"/>
          </a:xfrm>
          <a:prstGeom prst="rect">
            <a:avLst/>
          </a:prstGeom>
          <a:solidFill>
            <a:srgbClr val="FFDEA9">
              <a:alpha val="5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中楷简" panose="02010600000101010101" charset="-122"/>
              <a:ea typeface="汉仪中楷简" panose="02010600000101010101" charset="-122"/>
            </a:endParaRPr>
          </a:p>
        </p:txBody>
      </p:sp>
      <p:sp>
        <p:nvSpPr>
          <p:cNvPr id="21" name="标题 1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2453005" y="2611120"/>
            <a:ext cx="7280275" cy="742315"/>
          </a:xfrm>
          <a:prstGeom prst="rect">
            <a:avLst/>
          </a:prstGeom>
        </p:spPr>
        <p:txBody>
          <a:bodyPr vert="horz" lIns="90000" tIns="46800" rIns="90000" bIns="46800" rtlCol="0" anchor="b" anchorCtr="0"/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 algn="dist"/>
            <a:r>
              <a:rPr lang="zh-CN" altLang="zh-CN" sz="4800" b="0">
                <a:solidFill>
                  <a:srgbClr val="467698"/>
                </a:solidFill>
                <a:latin typeface="汉仪中楷简" panose="02010600000101010101" charset="-122"/>
                <a:ea typeface="汉仪中楷简" panose="02010600000101010101" charset="-122"/>
              </a:rPr>
              <a:t>感谢您的聆听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4772660" y="1918970"/>
            <a:ext cx="25165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>
                <a:solidFill>
                  <a:srgbClr val="FEC63F"/>
                </a:solidFill>
                <a:latin typeface="汉仪中楷简" panose="02010600000101010101" charset="-122"/>
                <a:ea typeface="汉仪中楷简" panose="02010600000101010101" charset="-122"/>
              </a:rPr>
              <a:t>FL</a:t>
            </a:r>
            <a:r>
              <a:rPr lang="en-US" altLang="zh-CN" sz="2400">
                <a:solidFill>
                  <a:srgbClr val="FFA8A4"/>
                </a:solidFill>
                <a:latin typeface="汉仪中楷简" panose="02010600000101010101" charset="-122"/>
                <a:ea typeface="汉仪中楷简" panose="02010600000101010101" charset="-122"/>
              </a:rPr>
              <a:t>OW</a:t>
            </a:r>
            <a:r>
              <a:rPr lang="en-US" altLang="zh-CN" sz="2400">
                <a:solidFill>
                  <a:srgbClr val="8DAF50"/>
                </a:solidFill>
                <a:latin typeface="汉仪中楷简" panose="02010600000101010101" charset="-122"/>
                <a:ea typeface="汉仪中楷简" panose="02010600000101010101" charset="-122"/>
              </a:rPr>
              <a:t>ER</a:t>
            </a: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26670"/>
            <a:ext cx="12191365" cy="6911340"/>
            <a:chOff x="0" y="0"/>
            <a:chExt cx="19199" cy="10884"/>
          </a:xfrm>
        </p:grpSpPr>
        <p:pic>
          <p:nvPicPr>
            <p:cNvPr id="5" name="图片 4" descr="033-0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55" y="0"/>
              <a:ext cx="10845" cy="10845"/>
            </a:xfrm>
            <a:prstGeom prst="rect">
              <a:avLst/>
            </a:prstGeom>
          </p:spPr>
        </p:pic>
        <p:pic>
          <p:nvPicPr>
            <p:cNvPr id="4" name="图片 3" descr="011-01"/>
            <p:cNvPicPr>
              <a:picLocks noChangeAspect="1"/>
            </p:cNvPicPr>
            <p:nvPr/>
          </p:nvPicPr>
          <p:blipFill>
            <a:blip r:embed="rId5" cstate="print"/>
            <a:srcRect r="10954"/>
            <a:stretch>
              <a:fillRect/>
            </a:stretch>
          </p:blipFill>
          <p:spPr>
            <a:xfrm>
              <a:off x="0" y="0"/>
              <a:ext cx="9692" cy="10884"/>
            </a:xfrm>
            <a:prstGeom prst="rect">
              <a:avLst/>
            </a:prstGeom>
          </p:spPr>
        </p:pic>
      </p:grpSp>
      <p:sp>
        <p:nvSpPr>
          <p:cNvPr id="12" name="椭圆 11"/>
          <p:cNvSpPr/>
          <p:nvPr/>
        </p:nvSpPr>
        <p:spPr>
          <a:xfrm>
            <a:off x="5718175" y="2315210"/>
            <a:ext cx="254000" cy="25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中楷简" panose="02010600000101010101" charset="-122"/>
              <a:ea typeface="汉仪中楷简" panose="02010600000101010101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 rot="11700000">
            <a:off x="5796915" y="1877060"/>
            <a:ext cx="596265" cy="690880"/>
          </a:xfrm>
          <a:custGeom>
            <a:avLst/>
            <a:gdLst>
              <a:gd name="connsiteX0" fmla="*/ 53 w 688"/>
              <a:gd name="connsiteY0" fmla="*/ 118 h 797"/>
              <a:gd name="connsiteX1" fmla="*/ 337 w 688"/>
              <a:gd name="connsiteY1" fmla="*/ 20 h 797"/>
              <a:gd name="connsiteX2" fmla="*/ 488 w 688"/>
              <a:gd name="connsiteY2" fmla="*/ 0 h 797"/>
              <a:gd name="connsiteX3" fmla="*/ 681 w 688"/>
              <a:gd name="connsiteY3" fmla="*/ 282 h 797"/>
              <a:gd name="connsiteX4" fmla="*/ 688 w 688"/>
              <a:gd name="connsiteY4" fmla="*/ 659 h 797"/>
              <a:gd name="connsiteX5" fmla="*/ 430 w 688"/>
              <a:gd name="connsiteY5" fmla="*/ 797 h 797"/>
              <a:gd name="connsiteX6" fmla="*/ 168 w 688"/>
              <a:gd name="connsiteY6" fmla="*/ 728 h 797"/>
              <a:gd name="connsiteX7" fmla="*/ 0 w 688"/>
              <a:gd name="connsiteY7" fmla="*/ 517 h 797"/>
              <a:gd name="connsiteX8" fmla="*/ 53 w 688"/>
              <a:gd name="connsiteY8" fmla="*/ 118 h 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" h="797">
                <a:moveTo>
                  <a:pt x="53" y="118"/>
                </a:moveTo>
                <a:cubicBezTo>
                  <a:pt x="53" y="59"/>
                  <a:pt x="278" y="20"/>
                  <a:pt x="337" y="20"/>
                </a:cubicBezTo>
                <a:lnTo>
                  <a:pt x="488" y="0"/>
                </a:lnTo>
                <a:cubicBezTo>
                  <a:pt x="547" y="0"/>
                  <a:pt x="681" y="223"/>
                  <a:pt x="681" y="282"/>
                </a:cubicBezTo>
                <a:lnTo>
                  <a:pt x="688" y="659"/>
                </a:lnTo>
                <a:cubicBezTo>
                  <a:pt x="688" y="718"/>
                  <a:pt x="489" y="797"/>
                  <a:pt x="430" y="797"/>
                </a:cubicBezTo>
                <a:lnTo>
                  <a:pt x="168" y="728"/>
                </a:lnTo>
                <a:cubicBezTo>
                  <a:pt x="109" y="728"/>
                  <a:pt x="0" y="576"/>
                  <a:pt x="0" y="517"/>
                </a:cubicBezTo>
                <a:lnTo>
                  <a:pt x="53" y="118"/>
                </a:lnTo>
                <a:close/>
              </a:path>
            </a:pathLst>
          </a:custGeom>
          <a:solidFill>
            <a:srgbClr val="FF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中楷简" panose="02010600000101010101" charset="-122"/>
              <a:ea typeface="汉仪中楷简" panose="02010600000101010101" charset="-122"/>
            </a:endParaRPr>
          </a:p>
        </p:txBody>
      </p:sp>
      <p:sp>
        <p:nvSpPr>
          <p:cNvPr id="40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755640" y="1875155"/>
            <a:ext cx="680720" cy="69405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4000" b="0" dirty="0">
                <a:solidFill>
                  <a:schemeClr val="bg1"/>
                </a:solidFill>
                <a:latin typeface="汉仪中楷简" panose="02010600000101010101" charset="-122"/>
                <a:ea typeface="汉仪中楷简" panose="02010600000101010101" charset="-122"/>
              </a:rPr>
              <a:t>1</a:t>
            </a:r>
          </a:p>
        </p:txBody>
      </p:sp>
      <p:sp>
        <p:nvSpPr>
          <p:cNvPr id="44" name="标题 1"/>
          <p:cNvSpPr>
            <a:spLocks noGrp="1"/>
          </p:cNvSpPr>
          <p:nvPr/>
        </p:nvSpPr>
        <p:spPr>
          <a:xfrm>
            <a:off x="2767965" y="2992120"/>
            <a:ext cx="7522845" cy="705485"/>
          </a:xfrm>
          <a:prstGeom prst="rect">
            <a:avLst/>
          </a:prstGeom>
        </p:spPr>
        <p:txBody>
          <a:bodyPr vert="horz" lIns="90000" tIns="46800" rIns="90000" bIns="46800" rtlCol="0" anchor="ctr" anchorCtr="0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dist"/>
            <a:r>
              <a:rPr sz="4800" b="0">
                <a:solidFill>
                  <a:srgbClr val="467698"/>
                </a:solidFill>
                <a:latin typeface="汉仪中楷简" panose="02010600000101010101" charset="-122"/>
                <a:ea typeface="汉仪中楷简" panose="02010600000101010101" charset="-122"/>
                <a:cs typeface="站酷快乐体2016修订版" panose="02010600030101010101" charset="-122"/>
                <a:sym typeface="+mn-ea"/>
              </a:rPr>
              <a:t>共育·承上启下的二年级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27208" y="883811"/>
            <a:ext cx="10936736" cy="998097"/>
            <a:chOff x="1104900" y="2976562"/>
            <a:chExt cx="10077450" cy="904875"/>
          </a:xfrm>
        </p:grpSpPr>
        <p:sp>
          <p:nvSpPr>
            <p:cNvPr id="2" name="矩形 1"/>
            <p:cNvSpPr/>
            <p:nvPr/>
          </p:nvSpPr>
          <p:spPr>
            <a:xfrm>
              <a:off x="1104900" y="2976562"/>
              <a:ext cx="9067800" cy="904875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172700" y="2976562"/>
              <a:ext cx="1009650" cy="9048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等腰三角形 2"/>
            <p:cNvSpPr/>
            <p:nvPr/>
          </p:nvSpPr>
          <p:spPr>
            <a:xfrm flipV="1">
              <a:off x="9534525" y="3338512"/>
              <a:ext cx="342900" cy="257175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6" name="图形 5" descr="放大镜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76681" y="3040062"/>
              <a:ext cx="814388" cy="814388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639907" y="1092065"/>
            <a:ext cx="9066681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ln w="28575">
                  <a:noFill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1.</a:t>
            </a:r>
            <a:r>
              <a:rPr lang="zh-CN" altLang="en-US" sz="3600" b="1" dirty="0">
                <a:ln w="28575">
                  <a:noFill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孩子马上三年级了，该“放”还是该“扶”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1071047" y="2243091"/>
            <a:ext cx="5111757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b="1" dirty="0">
                <a:ln w="28575">
                  <a:noFill/>
                </a:ln>
                <a:solidFill>
                  <a:srgbClr val="0070C0"/>
                </a:solidFill>
                <a:latin typeface="楷体" panose="02010609060101010101" charset="-122"/>
                <a:ea typeface="楷体" panose="02010609060101010101" charset="-122"/>
              </a:rPr>
              <a:t>因材施教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683385" y="3300095"/>
            <a:ext cx="3552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n w="28575">
                  <a:noFill/>
                </a:ln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*</a:t>
            </a:r>
            <a:r>
              <a:rPr lang="zh-CN" altLang="en-US" sz="3600" dirty="0">
                <a:ln w="28575">
                  <a:noFill/>
                </a:ln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孩子比较自律：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5671547" y="3300338"/>
            <a:ext cx="63233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28575">
                  <a:noFill/>
                </a:ln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尝试放手，适时抽查</a:t>
            </a:r>
            <a:endParaRPr lang="en-US" altLang="zh-CN" sz="3600" dirty="0">
              <a:ln w="28575">
                <a:noFill/>
              </a:ln>
              <a:solidFill>
                <a:srgbClr val="40404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600" dirty="0">
                <a:ln w="28575">
                  <a:noFill/>
                </a:ln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指导学习习惯和方法。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1683385" y="4836795"/>
            <a:ext cx="355282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ln w="28575">
                  <a:noFill/>
                </a:ln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*</a:t>
            </a:r>
            <a:r>
              <a:rPr lang="zh-CN" altLang="en-US" sz="3600" dirty="0">
                <a:ln w="28575">
                  <a:noFill/>
                </a:ln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孩子不够自律：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5671547" y="4820130"/>
            <a:ext cx="632333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ln w="28575">
                  <a:noFill/>
                </a:ln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陪伴、耐心</a:t>
            </a:r>
            <a:endParaRPr lang="en-US" altLang="zh-CN" sz="3600" dirty="0">
              <a:ln w="28575">
                <a:noFill/>
              </a:ln>
              <a:solidFill>
                <a:srgbClr val="40404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600" dirty="0">
                <a:ln w="28575">
                  <a:noFill/>
                </a:ln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帮助孩子培养学习习惯。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24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920966" y="376720"/>
            <a:ext cx="10046153" cy="901589"/>
            <a:chOff x="1104900" y="2976562"/>
            <a:chExt cx="10077450" cy="904875"/>
          </a:xfrm>
        </p:grpSpPr>
        <p:sp>
          <p:nvSpPr>
            <p:cNvPr id="2" name="矩形 1"/>
            <p:cNvSpPr/>
            <p:nvPr/>
          </p:nvSpPr>
          <p:spPr>
            <a:xfrm>
              <a:off x="1104900" y="2976562"/>
              <a:ext cx="9067800" cy="904875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172700" y="2976562"/>
              <a:ext cx="1009650" cy="9048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3" name="等腰三角形 2"/>
            <p:cNvSpPr/>
            <p:nvPr/>
          </p:nvSpPr>
          <p:spPr>
            <a:xfrm flipV="1">
              <a:off x="9534525" y="3338512"/>
              <a:ext cx="342900" cy="257175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6" name="图形 5" descr="放大镜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76681" y="3040062"/>
              <a:ext cx="814388" cy="814388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1042871" y="433440"/>
            <a:ext cx="9208903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265" b="1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2.</a:t>
            </a:r>
            <a:r>
              <a:rPr lang="zh-CN" altLang="en-US" sz="4265" b="1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孩子在家做作业速度很慢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20966" y="1713442"/>
            <a:ext cx="6666677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b="1" dirty="0">
                <a:ln w="28575">
                  <a:noFill/>
                </a:ln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确保完成的做题时间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920966" y="2682755"/>
            <a:ext cx="11911976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dirty="0">
                <a:ln w="28575">
                  <a:noFill/>
                </a:ln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不抬头、不交流、不吃零食、不打扰，做好规划。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98849" y="3842546"/>
            <a:ext cx="5717681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b="1" dirty="0">
                <a:ln w="28575">
                  <a:noFill/>
                </a:ln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养成日常计时的习惯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422" y="3842546"/>
            <a:ext cx="2180744" cy="2485506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1020860" y="4849955"/>
            <a:ext cx="8939696" cy="124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5" dirty="0">
                <a:ln w="28575">
                  <a:noFill/>
                </a:ln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01.</a:t>
            </a:r>
            <a:r>
              <a:rPr lang="zh-CN" altLang="en-US" sz="3735" dirty="0">
                <a:ln w="28575">
                  <a:noFill/>
                </a:ln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一页口算约</a:t>
            </a:r>
            <a:r>
              <a:rPr lang="en-US" altLang="zh-CN" sz="3735" dirty="0">
                <a:ln w="28575">
                  <a:noFill/>
                </a:ln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10</a:t>
            </a:r>
            <a:r>
              <a:rPr lang="zh-CN" altLang="en-US" sz="3735" dirty="0">
                <a:ln w="28575">
                  <a:noFill/>
                </a:ln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分钟。</a:t>
            </a:r>
            <a:endParaRPr lang="en-US" altLang="zh-CN" sz="3735" dirty="0">
              <a:ln w="28575">
                <a:noFill/>
              </a:ln>
              <a:solidFill>
                <a:srgbClr val="40404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en-US" altLang="zh-CN" sz="3735" dirty="0">
                <a:ln w="28575">
                  <a:noFill/>
                </a:ln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02.</a:t>
            </a:r>
            <a:r>
              <a:rPr lang="zh-CN" altLang="en-US" sz="3735" dirty="0">
                <a:ln w="28575">
                  <a:noFill/>
                </a:ln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一张卷子约</a:t>
            </a:r>
            <a:r>
              <a:rPr lang="en-US" altLang="zh-CN" sz="3735" dirty="0">
                <a:ln w="28575">
                  <a:noFill/>
                </a:ln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40</a:t>
            </a:r>
            <a:r>
              <a:rPr lang="zh-CN" altLang="en-US" sz="3735" dirty="0">
                <a:ln w="28575">
                  <a:noFill/>
                </a:ln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分钟。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4" grpId="0"/>
      <p:bldP spid="15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406256" y="512170"/>
            <a:ext cx="10918959" cy="993017"/>
            <a:chOff x="1104900" y="2976562"/>
            <a:chExt cx="10077450" cy="904875"/>
          </a:xfrm>
        </p:grpSpPr>
        <p:sp>
          <p:nvSpPr>
            <p:cNvPr id="13" name="矩形 12"/>
            <p:cNvSpPr/>
            <p:nvPr/>
          </p:nvSpPr>
          <p:spPr>
            <a:xfrm>
              <a:off x="1104900" y="2976562"/>
              <a:ext cx="9067800" cy="904875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4" name="矩形 13"/>
            <p:cNvSpPr/>
            <p:nvPr/>
          </p:nvSpPr>
          <p:spPr>
            <a:xfrm>
              <a:off x="10172700" y="2976562"/>
              <a:ext cx="1009650" cy="9048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5" name="等腰三角形 14"/>
            <p:cNvSpPr/>
            <p:nvPr/>
          </p:nvSpPr>
          <p:spPr>
            <a:xfrm flipV="1">
              <a:off x="9534525" y="3338512"/>
              <a:ext cx="342900" cy="257175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16" name="图形 5" descr="放大镜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76681" y="3040062"/>
              <a:ext cx="814388" cy="814388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433347" y="674918"/>
            <a:ext cx="11583566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5" b="1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3.</a:t>
            </a:r>
            <a:r>
              <a:rPr lang="zh-CN" altLang="en-US" sz="3735" b="1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我们家孩子只听老师的，我说了也不听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484741" y="1912389"/>
            <a:ext cx="6815676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b="1" dirty="0">
                <a:ln w="28575">
                  <a:noFill/>
                </a:ln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制定家里的规矩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4986" y="2916068"/>
            <a:ext cx="10657576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dirty="0">
                <a:ln w="28575">
                  <a:noFill/>
                </a:ln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与孩子共同制定，规矩要具体细化。</a:t>
            </a:r>
          </a:p>
        </p:txBody>
      </p:sp>
      <p:sp>
        <p:nvSpPr>
          <p:cNvPr id="32" name="文本框 31"/>
          <p:cNvSpPr txBox="1"/>
          <p:nvPr/>
        </p:nvSpPr>
        <p:spPr>
          <a:xfrm>
            <a:off x="484953" y="3984984"/>
            <a:ext cx="6815676" cy="748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265" b="1" dirty="0">
                <a:ln w="28575">
                  <a:noFill/>
                </a:ln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认真执行遵守</a:t>
            </a:r>
          </a:p>
        </p:txBody>
      </p:sp>
      <p:sp>
        <p:nvSpPr>
          <p:cNvPr id="33" name="文本框 32"/>
          <p:cNvSpPr txBox="1"/>
          <p:nvPr/>
        </p:nvSpPr>
        <p:spPr>
          <a:xfrm>
            <a:off x="485409" y="4886229"/>
            <a:ext cx="13234942" cy="124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735" dirty="0">
                <a:ln w="28575">
                  <a:noFill/>
                </a:ln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互相监督，严格执行并遵守。</a:t>
            </a:r>
            <a:endParaRPr lang="en-US" altLang="zh-CN" sz="3735" dirty="0">
              <a:ln w="28575">
                <a:noFill/>
              </a:ln>
              <a:solidFill>
                <a:srgbClr val="404040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3735" dirty="0">
                <a:ln w="28575">
                  <a:noFill/>
                </a:ln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</a:rPr>
              <a:t>不执行，需要承担相应的后果，培养孩子的责任意识。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3" grpId="0"/>
      <p:bldP spid="24" grpId="0"/>
      <p:bldP spid="32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460436" y="571429"/>
            <a:ext cx="10309434" cy="925292"/>
            <a:chOff x="1104900" y="2976562"/>
            <a:chExt cx="10077450" cy="904875"/>
          </a:xfrm>
        </p:grpSpPr>
        <p:sp>
          <p:nvSpPr>
            <p:cNvPr id="8" name="矩形 7"/>
            <p:cNvSpPr/>
            <p:nvPr/>
          </p:nvSpPr>
          <p:spPr>
            <a:xfrm>
              <a:off x="1104900" y="2976562"/>
              <a:ext cx="9067800" cy="904875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9" name="矩形 8"/>
            <p:cNvSpPr/>
            <p:nvPr/>
          </p:nvSpPr>
          <p:spPr>
            <a:xfrm>
              <a:off x="10172700" y="2976562"/>
              <a:ext cx="1009650" cy="9048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sp>
          <p:nvSpPr>
            <p:cNvPr id="17" name="等腰三角形 16"/>
            <p:cNvSpPr/>
            <p:nvPr/>
          </p:nvSpPr>
          <p:spPr>
            <a:xfrm flipV="1">
              <a:off x="9534525" y="3338512"/>
              <a:ext cx="342900" cy="257175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/>
            </a:p>
          </p:txBody>
        </p:sp>
        <p:pic>
          <p:nvPicPr>
            <p:cNvPr id="19" name="图形 5" descr="放大镜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76681" y="3040062"/>
              <a:ext cx="814388" cy="814388"/>
            </a:xfrm>
            <a:prstGeom prst="rect">
              <a:avLst/>
            </a:prstGeom>
          </p:spPr>
        </p:pic>
      </p:grpSp>
      <p:sp>
        <p:nvSpPr>
          <p:cNvPr id="20" name="文本框 19"/>
          <p:cNvSpPr txBox="1"/>
          <p:nvPr/>
        </p:nvSpPr>
        <p:spPr>
          <a:xfrm>
            <a:off x="477367" y="686562"/>
            <a:ext cx="9844671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5" b="1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4.</a:t>
            </a:r>
            <a:r>
              <a:rPr lang="zh-CN" altLang="en-US" sz="3735" b="1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孩子放学回来后，我们应该怎么做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60375" y="1896110"/>
            <a:ext cx="11410315" cy="1241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5" b="1" dirty="0">
                <a:ln w="28575">
                  <a:noFill/>
                </a:ln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01.</a:t>
            </a:r>
            <a:r>
              <a:rPr lang="zh-CN" altLang="en-US" sz="3735" b="1" dirty="0">
                <a:ln w="28575">
                  <a:noFill/>
                </a:ln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问</a:t>
            </a:r>
            <a:r>
              <a:rPr lang="zh-CN" altLang="en-US" sz="3735" dirty="0">
                <a:ln w="285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：开心的事和父母分享，难过的事不必独自忍受，犯了错要及时坦白。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483293" y="3506460"/>
            <a:ext cx="9838745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5" b="1" dirty="0">
                <a:ln w="28575">
                  <a:noFill/>
                </a:ln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02.</a:t>
            </a:r>
            <a:r>
              <a:rPr lang="zh-CN" altLang="en-US" sz="3735" b="1" dirty="0">
                <a:ln w="28575">
                  <a:noFill/>
                </a:ln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看：</a:t>
            </a:r>
            <a:r>
              <a:rPr lang="zh-CN" altLang="en-US" sz="3735" dirty="0">
                <a:ln w="285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作业、书本、文具、书包。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483293" y="4459689"/>
            <a:ext cx="9838745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5" b="1" dirty="0">
                <a:ln w="28575">
                  <a:noFill/>
                </a:ln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03.</a:t>
            </a:r>
            <a:r>
              <a:rPr lang="zh-CN" altLang="en-US" sz="3735" b="1" dirty="0">
                <a:ln w="28575">
                  <a:noFill/>
                </a:ln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补：</a:t>
            </a:r>
            <a:r>
              <a:rPr lang="zh-CN" altLang="en-US" sz="3735" dirty="0">
                <a:ln w="285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查缺补漏，不懂的及时询问老师。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483293" y="5412918"/>
            <a:ext cx="11014620" cy="6661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735" b="1" dirty="0">
                <a:ln w="28575">
                  <a:noFill/>
                </a:ln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04.</a:t>
            </a:r>
            <a:r>
              <a:rPr lang="zh-CN" altLang="en-US" sz="3735" b="1" dirty="0">
                <a:ln w="28575">
                  <a:noFill/>
                </a:ln>
                <a:solidFill>
                  <a:srgbClr val="C00000"/>
                </a:solidFill>
                <a:latin typeface="楷体" panose="02010609060101010101" charset="-122"/>
                <a:ea typeface="楷体" panose="02010609060101010101" charset="-122"/>
              </a:rPr>
              <a:t>读：</a:t>
            </a:r>
            <a:r>
              <a:rPr lang="zh-CN" altLang="en-US" sz="3735" dirty="0">
                <a:ln w="285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每天晚上预留充足的阅读时间。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8" grpId="0"/>
      <p:bldP spid="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/>
        </p:nvGrpSpPr>
        <p:grpSpPr>
          <a:xfrm>
            <a:off x="672076" y="552805"/>
            <a:ext cx="9390067" cy="843176"/>
            <a:chOff x="1104900" y="2976562"/>
            <a:chExt cx="10077450" cy="904875"/>
          </a:xfrm>
        </p:grpSpPr>
        <p:sp>
          <p:nvSpPr>
            <p:cNvPr id="2" name="矩形 1"/>
            <p:cNvSpPr/>
            <p:nvPr/>
          </p:nvSpPr>
          <p:spPr>
            <a:xfrm>
              <a:off x="1104900" y="2976562"/>
              <a:ext cx="9067800" cy="904875"/>
            </a:xfrm>
            <a:prstGeom prst="rect">
              <a:avLst/>
            </a:prstGeom>
            <a:no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172700" y="2976562"/>
              <a:ext cx="1009650" cy="904875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3" name="等腰三角形 2"/>
            <p:cNvSpPr/>
            <p:nvPr/>
          </p:nvSpPr>
          <p:spPr>
            <a:xfrm flipV="1">
              <a:off x="9534525" y="3338512"/>
              <a:ext cx="342900" cy="257175"/>
            </a:xfrm>
            <a:prstGeom prst="triangl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pic>
          <p:nvPicPr>
            <p:cNvPr id="6" name="图形 5" descr="放大镜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276681" y="3040062"/>
              <a:ext cx="814388" cy="814388"/>
            </a:xfrm>
            <a:prstGeom prst="rect">
              <a:avLst/>
            </a:prstGeom>
          </p:spPr>
        </p:pic>
      </p:grpSp>
      <p:sp>
        <p:nvSpPr>
          <p:cNvPr id="18" name="文本框 17"/>
          <p:cNvSpPr txBox="1"/>
          <p:nvPr/>
        </p:nvSpPr>
        <p:spPr>
          <a:xfrm>
            <a:off x="648226" y="688043"/>
            <a:ext cx="12210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5</a:t>
            </a:r>
            <a:r>
              <a:rPr lang="en-US" altLang="zh-CN" sz="2800" b="1" dirty="0" smtClean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.</a:t>
            </a:r>
            <a:r>
              <a:rPr lang="zh-CN" altLang="en-US" sz="2800" b="1" dirty="0">
                <a:ln w="28575"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一会儿喝水，一会去厕所，时间不知不觉过去了</a:t>
            </a:r>
          </a:p>
        </p:txBody>
      </p:sp>
      <p:sp>
        <p:nvSpPr>
          <p:cNvPr id="27" name="矩形: 圆角 26"/>
          <p:cNvSpPr/>
          <p:nvPr/>
        </p:nvSpPr>
        <p:spPr>
          <a:xfrm>
            <a:off x="643293" y="2168892"/>
            <a:ext cx="3902652" cy="4154927"/>
          </a:xfrm>
          <a:prstGeom prst="roundRect">
            <a:avLst>
              <a:gd name="adj" fmla="val 5256"/>
            </a:avLst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dirty="0"/>
          </a:p>
        </p:txBody>
      </p:sp>
      <p:sp>
        <p:nvSpPr>
          <p:cNvPr id="46" name="文本框 45"/>
          <p:cNvSpPr txBox="1"/>
          <p:nvPr/>
        </p:nvSpPr>
        <p:spPr>
          <a:xfrm>
            <a:off x="643293" y="2510903"/>
            <a:ext cx="3878101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65" dirty="0">
                <a:ln w="285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665" dirty="0">
                <a:ln w="28575">
                  <a:noFill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给孩子一个固定学习的地方，一坐下来，就可以做作业。</a:t>
            </a:r>
            <a:r>
              <a:rPr lang="zh-CN" altLang="en-US" sz="2665" dirty="0">
                <a:ln w="285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而其他事情，如看闲书，聊天，吃点心什么的必须到其他地方去。</a:t>
            </a:r>
            <a:endParaRPr lang="en-US" altLang="zh-CN" sz="2665" dirty="0">
              <a:ln w="285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/>
            <a:r>
              <a:rPr lang="en-US" altLang="zh-CN" sz="2665" dirty="0">
                <a:ln w="285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lang="zh-CN" altLang="en-US" sz="2665" dirty="0">
                <a:ln w="285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长此以往，让孩子知道，一坐到书桌前，就要集中精力投入学习。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979168" y="1629633"/>
            <a:ext cx="1015029" cy="881270"/>
            <a:chOff x="773151" y="1106085"/>
            <a:chExt cx="761045" cy="660783"/>
          </a:xfrm>
        </p:grpSpPr>
        <p:sp>
          <p:nvSpPr>
            <p:cNvPr id="5" name="椭圆 4"/>
            <p:cNvSpPr/>
            <p:nvPr/>
          </p:nvSpPr>
          <p:spPr>
            <a:xfrm>
              <a:off x="773151" y="1114360"/>
              <a:ext cx="661763" cy="652508"/>
            </a:xfrm>
            <a:prstGeom prst="ellipse">
              <a:avLst/>
            </a:prstGeom>
            <a:solidFill>
              <a:srgbClr val="CC6020"/>
            </a:solidFill>
            <a:ln>
              <a:solidFill>
                <a:srgbClr val="CC6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8" name="椭圆 7"/>
            <p:cNvSpPr/>
            <p:nvPr/>
          </p:nvSpPr>
          <p:spPr>
            <a:xfrm>
              <a:off x="793383" y="1134870"/>
              <a:ext cx="620162" cy="611489"/>
            </a:xfrm>
            <a:prstGeom prst="ellipse">
              <a:avLst/>
            </a:prstGeom>
            <a:noFill/>
            <a:ln>
              <a:solidFill>
                <a:srgbClr val="F6E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900132" y="1106085"/>
              <a:ext cx="634064" cy="622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ln w="28575">
                    <a:noFill/>
                  </a:ln>
                  <a:solidFill>
                    <a:srgbClr val="FFF5E3"/>
                  </a:solidFill>
                  <a:latin typeface="楷体" panose="02010609060101010101" charset="-122"/>
                  <a:ea typeface="楷体" panose="02010609060101010101" charset="-122"/>
                </a:rPr>
                <a:t>1</a:t>
              </a:r>
            </a:p>
          </p:txBody>
        </p:sp>
      </p:grpSp>
      <p:sp>
        <p:nvSpPr>
          <p:cNvPr id="10" name="矩形: 圆角 26"/>
          <p:cNvSpPr/>
          <p:nvPr/>
        </p:nvSpPr>
        <p:spPr>
          <a:xfrm>
            <a:off x="4668696" y="2167199"/>
            <a:ext cx="3607201" cy="4154927"/>
          </a:xfrm>
          <a:prstGeom prst="roundRect">
            <a:avLst>
              <a:gd name="adj" fmla="val 5256"/>
            </a:avLst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dirty="0"/>
          </a:p>
        </p:txBody>
      </p:sp>
      <p:sp>
        <p:nvSpPr>
          <p:cNvPr id="13" name="文本框 12"/>
          <p:cNvSpPr txBox="1"/>
          <p:nvPr/>
        </p:nvSpPr>
        <p:spPr>
          <a:xfrm>
            <a:off x="4668696" y="2509210"/>
            <a:ext cx="3606355" cy="3374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65" dirty="0">
                <a:ln w="285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2665" dirty="0">
                <a:ln w="28575">
                  <a:noFill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必须在规定的时间内做作业。</a:t>
            </a:r>
            <a:r>
              <a:rPr lang="zh-CN" altLang="en-US" sz="2665" dirty="0">
                <a:ln w="285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时间一到，马上坐到书桌前去，渐渐地，大脑就会形成条件反射，一到学习时间，和学习有关的思维都被调动起来，做作业的效率也就提高了。</a:t>
            </a:r>
            <a:endParaRPr lang="zh-CN" altLang="en-US" sz="2665" dirty="0">
              <a:ln w="285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6015577" y="1627940"/>
            <a:ext cx="1015029" cy="881270"/>
            <a:chOff x="773151" y="1106085"/>
            <a:chExt cx="761045" cy="660783"/>
          </a:xfrm>
        </p:grpSpPr>
        <p:sp>
          <p:nvSpPr>
            <p:cNvPr id="15" name="椭圆 14"/>
            <p:cNvSpPr/>
            <p:nvPr/>
          </p:nvSpPr>
          <p:spPr>
            <a:xfrm>
              <a:off x="773151" y="1114360"/>
              <a:ext cx="661763" cy="652508"/>
            </a:xfrm>
            <a:prstGeom prst="ellipse">
              <a:avLst/>
            </a:prstGeom>
            <a:solidFill>
              <a:srgbClr val="CC6020"/>
            </a:solidFill>
            <a:ln>
              <a:solidFill>
                <a:srgbClr val="CC6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16" name="椭圆 15"/>
            <p:cNvSpPr/>
            <p:nvPr/>
          </p:nvSpPr>
          <p:spPr>
            <a:xfrm>
              <a:off x="793383" y="1134870"/>
              <a:ext cx="620162" cy="611489"/>
            </a:xfrm>
            <a:prstGeom prst="ellipse">
              <a:avLst/>
            </a:prstGeom>
            <a:noFill/>
            <a:ln>
              <a:solidFill>
                <a:srgbClr val="F6E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900132" y="1106085"/>
              <a:ext cx="634064" cy="622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ln w="28575">
                    <a:noFill/>
                  </a:ln>
                  <a:solidFill>
                    <a:srgbClr val="FFF5E3"/>
                  </a:solidFill>
                  <a:latin typeface="楷体" panose="02010609060101010101" charset="-122"/>
                  <a:ea typeface="楷体" panose="02010609060101010101" charset="-122"/>
                </a:rPr>
                <a:t>2</a:t>
              </a:r>
            </a:p>
          </p:txBody>
        </p:sp>
      </p:grpSp>
      <p:sp>
        <p:nvSpPr>
          <p:cNvPr id="19" name="矩形: 圆角 26"/>
          <p:cNvSpPr/>
          <p:nvPr/>
        </p:nvSpPr>
        <p:spPr>
          <a:xfrm>
            <a:off x="8398649" y="2162966"/>
            <a:ext cx="3161910" cy="4154927"/>
          </a:xfrm>
          <a:prstGeom prst="roundRect">
            <a:avLst>
              <a:gd name="adj" fmla="val 5256"/>
            </a:avLst>
          </a:prstGeom>
          <a:noFill/>
          <a:ln w="19050">
            <a:solidFill>
              <a:schemeClr val="tx1">
                <a:lumMod val="85000"/>
                <a:lumOff val="1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135" dirty="0"/>
          </a:p>
        </p:txBody>
      </p:sp>
      <p:sp>
        <p:nvSpPr>
          <p:cNvPr id="20" name="文本框 19"/>
          <p:cNvSpPr txBox="1"/>
          <p:nvPr/>
        </p:nvSpPr>
        <p:spPr>
          <a:xfrm>
            <a:off x="8398649" y="2504977"/>
            <a:ext cx="3161063" cy="33743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665" dirty="0">
                <a:ln w="285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lang="zh-CN" altLang="en-US" sz="2665" dirty="0">
                <a:ln w="28575">
                  <a:noFill/>
                </a:ln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专门用来学习的地方，学习用品要备齐，不能放玩具。</a:t>
            </a:r>
            <a:r>
              <a:rPr lang="zh-CN" altLang="en-US" sz="2665" dirty="0">
                <a:ln w="28575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学习用品要井然有序地摆在固定的地方，这样就可以节省很多找东西的时间和精力。</a:t>
            </a:r>
            <a:endParaRPr lang="zh-CN" altLang="en-US" sz="2665" dirty="0">
              <a:ln w="28575"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9745529" y="1623708"/>
            <a:ext cx="1015029" cy="881270"/>
            <a:chOff x="773151" y="1106085"/>
            <a:chExt cx="761045" cy="660783"/>
          </a:xfrm>
        </p:grpSpPr>
        <p:sp>
          <p:nvSpPr>
            <p:cNvPr id="22" name="椭圆 21"/>
            <p:cNvSpPr/>
            <p:nvPr/>
          </p:nvSpPr>
          <p:spPr>
            <a:xfrm>
              <a:off x="773151" y="1114360"/>
              <a:ext cx="661763" cy="652508"/>
            </a:xfrm>
            <a:prstGeom prst="ellipse">
              <a:avLst/>
            </a:prstGeom>
            <a:solidFill>
              <a:srgbClr val="CC6020"/>
            </a:solidFill>
            <a:ln>
              <a:solidFill>
                <a:srgbClr val="CC602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23" name="椭圆 22"/>
            <p:cNvSpPr/>
            <p:nvPr/>
          </p:nvSpPr>
          <p:spPr>
            <a:xfrm>
              <a:off x="793383" y="1134870"/>
              <a:ext cx="620162" cy="611489"/>
            </a:xfrm>
            <a:prstGeom prst="ellipse">
              <a:avLst/>
            </a:prstGeom>
            <a:noFill/>
            <a:ln>
              <a:solidFill>
                <a:srgbClr val="F6E4D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135"/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00132" y="1106085"/>
              <a:ext cx="634064" cy="6222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800" b="1" dirty="0">
                  <a:ln w="28575">
                    <a:noFill/>
                  </a:ln>
                  <a:solidFill>
                    <a:srgbClr val="FFF5E3"/>
                  </a:solidFill>
                  <a:latin typeface="楷体" panose="02010609060101010101" charset="-122"/>
                  <a:ea typeface="楷体" panose="02010609060101010101" charset="-122"/>
                </a:rPr>
                <a:t>3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 bldLvl="0" animBg="1"/>
      <p:bldP spid="46" grpId="0"/>
      <p:bldP spid="10" grpId="0" bldLvl="0" animBg="1"/>
      <p:bldP spid="13" grpId="0"/>
      <p:bldP spid="19" grpId="0" bldLvl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-26670"/>
            <a:ext cx="12191365" cy="6911340"/>
            <a:chOff x="0" y="0"/>
            <a:chExt cx="19199" cy="10884"/>
          </a:xfrm>
        </p:grpSpPr>
        <p:pic>
          <p:nvPicPr>
            <p:cNvPr id="5" name="图片 4" descr="033-01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55" y="0"/>
              <a:ext cx="10845" cy="10845"/>
            </a:xfrm>
            <a:prstGeom prst="rect">
              <a:avLst/>
            </a:prstGeom>
          </p:spPr>
        </p:pic>
        <p:pic>
          <p:nvPicPr>
            <p:cNvPr id="4" name="图片 3" descr="011-01"/>
            <p:cNvPicPr>
              <a:picLocks noChangeAspect="1"/>
            </p:cNvPicPr>
            <p:nvPr/>
          </p:nvPicPr>
          <p:blipFill>
            <a:blip r:embed="rId5" cstate="print"/>
            <a:srcRect r="10954"/>
            <a:stretch>
              <a:fillRect/>
            </a:stretch>
          </p:blipFill>
          <p:spPr>
            <a:xfrm>
              <a:off x="0" y="0"/>
              <a:ext cx="9692" cy="10884"/>
            </a:xfrm>
            <a:prstGeom prst="rect">
              <a:avLst/>
            </a:prstGeom>
          </p:spPr>
        </p:pic>
      </p:grpSp>
      <p:sp>
        <p:nvSpPr>
          <p:cNvPr id="12" name="椭圆 11"/>
          <p:cNvSpPr/>
          <p:nvPr/>
        </p:nvSpPr>
        <p:spPr>
          <a:xfrm>
            <a:off x="5718175" y="2315210"/>
            <a:ext cx="254000" cy="2540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中楷简" panose="02010600000101010101" charset="-122"/>
              <a:ea typeface="汉仪中楷简" panose="02010600000101010101" charset="-122"/>
            </a:endParaRPr>
          </a:p>
        </p:txBody>
      </p:sp>
      <p:sp>
        <p:nvSpPr>
          <p:cNvPr id="36" name="任意多边形 35"/>
          <p:cNvSpPr/>
          <p:nvPr/>
        </p:nvSpPr>
        <p:spPr>
          <a:xfrm rot="11700000">
            <a:off x="5796915" y="1877060"/>
            <a:ext cx="596265" cy="690880"/>
          </a:xfrm>
          <a:custGeom>
            <a:avLst/>
            <a:gdLst>
              <a:gd name="connsiteX0" fmla="*/ 53 w 688"/>
              <a:gd name="connsiteY0" fmla="*/ 118 h 797"/>
              <a:gd name="connsiteX1" fmla="*/ 337 w 688"/>
              <a:gd name="connsiteY1" fmla="*/ 20 h 797"/>
              <a:gd name="connsiteX2" fmla="*/ 488 w 688"/>
              <a:gd name="connsiteY2" fmla="*/ 0 h 797"/>
              <a:gd name="connsiteX3" fmla="*/ 681 w 688"/>
              <a:gd name="connsiteY3" fmla="*/ 282 h 797"/>
              <a:gd name="connsiteX4" fmla="*/ 688 w 688"/>
              <a:gd name="connsiteY4" fmla="*/ 659 h 797"/>
              <a:gd name="connsiteX5" fmla="*/ 430 w 688"/>
              <a:gd name="connsiteY5" fmla="*/ 797 h 797"/>
              <a:gd name="connsiteX6" fmla="*/ 168 w 688"/>
              <a:gd name="connsiteY6" fmla="*/ 728 h 797"/>
              <a:gd name="connsiteX7" fmla="*/ 0 w 688"/>
              <a:gd name="connsiteY7" fmla="*/ 517 h 797"/>
              <a:gd name="connsiteX8" fmla="*/ 53 w 688"/>
              <a:gd name="connsiteY8" fmla="*/ 118 h 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" h="797">
                <a:moveTo>
                  <a:pt x="53" y="118"/>
                </a:moveTo>
                <a:cubicBezTo>
                  <a:pt x="53" y="59"/>
                  <a:pt x="278" y="20"/>
                  <a:pt x="337" y="20"/>
                </a:cubicBezTo>
                <a:lnTo>
                  <a:pt x="488" y="0"/>
                </a:lnTo>
                <a:cubicBezTo>
                  <a:pt x="547" y="0"/>
                  <a:pt x="681" y="223"/>
                  <a:pt x="681" y="282"/>
                </a:cubicBezTo>
                <a:lnTo>
                  <a:pt x="688" y="659"/>
                </a:lnTo>
                <a:cubicBezTo>
                  <a:pt x="688" y="718"/>
                  <a:pt x="489" y="797"/>
                  <a:pt x="430" y="797"/>
                </a:cubicBezTo>
                <a:lnTo>
                  <a:pt x="168" y="728"/>
                </a:lnTo>
                <a:cubicBezTo>
                  <a:pt x="109" y="728"/>
                  <a:pt x="0" y="576"/>
                  <a:pt x="0" y="517"/>
                </a:cubicBezTo>
                <a:lnTo>
                  <a:pt x="53" y="118"/>
                </a:lnTo>
                <a:close/>
              </a:path>
            </a:pathLst>
          </a:custGeom>
          <a:solidFill>
            <a:srgbClr val="FFA8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汉仪中楷简" panose="02010600000101010101" charset="-122"/>
              <a:ea typeface="汉仪中楷简" panose="02010600000101010101" charset="-122"/>
            </a:endParaRPr>
          </a:p>
        </p:txBody>
      </p:sp>
      <p:sp>
        <p:nvSpPr>
          <p:cNvPr id="40" name="标题 3"/>
          <p:cNvSpPr>
            <a:spLocks noGrp="1"/>
          </p:cNvSpPr>
          <p:nvPr>
            <p:custDataLst>
              <p:tags r:id="rId2"/>
            </p:custDataLst>
          </p:nvPr>
        </p:nvSpPr>
        <p:spPr>
          <a:xfrm>
            <a:off x="5755640" y="1875155"/>
            <a:ext cx="680720" cy="694055"/>
          </a:xfrm>
          <a:prstGeom prst="rect">
            <a:avLst/>
          </a:prstGeom>
        </p:spPr>
        <p:txBody>
          <a:bodyPr vert="horz" lIns="90000" tIns="46800" rIns="90000" bIns="46800" rtlCol="0" anchor="b" anchorCtr="0">
            <a:noAutofit/>
          </a:bodyPr>
          <a:lstStyle>
            <a:lvl1pPr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6000" b="1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r>
              <a:rPr lang="en-US" altLang="zh-CN" sz="4000" b="0" dirty="0">
                <a:solidFill>
                  <a:schemeClr val="bg1"/>
                </a:solidFill>
                <a:latin typeface="汉仪中楷简" panose="02010600000101010101" charset="-122"/>
                <a:ea typeface="汉仪中楷简" panose="02010600000101010101" charset="-122"/>
              </a:rPr>
              <a:t>2</a:t>
            </a:r>
          </a:p>
        </p:txBody>
      </p:sp>
      <p:sp>
        <p:nvSpPr>
          <p:cNvPr id="44" name="标题 1"/>
          <p:cNvSpPr>
            <a:spLocks noGrp="1"/>
          </p:cNvSpPr>
          <p:nvPr/>
        </p:nvSpPr>
        <p:spPr>
          <a:xfrm>
            <a:off x="1638300" y="2992120"/>
            <a:ext cx="9410065" cy="705485"/>
          </a:xfrm>
          <a:prstGeom prst="rect">
            <a:avLst/>
          </a:prstGeom>
        </p:spPr>
        <p:txBody>
          <a:bodyPr vert="horz" lIns="90000" tIns="46800" rIns="90000" bIns="46800" rtlCol="0" anchor="ctr" anchorCtr="0"/>
          <a:lstStyle>
            <a:lvl1pPr marL="0" marR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algn="l"/>
            <a:r>
              <a:rPr lang="en-US" altLang="zh-CN" sz="4800" b="0">
                <a:solidFill>
                  <a:srgbClr val="467698"/>
                </a:solidFill>
                <a:latin typeface="汉仪中楷简" panose="02010600000101010101" charset="-122"/>
                <a:ea typeface="汉仪中楷简" panose="02010600000101010101" charset="-122"/>
                <a:cs typeface="站酷快乐体2016修订版" panose="02010600030101010101" charset="-122"/>
                <a:sym typeface="+mn-ea"/>
              </a:rPr>
              <a:t>  </a:t>
            </a:r>
            <a:r>
              <a:rPr sz="4800" b="0">
                <a:solidFill>
                  <a:srgbClr val="467698"/>
                </a:solidFill>
                <a:latin typeface="汉仪中楷简" panose="02010600000101010101" charset="-122"/>
                <a:ea typeface="汉仪中楷简" panose="02010600000101010101" charset="-122"/>
                <a:cs typeface="站酷快乐体2016修订版" panose="02010600030101010101" charset="-122"/>
                <a:sym typeface="+mn-ea"/>
              </a:rPr>
              <a:t>筑梦·行稳致远的语文学习</a:t>
            </a:r>
          </a:p>
        </p:txBody>
      </p:sp>
    </p:spTree>
    <p:custDataLst>
      <p:tags r:id="rId1"/>
    </p:custData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jb3VudCI6MSwiaGRpZCI6IjdhN2ZiYzcwYWVlNjhjMzMwMzUyOTNjYzdhMGM2MDFiIiwidXNlckNvdW50Ijox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3714,&quot;width&quot;:4358}"/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217332_1"/>
  <p:tag name="KSO_WM_TEMPLATE_SUBCATEGORY" val="21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SLIDE_SIZE" val="931*525"/>
  <p:tag name="KSO_WM_SLIDE_POSITION" val="14*0"/>
  <p:tag name="KSO_WM_TAG_VERSION" val="1.0"/>
  <p:tag name="KSO_WM_BEAUTIFY_FLAG" val="#wm#"/>
  <p:tag name="KSO_WM_TEMPLATE_CATEGORY" val="diagram"/>
  <p:tag name="KSO_WM_TEMPLATE_INDEX" val="20217332"/>
  <p:tag name="KSO_WM_SLIDE_LAYOUT" val="f"/>
  <p:tag name="KSO_WM_SLIDE_LAYOUT_CNT" val="2"/>
  <p:tag name="KSO_WM_SLIDE_LAYOUT_INFO" val="{&quot;backgroundInfo&quot;:[{&quot;bottom&quot;:0,&quot;bottomAbs&quot;:false,&quot;left&quot;:0,&quot;leftAbs&quot;:false,&quot;right&quot;:0,&quot;rightAbs&quot;:false,&quot;top&quot;:0,&quot;topAbs&quot;:false,&quot;type&quot;:&quot;general&quot;}],&quot;id&quot;:&quot;2021-04-01T16:20:17&quot;,&quot;maxSize&quot;:{&quot;size1&quot;:57.9},&quot;minSize&quot;:{&quot;size1&quot;:42.4},&quot;normalSize&quot;:{&quot;size1&quot;:42.40018518518517},&quot;subLayout&quot;:[{&quot;id&quot;:&quot;2021-04-01T16:20:17&quot;,&quot;margin&quot;:{&quot;bottom&quot;:0.02600000612437725,&quot;left&quot;:5.512000560760498,&quot;right&quot;:5.508999824523926,&quot;top&quot;:5.079999923706055},&quot;type&quot;:0},{&quot;id&quot;:&quot;2021-04-01T16:20:17&quot;,&quot;margin&quot;:{&quot;bottom&quot;:4.2330002784729,&quot;left&quot;:5.512000560760498,&quot;right&quot;:5.508999824523926,&quot;top&quot;:0.8199999928474426},&quot;type&quot;:0}],&quot;type&quot;:0}"/>
  <p:tag name="KSO_WM_SLIDE_CAN_ADD_NAVIGATION" val="1"/>
  <p:tag name="KSO_WM_SLIDE_BACKGROUND" val="[&quot;general&quot;]"/>
  <p:tag name="KSO_WM_SLIDE_RATIO" val="1.777778"/>
  <p:tag name="KSO_WM_CHIP_INFOS" val="{&quot;type&quot;:0,&quot;layout_type&quot;:&quot;topbottom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d038d74d383dce341666dc"/>
  <p:tag name="KSO_WM_CHIP_FILLPROP" val="[[{&quot;text_align&quot;:&quot;cb&quot;,&quot;text_direction&quot;:&quot;horizontal&quot;,&quot;support_big_font&quot;:true,&quot;picture_toward&quot;:0,&quot;picture_dockside&quot;:[],&quot;fill_id&quot;:&quot;927764497d3b4a21a3842aeaad3a6fb2&quot;,&quot;fill_align&quot;:&quot;cm&quot;,&quot;chip_types&quot;:[&quot;text&quot;,&quot;header&quot;]},{&quot;text_align&quot;:&quot;ct&quot;,&quot;text_direction&quot;:&quot;horizontal&quot;,&quot;support_big_font&quot;:false,&quot;picture_toward&quot;:0,&quot;picture_dockside&quot;:[],&quot;fill_id&quot;:&quot;06d7a8186c1b4495933661b3008afc16&quot;,&quot;fill_align&quot;:&quot;cm&quot;,&quot;chip_types&quot;:[&quot;text&quot;]}]]"/>
  <p:tag name="KSO_WM_CHIP_DECFILLPROP" val="[]"/>
  <p:tag name="KSO_WM_CHIP_GROUPID" val="5ef325c7c6295c63c1a2e107"/>
  <p:tag name="KSO_WM_SLIDE_BK_DARK_LIGHT" val="2"/>
  <p:tag name="KSO_WM_SLIDE_BACKGROUND_TYPE" val="general"/>
  <p:tag name="KSO_WM_SLIDE_SUPPORT_FEATURE_TYPE" val="0"/>
  <p:tag name="KSO_WM_TEMPLATE_ASSEMBLE_XID" val="6065707d4054ed1e2fb8164d"/>
  <p:tag name="KSO_WM_TEMPLATE_ASSEMBLE_GROUPID" val="6065707d4054ed1e2fb8164d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17332_1*f*1"/>
  <p:tag name="KSO_WM_TEMPLATE_CATEGORY" val="diagram"/>
  <p:tag name="KSO_WM_TEMPLATE_INDEX" val="2021733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05"/>
  <p:tag name="KSO_WM_UNIT_SHOW_EDIT_AREA_INDICATION" val="1"/>
  <p:tag name="KSO_WM_CHIP_GROUPID" val="5e6b05596848fb12bee65ac8"/>
  <p:tag name="KSO_WM_CHIP_XID" val="5e6b05596848fb12bee65aca"/>
  <p:tag name="KSO_WM_UNIT_DEC_AREA_ID" val="99d16d62f8644f9c86866b0cef6581a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3128359fc7494ca880b6d11d5d1bd80c"/>
  <p:tag name="KSO_WM_UNIT_SUPPORT_BIG_FONT" val="1"/>
  <p:tag name="KSO_WM_UNIT_TEXT_FILL_FORE_SCHEMECOLOR_INDEX_BRIGHTNESS" val="0.25"/>
  <p:tag name="KSO_WM_UNIT_TEXT_FILL_FORE_SCHEMECOLOR_INDEX" val="13"/>
  <p:tag name="KSO_WM_UNIT_TEXT_FILL_TYPE" val="1"/>
  <p:tag name="KSO_WM_TEMPLATE_ASSEMBLE_XID" val="6065707d4054ed1e2fb8164d"/>
  <p:tag name="KSO_WM_TEMPLATE_ASSEMBLE_GROUPID" val="6065707d4054ed1e2fb8164d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SUBTYPE" val="a"/>
  <p:tag name="KSO_WM_UNIT_SUBTYPE" val="a"/>
  <p:tag name="KSO_WM_UNIT_PRESET_TEXT" val="单击此处添加正文，文字是您思想的提炼，为了演示发布的良好效果，请言简意赅的阐述您的观点。您的内容已经简明扼要，字字珠玑，但信息却千丝万缕、错综复杂，需要用更多的文字来表述；但请您尽可能提炼思想的精髓。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217332_1*f*2"/>
  <p:tag name="KSO_WM_TEMPLATE_CATEGORY" val="diagram"/>
  <p:tag name="KSO_WM_TEMPLATE_INDEX" val="20217332"/>
  <p:tag name="KSO_WM_UNIT_LAYERLEVEL" val="1"/>
  <p:tag name="KSO_WM_TAG_VERSION" val="1.0"/>
  <p:tag name="KSO_WM_BEAUTIFY_FLAG" val="#wm#"/>
  <p:tag name="KSO_WM_UNIT_DEFAULT_FONT" val="14;20;2"/>
  <p:tag name="KSO_WM_UNIT_BLOCK" val="0"/>
  <p:tag name="KSO_WM_UNIT_VALUE" val="105"/>
  <p:tag name="KSO_WM_UNIT_SHOW_EDIT_AREA_INDICATION" val="1"/>
  <p:tag name="KSO_WM_CHIP_GROUPID" val="5e6b05596848fb12bee65ac8"/>
  <p:tag name="KSO_WM_CHIP_XID" val="5e6b05596848fb12bee65aca"/>
  <p:tag name="KSO_WM_UNIT_DEC_AREA_ID" val="a552e6f1f743415ab305f3663aade6b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UNIT_SM_LIMIT_TYPE" val="2"/>
  <p:tag name="KSO_WM_CHIP_FILLAREA_FILL_RULE" val="{&quot;fill_align&quot;:&quot;cm&quot;,&quot;fill_mode&quot;:&quot;full&quot;,&quot;sacle_strategy&quot;:&quot;smart&quot;}"/>
  <p:tag name="KSO_WM_ASSEMBLE_CHIP_INDEX" val="aa97dab96b6f4e3487bdadd5a8fb1527"/>
  <p:tag name="KSO_WM_UNIT_TEXT_FILL_FORE_SCHEMECOLOR_INDEX_BRIGHTNESS" val="0.25"/>
  <p:tag name="KSO_WM_UNIT_TEXT_FILL_FORE_SCHEMECOLOR_INDEX" val="13"/>
  <p:tag name="KSO_WM_UNIT_TEXT_FILL_TYPE" val="1"/>
  <p:tag name="KSO_WM_TEMPLATE_ASSEMBLE_XID" val="6065707d4054ed1e2fb8164d"/>
  <p:tag name="KSO_WM_TEMPLATE_ASSEMBLE_GROUPID" val="6065707d4054ed1e2fb8164d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1"/>
  <p:tag name="KSO_WM_UNIT_ID" val="diagram20217332_1*i*1"/>
  <p:tag name="KSO_WM_TEMPLATE_CATEGORY" val="diagram"/>
  <p:tag name="KSO_WM_TEMPLATE_INDEX" val="20217332"/>
  <p:tag name="KSO_WM_UNIT_LAYERLEVEL" val="1"/>
  <p:tag name="KSO_WM_TAG_VERSION" val="1.0"/>
  <p:tag name="KSO_WM_BEAUTIFY_FLAG" val="#wm#"/>
  <p:tag name="KSO_WM_UNIT_BLOCK" val="0"/>
  <p:tag name="KSO_WM_UNIT_SM_LIMIT_TYPE" val="0"/>
  <p:tag name="KSO_WM_UNIT_DEC_AREA_ID" val="91a89d1f2a9c4d69b8e7c537fb5ab892"/>
  <p:tag name="KSO_WM_UNIT_DECORATE_INFO" val="{&quot;ReferentInfo&quot;:{&quot;Id&quot;:&quot;slide&quot;,&quot;X&quot;:{&quot;Pos&quot;:1},&quot;Y&quot;:{&quot;Pos&quot;:1}},&quot;DecorateInfoX&quot;:{&quot;Pos&quot;:1,&quot;IsAbs&quot;:false},&quot;DecorateInfoY&quot;:{&quot;Pos&quot;:1,&quot;IsAbs&quot;:false},&quot;DecorateInfoW&quot;:{&quot;IsAbs&quot;:false},&quot;DecorateInfoH&quot;:{&quot;IsAbs&quot;:false},&quot;whChangeMode&quot;:0}"/>
  <p:tag name="KSO_WM_CHIP_GROUPID" val="5ef325c7c6295c63c1a2e107"/>
  <p:tag name="KSO_WM_CHIP_XID" val="5fd038d74d383dce341666dc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  <p:tag name="KSO_WM_UNIT_VALUE" val="1224"/>
  <p:tag name="KSO_WM_TEMPLATE_ASSEMBLE_XID" val="6065707d4054ed1e2fb8164d"/>
  <p:tag name="KSO_WM_TEMPLATE_ASSEMBLE_GROUPID" val="6065707d4054ed1e2fb8164d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2"/>
  <p:tag name="KSO_WM_UNIT_ID" val="diagram20217332_1*i*2"/>
  <p:tag name="KSO_WM_TEMPLATE_CATEGORY" val="diagram"/>
  <p:tag name="KSO_WM_TEMPLATE_INDEX" val="20217332"/>
  <p:tag name="KSO_WM_UNIT_LAYERLEVEL" val="1"/>
  <p:tag name="KSO_WM_TAG_VERSION" val="1.0"/>
  <p:tag name="KSO_WM_BEAUTIFY_FLAG" val="#wm#"/>
  <p:tag name="KSO_WM_UNIT_BLOCK" val="0"/>
  <p:tag name="KSO_WM_UNIT_SM_LIMIT_TYPE" val="2"/>
  <p:tag name="KSO_WM_UNIT_DEC_AREA_ID" val="6064fc6c63194f0fbccd13a6a209efec"/>
  <p:tag name="KSO_WM_UNIT_DECORATE_INFO" val="{&quot;ReferentInfo&quot;:{&quot;Id&quot;:&quot;slide&quot;,&quot;X&quot;:{&quot;Pos&quot;:0},&quot;Y&quot;:{&quot;Pos&quot;:0}},&quot;DecorateInfoX&quot;:{&quot;Pos&quot;:0,&quot;IsAbs&quot;:false},&quot;DecorateInfoY&quot;:{&quot;Pos&quot;:0,&quot;IsAbs&quot;:false},&quot;DecorateInfoW&quot;:{&quot;IsAbs&quot;:false},&quot;DecorateInfoH&quot;:{&quot;IsAbs&quot;:false},&quot;whChangeMode&quot;:0}"/>
  <p:tag name="KSO_WM_CHIP_GROUPID" val="5ef325c7c6295c63c1a2e107"/>
  <p:tag name="KSO_WM_CHIP_XID" val="5fd038d74d383dce341666dc"/>
  <p:tag name="KSO_WM_TEMPLATE_ASSEMBLE_XID" val="6065707d4054ed1e2fb8164d"/>
  <p:tag name="KSO_WM_TEMPLATE_ASSEMBLE_GROUPID" val="6065707d4054ed1e2fb8164d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TEXT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20196585_1"/>
  <p:tag name="KSO_WM_TEMPLATE_SUBCATEGORY" val="0"/>
  <p:tag name="KSO_WM_TEMPLATE_MASTER_TYPE" val="0"/>
  <p:tag name="KSO_WM_TEMPLATE_COLOR_TYPE" val="1"/>
  <p:tag name="KSO_WM_SLIDE_TYPE" val="text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diagram"/>
  <p:tag name="KSO_WM_TEMPLATE_INDEX" val="20196585"/>
  <p:tag name="KSO_WM_SLIDE_LAYOUT" val="f"/>
  <p:tag name="KSO_WM_SLIDE_LAYOUT_CNT" val="2"/>
  <p:tag name="KSO_WM_UNIT_SHOW_EDIT_AREA_INDICATION" val="1"/>
  <p:tag name="KSO_WM_TEMPLATE_THUMBS_INDEX" val="1、4、7、12、13、14、15、16、17、18、20、24、25、28、33、36、40、43、44"/>
  <p:tag name="KSO_WM_SLIDE_RATIO" val="1.777778"/>
  <p:tag name="KSO_WM_CHIP_INFOS" val="{&quot;type&quot;:0,&quot;layout_type&quot;:&quot;leftright&quot;,&quot;layout_feature&quot;:1,&quot;aspect_ratio&quot;:&quot;16:9&quot;,&quot;same_font_size&quot;:false,&quot;diagram&quot;:{&quot;type&quot;:[],&quot;direction&quot;:0,&quot;isSupportDecBetweenItems&quot;:false},&quot;tags&quot;:{&quot;style&quot;:[&quot;商务&quot;,&quot;简约&quot;,&quot;文艺清新&quot;,&quot;中国风&quot;,&quot;卡通&quot;,&quot;欧美风&quot;,&quot;黑板风&quot;,&quot;渐变风&quot;,&quot;党政风&quot;]},&quot;slide_type&quot;:[&quot;text&quot;]}"/>
  <p:tag name="KSO_WM_CHIP_XID" val="5fadf73b998712faa657abd7"/>
  <p:tag name="KSO_WM_CHIP_FILLPROP" val="[[{&quot;text_align&quot;:&quot;cm&quot;,&quot;text_direction&quot;:&quot;horizontal&quot;,&quot;support_features&quot;:[&quot;creativepic&quot;],&quot;support_big_font&quot;:false,&quot;picture_toward&quot;:1,&quot;picture_dockside&quot;:[&quot;cb&quot;,&quot;rm&quot;,&quot;ct&quot;],&quot;fill_id&quot;:&quot;4c8080feb3514c4084c32dcdf0a35904&quot;,&quot;fill_align&quot;:&quot;cm&quot;,&quot;chip_types&quot;:[&quot;picture&quot;]},{&quot;text_align&quot;:&quot;lb&quot;,&quot;text_direction&quot;:&quot;horizontal&quot;,&quot;support_big_font&quot;:true,&quot;picture_toward&quot;:0,&quot;picture_dockside&quot;:[],&quot;fill_id&quot;:&quot;fbbb26a76a2149cbb36ad93fd7d50dc6&quot;,&quot;fill_align&quot;:&quot;lb&quot;,&quot;chip_types&quot;:[&quot;text&quot;]}]]"/>
  <p:tag name="KSO_WM_CHIP_DECFILLPROP" val="[]"/>
  <p:tag name="KSO_WM_SLIDE_SIZE" val="959*452"/>
  <p:tag name="KSO_WM_SLIDE_POSITION" val="0*88"/>
  <p:tag name="KSO_WM_CHIP_GROUPID" val="5fadf73b998712faa657abd6"/>
  <p:tag name="KSO_WM_SLIDE_BK_DARK_LIGHT" val="2"/>
  <p:tag name="KSO_WM_SLIDE_BACKGROUND_TYPE" val="general"/>
  <p:tag name="KSO_WM_SLIDE_SUPPORT_FEATURE_TYPE" val="8"/>
  <p:tag name="KSO_WM_TEMPLATE_ASSEMBLE_XID" val="606570404054ed1e2fb814a1"/>
  <p:tag name="KSO_WM_TEMPLATE_ASSEMBLE_GROUPID" val="606570404054ed1e2fb814a1"/>
  <p:tag name="KSO_WM_SLIDE_COLORSCHEME_VERSION" val="3.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4"/>
  <p:tag name="KSO_WM_UNIT_ID" val="diagram20196585_1*i*4"/>
  <p:tag name="KSO_WM_TEMPLATE_CATEGORY" val="diagram"/>
  <p:tag name="KSO_WM_TEMPLATE_INDEX" val="20196585"/>
  <p:tag name="KSO_WM_UNIT_LAYERLEVEL" val="1"/>
  <p:tag name="KSO_WM_TAG_VERSION" val="1.0"/>
  <p:tag name="KSO_WM_BEAUTIFY_FLAG" val="#wm#"/>
  <p:tag name="KSO_WM_UNIT_COLOR_SCHEME_SHAPE_ID" val="7"/>
  <p:tag name="KSO_WM_UNIT_COLOR_SCHEME_PARENT_PAGE" val="0_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7"/>
  <p:tag name="KSO_WM_UNIT_ID" val="diagram20196585_1*i*7"/>
  <p:tag name="KSO_WM_TEMPLATE_CATEGORY" val="diagram"/>
  <p:tag name="KSO_WM_TEMPLATE_INDEX" val="20196585"/>
  <p:tag name="KSO_WM_UNIT_LAYERLEVEL" val="1"/>
  <p:tag name="KSO_WM_TAG_VERSION" val="1.0"/>
  <p:tag name="KSO_WM_BEAUTIFY_FLAG" val="#wm#"/>
  <p:tag name="KSO_WM_UNIT_COLOR_SCHEME_SHAPE_ID" val="8"/>
  <p:tag name="KSO_WM_UNIT_COLOR_SCHEME_PARENT_PAGE" val="0_1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d-9-2"/>
  <p:tag name="KSO_WM_UNIT_PRESET_TEXT" val="点击此处添加正文，文字是您思想的提炼，为了最终呈现发布的良好效果，请尽量言简意赅的阐述观点。"/>
  <p:tag name="KSO_WM_UNIT_NOCLEAR" val="0"/>
  <p:tag name="KSO_WM_UNIT_VALUE" val="62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196585_1*f*1"/>
  <p:tag name="KSO_WM_TEMPLATE_CATEGORY" val="diagram"/>
  <p:tag name="KSO_WM_TEMPLATE_INDEX" val="20196585"/>
  <p:tag name="KSO_WM_UNIT_LAYERLEVEL" val="1"/>
  <p:tag name="KSO_WM_TAG_VERSION" val="1.0"/>
  <p:tag name="KSO_WM_BEAUTIFY_FLAG" val="#wm#"/>
  <p:tag name="KSO_WM_UNIT_COLOR_SCHEME_SHAPE_ID" val="18"/>
  <p:tag name="KSO_WM_UNIT_COLOR_SCHEME_PARENT_PAGE" val="0_1"/>
  <p:tag name="KSO_WM_UNIT_TEXT_FILL_FORE_SCHEMECOLOR_INDEX_BRIGHTNESS" val="0"/>
  <p:tag name="KSO_WM_UNIT_TEXT_FILL_FORE_SCHEMECOLOR_INDEX" val="13"/>
  <p:tag name="KSO_WM_UNIT_TEXT_FILL_TYPE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EXT_PART_ID_V2" val="d-4-2"/>
  <p:tag name="KSO_WM_UNIT_PRESET_TEXT" val="单击此处添加小标题：&#10;点击此处添加正文，文字是您思想的提炼，为了最终呈现发布的良好效果，请言简意赅的阐述观点。&#10;单击此处添加小标题：&#10;您的正文已经字字珠玑，但信息却千丝万缕，需要用更多的文字来表述；但请您尽可能提炼思想的精髓。&#10;单击此处添加小标题：&#10;为了能让您有更直观的字数感受，并进一步方便使用，我们为您标注了最适合的位置。"/>
  <p:tag name="KSO_WM_UNIT_NOCLEAR" val="1"/>
  <p:tag name="KSO_WM_UNIT_VALUE" val="416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2"/>
  <p:tag name="KSO_WM_UNIT_ID" val="diagram20196585_1*f*2"/>
  <p:tag name="KSO_WM_TEMPLATE_CATEGORY" val="diagram"/>
  <p:tag name="KSO_WM_TEMPLATE_INDEX" val="20196585"/>
  <p:tag name="KSO_WM_UNIT_LAYERLEVEL" val="1"/>
  <p:tag name="KSO_WM_TAG_VERSION" val="1.0"/>
  <p:tag name="KSO_WM_BEAUTIFY_FLAG" val="#wm#"/>
  <p:tag name="KSO_WM_UNIT_COLOR_SCHEME_SHAPE_ID" val="21"/>
  <p:tag name="KSO_WM_UNIT_COLOR_SCHEME_PARENT_PAGE" val="0_1"/>
  <p:tag name="KSO_WM_UNIT_TEXT_FILL_FORE_SCHEMECOLOR_INDEX_BRIGHTNESS" val="0"/>
  <p:tag name="KSO_WM_UNIT_TEXT_FILL_FORE_SCHEMECOLOR_INDEX" val="13"/>
  <p:tag name="KSO_WM_UNIT_TEXT_FILL_TYPE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8"/>
  <p:tag name="KSO_WM_UNIT_ID" val="diagram20196585_1*i*8"/>
  <p:tag name="KSO_WM_TEMPLATE_CATEGORY" val="diagram"/>
  <p:tag name="KSO_WM_TEMPLATE_INDEX" val="20196585"/>
  <p:tag name="KSO_WM_UNIT_LAYERLEVEL" val="1"/>
  <p:tag name="KSO_WM_TAG_VERSION" val="1.0"/>
  <p:tag name="KSO_WM_BEAUTIFY_FLAG" val="#wm#"/>
  <p:tag name="KSO_WM_UNIT_COLOR_SCHEME_SHAPE_ID" val="9"/>
  <p:tag name="KSO_WM_UNIT_COLOR_SCHEME_PARENT_PAGE" val="0_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9"/>
  <p:tag name="KSO_WM_UNIT_ID" val="diagram20196585_1*i*9"/>
  <p:tag name="KSO_WM_TEMPLATE_CATEGORY" val="diagram"/>
  <p:tag name="KSO_WM_TEMPLATE_INDEX" val="20196585"/>
  <p:tag name="KSO_WM_UNIT_LAYERLEVEL" val="1"/>
  <p:tag name="KSO_WM_TAG_VERSION" val="1.0"/>
  <p:tag name="KSO_WM_BEAUTIFY_FLAG" val="#wm#"/>
  <p:tag name="KSO_WM_UNIT_COLOR_SCHEME_SHAPE_ID" val="10"/>
  <p:tag name="KSO_WM_UNIT_COLOR_SCHEME_PARENT_PAGE" val="0_1"/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5"/>
  <p:tag name="KSO_WM_UNIT_ID" val="diagram20196585_1*i*5"/>
  <p:tag name="KSO_WM_TEMPLATE_CATEGORY" val="diagram"/>
  <p:tag name="KSO_WM_TEMPLATE_INDEX" val="20196585"/>
  <p:tag name="KSO_WM_UNIT_LAYERLEVEL" val="1"/>
  <p:tag name="KSO_WM_TAG_VERSION" val="1.0"/>
  <p:tag name="KSO_WM_BEAUTIFY_FLAG" val="#wm#"/>
  <p:tag name="KSO_WM_UNIT_COLOR_SCHEME_SHAPE_ID" val="11"/>
  <p:tag name="KSO_WM_UNIT_COLOR_SCHEME_PARENT_PAGE" val="0_1"/>
  <p:tag name="KSO_WM_UNIT_DECOLORIZATION" val="1"/>
  <p:tag name="KSO_WM_UNIT_LINE_FORE_SCHEMECOLOR_INDEX_BRIGHTNESS" val="-0.25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TYPE" val="i"/>
  <p:tag name="KSO_WM_UNIT_INDEX" val="6"/>
  <p:tag name="KSO_WM_UNIT_ID" val="diagram20196585_1*i*6"/>
  <p:tag name="KSO_WM_TEMPLATE_CATEGORY" val="diagram"/>
  <p:tag name="KSO_WM_TEMPLATE_INDEX" val="20196585"/>
  <p:tag name="KSO_WM_UNIT_LAYERLEVEL" val="1"/>
  <p:tag name="KSO_WM_TAG_VERSION" val="1.0"/>
  <p:tag name="KSO_WM_BEAUTIFY_FLAG" val="#wm#"/>
  <p:tag name="KSO_WM_UNIT_COLOR_SCHEME_SHAPE_ID" val="12"/>
  <p:tag name="KSO_WM_UNIT_COLOR_SCHEME_PARENT_PAGE" val="0_1"/>
  <p:tag name="KSO_WM_UNIT_DECOLORIZATION" val="1"/>
  <p:tag name="KSO_WM_UNIT_LINE_FORE_SCHEMECOLOR_INDEX_BRIGHTNESS" val="-0.25"/>
  <p:tag name="KSO_WM_UNIT_LINE_FORE_SCHEMECOLOR_INDEX" val="7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1539</Words>
  <Application>Microsoft Office PowerPoint</Application>
  <PresentationFormat>宽屏</PresentationFormat>
  <Paragraphs>137</Paragraphs>
  <Slides>25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4</vt:i4>
      </vt:variant>
      <vt:variant>
        <vt:lpstr>幻灯片标题</vt:lpstr>
      </vt:variant>
      <vt:variant>
        <vt:i4>25</vt:i4>
      </vt:variant>
    </vt:vector>
  </HeadingPairs>
  <TitlesOfParts>
    <vt:vector size="46" baseType="lpstr">
      <vt:lpstr>华文楷体</vt:lpstr>
      <vt:lpstr>宋体</vt:lpstr>
      <vt:lpstr>Calibri Light</vt:lpstr>
      <vt:lpstr>Wingdings</vt:lpstr>
      <vt:lpstr>字心坊青春体</vt:lpstr>
      <vt:lpstr>站酷快乐体2016修订版</vt:lpstr>
      <vt:lpstr>WPS-Numbers</vt:lpstr>
      <vt:lpstr>华康方圆体W7(P)</vt:lpstr>
      <vt:lpstr>字魂107号-萌趣欢乐体</vt:lpstr>
      <vt:lpstr>汉仪中宋简</vt:lpstr>
      <vt:lpstr>汉仪夏日体简</vt:lpstr>
      <vt:lpstr>汉仪中楷简</vt:lpstr>
      <vt:lpstr>Arial</vt:lpstr>
      <vt:lpstr>楷体</vt:lpstr>
      <vt:lpstr>微软雅黑</vt:lpstr>
      <vt:lpstr>华康行楷体 W5</vt:lpstr>
      <vt:lpstr>Calibri</vt:lpstr>
      <vt:lpstr>Office 主题</vt:lpstr>
      <vt:lpstr>自定义设计方案</vt:lpstr>
      <vt:lpstr>1_自定义设计方案</vt:lpstr>
      <vt:lpstr>2_自定义设计方案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B. 如何复习？</vt:lpstr>
      <vt:lpstr>C. 怎样写好字——严格把好书写关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Microsoft 帐户</cp:lastModifiedBy>
  <cp:revision>200</cp:revision>
  <dcterms:created xsi:type="dcterms:W3CDTF">2019-06-19T02:08:00Z</dcterms:created>
  <dcterms:modified xsi:type="dcterms:W3CDTF">2024-05-06T12:21:16Z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2052-12.1.0.16388</vt:lpwstr>
  </property>
  <property fmtid="{D5CDD505-2E9C-101B-9397-08002B2CF9AE}" pid="3" name="ICV">
    <vt:lpwstr>6099436CCAD24B5CABEF88FF95E63BA0_13</vt:lpwstr>
  </property>
  <property fmtid="{D5CDD505-2E9C-101B-9397-08002B2CF9AE}" pid="4" name="KSOTemplateUUID">
    <vt:lpwstr>v1.0_mb_idIcLGcWtrA4NIaYtmScUA==</vt:lpwstr>
  </property>
</Properties>
</file>