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52070"/>
            <a:ext cx="6096000" cy="6753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67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85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8692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02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02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66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184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390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背单词</cp:lastModifiedBy>
  <cp:revision>9</cp:revision>
  <dcterms:created xsi:type="dcterms:W3CDTF">2024-05-07T05:03:55Z</dcterms:created>
  <dcterms:modified xsi:type="dcterms:W3CDTF">2024-05-07T05:03:55Z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79434DB45589FE815CB539664159D4CF_41</vt:lpwstr>
  </property>
</Properties>
</file>